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90" r:id="rId4"/>
    <p:sldId id="258" r:id="rId5"/>
    <p:sldId id="259" r:id="rId6"/>
    <p:sldId id="291" r:id="rId7"/>
    <p:sldId id="261" r:id="rId8"/>
    <p:sldId id="265" r:id="rId9"/>
    <p:sldId id="266" r:id="rId10"/>
    <p:sldId id="267" r:id="rId11"/>
    <p:sldId id="280" r:id="rId12"/>
    <p:sldId id="262" r:id="rId13"/>
    <p:sldId id="268" r:id="rId14"/>
    <p:sldId id="269" r:id="rId15"/>
    <p:sldId id="281" r:id="rId16"/>
    <p:sldId id="270" r:id="rId17"/>
    <p:sldId id="271" r:id="rId18"/>
    <p:sldId id="263" r:id="rId19"/>
    <p:sldId id="272" r:id="rId20"/>
    <p:sldId id="273" r:id="rId21"/>
    <p:sldId id="275" r:id="rId22"/>
    <p:sldId id="274" r:id="rId23"/>
    <p:sldId id="264" r:id="rId24"/>
    <p:sldId id="276" r:id="rId25"/>
    <p:sldId id="277" r:id="rId26"/>
    <p:sldId id="278" r:id="rId27"/>
    <p:sldId id="279" r:id="rId28"/>
    <p:sldId id="282" r:id="rId29"/>
    <p:sldId id="283" r:id="rId30"/>
    <p:sldId id="286" r:id="rId31"/>
    <p:sldId id="284" r:id="rId32"/>
    <p:sldId id="285" r:id="rId33"/>
    <p:sldId id="289" r:id="rId34"/>
    <p:sldId id="288" r:id="rId35"/>
  </p:sldIdLst>
  <p:sldSz cx="12190413"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7678">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howGuides="1">
      <p:cViewPr varScale="1">
        <p:scale>
          <a:sx n="108" d="100"/>
          <a:sy n="108" d="100"/>
        </p:scale>
        <p:origin x="678" y="114"/>
      </p:cViewPr>
      <p:guideLst>
        <p:guide orient="horz" pos="2614"/>
        <p:guide pos="7678"/>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tags/tag1.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1.xml" Type="http://schemas.openxmlformats.org/officeDocument/2006/relationships/slide"/><Relationship Id="rId40"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CE020-C9B0-4880-A17E-83D4D8D22FC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C94D1-D096-481E-8CB4-37A9AAE7EA12}" type="slidenum">
              <a:rPr lang="zh-CN" altLang="en-US" smtClean="0"/>
              <a:t>‹#›</a:t>
            </a:fld>
            <a:endParaRPr lang="zh-CN" altLang="en-US"/>
          </a:p>
        </p:txBody>
      </p:sp>
    </p:spTree>
    <p:extLst>
      <p:ext uri="{BB962C8B-B14F-4D97-AF65-F5344CB8AC3E}">
        <p14:creationId val="284162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748413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770593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017767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020246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269124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785530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19764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977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902208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424215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14852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805033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729653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68487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666309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874040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943360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306882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664354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101178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114525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42436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280921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540994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801453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77544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216414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83520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721259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541332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228280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567237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20571795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122690648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30390314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34136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6758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09739"/>
            <a:ext cx="10514231"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755998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054207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126"/>
            <a:ext cx="10514231"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536264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02703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942226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15462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52932969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201516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272179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601408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231415010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27350510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236868255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141818221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339077478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260432851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22DA63-D22C-4FDE-921E-77ED8ED4D8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93A060-9317-48C5-8479-7F6370A1A124}" type="slidenum">
              <a:rPr lang="zh-CN" altLang="en-US" smtClean="0"/>
              <a:t>‹#›</a:t>
            </a:fld>
            <a:endParaRPr lang="zh-CN" altLang="en-US"/>
          </a:p>
        </p:txBody>
      </p:sp>
    </p:spTree>
    <p:extLst>
      <p:ext uri="{BB962C8B-B14F-4D97-AF65-F5344CB8AC3E}">
        <p14:creationId val="255519169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2DA63-D22C-4FDE-921E-77ED8ED4D8CB}" type="datetimeFigureOut">
              <a:rPr lang="zh-CN" altLang="en-US" smtClean="0"/>
              <a:t>2021/1/6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3A060-9317-48C5-8479-7F6370A1A124}" type="slidenum">
              <a:rPr lang="zh-CN" altLang="en-US" smtClean="0"/>
              <a:t>‹#›</a:t>
            </a:fld>
            <a:endParaRPr lang="zh-CN" altLang="en-US"/>
          </a:p>
        </p:txBody>
      </p:sp>
    </p:spTree>
    <p:extLst>
      <p:ext uri="{BB962C8B-B14F-4D97-AF65-F5344CB8AC3E}">
        <p14:creationId val="423621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4081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4.jpeg" Type="http://schemas.openxmlformats.org/officeDocument/2006/relationships/image"/><Relationship Id="rId4"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6.png" Type="http://schemas.openxmlformats.org/officeDocument/2006/relationships/image"/><Relationship Id="rId4"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7.png" Type="http://schemas.openxmlformats.org/officeDocument/2006/relationships/image"/><Relationship Id="rId4"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8.png" Type="http://schemas.openxmlformats.org/officeDocument/2006/relationships/image"/><Relationship Id="rId4"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 Id="rId5"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12" name="等腰三角形 11"/>
          <p:cNvSpPr/>
          <p:nvPr/>
        </p:nvSpPr>
        <p:spPr>
          <a:xfrm>
            <a:off x="5233491" y="15240"/>
            <a:ext cx="6984776" cy="6870144"/>
          </a:xfrm>
          <a:prstGeom prst="triangle">
            <a:avLst>
              <a:gd fmla="val 100000" name="adj"/>
            </a:avLst>
          </a:prstGeom>
          <a:blipFill dpi="0" rotWithShape="0">
            <a:blip r:embed="rId3"/>
            <a:stretch>
              <a:fillRect l="-1231" r="-51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3"/>
          <p:cNvSpPr/>
          <p:nvPr/>
        </p:nvSpPr>
        <p:spPr>
          <a:xfrm rot="2700000">
            <a:off x="8541489" y="-1262284"/>
            <a:ext cx="1152128" cy="5313496"/>
          </a:xfrm>
          <a:custGeom>
            <a:gdLst>
              <a:gd fmla="*/ 0 w 1152128" name="connsiteX0"/>
              <a:gd fmla="*/ 0 h 5313496" name="connsiteY0"/>
              <a:gd fmla="*/ 1152128 w 1152128" name="connsiteX1"/>
              <a:gd fmla="*/ 0 h 5313496" name="connsiteY1"/>
              <a:gd fmla="*/ 1152128 w 1152128" name="connsiteX2"/>
              <a:gd fmla="*/ 5313496 h 5313496" name="connsiteY2"/>
              <a:gd fmla="*/ 0 w 1152128" name="connsiteX3"/>
              <a:gd fmla="*/ 4020339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0" y="4020339"/>
                </a:lnTo>
                <a:lnTo>
                  <a:pt x="0" y="0"/>
                </a:ln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3"/>
          <p:cNvSpPr/>
          <p:nvPr/>
        </p:nvSpPr>
        <p:spPr>
          <a:xfrm flipH="1" rot="13545224">
            <a:off x="1410690" y="4376935"/>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3"/>
          <p:cNvSpPr/>
          <p:nvPr/>
        </p:nvSpPr>
        <p:spPr>
          <a:xfrm rot="2700000">
            <a:off x="11067994" y="-470089"/>
            <a:ext cx="227310" cy="209665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3"/>
          <p:cNvSpPr/>
          <p:nvPr/>
        </p:nvSpPr>
        <p:spPr>
          <a:xfrm flipH="1" rot="13545224">
            <a:off x="742641" y="3213165"/>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3"/>
          <p:cNvSpPr/>
          <p:nvPr/>
        </p:nvSpPr>
        <p:spPr>
          <a:xfrm flipH="1" rot="13545224">
            <a:off x="383959" y="5542200"/>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3"/>
          <p:cNvSpPr/>
          <p:nvPr/>
        </p:nvSpPr>
        <p:spPr>
          <a:xfrm flipH="1" rot="13545224">
            <a:off x="68823" y="4546772"/>
            <a:ext cx="148703" cy="109834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TextBox 7"/>
          <p:cNvSpPr>
            <a:spLocks noChangeArrowheads="1"/>
          </p:cNvSpPr>
          <p:nvPr/>
        </p:nvSpPr>
        <p:spPr bwMode="auto">
          <a:xfrm>
            <a:off x="478582" y="836713"/>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6600">
                <a:solidFill>
                  <a:srgbClr val="00A2A4"/>
                </a:solidFill>
                <a:latin charset="0" pitchFamily="34" typeface="Impact MT Std"/>
                <a:ea charset="-122" pitchFamily="34" typeface="微软雅黑"/>
                <a:sym charset="-122" pitchFamily="34" typeface="微软雅黑"/>
              </a:rPr>
              <a:t>2</a:t>
            </a:r>
          </a:p>
        </p:txBody>
      </p:sp>
      <p:sp>
        <p:nvSpPr>
          <p:cNvPr id="24" name="TextBox 7"/>
          <p:cNvSpPr>
            <a:spLocks noChangeArrowheads="1"/>
          </p:cNvSpPr>
          <p:nvPr/>
        </p:nvSpPr>
        <p:spPr bwMode="auto">
          <a:xfrm>
            <a:off x="1001977" y="836712"/>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6600">
                <a:solidFill>
                  <a:srgbClr val="43BAB3"/>
                </a:solidFill>
                <a:latin charset="0" pitchFamily="34" typeface="Impact MT Std"/>
                <a:ea charset="-122" pitchFamily="34" typeface="微软雅黑"/>
                <a:sym charset="-122" pitchFamily="34" typeface="微软雅黑"/>
              </a:rPr>
              <a:t>0</a:t>
            </a:r>
          </a:p>
        </p:txBody>
      </p:sp>
      <p:sp>
        <p:nvSpPr>
          <p:cNvPr id="27" name="TextBox 7"/>
          <p:cNvSpPr>
            <a:spLocks noChangeArrowheads="1"/>
          </p:cNvSpPr>
          <p:nvPr/>
        </p:nvSpPr>
        <p:spPr bwMode="auto">
          <a:xfrm>
            <a:off x="1451953" y="836712"/>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6600">
                <a:solidFill>
                  <a:srgbClr val="F6A514"/>
                </a:solidFill>
                <a:latin charset="0" pitchFamily="34" typeface="Impact MT Std"/>
                <a:ea charset="-122" pitchFamily="34" typeface="微软雅黑"/>
                <a:sym charset="-122" pitchFamily="34" typeface="微软雅黑"/>
              </a:rPr>
              <a:t>2</a:t>
            </a:r>
          </a:p>
        </p:txBody>
      </p:sp>
      <p:sp>
        <p:nvSpPr>
          <p:cNvPr id="30" name="TextBox 7"/>
          <p:cNvSpPr>
            <a:spLocks noChangeArrowheads="1"/>
          </p:cNvSpPr>
          <p:nvPr/>
        </p:nvSpPr>
        <p:spPr bwMode="auto">
          <a:xfrm>
            <a:off x="1938081" y="836712"/>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6600">
                <a:solidFill>
                  <a:srgbClr val="FB7D6E"/>
                </a:solidFill>
                <a:latin charset="0" pitchFamily="34" typeface="Impact MT Std"/>
                <a:ea charset="-122" pitchFamily="34" typeface="微软雅黑"/>
                <a:sym charset="-122" pitchFamily="34" typeface="微软雅黑"/>
              </a:rPr>
              <a:t>1</a:t>
            </a:r>
          </a:p>
        </p:txBody>
      </p:sp>
      <p:sp>
        <p:nvSpPr>
          <p:cNvPr id="31" name="标题 4"/>
          <p:cNvSpPr txBox="1"/>
          <p:nvPr/>
        </p:nvSpPr>
        <p:spPr>
          <a:xfrm>
            <a:off x="-23094" y="1708360"/>
            <a:ext cx="6982396" cy="53577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lvl="1"/>
            <a:r>
              <a:rPr altLang="zh-CN" b="1" lang="en-US" smtClean="0" sz="2300">
                <a:solidFill>
                  <a:schemeClr val="tx1">
                    <a:lumMod val="50000"/>
                    <a:lumOff val="50000"/>
                  </a:schemeClr>
                </a:solidFill>
                <a:latin charset="-122" pitchFamily="34" typeface="微软雅黑"/>
                <a:ea charset="-122" pitchFamily="34" typeface="微软雅黑"/>
              </a:rPr>
              <a:t>COLLEGE STUDENTS' CAREER  PLANNING</a:t>
            </a:r>
          </a:p>
        </p:txBody>
      </p:sp>
      <p:sp>
        <p:nvSpPr>
          <p:cNvPr id="32" name="TextBox 31"/>
          <p:cNvSpPr txBox="1"/>
          <p:nvPr/>
        </p:nvSpPr>
        <p:spPr>
          <a:xfrm>
            <a:off x="450279" y="2105341"/>
            <a:ext cx="7445127" cy="914400"/>
          </a:xfrm>
          <a:prstGeom prst="rect">
            <a:avLst/>
          </a:prstGeom>
          <a:noFill/>
        </p:spPr>
        <p:txBody>
          <a:bodyPr rtlCol="0" wrap="square">
            <a:spAutoFit/>
          </a:bodyPr>
          <a:lstStyle/>
          <a:p>
            <a:r>
              <a:rPr altLang="en-US" b="1" lang="zh-CN" smtClean="0" sz="5400">
                <a:solidFill>
                  <a:srgbClr val="00A2A4"/>
                </a:solidFill>
                <a:latin charset="-122" pitchFamily="34" typeface="微软雅黑"/>
                <a:ea charset="-122" pitchFamily="34" typeface="微软雅黑"/>
              </a:rPr>
              <a:t>大学生职业生涯规划</a:t>
            </a:r>
          </a:p>
        </p:txBody>
      </p:sp>
      <p:sp>
        <p:nvSpPr>
          <p:cNvPr id="33" name="标题 4"/>
          <p:cNvSpPr txBox="1"/>
          <p:nvPr/>
        </p:nvSpPr>
        <p:spPr>
          <a:xfrm>
            <a:off x="801037" y="2995758"/>
            <a:ext cx="4230309" cy="36878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800">
                <a:solidFill>
                  <a:schemeClr val="tx1">
                    <a:lumMod val="50000"/>
                    <a:lumOff val="50000"/>
                  </a:schemeClr>
                </a:solidFill>
                <a:latin charset="-122" pitchFamily="34" typeface="微软雅黑"/>
                <a:ea charset="-122" pitchFamily="34" typeface="微软雅黑"/>
              </a:rPr>
              <a:t>这里输入学校院系专业信息</a:t>
            </a:r>
          </a:p>
        </p:txBody>
      </p:sp>
      <p:sp>
        <p:nvSpPr>
          <p:cNvPr id="34" name="Freeform 10"/>
          <p:cNvSpPr>
            <a:spLocks noEditPoints="1"/>
          </p:cNvSpPr>
          <p:nvPr/>
        </p:nvSpPr>
        <p:spPr bwMode="auto">
          <a:xfrm>
            <a:off x="550590" y="3067766"/>
            <a:ext cx="264564" cy="255248"/>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tx1">
              <a:lumMod val="50000"/>
              <a:lumOff val="50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itchFamily="34" typeface="微软雅黑"/>
              <a:ea charset="-122" pitchFamily="34" typeface="微软雅黑"/>
            </a:endParaRPr>
          </a:p>
        </p:txBody>
      </p:sp>
    </p:spTree>
    <p:extLst>
      <p:ext uri="{BB962C8B-B14F-4D97-AF65-F5344CB8AC3E}">
        <p14:creationId val="225669763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par>
                                <p:cTn fill="hold" grpId="0" id="8" nodeType="withEffect" presetClass="entr" presetID="2" presetSubtype="3">
                                  <p:stCondLst>
                                    <p:cond delay="500"/>
                                  </p:stCondLst>
                                  <p:childTnLst>
                                    <p:set>
                                      <p:cBhvr>
                                        <p:cTn dur="1" fill="hold" id="9">
                                          <p:stCondLst>
                                            <p:cond delay="0"/>
                                          </p:stCondLst>
                                        </p:cTn>
                                        <p:tgtEl>
                                          <p:spTgt spid="13"/>
                                        </p:tgtEl>
                                        <p:attrNameLst>
                                          <p:attrName>style.visibility</p:attrName>
                                        </p:attrNameLst>
                                      </p:cBhvr>
                                      <p:to>
                                        <p:strVal val="visible"/>
                                      </p:to>
                                    </p:set>
                                    <p:anim calcmode="lin" valueType="num">
                                      <p:cBhvr additive="base">
                                        <p:cTn dur="500" fill="hold" id="10"/>
                                        <p:tgtEl>
                                          <p:spTgt spid="13"/>
                                        </p:tgtEl>
                                        <p:attrNameLst>
                                          <p:attrName>ppt_x</p:attrName>
                                        </p:attrNameLst>
                                      </p:cBhvr>
                                      <p:tavLst>
                                        <p:tav tm="0">
                                          <p:val>
                                            <p:strVal val="1+#ppt_w/2"/>
                                          </p:val>
                                        </p:tav>
                                        <p:tav tm="100000">
                                          <p:val>
                                            <p:strVal val="#ppt_x"/>
                                          </p:val>
                                        </p:tav>
                                      </p:tavLst>
                                    </p:anim>
                                    <p:anim calcmode="lin" valueType="num">
                                      <p:cBhvr additive="base">
                                        <p:cTn dur="500" fill="hold" id="11"/>
                                        <p:tgtEl>
                                          <p:spTgt spid="13"/>
                                        </p:tgtEl>
                                        <p:attrNameLst>
                                          <p:attrName>ppt_y</p:attrName>
                                        </p:attrNameLst>
                                      </p:cBhvr>
                                      <p:tavLst>
                                        <p:tav tm="0">
                                          <p:val>
                                            <p:strVal val="0-#ppt_h/2"/>
                                          </p:val>
                                        </p:tav>
                                        <p:tav tm="100000">
                                          <p:val>
                                            <p:strVal val="#ppt_y"/>
                                          </p:val>
                                        </p:tav>
                                      </p:tavLst>
                                    </p:anim>
                                  </p:childTnLst>
                                </p:cTn>
                              </p:par>
                              <p:par>
                                <p:cTn fill="hold" grpId="0" id="12" nodeType="withEffect" presetClass="entr" presetID="2" presetSubtype="3">
                                  <p:stCondLst>
                                    <p:cond delay="500"/>
                                  </p:stCondLst>
                                  <p:childTnLst>
                                    <p:set>
                                      <p:cBhvr>
                                        <p:cTn dur="1" fill="hold" id="13">
                                          <p:stCondLst>
                                            <p:cond delay="0"/>
                                          </p:stCondLst>
                                        </p:cTn>
                                        <p:tgtEl>
                                          <p:spTgt spid="15"/>
                                        </p:tgtEl>
                                        <p:attrNameLst>
                                          <p:attrName>style.visibility</p:attrName>
                                        </p:attrNameLst>
                                      </p:cBhvr>
                                      <p:to>
                                        <p:strVal val="visible"/>
                                      </p:to>
                                    </p:set>
                                    <p:anim calcmode="lin" valueType="num">
                                      <p:cBhvr additive="base">
                                        <p:cTn dur="500" fill="hold" id="14"/>
                                        <p:tgtEl>
                                          <p:spTgt spid="15"/>
                                        </p:tgtEl>
                                        <p:attrNameLst>
                                          <p:attrName>ppt_x</p:attrName>
                                        </p:attrNameLst>
                                      </p:cBhvr>
                                      <p:tavLst>
                                        <p:tav tm="0">
                                          <p:val>
                                            <p:strVal val="1+#ppt_w/2"/>
                                          </p:val>
                                        </p:tav>
                                        <p:tav tm="100000">
                                          <p:val>
                                            <p:strVal val="#ppt_x"/>
                                          </p:val>
                                        </p:tav>
                                      </p:tavLst>
                                    </p:anim>
                                    <p:anim calcmode="lin" valueType="num">
                                      <p:cBhvr additive="base">
                                        <p:cTn dur="500" fill="hold" id="15"/>
                                        <p:tgtEl>
                                          <p:spTgt spid="15"/>
                                        </p:tgtEl>
                                        <p:attrNameLst>
                                          <p:attrName>ppt_y</p:attrName>
                                        </p:attrNameLst>
                                      </p:cBhvr>
                                      <p:tavLst>
                                        <p:tav tm="0">
                                          <p:val>
                                            <p:strVal val="0-#ppt_h/2"/>
                                          </p:val>
                                        </p:tav>
                                        <p:tav tm="100000">
                                          <p:val>
                                            <p:strVal val="#ppt_y"/>
                                          </p:val>
                                        </p:tav>
                                      </p:tavLst>
                                    </p:anim>
                                  </p:childTnLst>
                                </p:cTn>
                              </p:par>
                              <p:par>
                                <p:cTn fill="hold" grpId="0" id="16" nodeType="withEffect" presetClass="entr" presetID="2" presetSubtype="12">
                                  <p:stCondLst>
                                    <p:cond delay="50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500" fill="hold" id="18"/>
                                        <p:tgtEl>
                                          <p:spTgt spid="14"/>
                                        </p:tgtEl>
                                        <p:attrNameLst>
                                          <p:attrName>ppt_x</p:attrName>
                                        </p:attrNameLst>
                                      </p:cBhvr>
                                      <p:tavLst>
                                        <p:tav tm="0">
                                          <p:val>
                                            <p:strVal val="0-#ppt_w/2"/>
                                          </p:val>
                                        </p:tav>
                                        <p:tav tm="100000">
                                          <p:val>
                                            <p:strVal val="#ppt_x"/>
                                          </p:val>
                                        </p:tav>
                                      </p:tavLst>
                                    </p:anim>
                                    <p:anim calcmode="lin" valueType="num">
                                      <p:cBhvr additive="base">
                                        <p:cTn dur="500" fill="hold" id="19"/>
                                        <p:tgtEl>
                                          <p:spTgt spid="14"/>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12">
                                  <p:stCondLst>
                                    <p:cond delay="50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0-#ppt_w/2"/>
                                          </p:val>
                                        </p:tav>
                                        <p:tav tm="100000">
                                          <p:val>
                                            <p:strVal val="#ppt_x"/>
                                          </p:val>
                                        </p:tav>
                                      </p:tavLst>
                                    </p:anim>
                                    <p:anim calcmode="lin" valueType="num">
                                      <p:cBhvr additive="base">
                                        <p:cTn dur="500" fill="hold" id="23"/>
                                        <p:tgtEl>
                                          <p:spTgt spid="16"/>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12">
                                  <p:stCondLst>
                                    <p:cond delay="500"/>
                                  </p:stCondLst>
                                  <p:childTnLst>
                                    <p:set>
                                      <p:cBhvr>
                                        <p:cTn dur="1" fill="hold" id="25">
                                          <p:stCondLst>
                                            <p:cond delay="0"/>
                                          </p:stCondLst>
                                        </p:cTn>
                                        <p:tgtEl>
                                          <p:spTgt spid="17"/>
                                        </p:tgtEl>
                                        <p:attrNameLst>
                                          <p:attrName>style.visibility</p:attrName>
                                        </p:attrNameLst>
                                      </p:cBhvr>
                                      <p:to>
                                        <p:strVal val="visible"/>
                                      </p:to>
                                    </p:set>
                                    <p:anim calcmode="lin" valueType="num">
                                      <p:cBhvr additive="base">
                                        <p:cTn dur="500" fill="hold" id="26"/>
                                        <p:tgtEl>
                                          <p:spTgt spid="17"/>
                                        </p:tgtEl>
                                        <p:attrNameLst>
                                          <p:attrName>ppt_x</p:attrName>
                                        </p:attrNameLst>
                                      </p:cBhvr>
                                      <p:tavLst>
                                        <p:tav tm="0">
                                          <p:val>
                                            <p:strVal val="0-#ppt_w/2"/>
                                          </p:val>
                                        </p:tav>
                                        <p:tav tm="100000">
                                          <p:val>
                                            <p:strVal val="#ppt_x"/>
                                          </p:val>
                                        </p:tav>
                                      </p:tavLst>
                                    </p:anim>
                                    <p:anim calcmode="lin" valueType="num">
                                      <p:cBhvr additive="base">
                                        <p:cTn dur="500" fill="hold" id="27"/>
                                        <p:tgtEl>
                                          <p:spTgt spid="17"/>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12">
                                  <p:stCondLst>
                                    <p:cond delay="50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500" fill="hold" id="30"/>
                                        <p:tgtEl>
                                          <p:spTgt spid="18"/>
                                        </p:tgtEl>
                                        <p:attrNameLst>
                                          <p:attrName>ppt_x</p:attrName>
                                        </p:attrNameLst>
                                      </p:cBhvr>
                                      <p:tavLst>
                                        <p:tav tm="0">
                                          <p:val>
                                            <p:strVal val="0-#ppt_w/2"/>
                                          </p:val>
                                        </p:tav>
                                        <p:tav tm="100000">
                                          <p:val>
                                            <p:strVal val="#ppt_x"/>
                                          </p:val>
                                        </p:tav>
                                      </p:tavLst>
                                    </p:anim>
                                    <p:anim calcmode="lin" valueType="num">
                                      <p:cBhvr additive="base">
                                        <p:cTn dur="500" fill="hold" id="31"/>
                                        <p:tgtEl>
                                          <p:spTgt spid="18"/>
                                        </p:tgtEl>
                                        <p:attrNameLst>
                                          <p:attrName>ppt_y</p:attrName>
                                        </p:attrNameLst>
                                      </p:cBhvr>
                                      <p:tavLst>
                                        <p:tav tm="0">
                                          <p:val>
                                            <p:strVal val="1+#ppt_h/2"/>
                                          </p:val>
                                        </p:tav>
                                        <p:tav tm="100000">
                                          <p:val>
                                            <p:strVal val="#ppt_y"/>
                                          </p:val>
                                        </p:tav>
                                      </p:tavLst>
                                    </p:anim>
                                  </p:childTnLst>
                                </p:cTn>
                              </p:par>
                              <p:par>
                                <p:cTn fill="hold" grpId="0" id="32" nodeType="withEffect" presetClass="entr" presetID="52" presetSubtype="0">
                                  <p:stCondLst>
                                    <p:cond delay="0"/>
                                  </p:stCondLst>
                                  <p:iterate type="lt">
                                    <p:tmPct val="10000"/>
                                  </p:iterate>
                                  <p:childTnLst>
                                    <p:set>
                                      <p:cBhvr>
                                        <p:cTn dur="1" fill="hold" id="33">
                                          <p:stCondLst>
                                            <p:cond delay="0"/>
                                          </p:stCondLst>
                                        </p:cTn>
                                        <p:tgtEl>
                                          <p:spTgt spid="21"/>
                                        </p:tgtEl>
                                        <p:attrNameLst>
                                          <p:attrName>style.visibility</p:attrName>
                                        </p:attrNameLst>
                                      </p:cBhvr>
                                      <p:to>
                                        <p:strVal val="visible"/>
                                      </p:to>
                                    </p:set>
                                    <p:animScale>
                                      <p:cBhvr>
                                        <p:cTn decel="50000" dur="1000" fill="hold" id="34">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21"/>
                                        </p:tgtEl>
                                        <p:attrNameLst>
                                          <p:attrName>ppt_x</p:attrName>
                                          <p:attrName>ppt_y</p:attrName>
                                        </p:attrNameLst>
                                      </p:cBhvr>
                                    </p:animMotion>
                                    <p:animEffect filter="fade" transition="in">
                                      <p:cBhvr>
                                        <p:cTn dur="1000" id="36"/>
                                        <p:tgtEl>
                                          <p:spTgt spid="21"/>
                                        </p:tgtEl>
                                      </p:cBhvr>
                                    </p:animEffect>
                                  </p:childTnLst>
                                </p:cTn>
                              </p:par>
                              <p:par>
                                <p:cTn fill="hold" grpId="0" id="37" nodeType="withEffect" presetClass="entr" presetID="52" presetSubtype="0">
                                  <p:stCondLst>
                                    <p:cond delay="0"/>
                                  </p:stCondLst>
                                  <p:iterate type="lt">
                                    <p:tmPct val="10000"/>
                                  </p:iterate>
                                  <p:childTnLst>
                                    <p:set>
                                      <p:cBhvr>
                                        <p:cTn dur="1" fill="hold" id="38">
                                          <p:stCondLst>
                                            <p:cond delay="0"/>
                                          </p:stCondLst>
                                        </p:cTn>
                                        <p:tgtEl>
                                          <p:spTgt spid="24"/>
                                        </p:tgtEl>
                                        <p:attrNameLst>
                                          <p:attrName>style.visibility</p:attrName>
                                        </p:attrNameLst>
                                      </p:cBhvr>
                                      <p:to>
                                        <p:strVal val="visible"/>
                                      </p:to>
                                    </p:set>
                                    <p:animScale>
                                      <p:cBhvr>
                                        <p:cTn decel="50000" dur="1000" fill="hold" id="39">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24"/>
                                        </p:tgtEl>
                                        <p:attrNameLst>
                                          <p:attrName>ppt_x</p:attrName>
                                          <p:attrName>ppt_y</p:attrName>
                                        </p:attrNameLst>
                                      </p:cBhvr>
                                    </p:animMotion>
                                    <p:animEffect filter="fade" transition="in">
                                      <p:cBhvr>
                                        <p:cTn dur="1000" id="41"/>
                                        <p:tgtEl>
                                          <p:spTgt spid="24"/>
                                        </p:tgtEl>
                                      </p:cBhvr>
                                    </p:animEffect>
                                  </p:childTnLst>
                                </p:cTn>
                              </p:par>
                              <p:par>
                                <p:cTn fill="hold" grpId="0" id="42" nodeType="withEffect" presetClass="entr" presetID="52" presetSubtype="0">
                                  <p:stCondLst>
                                    <p:cond delay="0"/>
                                  </p:stCondLst>
                                  <p:iterate type="lt">
                                    <p:tmPct val="10000"/>
                                  </p:iterate>
                                  <p:childTnLst>
                                    <p:set>
                                      <p:cBhvr>
                                        <p:cTn dur="1" fill="hold" id="43">
                                          <p:stCondLst>
                                            <p:cond delay="0"/>
                                          </p:stCondLst>
                                        </p:cTn>
                                        <p:tgtEl>
                                          <p:spTgt spid="27"/>
                                        </p:tgtEl>
                                        <p:attrNameLst>
                                          <p:attrName>style.visibility</p:attrName>
                                        </p:attrNameLst>
                                      </p:cBhvr>
                                      <p:to>
                                        <p:strVal val="visible"/>
                                      </p:to>
                                    </p:set>
                                    <p:animScale>
                                      <p:cBhvr>
                                        <p:cTn decel="50000" dur="1000" fill="hold" id="44">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27"/>
                                        </p:tgtEl>
                                        <p:attrNameLst>
                                          <p:attrName>ppt_x</p:attrName>
                                          <p:attrName>ppt_y</p:attrName>
                                        </p:attrNameLst>
                                      </p:cBhvr>
                                    </p:animMotion>
                                    <p:animEffect filter="fade" transition="in">
                                      <p:cBhvr>
                                        <p:cTn dur="1000" id="46"/>
                                        <p:tgtEl>
                                          <p:spTgt spid="27"/>
                                        </p:tgtEl>
                                      </p:cBhvr>
                                    </p:animEffect>
                                  </p:childTnLst>
                                </p:cTn>
                              </p:par>
                              <p:par>
                                <p:cTn fill="hold" grpId="0" id="47" nodeType="withEffect" presetClass="entr" presetID="52" presetSubtype="0">
                                  <p:stCondLst>
                                    <p:cond delay="0"/>
                                  </p:stCondLst>
                                  <p:iterate type="lt">
                                    <p:tmPct val="10000"/>
                                  </p:iterate>
                                  <p:childTnLst>
                                    <p:set>
                                      <p:cBhvr>
                                        <p:cTn dur="1" fill="hold" id="48">
                                          <p:stCondLst>
                                            <p:cond delay="0"/>
                                          </p:stCondLst>
                                        </p:cTn>
                                        <p:tgtEl>
                                          <p:spTgt spid="30"/>
                                        </p:tgtEl>
                                        <p:attrNameLst>
                                          <p:attrName>style.visibility</p:attrName>
                                        </p:attrNameLst>
                                      </p:cBhvr>
                                      <p:to>
                                        <p:strVal val="visible"/>
                                      </p:to>
                                    </p:set>
                                    <p:animScale>
                                      <p:cBhvr>
                                        <p:cTn decel="50000" dur="1000" fill="hold" id="49">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0">
                                          <p:stCondLst>
                                            <p:cond delay="0"/>
                                          </p:stCondLst>
                                        </p:cTn>
                                        <p:tgtEl>
                                          <p:spTgt spid="30"/>
                                        </p:tgtEl>
                                        <p:attrNameLst>
                                          <p:attrName>ppt_x</p:attrName>
                                          <p:attrName>ppt_y</p:attrName>
                                        </p:attrNameLst>
                                      </p:cBhvr>
                                    </p:animMotion>
                                    <p:animEffect filter="fade" transition="in">
                                      <p:cBhvr>
                                        <p:cTn dur="1000" id="51"/>
                                        <p:tgtEl>
                                          <p:spTgt spid="30"/>
                                        </p:tgtEl>
                                      </p:cBhvr>
                                    </p:animEffect>
                                  </p:childTnLst>
                                </p:cTn>
                              </p:par>
                            </p:childTnLst>
                          </p:cTn>
                        </p:par>
                        <p:par>
                          <p:cTn fill="hold" id="52" nodeType="afterGroup">
                            <p:stCondLst>
                              <p:cond delay="1000"/>
                            </p:stCondLst>
                            <p:childTnLst>
                              <p:par>
                                <p:cTn fill="hold" grpId="0" id="53" nodeType="afterEffect" presetClass="entr" presetID="41" presetSubtype="0">
                                  <p:stCondLst>
                                    <p:cond delay="0"/>
                                  </p:stCondLst>
                                  <p:iterate type="lt">
                                    <p:tmPct val="10000"/>
                                  </p:iterate>
                                  <p:childTnLst>
                                    <p:set>
                                      <p:cBhvr>
                                        <p:cTn dur="1" fill="hold" id="54">
                                          <p:stCondLst>
                                            <p:cond delay="0"/>
                                          </p:stCondLst>
                                        </p:cTn>
                                        <p:tgtEl>
                                          <p:spTgt spid="31"/>
                                        </p:tgtEl>
                                        <p:attrNameLst>
                                          <p:attrName>style.visibility</p:attrName>
                                        </p:attrNameLst>
                                      </p:cBhvr>
                                      <p:to>
                                        <p:strVal val="visible"/>
                                      </p:to>
                                    </p:set>
                                    <p:anim calcmode="lin" valueType="num">
                                      <p:cBhvr>
                                        <p:cTn dur="500" fill="hold" id="55"/>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6"/>
                                        <p:tgtEl>
                                          <p:spTgt spid="31"/>
                                        </p:tgtEl>
                                        <p:attrNameLst>
                                          <p:attrName>ppt_y</p:attrName>
                                        </p:attrNameLst>
                                      </p:cBhvr>
                                      <p:tavLst>
                                        <p:tav tm="0">
                                          <p:val>
                                            <p:strVal val="#ppt_y"/>
                                          </p:val>
                                        </p:tav>
                                        <p:tav tm="100000">
                                          <p:val>
                                            <p:strVal val="#ppt_y"/>
                                          </p:val>
                                        </p:tav>
                                      </p:tavLst>
                                    </p:anim>
                                    <p:anim calcmode="lin" valueType="num">
                                      <p:cBhvr>
                                        <p:cTn dur="500" fill="hold" id="57"/>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8"/>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9" tmFilter="0,0; .5, 1; 1, 1"/>
                                        <p:tgtEl>
                                          <p:spTgt spid="31"/>
                                        </p:tgtEl>
                                      </p:cBhvr>
                                    </p:animEffect>
                                  </p:childTnLst>
                                </p:cTn>
                              </p:par>
                            </p:childTnLst>
                          </p:cTn>
                        </p:par>
                        <p:par>
                          <p:cTn fill="hold" id="60" nodeType="afterGroup">
                            <p:stCondLst>
                              <p:cond delay="1500"/>
                            </p:stCondLst>
                            <p:childTnLst>
                              <p:par>
                                <p:cTn fill="hold" grpId="0" id="61" nodeType="afterEffect" presetClass="entr" presetID="41" presetSubtype="0">
                                  <p:stCondLst>
                                    <p:cond delay="0"/>
                                  </p:stCondLst>
                                  <p:iterate type="lt">
                                    <p:tmPct val="10000"/>
                                  </p:iterate>
                                  <p:childTnLst>
                                    <p:set>
                                      <p:cBhvr>
                                        <p:cTn dur="1" fill="hold" id="62">
                                          <p:stCondLst>
                                            <p:cond delay="0"/>
                                          </p:stCondLst>
                                        </p:cTn>
                                        <p:tgtEl>
                                          <p:spTgt spid="32"/>
                                        </p:tgtEl>
                                        <p:attrNameLst>
                                          <p:attrName>style.visibility</p:attrName>
                                        </p:attrNameLst>
                                      </p:cBhvr>
                                      <p:to>
                                        <p:strVal val="visible"/>
                                      </p:to>
                                    </p:set>
                                    <p:anim calcmode="lin" valueType="num">
                                      <p:cBhvr>
                                        <p:cTn dur="500" fill="hold" id="63"/>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4"/>
                                        <p:tgtEl>
                                          <p:spTgt spid="32"/>
                                        </p:tgtEl>
                                        <p:attrNameLst>
                                          <p:attrName>ppt_y</p:attrName>
                                        </p:attrNameLst>
                                      </p:cBhvr>
                                      <p:tavLst>
                                        <p:tav tm="0">
                                          <p:val>
                                            <p:strVal val="#ppt_y"/>
                                          </p:val>
                                        </p:tav>
                                        <p:tav tm="100000">
                                          <p:val>
                                            <p:strVal val="#ppt_y"/>
                                          </p:val>
                                        </p:tav>
                                      </p:tavLst>
                                    </p:anim>
                                    <p:anim calcmode="lin" valueType="num">
                                      <p:cBhvr>
                                        <p:cTn dur="500" fill="hold" id="65"/>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6"/>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7" tmFilter="0,0; .5, 1; 1, 1"/>
                                        <p:tgtEl>
                                          <p:spTgt spid="32"/>
                                        </p:tgtEl>
                                      </p:cBhvr>
                                    </p:animEffect>
                                  </p:childTnLst>
                                </p:cTn>
                              </p:par>
                              <p:par>
                                <p:cTn fill="hold" grpId="0" id="68" nodeType="withEffect" presetClass="entr" presetID="10" presetSubtype="0">
                                  <p:stCondLst>
                                    <p:cond delay="750"/>
                                  </p:stCondLst>
                                  <p:childTnLst>
                                    <p:set>
                                      <p:cBhvr>
                                        <p:cTn dur="1" fill="hold" id="69">
                                          <p:stCondLst>
                                            <p:cond delay="0"/>
                                          </p:stCondLst>
                                        </p:cTn>
                                        <p:tgtEl>
                                          <p:spTgt spid="34"/>
                                        </p:tgtEl>
                                        <p:attrNameLst>
                                          <p:attrName>style.visibility</p:attrName>
                                        </p:attrNameLst>
                                      </p:cBhvr>
                                      <p:to>
                                        <p:strVal val="visible"/>
                                      </p:to>
                                    </p:set>
                                    <p:animEffect filter="fade" transition="in">
                                      <p:cBhvr>
                                        <p:cTn dur="500" id="70"/>
                                        <p:tgtEl>
                                          <p:spTgt spid="34"/>
                                        </p:tgtEl>
                                      </p:cBhvr>
                                    </p:animEffect>
                                  </p:childTnLst>
                                </p:cTn>
                              </p:par>
                              <p:par>
                                <p:cTn fill="hold" grpId="0" id="71" nodeType="withEffect" presetClass="entr" presetID="10" presetSubtype="0">
                                  <p:stCondLst>
                                    <p:cond delay="750"/>
                                  </p:stCondLst>
                                  <p:childTnLst>
                                    <p:set>
                                      <p:cBhvr>
                                        <p:cTn dur="1" fill="hold" id="72">
                                          <p:stCondLst>
                                            <p:cond delay="0"/>
                                          </p:stCondLst>
                                        </p:cTn>
                                        <p:tgtEl>
                                          <p:spTgt spid="33"/>
                                        </p:tgtEl>
                                        <p:attrNameLst>
                                          <p:attrName>style.visibility</p:attrName>
                                        </p:attrNameLst>
                                      </p:cBhvr>
                                      <p:to>
                                        <p:strVal val="visible"/>
                                      </p:to>
                                    </p:set>
                                    <p:animEffect filter="fade" transition="in">
                                      <p:cBhvr>
                                        <p:cTn dur="500" id="73"/>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21"/>
      <p:bldP grpId="0" spid="24"/>
      <p:bldP grpId="0" spid="27"/>
      <p:bldP grpId="0" spid="30"/>
      <p:bldP grpId="0" spid="31"/>
      <p:bldP grpId="0" spid="32"/>
      <p:bldP grpId="0" spid="33"/>
      <p:bldP grpId="0" spid="3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 name="六边形 3"/>
          <p:cNvSpPr/>
          <p:nvPr/>
        </p:nvSpPr>
        <p:spPr>
          <a:xfrm>
            <a:off x="2494806" y="1844824"/>
            <a:ext cx="7128792" cy="3096344"/>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3792958" y="2042264"/>
            <a:ext cx="4653280" cy="1432560"/>
          </a:xfrm>
          <a:prstGeom prst="rect">
            <a:avLst/>
          </a:prstGeom>
          <a:noFill/>
        </p:spPr>
        <p:txBody>
          <a:bodyPr rtlCol="0" wrap="none">
            <a:spAutoFit/>
          </a:bodyPr>
          <a:lstStyle/>
          <a:p>
            <a:pPr algn="ctr"/>
            <a:r>
              <a:rPr altLang="en-US" lang="zh-CN" smtClean="0" sz="8800">
                <a:solidFill>
                  <a:srgbClr val="43BAB3"/>
                </a:solidFill>
                <a:latin charset="0" pitchFamily="34" typeface="AvantGarde Md BT"/>
                <a:ea charset="-122" pitchFamily="34" typeface="微软雅黑"/>
              </a:rPr>
              <a:t>环境分析</a:t>
            </a:r>
          </a:p>
        </p:txBody>
      </p:sp>
      <p:sp>
        <p:nvSpPr>
          <p:cNvPr id="7" name="TextBox 6"/>
          <p:cNvSpPr txBox="1"/>
          <p:nvPr/>
        </p:nvSpPr>
        <p:spPr>
          <a:xfrm>
            <a:off x="3718944" y="3914472"/>
            <a:ext cx="4674640" cy="731520"/>
          </a:xfrm>
          <a:prstGeom prst="rect">
            <a:avLst/>
          </a:prstGeom>
          <a:noFill/>
        </p:spPr>
        <p:txBody>
          <a:bodyPr rtlCol="0" wrap="square">
            <a:spAutoFit/>
          </a:bodyPr>
          <a:lstStyle/>
          <a:p>
            <a:r>
              <a:rPr altLang="en-US" lang="zh-CN" smtClean="0" sz="1400">
                <a:solidFill>
                  <a:schemeClr val="tx1">
                    <a:lumMod val="50000"/>
                    <a:lumOff val="50000"/>
                  </a:schemeClr>
                </a:solidFill>
                <a:latin typeface="微软雅黑"/>
                <a:ea typeface="微软雅黑"/>
                <a:sym charset="0" typeface="Gill Sans"/>
              </a:rPr>
              <a:t>   此处添加详细文本描述，建议与标题相关并符合整体语言风格，语言描述尽量简洁生动。尽量将每页幻灯片的字数控制在  200字以内。</a:t>
            </a:r>
          </a:p>
        </p:txBody>
      </p:sp>
      <p:sp>
        <p:nvSpPr>
          <p:cNvPr id="8" name="矩形 7"/>
          <p:cNvSpPr/>
          <p:nvPr/>
        </p:nvSpPr>
        <p:spPr>
          <a:xfrm>
            <a:off x="3822355" y="3458433"/>
            <a:ext cx="4571229" cy="336540"/>
          </a:xfrm>
          <a:prstGeom prst="rec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Aft>
                <a:spcPct val="0"/>
              </a:spcAft>
              <a:defRPr/>
            </a:pPr>
            <a:r>
              <a:rPr altLang="en-US" lang="zh-CN" smtClean="0" sz="1600">
                <a:solidFill>
                  <a:schemeClr val="bg1"/>
                </a:solidFill>
                <a:latin charset="-122" pitchFamily="34" typeface="微软雅黑"/>
                <a:ea charset="-122" pitchFamily="34" typeface="微软雅黑"/>
              </a:rPr>
              <a:t>分析外在环境因素的影响</a:t>
            </a:r>
          </a:p>
        </p:txBody>
      </p:sp>
      <p:sp>
        <p:nvSpPr>
          <p:cNvPr id="10" name="矩形 3"/>
          <p:cNvSpPr/>
          <p:nvPr/>
        </p:nvSpPr>
        <p:spPr>
          <a:xfrm rot="2700000">
            <a:off x="237897" y="-1334293"/>
            <a:ext cx="1152128" cy="5313496"/>
          </a:xfrm>
          <a:custGeom>
            <a:gdLst>
              <a:gd fmla="*/ 0 w 1152128" name="connsiteX0"/>
              <a:gd fmla="*/ 0 h 5313496" name="connsiteY0"/>
              <a:gd fmla="*/ 1152128 w 1152128" name="connsiteX1"/>
              <a:gd fmla="*/ 0 h 5313496" name="connsiteY1"/>
              <a:gd fmla="*/ 1152128 w 1152128" name="connsiteX2"/>
              <a:gd fmla="*/ 5313496 h 5313496" name="connsiteY2"/>
              <a:gd fmla="*/ 0 w 1152128" name="connsiteX3"/>
              <a:gd fmla="*/ 4020339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0" y="4020339"/>
                </a:lnTo>
                <a:lnTo>
                  <a:pt x="0" y="0"/>
                </a:ln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3"/>
          <p:cNvSpPr/>
          <p:nvPr/>
        </p:nvSpPr>
        <p:spPr>
          <a:xfrm rot="2700000">
            <a:off x="2764402" y="-542098"/>
            <a:ext cx="227310" cy="209665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3"/>
          <p:cNvSpPr/>
          <p:nvPr/>
        </p:nvSpPr>
        <p:spPr>
          <a:xfrm flipH="1" rot="13545224">
            <a:off x="11807967" y="4863243"/>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3"/>
          <p:cNvSpPr/>
          <p:nvPr/>
        </p:nvSpPr>
        <p:spPr>
          <a:xfrm flipH="1" rot="13545224">
            <a:off x="11139918" y="3699473"/>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3"/>
          <p:cNvSpPr/>
          <p:nvPr/>
        </p:nvSpPr>
        <p:spPr>
          <a:xfrm flipH="1" rot="13545224">
            <a:off x="10781236" y="6028508"/>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01346936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30000"/>
                                  </p:iterate>
                                  <p:childTnLst>
                                    <p:set>
                                      <p:cBhvr>
                                        <p:cTn dur="1" fill="hold" id="10">
                                          <p:stCondLst>
                                            <p:cond delay="0"/>
                                          </p:stCondLst>
                                        </p:cTn>
                                        <p:tgtEl>
                                          <p:spTgt spid="5"/>
                                        </p:tgtEl>
                                        <p:attrNameLst>
                                          <p:attrName>style.visibility</p:attrName>
                                        </p:attrNameLst>
                                      </p:cBhvr>
                                      <p:to>
                                        <p:strVal val="visible"/>
                                      </p:to>
                                    </p:set>
                                    <p:animEffect filter="randombar(horizontal)" transition="in">
                                      <p:cBhvr>
                                        <p:cTn dur="500" id="11"/>
                                        <p:tgtEl>
                                          <p:spTgt spid="5"/>
                                        </p:tgtEl>
                                      </p:cBhvr>
                                    </p:animEffect>
                                  </p:childTnLst>
                                </p:cTn>
                              </p:par>
                              <p:par>
                                <p:cTn fill="hold" grpId="0" id="12" nodeType="withEffect" presetClass="entr" presetID="12" presetSubtype="8">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500" id="14"/>
                                        <p:tgtEl>
                                          <p:spTgt spid="8"/>
                                        </p:tgtEl>
                                        <p:attrNameLst>
                                          <p:attrName>ppt_x</p:attrName>
                                        </p:attrNameLst>
                                      </p:cBhvr>
                                      <p:tavLst>
                                        <p:tav tm="0">
                                          <p:val>
                                            <p:strVal val="#ppt_x-#ppt_w*1.125000"/>
                                          </p:val>
                                        </p:tav>
                                        <p:tav tm="100000">
                                          <p:val>
                                            <p:strVal val="#ppt_x"/>
                                          </p:val>
                                        </p:tav>
                                      </p:tavLst>
                                    </p:anim>
                                    <p:animEffect filter="wipe(right)" transition="in">
                                      <p:cBhvr>
                                        <p:cTn dur="500" id="15"/>
                                        <p:tgtEl>
                                          <p:spTgt spid="8"/>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iterate type="lt">
                                    <p:tmPct val="30000"/>
                                  </p:iterate>
                                  <p:childTnLst>
                                    <p:set>
                                      <p:cBhvr>
                                        <p:cTn dur="1" fill="hold" id="18">
                                          <p:stCondLst>
                                            <p:cond delay="0"/>
                                          </p:stCondLst>
                                        </p:cTn>
                                        <p:tgtEl>
                                          <p:spTgt spid="7"/>
                                        </p:tgtEl>
                                        <p:attrNameLst>
                                          <p:attrName>style.visibility</p:attrName>
                                        </p:attrNameLst>
                                      </p:cBhvr>
                                      <p:to>
                                        <p:strVal val="visible"/>
                                      </p:to>
                                    </p:set>
                                    <p:animEffect filter="wipe(left)" transition="in">
                                      <p:cBhvr>
                                        <p:cTn dur="20" id="19"/>
                                        <p:tgtEl>
                                          <p:spTgt spid="7"/>
                                        </p:tgtEl>
                                      </p:cBhvr>
                                    </p:animEffect>
                                  </p:childTnLst>
                                </p:cTn>
                              </p:par>
                              <p:par>
                                <p:cTn fill="hold" grpId="0" id="20" nodeType="withEffect" presetClass="entr" presetID="2" presetSubtype="3">
                                  <p:stCondLst>
                                    <p:cond delay="50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3">
                                  <p:stCondLst>
                                    <p:cond delay="50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1+#ppt_w/2"/>
                                          </p:val>
                                        </p:tav>
                                        <p:tav tm="100000">
                                          <p:val>
                                            <p:strVal val="#ppt_x"/>
                                          </p:val>
                                        </p:tav>
                                      </p:tavLst>
                                    </p:anim>
                                    <p:anim calcmode="lin" valueType="num">
                                      <p:cBhvr additive="base">
                                        <p:cTn dur="500" fill="hold" id="27"/>
                                        <p:tgtEl>
                                          <p:spTgt spid="1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2">
                                  <p:stCondLst>
                                    <p:cond delay="50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0-#ppt_w/2"/>
                                          </p:val>
                                        </p:tav>
                                        <p:tav tm="100000">
                                          <p:val>
                                            <p:strVal val="#ppt_x"/>
                                          </p:val>
                                        </p:tav>
                                      </p:tavLst>
                                    </p:anim>
                                    <p:anim calcmode="lin" valueType="num">
                                      <p:cBhvr additive="base">
                                        <p:cTn dur="500" fill="hold" id="31"/>
                                        <p:tgtEl>
                                          <p:spTgt spid="12"/>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12">
                                  <p:stCondLst>
                                    <p:cond delay="50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0-#ppt_w/2"/>
                                          </p:val>
                                        </p:tav>
                                        <p:tav tm="100000">
                                          <p:val>
                                            <p:strVal val="#ppt_x"/>
                                          </p:val>
                                        </p:tav>
                                      </p:tavLst>
                                    </p:anim>
                                    <p:anim calcmode="lin" valueType="num">
                                      <p:cBhvr additive="base">
                                        <p:cTn dur="500" fill="hold" id="35"/>
                                        <p:tgtEl>
                                          <p:spTgt spid="1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50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0-#ppt_w/2"/>
                                          </p:val>
                                        </p:tav>
                                        <p:tav tm="100000">
                                          <p:val>
                                            <p:strVal val="#ppt_x"/>
                                          </p:val>
                                        </p:tav>
                                      </p:tavLst>
                                    </p:anim>
                                    <p:anim calcmode="lin" valueType="num">
                                      <p:cBhvr additive="base">
                                        <p:cTn dur="500" fill="hold" id="39"/>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0"/>
      <p:bldP grpId="0" spid="11"/>
      <p:bldP grpId="0" spid="12"/>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43BAB3"/>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家庭因素</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11</a:t>
            </a:r>
          </a:p>
        </p:txBody>
      </p:sp>
      <p:grpSp>
        <p:nvGrpSpPr>
          <p:cNvPr id="10" name="Group 32"/>
          <p:cNvGrpSpPr/>
          <p:nvPr/>
        </p:nvGrpSpPr>
        <p:grpSpPr>
          <a:xfrm>
            <a:off x="2422798" y="1719377"/>
            <a:ext cx="874884" cy="3551765"/>
            <a:chOff x="4129088" y="2282825"/>
            <a:chExt cx="531813" cy="2159000"/>
          </a:xfrm>
        </p:grpSpPr>
        <p:sp>
          <p:nvSpPr>
            <p:cNvPr id="11" name="Freeform 9"/>
            <p:cNvSpPr>
              <a:spLocks noEditPoints="1"/>
            </p:cNvSpPr>
            <p:nvPr/>
          </p:nvSpPr>
          <p:spPr bwMode="auto">
            <a:xfrm>
              <a:off x="4129088" y="2282825"/>
              <a:ext cx="531813" cy="2159000"/>
            </a:xfrm>
            <a:custGeom>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b="b" l="0" r="r" t="0"/>
              <a:pathLst>
                <a:path h="905" w="223">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rgbClr val="43BAB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 name="Freeform 10"/>
            <p:cNvSpPr/>
            <p:nvPr/>
          </p:nvSpPr>
          <p:spPr bwMode="auto">
            <a:xfrm>
              <a:off x="4343401" y="2589213"/>
              <a:ext cx="127000" cy="244475"/>
            </a:xfrm>
            <a:custGeom>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b="b" l="0" r="r" t="0"/>
              <a:pathLst>
                <a:path h="103" w="52">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 name="Freeform 11"/>
            <p:cNvSpPr/>
            <p:nvPr/>
          </p:nvSpPr>
          <p:spPr bwMode="auto">
            <a:xfrm>
              <a:off x="4279901" y="2927350"/>
              <a:ext cx="23813" cy="52387"/>
            </a:xfrm>
            <a:custGeom>
              <a:cxnLst>
                <a:cxn ang="0">
                  <a:pos x="7" y="22"/>
                </a:cxn>
                <a:cxn ang="0">
                  <a:pos x="9" y="9"/>
                </a:cxn>
                <a:cxn ang="0">
                  <a:pos x="9" y="0"/>
                </a:cxn>
                <a:cxn ang="0">
                  <a:pos x="2" y="1"/>
                </a:cxn>
                <a:cxn ang="0">
                  <a:pos x="0" y="19"/>
                </a:cxn>
                <a:cxn ang="0">
                  <a:pos x="7" y="22"/>
                </a:cxn>
              </a:cxnLst>
              <a:rect b="b" l="0" r="r" t="0"/>
              <a:pathLst>
                <a:path h="22" w="10">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 name="Freeform 12"/>
            <p:cNvSpPr/>
            <p:nvPr/>
          </p:nvSpPr>
          <p:spPr bwMode="auto">
            <a:xfrm>
              <a:off x="4456113" y="3035300"/>
              <a:ext cx="26988" cy="53975"/>
            </a:xfrm>
            <a:custGeom>
              <a:cxnLst>
                <a:cxn ang="0">
                  <a:pos x="3" y="0"/>
                </a:cxn>
                <a:cxn ang="0">
                  <a:pos x="1" y="18"/>
                </a:cxn>
                <a:cxn ang="0">
                  <a:pos x="11" y="18"/>
                </a:cxn>
                <a:cxn ang="0">
                  <a:pos x="11" y="0"/>
                </a:cxn>
                <a:cxn ang="0">
                  <a:pos x="3" y="0"/>
                </a:cxn>
              </a:cxnLst>
              <a:rect b="b" l="0" r="r" t="0"/>
              <a:pathLst>
                <a:path h="23" w="11">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5" name="Group 33"/>
          <p:cNvGrpSpPr/>
          <p:nvPr/>
        </p:nvGrpSpPr>
        <p:grpSpPr>
          <a:xfrm>
            <a:off x="3602169" y="1797308"/>
            <a:ext cx="1020474" cy="3503900"/>
            <a:chOff x="4948238" y="2751138"/>
            <a:chExt cx="585788" cy="2011362"/>
          </a:xfrm>
        </p:grpSpPr>
        <p:sp>
          <p:nvSpPr>
            <p:cNvPr id="16" name="Freeform 13"/>
            <p:cNvSpPr/>
            <p:nvPr/>
          </p:nvSpPr>
          <p:spPr bwMode="auto">
            <a:xfrm>
              <a:off x="4948238" y="2751138"/>
              <a:ext cx="585788" cy="2011362"/>
            </a:xfrm>
            <a:custGeom>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b="b" l="0" r="r" t="0"/>
              <a:pathLst>
                <a:path h="843" w="246">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rgbClr val="FB7D6E"/>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 name="Freeform 14"/>
            <p:cNvSpPr/>
            <p:nvPr/>
          </p:nvSpPr>
          <p:spPr bwMode="auto">
            <a:xfrm>
              <a:off x="5111751" y="3011488"/>
              <a:ext cx="146050" cy="111125"/>
            </a:xfrm>
            <a:custGeom>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b="b" l="0" r="r" t="0"/>
              <a:pathLst>
                <a:path h="47" w="61">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 name="Freeform 15"/>
            <p:cNvSpPr/>
            <p:nvPr/>
          </p:nvSpPr>
          <p:spPr bwMode="auto">
            <a:xfrm>
              <a:off x="5262563" y="3311525"/>
              <a:ext cx="66675" cy="84137"/>
            </a:xfrm>
            <a:custGeom>
              <a:cxnLst>
                <a:cxn ang="0">
                  <a:pos x="15" y="1"/>
                </a:cxn>
                <a:cxn ang="0">
                  <a:pos x="0" y="0"/>
                </a:cxn>
                <a:cxn ang="0">
                  <a:pos x="13" y="19"/>
                </a:cxn>
                <a:cxn ang="0">
                  <a:pos x="13" y="33"/>
                </a:cxn>
                <a:cxn ang="0">
                  <a:pos x="24" y="35"/>
                </a:cxn>
                <a:cxn ang="0">
                  <a:pos x="25" y="16"/>
                </a:cxn>
                <a:cxn ang="0">
                  <a:pos x="15" y="1"/>
                </a:cxn>
              </a:cxnLst>
              <a:rect b="b" l="0" r="r" t="0"/>
              <a:pathLst>
                <a:path h="35" w="28">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9" name="Freeform 16"/>
            <p:cNvSpPr/>
            <p:nvPr/>
          </p:nvSpPr>
          <p:spPr bwMode="auto">
            <a:xfrm>
              <a:off x="5300663" y="3514725"/>
              <a:ext cx="25400" cy="73025"/>
            </a:xfrm>
            <a:custGeom>
              <a:cxnLst>
                <a:cxn ang="0">
                  <a:pos x="3" y="0"/>
                </a:cxn>
                <a:cxn ang="0">
                  <a:pos x="0" y="23"/>
                </a:cxn>
                <a:cxn ang="0">
                  <a:pos x="0" y="31"/>
                </a:cxn>
                <a:cxn ang="0">
                  <a:pos x="11" y="29"/>
                </a:cxn>
                <a:cxn ang="0">
                  <a:pos x="3" y="0"/>
                </a:cxn>
              </a:cxnLst>
              <a:rect b="b" l="0" r="r" t="0"/>
              <a:pathLst>
                <a:path h="31" w="1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20" name="Group 30"/>
          <p:cNvGrpSpPr/>
          <p:nvPr/>
        </p:nvGrpSpPr>
        <p:grpSpPr>
          <a:xfrm>
            <a:off x="5912732" y="1644188"/>
            <a:ext cx="4245516" cy="839208"/>
            <a:chOff x="1315498" y="866086"/>
            <a:chExt cx="3741460" cy="839208"/>
          </a:xfrm>
        </p:grpSpPr>
        <p:sp>
          <p:nvSpPr>
            <p:cNvPr id="21" name="Text Placeholder 3"/>
            <p:cNvSpPr txBox="1"/>
            <p:nvPr/>
          </p:nvSpPr>
          <p:spPr>
            <a:xfrm>
              <a:off x="1315499" y="867574"/>
              <a:ext cx="1343061"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lang="zh-CN" noProof="0" smtClean="0" sz="2000">
                  <a:solidFill>
                    <a:schemeClr val="tx1">
                      <a:lumMod val="50000"/>
                      <a:lumOff val="50000"/>
                    </a:schemeClr>
                  </a:solidFill>
                  <a:latin charset="-122" pitchFamily="34" typeface="微软雅黑"/>
                  <a:ea charset="-122" pitchFamily="34" typeface="微软雅黑"/>
                </a:rPr>
                <a:t>父母寄托厚望</a:t>
              </a:r>
            </a:p>
          </p:txBody>
        </p:sp>
        <p:sp>
          <p:nvSpPr>
            <p:cNvPr id="22" name="Text Placeholder 3"/>
            <p:cNvSpPr txBox="1"/>
            <p:nvPr/>
          </p:nvSpPr>
          <p:spPr>
            <a:xfrm>
              <a:off x="1315498" y="1276490"/>
              <a:ext cx="3741460"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23" name="Text Placeholder 3"/>
          <p:cNvSpPr txBox="1"/>
          <p:nvPr/>
        </p:nvSpPr>
        <p:spPr>
          <a:xfrm>
            <a:off x="5219053" y="1794752"/>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01</a:t>
            </a:r>
          </a:p>
        </p:txBody>
      </p:sp>
      <p:grpSp>
        <p:nvGrpSpPr>
          <p:cNvPr id="24" name="Group 31"/>
          <p:cNvGrpSpPr/>
          <p:nvPr/>
        </p:nvGrpSpPr>
        <p:grpSpPr>
          <a:xfrm>
            <a:off x="5921979" y="2652300"/>
            <a:ext cx="4235023" cy="815879"/>
            <a:chOff x="1324745" y="1929884"/>
            <a:chExt cx="3732213" cy="815879"/>
          </a:xfrm>
        </p:grpSpPr>
        <p:sp>
          <p:nvSpPr>
            <p:cNvPr id="25" name="Text Placeholder 3"/>
            <p:cNvSpPr txBox="1"/>
            <p:nvPr/>
          </p:nvSpPr>
          <p:spPr>
            <a:xfrm>
              <a:off x="1324746" y="1931372"/>
              <a:ext cx="1343061"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mtClean="0" sz="2000">
                  <a:solidFill>
                    <a:schemeClr val="tx1">
                      <a:lumMod val="50000"/>
                      <a:lumOff val="50000"/>
                    </a:schemeClr>
                  </a:solidFill>
                  <a:latin charset="-122" pitchFamily="34" typeface="微软雅黑"/>
                  <a:ea charset="-122" pitchFamily="34" typeface="微软雅黑"/>
                </a:rPr>
                <a:t>传统家风浓厚</a:t>
              </a:r>
            </a:p>
          </p:txBody>
        </p:sp>
        <p:sp>
          <p:nvSpPr>
            <p:cNvPr id="26" name="Text Placeholder 3"/>
            <p:cNvSpPr txBox="1"/>
            <p:nvPr/>
          </p:nvSpPr>
          <p:spPr>
            <a:xfrm>
              <a:off x="1324745" y="2316960"/>
              <a:ext cx="3732213"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27" name="Text Placeholder 3"/>
          <p:cNvSpPr txBox="1"/>
          <p:nvPr/>
        </p:nvSpPr>
        <p:spPr>
          <a:xfrm>
            <a:off x="5228299" y="2753747"/>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02</a:t>
            </a:r>
          </a:p>
        </p:txBody>
      </p:sp>
      <p:grpSp>
        <p:nvGrpSpPr>
          <p:cNvPr id="28" name="Group 32"/>
          <p:cNvGrpSpPr/>
          <p:nvPr/>
        </p:nvGrpSpPr>
        <p:grpSpPr>
          <a:xfrm>
            <a:off x="5911063" y="3588182"/>
            <a:ext cx="4247409" cy="848930"/>
            <a:chOff x="1313830" y="2645657"/>
            <a:chExt cx="3743128" cy="848930"/>
          </a:xfrm>
        </p:grpSpPr>
        <p:sp>
          <p:nvSpPr>
            <p:cNvPr id="29" name="Text Placeholder 3"/>
            <p:cNvSpPr txBox="1"/>
            <p:nvPr/>
          </p:nvSpPr>
          <p:spPr>
            <a:xfrm>
              <a:off x="1313829" y="2647145"/>
              <a:ext cx="134306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mtClean="0" sz="2000">
                  <a:solidFill>
                    <a:schemeClr val="tx1">
                      <a:lumMod val="50000"/>
                      <a:lumOff val="50000"/>
                    </a:schemeClr>
                  </a:solidFill>
                  <a:latin charset="-122" pitchFamily="34" typeface="微软雅黑"/>
                  <a:ea charset="-122" pitchFamily="34" typeface="微软雅黑"/>
                </a:rPr>
                <a:t>家庭职业帮助</a:t>
              </a:r>
            </a:p>
          </p:txBody>
        </p:sp>
        <p:sp>
          <p:nvSpPr>
            <p:cNvPr id="30" name="Text Placeholder 3"/>
            <p:cNvSpPr txBox="1"/>
            <p:nvPr/>
          </p:nvSpPr>
          <p:spPr>
            <a:xfrm>
              <a:off x="1313831" y="3065784"/>
              <a:ext cx="3743128"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31" name="Text Placeholder 3"/>
          <p:cNvSpPr txBox="1"/>
          <p:nvPr/>
        </p:nvSpPr>
        <p:spPr>
          <a:xfrm>
            <a:off x="5217385" y="3668705"/>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03</a:t>
            </a:r>
          </a:p>
        </p:txBody>
      </p:sp>
      <p:grpSp>
        <p:nvGrpSpPr>
          <p:cNvPr id="32" name="Group 33"/>
          <p:cNvGrpSpPr/>
          <p:nvPr/>
        </p:nvGrpSpPr>
        <p:grpSpPr>
          <a:xfrm>
            <a:off x="5912733" y="4573403"/>
            <a:ext cx="4245515" cy="799813"/>
            <a:chOff x="1315499" y="3569414"/>
            <a:chExt cx="3741459" cy="799813"/>
          </a:xfrm>
        </p:grpSpPr>
        <p:sp>
          <p:nvSpPr>
            <p:cNvPr id="33" name="Text Placeholder 3"/>
            <p:cNvSpPr txBox="1"/>
            <p:nvPr/>
          </p:nvSpPr>
          <p:spPr>
            <a:xfrm>
              <a:off x="1315499" y="3570902"/>
              <a:ext cx="134306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z="2000">
                  <a:solidFill>
                    <a:schemeClr val="tx1">
                      <a:lumMod val="50000"/>
                      <a:lumOff val="50000"/>
                    </a:schemeClr>
                  </a:solidFill>
                  <a:latin charset="-122" pitchFamily="34" typeface="微软雅黑"/>
                  <a:ea charset="-122" pitchFamily="34" typeface="微软雅黑"/>
                </a:rPr>
                <a:t>添加文字标题</a:t>
              </a:r>
            </a:p>
          </p:txBody>
        </p:sp>
        <p:sp>
          <p:nvSpPr>
            <p:cNvPr id="34" name="Text Placeholder 3"/>
            <p:cNvSpPr txBox="1"/>
            <p:nvPr/>
          </p:nvSpPr>
          <p:spPr>
            <a:xfrm>
              <a:off x="1315499" y="3940423"/>
              <a:ext cx="3741459"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grpSp>
      <p:sp>
        <p:nvSpPr>
          <p:cNvPr id="35" name="Text Placeholder 3"/>
          <p:cNvSpPr txBox="1"/>
          <p:nvPr/>
        </p:nvSpPr>
        <p:spPr>
          <a:xfrm>
            <a:off x="5219054" y="4627700"/>
            <a:ext cx="622300" cy="67056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mtClean="0" spc="0" strike="noStrike" sz="4400" u="none">
                <a:ln>
                  <a:noFill/>
                </a:ln>
                <a:solidFill>
                  <a:schemeClr val="tx1">
                    <a:lumMod val="50000"/>
                    <a:lumOff val="50000"/>
                  </a:schemeClr>
                </a:solidFill>
                <a:effectLst/>
                <a:uLnTx/>
                <a:uFillTx/>
                <a:latin charset="0" pitchFamily="34" typeface="Impact MT Std"/>
              </a:rPr>
              <a:t>04</a:t>
            </a:r>
          </a:p>
        </p:txBody>
      </p:sp>
    </p:spTree>
    <p:extLst>
      <p:ext uri="{BB962C8B-B14F-4D97-AF65-F5344CB8AC3E}">
        <p14:creationId val="376127616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accel="50000" decel="50000" fill="hold" id="18" nodeType="afterEffect" presetClass="entr" presetID="2" presetSubtype="4">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ppt_x"/>
                                          </p:val>
                                        </p:tav>
                                        <p:tav tm="100000">
                                          <p:val>
                                            <p:strVal val="#ppt_x"/>
                                          </p:val>
                                        </p:tav>
                                      </p:tavLst>
                                    </p:anim>
                                    <p:anim calcmode="lin" valueType="num">
                                      <p:cBhvr additive="base">
                                        <p:cTn dur="500" fill="hold" id="21"/>
                                        <p:tgtEl>
                                          <p:spTgt spid="10"/>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750"/>
                            </p:stCondLst>
                            <p:childTnLst>
                              <p:par>
                                <p:cTn accel="50000" decel="50000" fill="hold" id="23" nodeType="afterEffect" presetClass="entr" presetID="2" presetSubtype="4">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500" fill="hold" id="25"/>
                                        <p:tgtEl>
                                          <p:spTgt spid="15"/>
                                        </p:tgtEl>
                                        <p:attrNameLst>
                                          <p:attrName>ppt_x</p:attrName>
                                        </p:attrNameLst>
                                      </p:cBhvr>
                                      <p:tavLst>
                                        <p:tav tm="0">
                                          <p:val>
                                            <p:strVal val="#ppt_x"/>
                                          </p:val>
                                        </p:tav>
                                        <p:tav tm="100000">
                                          <p:val>
                                            <p:strVal val="#ppt_x"/>
                                          </p:val>
                                        </p:tav>
                                      </p:tavLst>
                                    </p:anim>
                                    <p:anim calcmode="lin" valueType="num">
                                      <p:cBhvr additive="base">
                                        <p:cTn dur="500" fill="hold" id="26"/>
                                        <p:tgtEl>
                                          <p:spTgt spid="1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250"/>
                            </p:stCondLst>
                            <p:childTnLst>
                              <p:par>
                                <p:cTn accel="50000" decel="50000" fill="hold" grpId="0" id="28" nodeType="afterEffect" presetClass="entr" presetID="2" presetSubtype="8">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1000" fill="hold" id="30"/>
                                        <p:tgtEl>
                                          <p:spTgt spid="23"/>
                                        </p:tgtEl>
                                        <p:attrNameLst>
                                          <p:attrName>ppt_x</p:attrName>
                                        </p:attrNameLst>
                                      </p:cBhvr>
                                      <p:tavLst>
                                        <p:tav tm="0">
                                          <p:val>
                                            <p:strVal val="0-#ppt_w/2"/>
                                          </p:val>
                                        </p:tav>
                                        <p:tav tm="100000">
                                          <p:val>
                                            <p:strVal val="#ppt_x"/>
                                          </p:val>
                                        </p:tav>
                                      </p:tavLst>
                                    </p:anim>
                                    <p:anim calcmode="lin" valueType="num">
                                      <p:cBhvr additive="base">
                                        <p:cTn dur="1000" fill="hold" id="31"/>
                                        <p:tgtEl>
                                          <p:spTgt spid="23"/>
                                        </p:tgtEl>
                                        <p:attrNameLst>
                                          <p:attrName>ppt_y</p:attrName>
                                        </p:attrNameLst>
                                      </p:cBhvr>
                                      <p:tavLst>
                                        <p:tav tm="0">
                                          <p:val>
                                            <p:strVal val="#ppt_y"/>
                                          </p:val>
                                        </p:tav>
                                        <p:tav tm="100000">
                                          <p:val>
                                            <p:strVal val="#ppt_y"/>
                                          </p:val>
                                        </p:tav>
                                      </p:tavLst>
                                    </p:anim>
                                  </p:childTnLst>
                                </p:cTn>
                              </p:par>
                              <p:par>
                                <p:cTn accel="50000" decel="50000" fill="hold" id="32" nodeType="withEffect" presetClass="entr" presetID="2" presetSubtype="4">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fill="hold" id="34"/>
                                        <p:tgtEl>
                                          <p:spTgt spid="20"/>
                                        </p:tgtEl>
                                        <p:attrNameLst>
                                          <p:attrName>ppt_x</p:attrName>
                                        </p:attrNameLst>
                                      </p:cBhvr>
                                      <p:tavLst>
                                        <p:tav tm="0">
                                          <p:val>
                                            <p:strVal val="#ppt_x"/>
                                          </p:val>
                                        </p:tav>
                                        <p:tav tm="100000">
                                          <p:val>
                                            <p:strVal val="#ppt_x"/>
                                          </p:val>
                                        </p:tav>
                                      </p:tavLst>
                                    </p:anim>
                                    <p:anim calcmode="lin" valueType="num">
                                      <p:cBhvr additive="base">
                                        <p:cTn dur="500" fill="hold" id="35"/>
                                        <p:tgtEl>
                                          <p:spTgt spid="20"/>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250"/>
                            </p:stCondLst>
                            <p:childTnLst>
                              <p:par>
                                <p:cTn accel="50000" decel="50000" fill="hold" grpId="0" id="37" nodeType="afterEffect" presetClass="entr" presetID="2" presetSubtype="8">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additive="base">
                                        <p:cTn dur="1000" fill="hold" id="39"/>
                                        <p:tgtEl>
                                          <p:spTgt spid="27"/>
                                        </p:tgtEl>
                                        <p:attrNameLst>
                                          <p:attrName>ppt_x</p:attrName>
                                        </p:attrNameLst>
                                      </p:cBhvr>
                                      <p:tavLst>
                                        <p:tav tm="0">
                                          <p:val>
                                            <p:strVal val="0-#ppt_w/2"/>
                                          </p:val>
                                        </p:tav>
                                        <p:tav tm="100000">
                                          <p:val>
                                            <p:strVal val="#ppt_x"/>
                                          </p:val>
                                        </p:tav>
                                      </p:tavLst>
                                    </p:anim>
                                    <p:anim calcmode="lin" valueType="num">
                                      <p:cBhvr additive="base">
                                        <p:cTn dur="1000" fill="hold" id="40"/>
                                        <p:tgtEl>
                                          <p:spTgt spid="27"/>
                                        </p:tgtEl>
                                        <p:attrNameLst>
                                          <p:attrName>ppt_y</p:attrName>
                                        </p:attrNameLst>
                                      </p:cBhvr>
                                      <p:tavLst>
                                        <p:tav tm="0">
                                          <p:val>
                                            <p:strVal val="#ppt_y"/>
                                          </p:val>
                                        </p:tav>
                                        <p:tav tm="100000">
                                          <p:val>
                                            <p:strVal val="#ppt_y"/>
                                          </p:val>
                                        </p:tav>
                                      </p:tavLst>
                                    </p:anim>
                                  </p:childTnLst>
                                </p:cTn>
                              </p:par>
                              <p:par>
                                <p:cTn accel="50000" decel="50000" fill="hold" id="41" nodeType="withEffect" presetClass="entr" presetID="2" presetSubtype="4">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500" fill="hold" id="43"/>
                                        <p:tgtEl>
                                          <p:spTgt spid="24"/>
                                        </p:tgtEl>
                                        <p:attrNameLst>
                                          <p:attrName>ppt_x</p:attrName>
                                        </p:attrNameLst>
                                      </p:cBhvr>
                                      <p:tavLst>
                                        <p:tav tm="0">
                                          <p:val>
                                            <p:strVal val="#ppt_x"/>
                                          </p:val>
                                        </p:tav>
                                        <p:tav tm="100000">
                                          <p:val>
                                            <p:strVal val="#ppt_x"/>
                                          </p:val>
                                        </p:tav>
                                      </p:tavLst>
                                    </p:anim>
                                    <p:anim calcmode="lin" valueType="num">
                                      <p:cBhvr additive="base">
                                        <p:cTn dur="500" fill="hold" id="44"/>
                                        <p:tgtEl>
                                          <p:spTgt spid="24"/>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250"/>
                            </p:stCondLst>
                            <p:childTnLst>
                              <p:par>
                                <p:cTn accel="50000" decel="50000" fill="hold" grpId="0" id="46" nodeType="afterEffect" presetClass="entr" presetID="2" presetSubtype="8">
                                  <p:stCondLst>
                                    <p:cond delay="0"/>
                                  </p:stCondLst>
                                  <p:childTnLst>
                                    <p:set>
                                      <p:cBhvr>
                                        <p:cTn dur="1" fill="hold" id="47">
                                          <p:stCondLst>
                                            <p:cond delay="0"/>
                                          </p:stCondLst>
                                        </p:cTn>
                                        <p:tgtEl>
                                          <p:spTgt spid="31"/>
                                        </p:tgtEl>
                                        <p:attrNameLst>
                                          <p:attrName>style.visibility</p:attrName>
                                        </p:attrNameLst>
                                      </p:cBhvr>
                                      <p:to>
                                        <p:strVal val="visible"/>
                                      </p:to>
                                    </p:set>
                                    <p:anim calcmode="lin" valueType="num">
                                      <p:cBhvr additive="base">
                                        <p:cTn dur="1000" fill="hold" id="48"/>
                                        <p:tgtEl>
                                          <p:spTgt spid="31"/>
                                        </p:tgtEl>
                                        <p:attrNameLst>
                                          <p:attrName>ppt_x</p:attrName>
                                        </p:attrNameLst>
                                      </p:cBhvr>
                                      <p:tavLst>
                                        <p:tav tm="0">
                                          <p:val>
                                            <p:strVal val="0-#ppt_w/2"/>
                                          </p:val>
                                        </p:tav>
                                        <p:tav tm="100000">
                                          <p:val>
                                            <p:strVal val="#ppt_x"/>
                                          </p:val>
                                        </p:tav>
                                      </p:tavLst>
                                    </p:anim>
                                    <p:anim calcmode="lin" valueType="num">
                                      <p:cBhvr additive="base">
                                        <p:cTn dur="1000" fill="hold" id="49"/>
                                        <p:tgtEl>
                                          <p:spTgt spid="31"/>
                                        </p:tgtEl>
                                        <p:attrNameLst>
                                          <p:attrName>ppt_y</p:attrName>
                                        </p:attrNameLst>
                                      </p:cBhvr>
                                      <p:tavLst>
                                        <p:tav tm="0">
                                          <p:val>
                                            <p:strVal val="#ppt_y"/>
                                          </p:val>
                                        </p:tav>
                                        <p:tav tm="100000">
                                          <p:val>
                                            <p:strVal val="#ppt_y"/>
                                          </p:val>
                                        </p:tav>
                                      </p:tavLst>
                                    </p:anim>
                                  </p:childTnLst>
                                </p:cTn>
                              </p:par>
                              <p:par>
                                <p:cTn accel="50000" decel="50000" fill="hold" id="50" nodeType="withEffect" presetClass="entr" presetID="2" presetSubtype="4">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additive="base">
                                        <p:cTn dur="500" fill="hold" id="52"/>
                                        <p:tgtEl>
                                          <p:spTgt spid="28"/>
                                        </p:tgtEl>
                                        <p:attrNameLst>
                                          <p:attrName>ppt_x</p:attrName>
                                        </p:attrNameLst>
                                      </p:cBhvr>
                                      <p:tavLst>
                                        <p:tav tm="0">
                                          <p:val>
                                            <p:strVal val="#ppt_x"/>
                                          </p:val>
                                        </p:tav>
                                        <p:tav tm="100000">
                                          <p:val>
                                            <p:strVal val="#ppt_x"/>
                                          </p:val>
                                        </p:tav>
                                      </p:tavLst>
                                    </p:anim>
                                    <p:anim calcmode="lin" valueType="num">
                                      <p:cBhvr additive="base">
                                        <p:cTn dur="500" fill="hold" id="53"/>
                                        <p:tgtEl>
                                          <p:spTgt spid="28"/>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250"/>
                            </p:stCondLst>
                            <p:childTnLst>
                              <p:par>
                                <p:cTn accel="50000" decel="50000" fill="hold" grpId="0" id="55" nodeType="afterEffect" presetClass="entr" presetID="2" presetSubtype="8">
                                  <p:stCondLst>
                                    <p:cond delay="0"/>
                                  </p:stCondLst>
                                  <p:childTnLst>
                                    <p:set>
                                      <p:cBhvr>
                                        <p:cTn dur="1" fill="hold" id="56">
                                          <p:stCondLst>
                                            <p:cond delay="0"/>
                                          </p:stCondLst>
                                        </p:cTn>
                                        <p:tgtEl>
                                          <p:spTgt spid="35"/>
                                        </p:tgtEl>
                                        <p:attrNameLst>
                                          <p:attrName>style.visibility</p:attrName>
                                        </p:attrNameLst>
                                      </p:cBhvr>
                                      <p:to>
                                        <p:strVal val="visible"/>
                                      </p:to>
                                    </p:set>
                                    <p:anim calcmode="lin" valueType="num">
                                      <p:cBhvr additive="base">
                                        <p:cTn dur="1000" fill="hold" id="57"/>
                                        <p:tgtEl>
                                          <p:spTgt spid="35"/>
                                        </p:tgtEl>
                                        <p:attrNameLst>
                                          <p:attrName>ppt_x</p:attrName>
                                        </p:attrNameLst>
                                      </p:cBhvr>
                                      <p:tavLst>
                                        <p:tav tm="0">
                                          <p:val>
                                            <p:strVal val="0-#ppt_w/2"/>
                                          </p:val>
                                        </p:tav>
                                        <p:tav tm="100000">
                                          <p:val>
                                            <p:strVal val="#ppt_x"/>
                                          </p:val>
                                        </p:tav>
                                      </p:tavLst>
                                    </p:anim>
                                    <p:anim calcmode="lin" valueType="num">
                                      <p:cBhvr additive="base">
                                        <p:cTn dur="1000" fill="hold" id="58"/>
                                        <p:tgtEl>
                                          <p:spTgt spid="35"/>
                                        </p:tgtEl>
                                        <p:attrNameLst>
                                          <p:attrName>ppt_y</p:attrName>
                                        </p:attrNameLst>
                                      </p:cBhvr>
                                      <p:tavLst>
                                        <p:tav tm="0">
                                          <p:val>
                                            <p:strVal val="#ppt_y"/>
                                          </p:val>
                                        </p:tav>
                                        <p:tav tm="100000">
                                          <p:val>
                                            <p:strVal val="#ppt_y"/>
                                          </p:val>
                                        </p:tav>
                                      </p:tavLst>
                                    </p:anim>
                                  </p:childTnLst>
                                </p:cTn>
                              </p:par>
                              <p:par>
                                <p:cTn accel="50000" decel="50000" fill="hold" id="59" nodeType="withEffect" presetClass="entr" presetID="2" presetSubtype="4">
                                  <p:stCondLst>
                                    <p:cond delay="0"/>
                                  </p:stCondLst>
                                  <p:childTnLst>
                                    <p:set>
                                      <p:cBhvr>
                                        <p:cTn dur="1" fill="hold" id="60">
                                          <p:stCondLst>
                                            <p:cond delay="0"/>
                                          </p:stCondLst>
                                        </p:cTn>
                                        <p:tgtEl>
                                          <p:spTgt spid="32"/>
                                        </p:tgtEl>
                                        <p:attrNameLst>
                                          <p:attrName>style.visibility</p:attrName>
                                        </p:attrNameLst>
                                      </p:cBhvr>
                                      <p:to>
                                        <p:strVal val="visible"/>
                                      </p:to>
                                    </p:set>
                                    <p:anim calcmode="lin" valueType="num">
                                      <p:cBhvr additive="base">
                                        <p:cTn dur="500" fill="hold" id="61"/>
                                        <p:tgtEl>
                                          <p:spTgt spid="32"/>
                                        </p:tgtEl>
                                        <p:attrNameLst>
                                          <p:attrName>ppt_x</p:attrName>
                                        </p:attrNameLst>
                                      </p:cBhvr>
                                      <p:tavLst>
                                        <p:tav tm="0">
                                          <p:val>
                                            <p:strVal val="#ppt_x"/>
                                          </p:val>
                                        </p:tav>
                                        <p:tav tm="100000">
                                          <p:val>
                                            <p:strVal val="#ppt_x"/>
                                          </p:val>
                                        </p:tav>
                                      </p:tavLst>
                                    </p:anim>
                                    <p:anim calcmode="lin" valueType="num">
                                      <p:cBhvr additive="base">
                                        <p:cTn dur="500" fill="hold" id="62"/>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3"/>
      <p:bldP grpId="0" spid="27"/>
      <p:bldP grpId="0" spid="31"/>
      <p:bldP grpId="0" spid="3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43BAB3"/>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157859"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学校专业分析</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12</a:t>
            </a:r>
          </a:p>
        </p:txBody>
      </p:sp>
      <p:sp>
        <p:nvSpPr>
          <p:cNvPr id="11" name="六边形 10"/>
          <p:cNvSpPr/>
          <p:nvPr/>
        </p:nvSpPr>
        <p:spPr>
          <a:xfrm>
            <a:off x="1774726" y="1754841"/>
            <a:ext cx="3888432" cy="666047"/>
          </a:xfrm>
          <a:prstGeom prst="hexagon">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9"/>
          <p:cNvSpPr txBox="1"/>
          <p:nvPr/>
        </p:nvSpPr>
        <p:spPr>
          <a:xfrm>
            <a:off x="2278782" y="1916832"/>
            <a:ext cx="2880320" cy="3733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硬件教学设施分析</a:t>
            </a:r>
          </a:p>
        </p:txBody>
      </p:sp>
      <p:sp>
        <p:nvSpPr>
          <p:cNvPr id="13" name="Freeform 31"/>
          <p:cNvSpPr/>
          <p:nvPr/>
        </p:nvSpPr>
        <p:spPr>
          <a:xfrm>
            <a:off x="1627441" y="291443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14" name="Group 58"/>
          <p:cNvGrpSpPr/>
          <p:nvPr/>
        </p:nvGrpSpPr>
        <p:grpSpPr>
          <a:xfrm>
            <a:off x="1915473" y="2656172"/>
            <a:ext cx="3747685" cy="839399"/>
            <a:chOff x="7174424" y="1256132"/>
            <a:chExt cx="3747685" cy="839399"/>
          </a:xfrm>
        </p:grpSpPr>
        <p:sp>
          <p:nvSpPr>
            <p:cNvPr id="15" name="TextBox 14"/>
            <p:cNvSpPr txBox="1"/>
            <p:nvPr/>
          </p:nvSpPr>
          <p:spPr>
            <a:xfrm>
              <a:off x="7174424" y="1600394"/>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16" name="Rectangle 47"/>
            <p:cNvSpPr/>
            <p:nvPr/>
          </p:nvSpPr>
          <p:spPr>
            <a:xfrm>
              <a:off x="7174424" y="1256132"/>
              <a:ext cx="1524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添加标题信息</a:t>
              </a:r>
            </a:p>
          </p:txBody>
        </p:sp>
      </p:grpSp>
      <p:sp>
        <p:nvSpPr>
          <p:cNvPr id="17" name="Freeform 31"/>
          <p:cNvSpPr/>
          <p:nvPr/>
        </p:nvSpPr>
        <p:spPr>
          <a:xfrm>
            <a:off x="1627441" y="396505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18" name="Group 58"/>
          <p:cNvGrpSpPr/>
          <p:nvPr/>
        </p:nvGrpSpPr>
        <p:grpSpPr>
          <a:xfrm>
            <a:off x="1915473" y="3706792"/>
            <a:ext cx="3747685" cy="1895457"/>
            <a:chOff x="7174424" y="1256132"/>
            <a:chExt cx="3747685" cy="1895457"/>
          </a:xfrm>
        </p:grpSpPr>
        <p:sp>
          <p:nvSpPr>
            <p:cNvPr id="19" name="TextBox 18"/>
            <p:cNvSpPr txBox="1"/>
            <p:nvPr/>
          </p:nvSpPr>
          <p:spPr>
            <a:xfrm>
              <a:off x="7174424" y="1600395"/>
              <a:ext cx="3747685" cy="1536192"/>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在此录入上述图表的综合描述说明，此录入上述图表的。在此录入上述图表的综合描述说明在此录入上述图表的综合描述说明。</a:t>
              </a:r>
            </a:p>
            <a:p>
              <a:pPr>
                <a:lnSpc>
                  <a:spcPct val="120000"/>
                </a:lnSpc>
                <a:spcBef>
                  <a:spcPct val="0"/>
                </a:spcBef>
              </a:pPr>
              <a:endParaRPr altLang="en-US" lang="zh-CN" sz="1400">
                <a:solidFill>
                  <a:schemeClr val="tx1">
                    <a:lumMod val="50000"/>
                    <a:lumOff val="50000"/>
                  </a:schemeClr>
                </a:solidFill>
                <a:latin charset="-122" pitchFamily="34" typeface="微软雅黑"/>
                <a:ea charset="-122" pitchFamily="34" typeface="微软雅黑"/>
                <a:sym charset="-122" pitchFamily="34" typeface="微软雅黑"/>
              </a:endParaRPr>
            </a:p>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此录入上述图表的。在此录入上述在此录在此录在此录在此录图表的综合描述说明。</a:t>
              </a:r>
            </a:p>
          </p:txBody>
        </p:sp>
        <p:sp>
          <p:nvSpPr>
            <p:cNvPr id="20" name="Rectangle 47"/>
            <p:cNvSpPr/>
            <p:nvPr/>
          </p:nvSpPr>
          <p:spPr>
            <a:xfrm>
              <a:off x="7174424" y="1256133"/>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
        <p:nvSpPr>
          <p:cNvPr id="22" name="六边形 21"/>
          <p:cNvSpPr/>
          <p:nvPr/>
        </p:nvSpPr>
        <p:spPr>
          <a:xfrm>
            <a:off x="6455246" y="1754841"/>
            <a:ext cx="3888432" cy="666047"/>
          </a:xfrm>
          <a:prstGeom prst="hexagon">
            <a:avLst/>
          </a:pr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9"/>
          <p:cNvSpPr txBox="1"/>
          <p:nvPr/>
        </p:nvSpPr>
        <p:spPr>
          <a:xfrm>
            <a:off x="6959302" y="1916832"/>
            <a:ext cx="2880320" cy="3733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学校师资力量分析</a:t>
            </a:r>
          </a:p>
        </p:txBody>
      </p:sp>
      <p:sp>
        <p:nvSpPr>
          <p:cNvPr id="24" name="Freeform 31"/>
          <p:cNvSpPr/>
          <p:nvPr/>
        </p:nvSpPr>
        <p:spPr>
          <a:xfrm>
            <a:off x="6451977" y="289517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6A51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5" name="Group 58"/>
          <p:cNvGrpSpPr/>
          <p:nvPr/>
        </p:nvGrpSpPr>
        <p:grpSpPr>
          <a:xfrm>
            <a:off x="6740009" y="2636912"/>
            <a:ext cx="3747685" cy="839399"/>
            <a:chOff x="7174424" y="1256132"/>
            <a:chExt cx="3747685" cy="839399"/>
          </a:xfrm>
        </p:grpSpPr>
        <p:sp>
          <p:nvSpPr>
            <p:cNvPr id="26" name="TextBox 25"/>
            <p:cNvSpPr txBox="1"/>
            <p:nvPr/>
          </p:nvSpPr>
          <p:spPr>
            <a:xfrm>
              <a:off x="7174423"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27"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
        <p:nvSpPr>
          <p:cNvPr id="28" name="Freeform 31"/>
          <p:cNvSpPr/>
          <p:nvPr/>
        </p:nvSpPr>
        <p:spPr>
          <a:xfrm>
            <a:off x="6455246" y="390605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6A51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9" name="Group 58"/>
          <p:cNvGrpSpPr/>
          <p:nvPr/>
        </p:nvGrpSpPr>
        <p:grpSpPr>
          <a:xfrm>
            <a:off x="6743278" y="3647792"/>
            <a:ext cx="3747685" cy="839399"/>
            <a:chOff x="7174424" y="1256132"/>
            <a:chExt cx="3747685" cy="839399"/>
          </a:xfrm>
        </p:grpSpPr>
        <p:sp>
          <p:nvSpPr>
            <p:cNvPr id="30" name="TextBox 29"/>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31"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
        <p:nvSpPr>
          <p:cNvPr id="32" name="Freeform 31"/>
          <p:cNvSpPr/>
          <p:nvPr/>
        </p:nvSpPr>
        <p:spPr>
          <a:xfrm>
            <a:off x="6455246" y="4914171"/>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6A51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33" name="Group 58"/>
          <p:cNvGrpSpPr/>
          <p:nvPr/>
        </p:nvGrpSpPr>
        <p:grpSpPr>
          <a:xfrm>
            <a:off x="6743278" y="4655904"/>
            <a:ext cx="3747685" cy="839399"/>
            <a:chOff x="7174424" y="1256132"/>
            <a:chExt cx="3747685" cy="839399"/>
          </a:xfrm>
        </p:grpSpPr>
        <p:sp>
          <p:nvSpPr>
            <p:cNvPr id="34" name="TextBox 33"/>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35" name="Rectangle 47"/>
            <p:cNvSpPr/>
            <p:nvPr/>
          </p:nvSpPr>
          <p:spPr>
            <a:xfrm>
              <a:off x="7174424" y="1256132"/>
              <a:ext cx="1524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添加标题信息</a:t>
              </a:r>
            </a:p>
          </p:txBody>
        </p:sp>
      </p:grpSp>
    </p:spTree>
    <p:extLst>
      <p:ext uri="{BB962C8B-B14F-4D97-AF65-F5344CB8AC3E}">
        <p14:creationId val="137140573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750" fill="hold" id="20"/>
                                        <p:tgtEl>
                                          <p:spTgt spid="11"/>
                                        </p:tgtEl>
                                        <p:attrNameLst>
                                          <p:attrName>ppt_x</p:attrName>
                                        </p:attrNameLst>
                                      </p:cBhvr>
                                      <p:tavLst>
                                        <p:tav tm="0">
                                          <p:val>
                                            <p:strVal val="0-#ppt_w/2"/>
                                          </p:val>
                                        </p:tav>
                                        <p:tav tm="100000">
                                          <p:val>
                                            <p:strVal val="#ppt_x"/>
                                          </p:val>
                                        </p:tav>
                                      </p:tavLst>
                                    </p:anim>
                                    <p:anim calcmode="lin" valueType="num">
                                      <p:cBhvr additive="base">
                                        <p:cTn dur="750" fill="hold" id="21"/>
                                        <p:tgtEl>
                                          <p:spTgt spid="1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p:cTn dur="500" fill="hold" id="25"/>
                                        <p:tgtEl>
                                          <p:spTgt spid="12"/>
                                        </p:tgtEl>
                                        <p:attrNameLst>
                                          <p:attrName>ppt_w</p:attrName>
                                        </p:attrNameLst>
                                      </p:cBhvr>
                                      <p:tavLst>
                                        <p:tav tm="0">
                                          <p:val>
                                            <p:fltVal val="0"/>
                                          </p:val>
                                        </p:tav>
                                        <p:tav tm="100000">
                                          <p:val>
                                            <p:strVal val="#ppt_w"/>
                                          </p:val>
                                        </p:tav>
                                      </p:tavLst>
                                    </p:anim>
                                    <p:anim calcmode="lin" valueType="num">
                                      <p:cBhvr>
                                        <p:cTn dur="500" fill="hold" id="26"/>
                                        <p:tgtEl>
                                          <p:spTgt spid="12"/>
                                        </p:tgtEl>
                                        <p:attrNameLst>
                                          <p:attrName>ppt_h</p:attrName>
                                        </p:attrNameLst>
                                      </p:cBhvr>
                                      <p:tavLst>
                                        <p:tav tm="0">
                                          <p:val>
                                            <p:fltVal val="0"/>
                                          </p:val>
                                        </p:tav>
                                        <p:tav tm="100000">
                                          <p:val>
                                            <p:strVal val="#ppt_h"/>
                                          </p:val>
                                        </p:tav>
                                      </p:tavLst>
                                    </p:anim>
                                    <p:animEffect filter="fade" transition="in">
                                      <p:cBhvr>
                                        <p:cTn dur="500" id="27"/>
                                        <p:tgtEl>
                                          <p:spTgt spid="12"/>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Effect filter="fade" transition="in">
                                      <p:cBhvr>
                                        <p:cTn dur="500" id="33"/>
                                        <p:tgtEl>
                                          <p:spTgt spid="13"/>
                                        </p:tgtEl>
                                      </p:cBhvr>
                                    </p:animEffect>
                                  </p:childTnLst>
                                </p:cTn>
                              </p:par>
                              <p:par>
                                <p:cTn accel="50000" decel="50000" fill="hold" id="34" nodeType="withEffect" presetClass="entr" presetID="2" presetSubtype="2">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1+#ppt_w/2"/>
                                          </p:val>
                                        </p:tav>
                                        <p:tav tm="100000">
                                          <p:val>
                                            <p:strVal val="#ppt_x"/>
                                          </p:val>
                                        </p:tav>
                                      </p:tavLst>
                                    </p:anim>
                                    <p:anim calcmode="lin" valueType="num">
                                      <p:cBhvr additive="base">
                                        <p:cTn dur="500" fill="hold" id="37"/>
                                        <p:tgtEl>
                                          <p:spTgt spid="14"/>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p:cTn dur="500" fill="hold" id="41"/>
                                        <p:tgtEl>
                                          <p:spTgt spid="17"/>
                                        </p:tgtEl>
                                        <p:attrNameLst>
                                          <p:attrName>ppt_w</p:attrName>
                                        </p:attrNameLst>
                                      </p:cBhvr>
                                      <p:tavLst>
                                        <p:tav tm="0">
                                          <p:val>
                                            <p:fltVal val="0"/>
                                          </p:val>
                                        </p:tav>
                                        <p:tav tm="100000">
                                          <p:val>
                                            <p:strVal val="#ppt_w"/>
                                          </p:val>
                                        </p:tav>
                                      </p:tavLst>
                                    </p:anim>
                                    <p:anim calcmode="lin" valueType="num">
                                      <p:cBhvr>
                                        <p:cTn dur="500" fill="hold" id="42"/>
                                        <p:tgtEl>
                                          <p:spTgt spid="17"/>
                                        </p:tgtEl>
                                        <p:attrNameLst>
                                          <p:attrName>ppt_h</p:attrName>
                                        </p:attrNameLst>
                                      </p:cBhvr>
                                      <p:tavLst>
                                        <p:tav tm="0">
                                          <p:val>
                                            <p:fltVal val="0"/>
                                          </p:val>
                                        </p:tav>
                                        <p:tav tm="100000">
                                          <p:val>
                                            <p:strVal val="#ppt_h"/>
                                          </p:val>
                                        </p:tav>
                                      </p:tavLst>
                                    </p:anim>
                                    <p:animEffect filter="fade" transition="in">
                                      <p:cBhvr>
                                        <p:cTn dur="500" id="43"/>
                                        <p:tgtEl>
                                          <p:spTgt spid="17"/>
                                        </p:tgtEl>
                                      </p:cBhvr>
                                    </p:animEffect>
                                  </p:childTnLst>
                                </p:cTn>
                              </p:par>
                              <p:par>
                                <p:cTn accel="50000" decel="50000" fill="hold" id="44" nodeType="withEffect" presetClass="entr" presetID="2" presetSubtype="2">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additive="base">
                                        <p:cTn dur="500" fill="hold" id="46"/>
                                        <p:tgtEl>
                                          <p:spTgt spid="18"/>
                                        </p:tgtEl>
                                        <p:attrNameLst>
                                          <p:attrName>ppt_x</p:attrName>
                                        </p:attrNameLst>
                                      </p:cBhvr>
                                      <p:tavLst>
                                        <p:tav tm="0">
                                          <p:val>
                                            <p:strVal val="1+#ppt_w/2"/>
                                          </p:val>
                                        </p:tav>
                                        <p:tav tm="100000">
                                          <p:val>
                                            <p:strVal val="#ppt_x"/>
                                          </p:val>
                                        </p:tav>
                                      </p:tavLst>
                                    </p:anim>
                                    <p:anim calcmode="lin" valueType="num">
                                      <p:cBhvr additive="base">
                                        <p:cTn dur="500" fill="hold" id="47"/>
                                        <p:tgtEl>
                                          <p:spTgt spid="1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2" presetSubtype="2">
                                  <p:stCondLst>
                                    <p:cond delay="0"/>
                                  </p:stCondLst>
                                  <p:childTnLst>
                                    <p:set>
                                      <p:cBhvr>
                                        <p:cTn dur="1" fill="hold" id="50">
                                          <p:stCondLst>
                                            <p:cond delay="0"/>
                                          </p:stCondLst>
                                        </p:cTn>
                                        <p:tgtEl>
                                          <p:spTgt spid="22"/>
                                        </p:tgtEl>
                                        <p:attrNameLst>
                                          <p:attrName>style.visibility</p:attrName>
                                        </p:attrNameLst>
                                      </p:cBhvr>
                                      <p:to>
                                        <p:strVal val="visible"/>
                                      </p:to>
                                    </p:set>
                                    <p:anim calcmode="lin" valueType="num">
                                      <p:cBhvr additive="base">
                                        <p:cTn dur="750" fill="hold" id="51"/>
                                        <p:tgtEl>
                                          <p:spTgt spid="22"/>
                                        </p:tgtEl>
                                        <p:attrNameLst>
                                          <p:attrName>ppt_x</p:attrName>
                                        </p:attrNameLst>
                                      </p:cBhvr>
                                      <p:tavLst>
                                        <p:tav tm="0">
                                          <p:val>
                                            <p:strVal val="1+#ppt_w/2"/>
                                          </p:val>
                                        </p:tav>
                                        <p:tav tm="100000">
                                          <p:val>
                                            <p:strVal val="#ppt_x"/>
                                          </p:val>
                                        </p:tav>
                                      </p:tavLst>
                                    </p:anim>
                                    <p:anim calcmode="lin" valueType="num">
                                      <p:cBhvr additive="base">
                                        <p:cTn dur="750" fill="hold" id="52"/>
                                        <p:tgtEl>
                                          <p:spTgt spid="2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250"/>
                            </p:stCondLst>
                            <p:childTnLst>
                              <p:par>
                                <p:cTn fill="hold" grpId="0" id="54" nodeType="afterEffect" presetClass="entr" presetID="53" presetSubtype="0">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p:cTn dur="500" fill="hold" id="56"/>
                                        <p:tgtEl>
                                          <p:spTgt spid="23"/>
                                        </p:tgtEl>
                                        <p:attrNameLst>
                                          <p:attrName>ppt_w</p:attrName>
                                        </p:attrNameLst>
                                      </p:cBhvr>
                                      <p:tavLst>
                                        <p:tav tm="0">
                                          <p:val>
                                            <p:fltVal val="0"/>
                                          </p:val>
                                        </p:tav>
                                        <p:tav tm="100000">
                                          <p:val>
                                            <p:strVal val="#ppt_w"/>
                                          </p:val>
                                        </p:tav>
                                      </p:tavLst>
                                    </p:anim>
                                    <p:anim calcmode="lin" valueType="num">
                                      <p:cBhvr>
                                        <p:cTn dur="500" fill="hold" id="57"/>
                                        <p:tgtEl>
                                          <p:spTgt spid="23"/>
                                        </p:tgtEl>
                                        <p:attrNameLst>
                                          <p:attrName>ppt_h</p:attrName>
                                        </p:attrNameLst>
                                      </p:cBhvr>
                                      <p:tavLst>
                                        <p:tav tm="0">
                                          <p:val>
                                            <p:fltVal val="0"/>
                                          </p:val>
                                        </p:tav>
                                        <p:tav tm="100000">
                                          <p:val>
                                            <p:strVal val="#ppt_h"/>
                                          </p:val>
                                        </p:tav>
                                      </p:tavLst>
                                    </p:anim>
                                    <p:animEffect filter="fade" transition="in">
                                      <p:cBhvr>
                                        <p:cTn dur="500" id="58"/>
                                        <p:tgtEl>
                                          <p:spTgt spid="23"/>
                                        </p:tgtEl>
                                      </p:cBhvr>
                                    </p:animEffect>
                                  </p:childTnLst>
                                </p:cTn>
                              </p:par>
                            </p:childTnLst>
                          </p:cTn>
                        </p:par>
                        <p:par>
                          <p:cTn fill="hold" id="59" nodeType="afterGroup">
                            <p:stCondLst>
                              <p:cond delay="4750"/>
                            </p:stCondLst>
                            <p:childTnLst>
                              <p:par>
                                <p:cTn fill="hold" grpId="0" id="60" nodeType="afterEffect" presetClass="entr" presetID="53" presetSubtype="0">
                                  <p:stCondLst>
                                    <p:cond delay="0"/>
                                  </p:stCondLst>
                                  <p:childTnLst>
                                    <p:set>
                                      <p:cBhvr>
                                        <p:cTn dur="1" fill="hold" id="61">
                                          <p:stCondLst>
                                            <p:cond delay="0"/>
                                          </p:stCondLst>
                                        </p:cTn>
                                        <p:tgtEl>
                                          <p:spTgt spid="24"/>
                                        </p:tgtEl>
                                        <p:attrNameLst>
                                          <p:attrName>style.visibility</p:attrName>
                                        </p:attrNameLst>
                                      </p:cBhvr>
                                      <p:to>
                                        <p:strVal val="visible"/>
                                      </p:to>
                                    </p:set>
                                    <p:anim calcmode="lin" valueType="num">
                                      <p:cBhvr>
                                        <p:cTn dur="500" fill="hold" id="62"/>
                                        <p:tgtEl>
                                          <p:spTgt spid="24"/>
                                        </p:tgtEl>
                                        <p:attrNameLst>
                                          <p:attrName>ppt_w</p:attrName>
                                        </p:attrNameLst>
                                      </p:cBhvr>
                                      <p:tavLst>
                                        <p:tav tm="0">
                                          <p:val>
                                            <p:fltVal val="0"/>
                                          </p:val>
                                        </p:tav>
                                        <p:tav tm="100000">
                                          <p:val>
                                            <p:strVal val="#ppt_w"/>
                                          </p:val>
                                        </p:tav>
                                      </p:tavLst>
                                    </p:anim>
                                    <p:anim calcmode="lin" valueType="num">
                                      <p:cBhvr>
                                        <p:cTn dur="500" fill="hold" id="63"/>
                                        <p:tgtEl>
                                          <p:spTgt spid="24"/>
                                        </p:tgtEl>
                                        <p:attrNameLst>
                                          <p:attrName>ppt_h</p:attrName>
                                        </p:attrNameLst>
                                      </p:cBhvr>
                                      <p:tavLst>
                                        <p:tav tm="0">
                                          <p:val>
                                            <p:fltVal val="0"/>
                                          </p:val>
                                        </p:tav>
                                        <p:tav tm="100000">
                                          <p:val>
                                            <p:strVal val="#ppt_h"/>
                                          </p:val>
                                        </p:tav>
                                      </p:tavLst>
                                    </p:anim>
                                    <p:animEffect filter="fade" transition="in">
                                      <p:cBhvr>
                                        <p:cTn dur="500" id="64"/>
                                        <p:tgtEl>
                                          <p:spTgt spid="24"/>
                                        </p:tgtEl>
                                      </p:cBhvr>
                                    </p:animEffect>
                                  </p:childTnLst>
                                </p:cTn>
                              </p:par>
                              <p:par>
                                <p:cTn accel="50000" decel="50000" fill="hold" id="65" nodeType="withEffect" presetClass="entr" presetID="2" presetSubtype="2">
                                  <p:stCondLst>
                                    <p:cond delay="0"/>
                                  </p:stCondLst>
                                  <p:childTnLst>
                                    <p:set>
                                      <p:cBhvr>
                                        <p:cTn dur="1" fill="hold" id="66">
                                          <p:stCondLst>
                                            <p:cond delay="0"/>
                                          </p:stCondLst>
                                        </p:cTn>
                                        <p:tgtEl>
                                          <p:spTgt spid="25"/>
                                        </p:tgtEl>
                                        <p:attrNameLst>
                                          <p:attrName>style.visibility</p:attrName>
                                        </p:attrNameLst>
                                      </p:cBhvr>
                                      <p:to>
                                        <p:strVal val="visible"/>
                                      </p:to>
                                    </p:set>
                                    <p:anim calcmode="lin" valueType="num">
                                      <p:cBhvr additive="base">
                                        <p:cTn dur="500" fill="hold" id="67"/>
                                        <p:tgtEl>
                                          <p:spTgt spid="25"/>
                                        </p:tgtEl>
                                        <p:attrNameLst>
                                          <p:attrName>ppt_x</p:attrName>
                                        </p:attrNameLst>
                                      </p:cBhvr>
                                      <p:tavLst>
                                        <p:tav tm="0">
                                          <p:val>
                                            <p:strVal val="1+#ppt_w/2"/>
                                          </p:val>
                                        </p:tav>
                                        <p:tav tm="100000">
                                          <p:val>
                                            <p:strVal val="#ppt_x"/>
                                          </p:val>
                                        </p:tav>
                                      </p:tavLst>
                                    </p:anim>
                                    <p:anim calcmode="lin" valueType="num">
                                      <p:cBhvr additive="base">
                                        <p:cTn dur="500" fill="hold" id="68"/>
                                        <p:tgtEl>
                                          <p:spTgt spid="25"/>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250"/>
                            </p:stCondLst>
                            <p:childTnLst>
                              <p:par>
                                <p:cTn fill="hold" grpId="0" id="70" nodeType="afterEffect" presetClass="entr" presetID="53" presetSubtype="0">
                                  <p:stCondLst>
                                    <p:cond delay="0"/>
                                  </p:stCondLst>
                                  <p:childTnLst>
                                    <p:set>
                                      <p:cBhvr>
                                        <p:cTn dur="1" fill="hold" id="71">
                                          <p:stCondLst>
                                            <p:cond delay="0"/>
                                          </p:stCondLst>
                                        </p:cTn>
                                        <p:tgtEl>
                                          <p:spTgt spid="28"/>
                                        </p:tgtEl>
                                        <p:attrNameLst>
                                          <p:attrName>style.visibility</p:attrName>
                                        </p:attrNameLst>
                                      </p:cBhvr>
                                      <p:to>
                                        <p:strVal val="visible"/>
                                      </p:to>
                                    </p:set>
                                    <p:anim calcmode="lin" valueType="num">
                                      <p:cBhvr>
                                        <p:cTn dur="500" fill="hold" id="72"/>
                                        <p:tgtEl>
                                          <p:spTgt spid="28"/>
                                        </p:tgtEl>
                                        <p:attrNameLst>
                                          <p:attrName>ppt_w</p:attrName>
                                        </p:attrNameLst>
                                      </p:cBhvr>
                                      <p:tavLst>
                                        <p:tav tm="0">
                                          <p:val>
                                            <p:fltVal val="0"/>
                                          </p:val>
                                        </p:tav>
                                        <p:tav tm="100000">
                                          <p:val>
                                            <p:strVal val="#ppt_w"/>
                                          </p:val>
                                        </p:tav>
                                      </p:tavLst>
                                    </p:anim>
                                    <p:anim calcmode="lin" valueType="num">
                                      <p:cBhvr>
                                        <p:cTn dur="500" fill="hold" id="73"/>
                                        <p:tgtEl>
                                          <p:spTgt spid="28"/>
                                        </p:tgtEl>
                                        <p:attrNameLst>
                                          <p:attrName>ppt_h</p:attrName>
                                        </p:attrNameLst>
                                      </p:cBhvr>
                                      <p:tavLst>
                                        <p:tav tm="0">
                                          <p:val>
                                            <p:fltVal val="0"/>
                                          </p:val>
                                        </p:tav>
                                        <p:tav tm="100000">
                                          <p:val>
                                            <p:strVal val="#ppt_h"/>
                                          </p:val>
                                        </p:tav>
                                      </p:tavLst>
                                    </p:anim>
                                    <p:animEffect filter="fade" transition="in">
                                      <p:cBhvr>
                                        <p:cTn dur="500" id="74"/>
                                        <p:tgtEl>
                                          <p:spTgt spid="28"/>
                                        </p:tgtEl>
                                      </p:cBhvr>
                                    </p:animEffect>
                                  </p:childTnLst>
                                </p:cTn>
                              </p:par>
                              <p:par>
                                <p:cTn accel="50000" decel="50000" fill="hold" id="75" nodeType="withEffect" presetClass="entr" presetID="2" presetSubtype="2">
                                  <p:stCondLst>
                                    <p:cond delay="0"/>
                                  </p:stCondLst>
                                  <p:childTnLst>
                                    <p:set>
                                      <p:cBhvr>
                                        <p:cTn dur="1" fill="hold" id="76">
                                          <p:stCondLst>
                                            <p:cond delay="0"/>
                                          </p:stCondLst>
                                        </p:cTn>
                                        <p:tgtEl>
                                          <p:spTgt spid="29"/>
                                        </p:tgtEl>
                                        <p:attrNameLst>
                                          <p:attrName>style.visibility</p:attrName>
                                        </p:attrNameLst>
                                      </p:cBhvr>
                                      <p:to>
                                        <p:strVal val="visible"/>
                                      </p:to>
                                    </p:set>
                                    <p:anim calcmode="lin" valueType="num">
                                      <p:cBhvr additive="base">
                                        <p:cTn dur="500" fill="hold" id="77"/>
                                        <p:tgtEl>
                                          <p:spTgt spid="29"/>
                                        </p:tgtEl>
                                        <p:attrNameLst>
                                          <p:attrName>ppt_x</p:attrName>
                                        </p:attrNameLst>
                                      </p:cBhvr>
                                      <p:tavLst>
                                        <p:tav tm="0">
                                          <p:val>
                                            <p:strVal val="1+#ppt_w/2"/>
                                          </p:val>
                                        </p:tav>
                                        <p:tav tm="100000">
                                          <p:val>
                                            <p:strVal val="#ppt_x"/>
                                          </p:val>
                                        </p:tav>
                                      </p:tavLst>
                                    </p:anim>
                                    <p:anim calcmode="lin" valueType="num">
                                      <p:cBhvr additive="base">
                                        <p:cTn dur="500" fill="hold" id="78"/>
                                        <p:tgtEl>
                                          <p:spTgt spid="29"/>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5750"/>
                            </p:stCondLst>
                            <p:childTnLst>
                              <p:par>
                                <p:cTn fill="hold" grpId="0" id="80" nodeType="afterEffect" presetClass="entr" presetID="53" presetSubtype="0">
                                  <p:stCondLst>
                                    <p:cond delay="0"/>
                                  </p:stCondLst>
                                  <p:childTnLst>
                                    <p:set>
                                      <p:cBhvr>
                                        <p:cTn dur="1" fill="hold" id="81">
                                          <p:stCondLst>
                                            <p:cond delay="0"/>
                                          </p:stCondLst>
                                        </p:cTn>
                                        <p:tgtEl>
                                          <p:spTgt spid="32"/>
                                        </p:tgtEl>
                                        <p:attrNameLst>
                                          <p:attrName>style.visibility</p:attrName>
                                        </p:attrNameLst>
                                      </p:cBhvr>
                                      <p:to>
                                        <p:strVal val="visible"/>
                                      </p:to>
                                    </p:set>
                                    <p:anim calcmode="lin" valueType="num">
                                      <p:cBhvr>
                                        <p:cTn dur="500" fill="hold" id="82"/>
                                        <p:tgtEl>
                                          <p:spTgt spid="32"/>
                                        </p:tgtEl>
                                        <p:attrNameLst>
                                          <p:attrName>ppt_w</p:attrName>
                                        </p:attrNameLst>
                                      </p:cBhvr>
                                      <p:tavLst>
                                        <p:tav tm="0">
                                          <p:val>
                                            <p:fltVal val="0"/>
                                          </p:val>
                                        </p:tav>
                                        <p:tav tm="100000">
                                          <p:val>
                                            <p:strVal val="#ppt_w"/>
                                          </p:val>
                                        </p:tav>
                                      </p:tavLst>
                                    </p:anim>
                                    <p:anim calcmode="lin" valueType="num">
                                      <p:cBhvr>
                                        <p:cTn dur="500" fill="hold" id="83"/>
                                        <p:tgtEl>
                                          <p:spTgt spid="32"/>
                                        </p:tgtEl>
                                        <p:attrNameLst>
                                          <p:attrName>ppt_h</p:attrName>
                                        </p:attrNameLst>
                                      </p:cBhvr>
                                      <p:tavLst>
                                        <p:tav tm="0">
                                          <p:val>
                                            <p:fltVal val="0"/>
                                          </p:val>
                                        </p:tav>
                                        <p:tav tm="100000">
                                          <p:val>
                                            <p:strVal val="#ppt_h"/>
                                          </p:val>
                                        </p:tav>
                                      </p:tavLst>
                                    </p:anim>
                                    <p:animEffect filter="fade" transition="in">
                                      <p:cBhvr>
                                        <p:cTn dur="500" id="84"/>
                                        <p:tgtEl>
                                          <p:spTgt spid="32"/>
                                        </p:tgtEl>
                                      </p:cBhvr>
                                    </p:animEffect>
                                  </p:childTnLst>
                                </p:cTn>
                              </p:par>
                              <p:par>
                                <p:cTn accel="50000" decel="50000" fill="hold" id="85" nodeType="withEffect" presetClass="entr" presetID="2" presetSubtype="2">
                                  <p:stCondLst>
                                    <p:cond delay="0"/>
                                  </p:stCondLst>
                                  <p:childTnLst>
                                    <p:set>
                                      <p:cBhvr>
                                        <p:cTn dur="1" fill="hold" id="86">
                                          <p:stCondLst>
                                            <p:cond delay="0"/>
                                          </p:stCondLst>
                                        </p:cTn>
                                        <p:tgtEl>
                                          <p:spTgt spid="33"/>
                                        </p:tgtEl>
                                        <p:attrNameLst>
                                          <p:attrName>style.visibility</p:attrName>
                                        </p:attrNameLst>
                                      </p:cBhvr>
                                      <p:to>
                                        <p:strVal val="visible"/>
                                      </p:to>
                                    </p:set>
                                    <p:anim calcmode="lin" valueType="num">
                                      <p:cBhvr additive="base">
                                        <p:cTn dur="500" fill="hold" id="87"/>
                                        <p:tgtEl>
                                          <p:spTgt spid="33"/>
                                        </p:tgtEl>
                                        <p:attrNameLst>
                                          <p:attrName>ppt_x</p:attrName>
                                        </p:attrNameLst>
                                      </p:cBhvr>
                                      <p:tavLst>
                                        <p:tav tm="0">
                                          <p:val>
                                            <p:strVal val="1+#ppt_w/2"/>
                                          </p:val>
                                        </p:tav>
                                        <p:tav tm="100000">
                                          <p:val>
                                            <p:strVal val="#ppt_x"/>
                                          </p:val>
                                        </p:tav>
                                      </p:tavLst>
                                    </p:anim>
                                    <p:anim calcmode="lin" valueType="num">
                                      <p:cBhvr additive="base">
                                        <p:cTn dur="500" fill="hold" id="88"/>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2"/>
      <p:bldP grpId="0" spid="13"/>
      <p:bldP grpId="0" spid="17"/>
      <p:bldP grpId="0" spid="22"/>
      <p:bldP grpId="0" spid="23"/>
      <p:bldP grpId="0" spid="24"/>
      <p:bldP grpId="0" spid="28"/>
      <p:bldP grpId="0" spid="3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43BAB3"/>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01384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专业发展情况</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13</a:t>
            </a:r>
          </a:p>
        </p:txBody>
      </p:sp>
      <p:sp>
        <p:nvSpPr>
          <p:cNvPr id="10" name="Rectangle 6"/>
          <p:cNvSpPr>
            <a:spLocks noChangeArrowheads="1"/>
          </p:cNvSpPr>
          <p:nvPr/>
        </p:nvSpPr>
        <p:spPr bwMode="auto">
          <a:xfrm>
            <a:off x="1152525" y="1412776"/>
            <a:ext cx="4941888" cy="2006600"/>
          </a:xfrm>
          <a:prstGeom prst="rect">
            <a:avLst/>
          </a:prstGeom>
          <a:blipFill dpi="0" rotWithShape="1">
            <a:blip r:embed="rId3"/>
            <a:tile algn="tl" flip="none" sx="100000" sy="100000" tx="0" ty="0"/>
          </a:blipFill>
          <a:ln>
            <a:noFill/>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 name="Rectangle 7"/>
          <p:cNvSpPr>
            <a:spLocks noChangeArrowheads="1"/>
          </p:cNvSpPr>
          <p:nvPr/>
        </p:nvSpPr>
        <p:spPr bwMode="auto">
          <a:xfrm>
            <a:off x="6094413" y="1412776"/>
            <a:ext cx="4941888" cy="2006600"/>
          </a:xfrm>
          <a:prstGeom prst="rect">
            <a:avLst/>
          </a:prstGeom>
          <a:blipFill dpi="0" rotWithShape="1">
            <a:blip r:embed="rId4"/>
            <a:tile algn="ctr" flip="none" sx="100000" sy="100000" tx="0" ty="0"/>
          </a:blipFill>
          <a:ln>
            <a:noFill/>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 name="Rectangle 8"/>
          <p:cNvSpPr>
            <a:spLocks noChangeArrowheads="1"/>
          </p:cNvSpPr>
          <p:nvPr/>
        </p:nvSpPr>
        <p:spPr bwMode="auto">
          <a:xfrm>
            <a:off x="5108575" y="1412776"/>
            <a:ext cx="2006600" cy="2006600"/>
          </a:xfrm>
          <a:prstGeom prst="rect">
            <a:avLst/>
          </a:prstGeom>
          <a:solidFill>
            <a:srgbClr val="43BAB3"/>
          </a:solidFill>
          <a:ln>
            <a:noFill/>
          </a:ln>
          <a:extLst/>
        </p:spPr>
        <p:txBody>
          <a:bodyPr anchor="ctr" anchorCtr="0" bIns="45720" compatLnSpc="1" lIns="91440" numCol="1" rIns="91440" tIns="45720" vert="horz" wrap="square">
            <a:prstTxWarp prst="textNoShape">
              <a:avLst/>
            </a:prstTxWarp>
          </a:bodyPr>
          <a:lstStyle/>
          <a:p>
            <a:pPr algn="ctr"/>
            <a:r>
              <a:rPr altLang="en-US" lang="zh-CN" sz="1600">
                <a:solidFill>
                  <a:schemeClr val="bg1"/>
                </a:solidFill>
                <a:latin charset="-122" pitchFamily="34" typeface="微软雅黑"/>
                <a:ea charset="-122" pitchFamily="34" typeface="微软雅黑"/>
              </a:rPr>
              <a:t>在此输入主标题概述文字在此输入主标题概述文字</a:t>
            </a:r>
          </a:p>
        </p:txBody>
      </p:sp>
      <p:sp>
        <p:nvSpPr>
          <p:cNvPr id="13" name="Oval 9"/>
          <p:cNvSpPr>
            <a:spLocks noChangeArrowheads="1"/>
          </p:cNvSpPr>
          <p:nvPr/>
        </p:nvSpPr>
        <p:spPr bwMode="auto">
          <a:xfrm>
            <a:off x="1219200" y="3821708"/>
            <a:ext cx="723900" cy="723900"/>
          </a:xfrm>
          <a:prstGeom prst="ellipse">
            <a:avLst/>
          </a:prstGeom>
          <a:solidFill>
            <a:srgbClr val="00A2A4"/>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14" name="Oval 10"/>
          <p:cNvSpPr>
            <a:spLocks noChangeArrowheads="1"/>
          </p:cNvSpPr>
          <p:nvPr/>
        </p:nvSpPr>
        <p:spPr bwMode="auto">
          <a:xfrm>
            <a:off x="6218238" y="3821708"/>
            <a:ext cx="719138" cy="723900"/>
          </a:xfrm>
          <a:prstGeom prst="ellipse">
            <a:avLst/>
          </a:pr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15" name="Oval 11"/>
          <p:cNvSpPr>
            <a:spLocks noChangeArrowheads="1"/>
          </p:cNvSpPr>
          <p:nvPr/>
        </p:nvSpPr>
        <p:spPr bwMode="auto">
          <a:xfrm>
            <a:off x="1219200" y="4991696"/>
            <a:ext cx="723900" cy="723900"/>
          </a:xfrm>
          <a:prstGeom prst="ellipse">
            <a:avLst/>
          </a:prstGeom>
          <a:solidFill>
            <a:srgbClr val="F6A514"/>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16" name="Oval 12"/>
          <p:cNvSpPr>
            <a:spLocks noChangeArrowheads="1"/>
          </p:cNvSpPr>
          <p:nvPr/>
        </p:nvSpPr>
        <p:spPr bwMode="auto">
          <a:xfrm>
            <a:off x="6218238" y="4991696"/>
            <a:ext cx="719138" cy="723900"/>
          </a:xfrm>
          <a:prstGeom prst="ellipse">
            <a:avLst/>
          </a:pr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17" name="TextBox 16"/>
          <p:cNvSpPr txBox="1"/>
          <p:nvPr/>
        </p:nvSpPr>
        <p:spPr>
          <a:xfrm>
            <a:off x="2063693" y="3821708"/>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占据顶端人才</a:t>
            </a:r>
          </a:p>
        </p:txBody>
      </p:sp>
      <p:sp>
        <p:nvSpPr>
          <p:cNvPr id="18" name="TextBox 17"/>
          <p:cNvSpPr txBox="1"/>
          <p:nvPr/>
        </p:nvSpPr>
        <p:spPr>
          <a:xfrm>
            <a:off x="2063691" y="4161106"/>
            <a:ext cx="4033895"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19" name="TextBox 18"/>
          <p:cNvSpPr txBox="1"/>
          <p:nvPr/>
        </p:nvSpPr>
        <p:spPr>
          <a:xfrm>
            <a:off x="2063693" y="4984711"/>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多种发明专利</a:t>
            </a:r>
          </a:p>
        </p:txBody>
      </p:sp>
      <p:sp>
        <p:nvSpPr>
          <p:cNvPr id="20" name="TextBox 19"/>
          <p:cNvSpPr txBox="1"/>
          <p:nvPr/>
        </p:nvSpPr>
        <p:spPr>
          <a:xfrm>
            <a:off x="2063692" y="5324109"/>
            <a:ext cx="3743482"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1" name="TextBox 20"/>
          <p:cNvSpPr txBox="1"/>
          <p:nvPr/>
        </p:nvSpPr>
        <p:spPr>
          <a:xfrm>
            <a:off x="7084825" y="3821708"/>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汇聚高端技术</a:t>
            </a:r>
          </a:p>
        </p:txBody>
      </p:sp>
      <p:sp>
        <p:nvSpPr>
          <p:cNvPr id="22" name="TextBox 21"/>
          <p:cNvSpPr txBox="1"/>
          <p:nvPr/>
        </p:nvSpPr>
        <p:spPr>
          <a:xfrm>
            <a:off x="7084825" y="4161106"/>
            <a:ext cx="3743482"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3" name="TextBox 22"/>
          <p:cNvSpPr txBox="1"/>
          <p:nvPr/>
        </p:nvSpPr>
        <p:spPr>
          <a:xfrm>
            <a:off x="7084825" y="4984711"/>
            <a:ext cx="2961066" cy="411480"/>
          </a:xfrm>
          <a:prstGeom prst="rect">
            <a:avLst/>
          </a:prstGeom>
          <a:noFill/>
        </p:spPr>
        <p:txBody>
          <a:bodyPr anchor="t" bIns="0" rtlCol="0" tIns="0" wrap="square">
            <a:spAutoFit/>
          </a:bodyPr>
          <a:lstStyle/>
          <a:p>
            <a:pPr>
              <a:lnSpc>
                <a:spcPct val="150000"/>
              </a:lnSpc>
            </a:pPr>
            <a:r>
              <a:rPr altLang="en-US" b="1" lang="zh-CN" smtClean="0">
                <a:solidFill>
                  <a:schemeClr val="tx1">
                    <a:lumMod val="50000"/>
                    <a:lumOff val="50000"/>
                  </a:schemeClr>
                </a:solidFill>
                <a:latin charset="-122" pitchFamily="34" typeface="微软雅黑"/>
                <a:ea charset="-122" pitchFamily="34" typeface="微软雅黑"/>
                <a:cs charset="-122" pitchFamily="2" typeface="华文黑体"/>
              </a:rPr>
              <a:t>点击添加标题</a:t>
            </a:r>
          </a:p>
        </p:txBody>
      </p:sp>
      <p:sp>
        <p:nvSpPr>
          <p:cNvPr id="24" name="TextBox 23"/>
          <p:cNvSpPr txBox="1"/>
          <p:nvPr/>
        </p:nvSpPr>
        <p:spPr>
          <a:xfrm>
            <a:off x="7084825" y="5324109"/>
            <a:ext cx="3743482" cy="646176"/>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5" name="Freeform 7"/>
          <p:cNvSpPr>
            <a:spLocks noEditPoints="1"/>
          </p:cNvSpPr>
          <p:nvPr/>
        </p:nvSpPr>
        <p:spPr bwMode="auto">
          <a:xfrm>
            <a:off x="1355969" y="5161119"/>
            <a:ext cx="450363" cy="385054"/>
          </a:xfrm>
          <a:custGeom>
            <a:gdLst>
              <a:gd fmla="*/ 0 w 140" name="T0"/>
              <a:gd fmla="*/ 113 h 120" name="T1"/>
              <a:gd fmla="*/ 15 w 140" name="T2"/>
              <a:gd fmla="*/ 99 h 120" name="T3"/>
              <a:gd fmla="*/ 27 w 140" name="T4"/>
              <a:gd fmla="*/ 0 h 120" name="T5"/>
              <a:gd fmla="*/ 42 w 140" name="T6"/>
              <a:gd fmla="*/ 0 h 120" name="T7"/>
              <a:gd fmla="*/ 42 w 140" name="T8"/>
              <a:gd fmla="*/ 0 h 120" name="T9"/>
              <a:gd fmla="*/ 67 w 140" name="T10"/>
              <a:gd fmla="*/ 99 h 120" name="T11"/>
              <a:gd fmla="*/ 73 w 140" name="T12"/>
              <a:gd fmla="*/ 99 h 120" name="T13"/>
              <a:gd fmla="*/ 97 w 140" name="T14"/>
              <a:gd fmla="*/ 99 h 120" name="T15"/>
              <a:gd fmla="*/ 107 w 140" name="T16"/>
              <a:gd fmla="*/ 0 h 120" name="T17"/>
              <a:gd fmla="*/ 107 w 140" name="T18"/>
              <a:gd fmla="*/ 0 h 120" name="T19"/>
              <a:gd fmla="*/ 119 w 140" name="T20"/>
              <a:gd fmla="*/ 99 h 120" name="T21"/>
              <a:gd fmla="*/ 128 w 140" name="T22"/>
              <a:gd fmla="*/ 0 h 120" name="T23"/>
              <a:gd fmla="*/ 135 w 140" name="T24"/>
              <a:gd fmla="*/ 113 h 120" name="T25"/>
              <a:gd fmla="*/ 51 w 140" name="T26"/>
              <a:gd fmla="*/ 0 h 120" name="T27"/>
              <a:gd fmla="*/ 51 w 140" name="T28"/>
              <a:gd fmla="*/ 0 h 120" name="T29"/>
              <a:gd fmla="*/ 28 w 140" name="T30"/>
              <a:gd fmla="*/ 118 h 120" name="T31"/>
              <a:gd fmla="*/ 14 w 140" name="T32"/>
              <a:gd fmla="*/ 120 h 120" name="T33"/>
              <a:gd fmla="*/ 27 w 140" name="T34"/>
              <a:gd fmla="*/ 105 h 120" name="T35"/>
              <a:gd fmla="*/ 28 w 140" name="T36"/>
              <a:gd fmla="*/ 113 h 120" name="T37"/>
              <a:gd fmla="*/ 23 w 140" name="T38"/>
              <a:gd fmla="*/ 109 h 120" name="T39"/>
              <a:gd fmla="*/ 19 w 140" name="T40"/>
              <a:gd fmla="*/ 110 h 120" name="T41"/>
              <a:gd fmla="*/ 19 w 140" name="T42"/>
              <a:gd fmla="*/ 113 h 120" name="T43"/>
              <a:gd fmla="*/ 24 w 140" name="T44"/>
              <a:gd fmla="*/ 115 h 120" name="T45"/>
              <a:gd fmla="*/ 40 w 140" name="T46"/>
              <a:gd fmla="*/ 118 h 120" name="T47"/>
              <a:gd fmla="*/ 34 w 140" name="T48"/>
              <a:gd fmla="*/ 120 h 120" name="T49"/>
              <a:gd fmla="*/ 40 w 140" name="T50"/>
              <a:gd fmla="*/ 104 h 120" name="T51"/>
              <a:gd fmla="*/ 36 w 140" name="T52"/>
              <a:gd fmla="*/ 114 h 120" name="T53"/>
              <a:gd fmla="*/ 57 w 140" name="T54"/>
              <a:gd fmla="*/ 120 h 120" name="T55"/>
              <a:gd fmla="*/ 53 w 140" name="T56"/>
              <a:gd fmla="*/ 113 h 120" name="T57"/>
              <a:gd fmla="*/ 47 w 140" name="T58"/>
              <a:gd fmla="*/ 120 h 120" name="T59"/>
              <a:gd fmla="*/ 59 w 140" name="T60"/>
              <a:gd fmla="*/ 105 h 120" name="T61"/>
              <a:gd fmla="*/ 59 w 140" name="T62"/>
              <a:gd fmla="*/ 112 h 120" name="T63"/>
              <a:gd fmla="*/ 60 w 140" name="T64"/>
              <a:gd fmla="*/ 115 h 120" name="T65"/>
              <a:gd fmla="*/ 54 w 140" name="T66"/>
              <a:gd fmla="*/ 107 h 120" name="T67"/>
              <a:gd fmla="*/ 55 w 140" name="T68"/>
              <a:gd fmla="*/ 110 h 120" name="T69"/>
              <a:gd fmla="*/ 71 w 140" name="T70"/>
              <a:gd fmla="*/ 116 h 120" name="T71"/>
              <a:gd fmla="*/ 71 w 140" name="T72"/>
              <a:gd fmla="*/ 108 h 120" name="T73"/>
              <a:gd fmla="*/ 78 w 140" name="T74"/>
              <a:gd fmla="*/ 109 h 120" name="T75"/>
              <a:gd fmla="*/ 63 w 140" name="T76"/>
              <a:gd fmla="*/ 112 h 120" name="T77"/>
              <a:gd fmla="*/ 71 w 140" name="T78"/>
              <a:gd fmla="*/ 120 h 120" name="T79"/>
              <a:gd fmla="*/ 78 w 140" name="T80"/>
              <a:gd fmla="*/ 115 h 120" name="T81"/>
              <a:gd fmla="*/ 96 w 140" name="T82"/>
              <a:gd fmla="*/ 112 h 120" name="T83"/>
              <a:gd fmla="*/ 88 w 140" name="T84"/>
              <a:gd fmla="*/ 120 h 120" name="T85"/>
              <a:gd fmla="*/ 80 w 140" name="T86"/>
              <a:gd fmla="*/ 112 h 120" name="T87"/>
              <a:gd fmla="*/ 91 w 140" name="T88"/>
              <a:gd fmla="*/ 112 h 120" name="T89"/>
              <a:gd fmla="*/ 84 w 140" name="T90"/>
              <a:gd fmla="*/ 112 h 120" name="T91"/>
              <a:gd fmla="*/ 91 w 140" name="T92"/>
              <a:gd fmla="*/ 112 h 120" name="T93"/>
              <a:gd fmla="*/ 110 w 140" name="T94"/>
              <a:gd fmla="*/ 118 h 120" name="T95"/>
              <a:gd fmla="*/ 98 w 140" name="T96"/>
              <a:gd fmla="*/ 120 h 120" name="T97"/>
              <a:gd fmla="*/ 109 w 140" name="T98"/>
              <a:gd fmla="*/ 105 h 120" name="T99"/>
              <a:gd fmla="*/ 107 w 140" name="T100"/>
              <a:gd fmla="*/ 109 h 120" name="T101"/>
              <a:gd fmla="*/ 104 w 140" name="T102"/>
              <a:gd fmla="*/ 116 h 120" name="T103"/>
              <a:gd fmla="*/ 120 w 140" name="T104"/>
              <a:gd fmla="*/ 113 h 120" name="T105"/>
              <a:gd fmla="*/ 120 w 140" name="T106"/>
              <a:gd fmla="*/ 108 h 120" name="T107"/>
              <a:gd fmla="*/ 115 w 140" name="T108"/>
              <a:gd fmla="*/ 118 h 120" name="T109"/>
              <a:gd fmla="*/ 128 w 140" name="T110"/>
              <a:gd fmla="*/ 116 h 1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0" w="14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26" name="Freeform 9"/>
          <p:cNvSpPr>
            <a:spLocks noEditPoints="1"/>
          </p:cNvSpPr>
          <p:nvPr/>
        </p:nvSpPr>
        <p:spPr bwMode="auto">
          <a:xfrm>
            <a:off x="6362150" y="3958477"/>
            <a:ext cx="431314" cy="450363"/>
          </a:xfrm>
          <a:custGeom>
            <a:gdLst>
              <a:gd fmla="*/ 86 w 134" name="T0"/>
              <a:gd fmla="*/ 115 h 140" name="T1"/>
              <a:gd fmla="*/ 82 w 134" name="T2"/>
              <a:gd fmla="*/ 118 h 140" name="T3"/>
              <a:gd fmla="*/ 10 w 134" name="T4"/>
              <a:gd fmla="*/ 115 h 140" name="T5"/>
              <a:gd fmla="*/ 14 w 134" name="T6"/>
              <a:gd fmla="*/ 11 h 140" name="T7"/>
              <a:gd fmla="*/ 86 w 134" name="T8"/>
              <a:gd fmla="*/ 15 h 140" name="T9"/>
              <a:gd fmla="*/ 96 w 134" name="T10"/>
              <a:gd fmla="*/ 16 h 140" name="T11"/>
              <a:gd fmla="*/ 82 w 134" name="T12"/>
              <a:gd fmla="*/ 0 h 140" name="T13"/>
              <a:gd fmla="*/ 0 w 134" name="T14"/>
              <a:gd fmla="*/ 14 h 140" name="T15"/>
              <a:gd fmla="*/ 14 w 134" name="T16"/>
              <a:gd fmla="*/ 140 h 140" name="T17"/>
              <a:gd fmla="*/ 96 w 134" name="T18"/>
              <a:gd fmla="*/ 126 h 140" name="T19"/>
              <a:gd fmla="*/ 96 w 134" name="T20"/>
              <a:gd fmla="*/ 125 h 140" name="T21"/>
              <a:gd fmla="*/ 86 w 134" name="T22"/>
              <a:gd fmla="*/ 87 h 140" name="T23"/>
              <a:gd fmla="*/ 55 w 134" name="T24"/>
              <a:gd fmla="*/ 4 h 140" name="T25"/>
              <a:gd fmla="*/ 55 w 134" name="T26"/>
              <a:gd fmla="*/ 7 h 140" name="T27"/>
              <a:gd fmla="*/ 40 w 134" name="T28"/>
              <a:gd fmla="*/ 5 h 140" name="T29"/>
              <a:gd fmla="*/ 48 w 134" name="T30"/>
              <a:gd fmla="*/ 135 h 140" name="T31"/>
              <a:gd fmla="*/ 48 w 134" name="T32"/>
              <a:gd fmla="*/ 123 h 140" name="T33"/>
              <a:gd fmla="*/ 48 w 134" name="T34"/>
              <a:gd fmla="*/ 135 h 140" name="T35"/>
              <a:gd fmla="*/ 96 w 134" name="T36"/>
              <a:gd fmla="*/ 22 h 140" name="T37"/>
              <a:gd fmla="*/ 62 w 134" name="T38"/>
              <a:gd fmla="*/ 22 h 140" name="T39"/>
              <a:gd fmla="*/ 51 w 134" name="T40"/>
              <a:gd fmla="*/ 70 h 140" name="T41"/>
              <a:gd fmla="*/ 66 w 134" name="T42"/>
              <a:gd fmla="*/ 81 h 140" name="T43"/>
              <a:gd fmla="*/ 83 w 134" name="T44"/>
              <a:gd fmla="*/ 81 h 140" name="T45"/>
              <a:gd fmla="*/ 96 w 134" name="T46"/>
              <a:gd fmla="*/ 81 h 140" name="T47"/>
              <a:gd fmla="*/ 134 w 134" name="T48"/>
              <a:gd fmla="*/ 70 h 140" name="T49"/>
              <a:gd fmla="*/ 124 w 134" name="T50"/>
              <a:gd fmla="*/ 22 h 140" name="T51"/>
              <a:gd fmla="*/ 124 w 134" name="T52"/>
              <a:gd fmla="*/ 74 h 140" name="T53"/>
              <a:gd fmla="*/ 86 w 134" name="T54"/>
              <a:gd fmla="*/ 74 h 140" name="T55"/>
              <a:gd fmla="*/ 58 w 134" name="T56"/>
              <a:gd fmla="*/ 70 h 140" name="T57"/>
              <a:gd fmla="*/ 62 w 134" name="T58"/>
              <a:gd fmla="*/ 29 h 140" name="T59"/>
              <a:gd fmla="*/ 96 w 134" name="T60"/>
              <a:gd fmla="*/ 29 h 140" name="T61"/>
              <a:gd fmla="*/ 127 w 134" name="T62"/>
              <a:gd fmla="*/ 33 h 140" name="T63"/>
              <a:gd fmla="*/ 82 w 134" name="T64"/>
              <a:gd fmla="*/ 37 h 140" name="T65"/>
              <a:gd fmla="*/ 109 w 134" name="T66"/>
              <a:gd fmla="*/ 56 h 140" name="T67"/>
              <a:gd fmla="*/ 88 w 134" name="T68"/>
              <a:gd fmla="*/ 62 h 140" name="T69"/>
              <a:gd fmla="*/ 101 w 134" name="T70"/>
              <a:gd fmla="*/ 64 h 140" name="T71"/>
              <a:gd fmla="*/ 109 w 134" name="T72"/>
              <a:gd fmla="*/ 65 h 140" name="T73"/>
              <a:gd fmla="*/ 102 w 134" name="T74"/>
              <a:gd fmla="*/ 66 h 140" name="T75"/>
              <a:gd fmla="*/ 86 w 134" name="T76"/>
              <a:gd fmla="*/ 69 h 140" name="T77"/>
              <a:gd fmla="*/ 86 w 134" name="T78"/>
              <a:gd fmla="*/ 61 h 140" name="T79"/>
              <a:gd fmla="*/ 87 w 134" name="T80"/>
              <a:gd fmla="*/ 57 h 140" name="T81"/>
              <a:gd fmla="*/ 81 w 134" name="T82"/>
              <a:gd fmla="*/ 39 h 140" name="T83"/>
              <a:gd fmla="*/ 78 w 134" name="T84"/>
              <a:gd fmla="*/ 37 h 140" name="T85"/>
              <a:gd fmla="*/ 78 w 134" name="T86"/>
              <a:gd fmla="*/ 33 h 140" name="T87"/>
              <a:gd fmla="*/ 80 w 134" name="T88"/>
              <a:gd fmla="*/ 35 h 14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0" w="134">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27" name="Freeform 11"/>
          <p:cNvSpPr>
            <a:spLocks noEditPoints="1"/>
          </p:cNvSpPr>
          <p:nvPr/>
        </p:nvSpPr>
        <p:spPr bwMode="auto">
          <a:xfrm>
            <a:off x="1398148" y="3944191"/>
            <a:ext cx="366005" cy="478935"/>
          </a:xfrm>
          <a:custGeom>
            <a:gdLst>
              <a:gd fmla="*/ 95 w 114" name="T0"/>
              <a:gd fmla="*/ 99 h 149" name="T1"/>
              <a:gd fmla="*/ 93 w 114" name="T2"/>
              <a:gd fmla="*/ 98 h 149" name="T3"/>
              <a:gd fmla="*/ 89 w 114" name="T4"/>
              <a:gd fmla="*/ 96 h 149" name="T5"/>
              <a:gd fmla="*/ 74 w 114" name="T6"/>
              <a:gd fmla="*/ 85 h 149" name="T7"/>
              <a:gd fmla="*/ 90 w 114" name="T8"/>
              <a:gd fmla="*/ 58 h 149" name="T9"/>
              <a:gd fmla="*/ 57 w 114" name="T10"/>
              <a:gd fmla="*/ 1 h 149" name="T11"/>
              <a:gd fmla="*/ 19 w 114" name="T12"/>
              <a:gd fmla="*/ 41 h 149" name="T13"/>
              <a:gd fmla="*/ 42 w 114" name="T14"/>
              <a:gd fmla="*/ 87 h 149" name="T15"/>
              <a:gd fmla="*/ 25 w 114" name="T16"/>
              <a:gd fmla="*/ 96 h 149" name="T17"/>
              <a:gd fmla="*/ 21 w 114" name="T18"/>
              <a:gd fmla="*/ 98 h 149" name="T19"/>
              <a:gd fmla="*/ 19 w 114" name="T20"/>
              <a:gd fmla="*/ 99 h 149" name="T21"/>
              <a:gd fmla="*/ 0 w 114" name="T22"/>
              <a:gd fmla="*/ 123 h 149" name="T23"/>
              <a:gd fmla="*/ 1 w 114" name="T24"/>
              <a:gd fmla="*/ 149 h 149" name="T25"/>
              <a:gd fmla="*/ 113 w 114" name="T26"/>
              <a:gd fmla="*/ 149 h 149" name="T27"/>
              <a:gd fmla="*/ 114 w 114" name="T28"/>
              <a:gd fmla="*/ 147 h 149" name="T29"/>
              <a:gd fmla="*/ 95 w 114" name="T30"/>
              <a:gd fmla="*/ 99 h 149" name="T31"/>
              <a:gd fmla="*/ 82 w 114" name="T32"/>
              <a:gd fmla="*/ 28 h 149" name="T33"/>
              <a:gd fmla="*/ 30 w 114" name="T34"/>
              <a:gd fmla="*/ 26 h 149" name="T35"/>
              <a:gd fmla="*/ 40 w 114" name="T36"/>
              <a:gd fmla="*/ 74 h 149" name="T37"/>
              <a:gd fmla="*/ 33 w 114" name="T38"/>
              <a:gd fmla="*/ 61 h 149" name="T39"/>
              <a:gd fmla="*/ 43 w 114" name="T40"/>
              <a:gd fmla="*/ 25 h 149" name="T41"/>
              <a:gd fmla="*/ 62 w 114" name="T42"/>
              <a:gd fmla="*/ 42 h 149" name="T43"/>
              <a:gd fmla="*/ 50 w 114" name="T44"/>
              <a:gd fmla="*/ 29 h 149" name="T45"/>
              <a:gd fmla="*/ 77 w 114" name="T46"/>
              <a:gd fmla="*/ 43 h 149" name="T47"/>
              <a:gd fmla="*/ 80 w 114" name="T48"/>
              <a:gd fmla="*/ 47 h 149" name="T49"/>
              <a:gd fmla="*/ 67 w 114" name="T50"/>
              <a:gd fmla="*/ 68 h 149" name="T51"/>
              <a:gd fmla="*/ 56 w 114" name="T52"/>
              <a:gd fmla="*/ 70 h 149" name="T53"/>
              <a:gd fmla="*/ 67 w 114" name="T54"/>
              <a:gd fmla="*/ 70 h 149" name="T55"/>
              <a:gd fmla="*/ 81 w 114" name="T56"/>
              <a:gd fmla="*/ 50 h 149" name="T57"/>
              <a:gd fmla="*/ 82 w 114" name="T58"/>
              <a:gd fmla="*/ 57 h 149" name="T59"/>
              <a:gd fmla="*/ 73 w 114" name="T60"/>
              <a:gd fmla="*/ 74 h 149" name="T61"/>
              <a:gd fmla="*/ 73 w 114" name="T62"/>
              <a:gd fmla="*/ 74 h 149" name="T63"/>
              <a:gd fmla="*/ 57 w 114" name="T64"/>
              <a:gd fmla="*/ 85 h 149" name="T65"/>
              <a:gd fmla="*/ 42 w 114" name="T66"/>
              <a:gd fmla="*/ 76 h 149" name="T67"/>
              <a:gd fmla="*/ 79 w 114" name="T68"/>
              <a:gd fmla="*/ 99 h 149" name="T69"/>
              <a:gd fmla="*/ 57 w 114" name="T70"/>
              <a:gd fmla="*/ 113 h 149" name="T71"/>
              <a:gd fmla="*/ 36 w 114" name="T72"/>
              <a:gd fmla="*/ 100 h 149" name="T73"/>
              <a:gd fmla="*/ 41 w 114" name="T74"/>
              <a:gd fmla="*/ 93 h 149" name="T75"/>
              <a:gd fmla="*/ 42 w 114" name="T76"/>
              <a:gd fmla="*/ 92 h 149" name="T77"/>
              <a:gd fmla="*/ 42 w 114" name="T78"/>
              <a:gd fmla="*/ 91 h 149" name="T79"/>
              <a:gd fmla="*/ 43 w 114" name="T80"/>
              <a:gd fmla="*/ 86 h 149" name="T81"/>
              <a:gd fmla="*/ 53 w 114" name="T82"/>
              <a:gd fmla="*/ 86 h 149" name="T83"/>
              <a:gd fmla="*/ 57 w 114" name="T84"/>
              <a:gd fmla="*/ 87 h 149" name="T85"/>
              <a:gd fmla="*/ 73 w 114" name="T86"/>
              <a:gd fmla="*/ 76 h 149" name="T87"/>
              <a:gd fmla="*/ 74 w 114" name="T88"/>
              <a:gd fmla="*/ 92 h 149" name="T89"/>
              <a:gd fmla="*/ 74 w 114" name="T90"/>
              <a:gd fmla="*/ 92 h 149" name="T91"/>
              <a:gd fmla="*/ 75 w 114" name="T92"/>
              <a:gd fmla="*/ 93 h 149" name="T93"/>
              <a:gd fmla="*/ 82 w 114" name="T94"/>
              <a:gd fmla="*/ 95 h 14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9" w="114">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
        <p:nvSpPr>
          <p:cNvPr id="28" name="Freeform 19"/>
          <p:cNvSpPr>
            <a:spLocks noEditPoints="1"/>
          </p:cNvSpPr>
          <p:nvPr/>
        </p:nvSpPr>
        <p:spPr bwMode="auto">
          <a:xfrm>
            <a:off x="6352626" y="5159079"/>
            <a:ext cx="450363" cy="389135"/>
          </a:xfrm>
          <a:custGeom>
            <a:gdLst>
              <a:gd fmla="*/ 33 w 140" name="T0"/>
              <a:gd fmla="*/ 121 h 121" name="T1"/>
              <a:gd fmla="*/ 33 w 140" name="T2"/>
              <a:gd fmla="*/ 97 h 121" name="T3"/>
              <a:gd fmla="*/ 115 w 140" name="T4"/>
              <a:gd fmla="*/ 97 h 121" name="T5"/>
              <a:gd fmla="*/ 115 w 140" name="T6"/>
              <a:gd fmla="*/ 121 h 121" name="T7"/>
              <a:gd fmla="*/ 115 w 140" name="T8"/>
              <a:gd fmla="*/ 97 h 121" name="T9"/>
              <a:gd fmla="*/ 133 w 140" name="T10"/>
              <a:gd fmla="*/ 103 h 121" name="T11"/>
              <a:gd fmla="*/ 115 w 140" name="T12"/>
              <a:gd fmla="*/ 95 h 121" name="T13"/>
              <a:gd fmla="*/ 45 w 140" name="T14"/>
              <a:gd fmla="*/ 103 h 121" name="T15"/>
              <a:gd fmla="*/ 20 w 140" name="T16"/>
              <a:gd fmla="*/ 103 h 121" name="T17"/>
              <a:gd fmla="*/ 6 w 140" name="T18"/>
              <a:gd fmla="*/ 103 h 121" name="T19"/>
              <a:gd fmla="*/ 0 w 140" name="T20"/>
              <a:gd fmla="*/ 72 h 121" name="T21"/>
              <a:gd fmla="*/ 17 w 140" name="T22"/>
              <a:gd fmla="*/ 44 h 121" name="T23"/>
              <a:gd fmla="*/ 44 w 140" name="T24"/>
              <a:gd fmla="*/ 40 h 121" name="T25"/>
              <a:gd fmla="*/ 49 w 140" name="T26"/>
              <a:gd fmla="*/ 88 h 121" name="T27"/>
              <a:gd fmla="*/ 140 w 140" name="T28"/>
              <a:gd fmla="*/ 96 h 121" name="T29"/>
              <a:gd fmla="*/ 39 w 140" name="T30"/>
              <a:gd fmla="*/ 47 h 121" name="T31"/>
              <a:gd fmla="*/ 23 w 140" name="T32"/>
              <a:gd fmla="*/ 48 h 121" name="T33"/>
              <a:gd fmla="*/ 9 w 140" name="T34"/>
              <a:gd fmla="*/ 69 h 121" name="T35"/>
              <a:gd fmla="*/ 12 w 140" name="T36"/>
              <a:gd fmla="*/ 73 h 121" name="T37"/>
              <a:gd fmla="*/ 41 w 140" name="T38"/>
              <a:gd fmla="*/ 71 h 121" name="T39"/>
              <a:gd fmla="*/ 139 w 140" name="T40"/>
              <a:gd fmla="*/ 73 h 121" name="T41"/>
              <a:gd fmla="*/ 99 w 140" name="T42"/>
              <a:gd fmla="*/ 56 h 121" name="T43"/>
              <a:gd fmla="*/ 129 w 140" name="T44"/>
              <a:gd fmla="*/ 84 h 121" name="T45"/>
              <a:gd fmla="*/ 139 w 140" name="T46"/>
              <a:gd fmla="*/ 34 h 121" name="T47"/>
              <a:gd fmla="*/ 99 w 140" name="T48"/>
              <a:gd fmla="*/ 23 h 121" name="T49"/>
              <a:gd fmla="*/ 139 w 140" name="T50"/>
              <a:gd fmla="*/ 51 h 121" name="T51"/>
              <a:gd fmla="*/ 64 w 140" name="T52"/>
              <a:gd fmla="*/ 84 h 121" name="T53"/>
              <a:gd fmla="*/ 94 w 140" name="T54"/>
              <a:gd fmla="*/ 56 h 121" name="T55"/>
              <a:gd fmla="*/ 53 w 140" name="T56"/>
              <a:gd fmla="*/ 73 h 121" name="T57"/>
              <a:gd fmla="*/ 94 w 140" name="T58"/>
              <a:gd fmla="*/ 23 h 121" name="T59"/>
              <a:gd fmla="*/ 53 w 140" name="T60"/>
              <a:gd fmla="*/ 34 h 121" name="T61"/>
              <a:gd fmla="*/ 94 w 140" name="T62"/>
              <a:gd fmla="*/ 51 h 121" name="T63"/>
              <a:gd fmla="*/ 69 w 140" name="T64"/>
              <a:gd fmla="*/ 11 h 121" name="T65"/>
              <a:gd fmla="*/ 69 w 140" name="T66"/>
              <a:gd fmla="*/ 11 h 121" name="T67"/>
              <a:gd fmla="*/ 78 w 140" name="T68"/>
              <a:gd fmla="*/ 10 h 121" name="T69"/>
              <a:gd fmla="*/ 99 w 140" name="T70"/>
              <a:gd fmla="*/ 21 h 121" name="T71"/>
              <a:gd fmla="*/ 99 w 140" name="T72"/>
              <a:gd fmla="*/ 21 h 121" name="T73"/>
              <a:gd fmla="*/ 114 w 140" name="T74"/>
              <a:gd fmla="*/ 10 h 12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0" w="140">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0" pitchFamily="50" typeface="Avant GardeBook"/>
            </a:endParaRPr>
          </a:p>
        </p:txBody>
      </p:sp>
    </p:spTree>
    <p:extLst>
      <p:ext uri="{BB962C8B-B14F-4D97-AF65-F5344CB8AC3E}">
        <p14:creationId val="420841091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 presetSubtype="8">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0-#ppt_w/2"/>
                                          </p:val>
                                        </p:tav>
                                        <p:tav tm="100000">
                                          <p:val>
                                            <p:strVal val="#ppt_x"/>
                                          </p:val>
                                        </p:tav>
                                      </p:tavLst>
                                    </p:anim>
                                    <p:anim calcmode="lin" valueType="num">
                                      <p:cBhvr additive="base">
                                        <p:cTn dur="500" fill="hold" id="21"/>
                                        <p:tgtEl>
                                          <p:spTgt spid="10"/>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fill="hold" id="24"/>
                                        <p:tgtEl>
                                          <p:spTgt spid="11"/>
                                        </p:tgtEl>
                                        <p:attrNameLst>
                                          <p:attrName>ppt_x</p:attrName>
                                        </p:attrNameLst>
                                      </p:cBhvr>
                                      <p:tavLst>
                                        <p:tav tm="0">
                                          <p:val>
                                            <p:strVal val="1+#ppt_w/2"/>
                                          </p:val>
                                        </p:tav>
                                        <p:tav tm="100000">
                                          <p:val>
                                            <p:strVal val="#ppt_x"/>
                                          </p:val>
                                        </p:tav>
                                      </p:tavLst>
                                    </p:anim>
                                    <p:anim calcmode="lin" valueType="num">
                                      <p:cBhvr additive="base">
                                        <p:cTn dur="500" fill="hold" id="25"/>
                                        <p:tgtEl>
                                          <p:spTgt spid="11"/>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750"/>
                            </p:stCondLst>
                            <p:childTnLst>
                              <p:par>
                                <p:cTn fill="hold" grpId="0" id="27" nodeType="afterEffect" presetClass="entr" presetID="19" presetSubtype="1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fmla="#ppt_w*sin(2.5*pi*$)" tm="0">
                                          <p:val>
                                            <p:fltVal val="0"/>
                                          </p:val>
                                        </p:tav>
                                        <p:tav tm="100000">
                                          <p:val>
                                            <p:fltVal val="1"/>
                                          </p:val>
                                        </p:tav>
                                      </p:tavLst>
                                    </p:anim>
                                    <p:anim calcmode="lin" valueType="num">
                                      <p:cBhvr>
                                        <p:cTn dur="500" fill="hold" id="30"/>
                                        <p:tgtEl>
                                          <p:spTgt spid="13"/>
                                        </p:tgtEl>
                                        <p:attrNameLst>
                                          <p:attrName>ppt_h</p:attrName>
                                        </p:attrNameLst>
                                      </p:cBhvr>
                                      <p:tavLst>
                                        <p:tav tm="0">
                                          <p:val>
                                            <p:strVal val="#ppt_h"/>
                                          </p:val>
                                        </p:tav>
                                        <p:tav tm="100000">
                                          <p:val>
                                            <p:strVal val="#ppt_h"/>
                                          </p:val>
                                        </p:tav>
                                      </p:tavLst>
                                    </p:anim>
                                  </p:childTnLst>
                                </p:cTn>
                              </p:par>
                              <p:par>
                                <p:cTn fill="hold" grpId="0" id="31" nodeType="withEffect" presetClass="entr" presetID="19" presetSubtype="1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fmla="#ppt_w*sin(2.5*pi*$)" tm="0">
                                          <p:val>
                                            <p:fltVal val="0"/>
                                          </p:val>
                                        </p:tav>
                                        <p:tav tm="100000">
                                          <p:val>
                                            <p:fltVal val="1"/>
                                          </p:val>
                                        </p:tav>
                                      </p:tavLst>
                                    </p:anim>
                                    <p:anim calcmode="lin" valueType="num">
                                      <p:cBhvr>
                                        <p:cTn dur="500" fill="hold" id="34"/>
                                        <p:tgtEl>
                                          <p:spTgt spid="14"/>
                                        </p:tgtEl>
                                        <p:attrNameLst>
                                          <p:attrName>ppt_h</p:attrName>
                                        </p:attrNameLst>
                                      </p:cBhvr>
                                      <p:tavLst>
                                        <p:tav tm="0">
                                          <p:val>
                                            <p:strVal val="#ppt_h"/>
                                          </p:val>
                                        </p:tav>
                                        <p:tav tm="100000">
                                          <p:val>
                                            <p:strVal val="#ppt_h"/>
                                          </p:val>
                                        </p:tav>
                                      </p:tavLst>
                                    </p:anim>
                                  </p:childTnLst>
                                </p:cTn>
                              </p:par>
                              <p:par>
                                <p:cTn fill="hold" grpId="0" id="35" nodeType="withEffect" presetClass="entr" presetID="19" presetSubtype="1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fmla="#ppt_w*sin(2.5*pi*$)" tm="0">
                                          <p:val>
                                            <p:fltVal val="0"/>
                                          </p:val>
                                        </p:tav>
                                        <p:tav tm="100000">
                                          <p:val>
                                            <p:fltVal val="1"/>
                                          </p:val>
                                        </p:tav>
                                      </p:tavLst>
                                    </p:anim>
                                    <p:anim calcmode="lin" valueType="num">
                                      <p:cBhvr>
                                        <p:cTn dur="500" fill="hold" id="38"/>
                                        <p:tgtEl>
                                          <p:spTgt spid="15"/>
                                        </p:tgtEl>
                                        <p:attrNameLst>
                                          <p:attrName>ppt_h</p:attrName>
                                        </p:attrNameLst>
                                      </p:cBhvr>
                                      <p:tavLst>
                                        <p:tav tm="0">
                                          <p:val>
                                            <p:strVal val="#ppt_h"/>
                                          </p:val>
                                        </p:tav>
                                        <p:tav tm="100000">
                                          <p:val>
                                            <p:strVal val="#ppt_h"/>
                                          </p:val>
                                        </p:tav>
                                      </p:tavLst>
                                    </p:anim>
                                  </p:childTnLst>
                                </p:cTn>
                              </p:par>
                              <p:par>
                                <p:cTn fill="hold" grpId="0" id="39" nodeType="withEffect" presetClass="entr" presetID="19" presetSubtype="10">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p:cTn dur="500" fill="hold" id="41"/>
                                        <p:tgtEl>
                                          <p:spTgt spid="16"/>
                                        </p:tgtEl>
                                        <p:attrNameLst>
                                          <p:attrName>ppt_w</p:attrName>
                                        </p:attrNameLst>
                                      </p:cBhvr>
                                      <p:tavLst>
                                        <p:tav fmla="#ppt_w*sin(2.5*pi*$)" tm="0">
                                          <p:val>
                                            <p:fltVal val="0"/>
                                          </p:val>
                                        </p:tav>
                                        <p:tav tm="100000">
                                          <p:val>
                                            <p:fltVal val="1"/>
                                          </p:val>
                                        </p:tav>
                                      </p:tavLst>
                                    </p:anim>
                                    <p:anim calcmode="lin" valueType="num">
                                      <p:cBhvr>
                                        <p:cTn dur="500" fill="hold" id="42"/>
                                        <p:tgtEl>
                                          <p:spTgt spid="16"/>
                                        </p:tgtEl>
                                        <p:attrNameLst>
                                          <p:attrName>ppt_h</p:attrName>
                                        </p:attrNameLst>
                                      </p:cBhvr>
                                      <p:tavLst>
                                        <p:tav tm="0">
                                          <p:val>
                                            <p:strVal val="#ppt_h"/>
                                          </p:val>
                                        </p:tav>
                                        <p:tav tm="100000">
                                          <p:val>
                                            <p:strVal val="#ppt_h"/>
                                          </p:val>
                                        </p:tav>
                                      </p:tavLst>
                                    </p:anim>
                                  </p:childTnLst>
                                </p:cTn>
                              </p:par>
                              <p:par>
                                <p:cTn fill="hold" grpId="0" id="43" nodeType="withEffect" presetClass="entr" presetID="10"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fade" transition="in">
                                      <p:cBhvr>
                                        <p:cTn dur="500" id="45"/>
                                        <p:tgtEl>
                                          <p:spTgt spid="27"/>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500" id="48"/>
                                        <p:tgtEl>
                                          <p:spTgt spid="26"/>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25"/>
                                        </p:tgtEl>
                                        <p:attrNameLst>
                                          <p:attrName>style.visibility</p:attrName>
                                        </p:attrNameLst>
                                      </p:cBhvr>
                                      <p:to>
                                        <p:strVal val="visible"/>
                                      </p:to>
                                    </p:set>
                                    <p:animEffect filter="fade" transition="in">
                                      <p:cBhvr>
                                        <p:cTn dur="500" id="51"/>
                                        <p:tgtEl>
                                          <p:spTgt spid="25"/>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28"/>
                                        </p:tgtEl>
                                        <p:attrNameLst>
                                          <p:attrName>style.visibility</p:attrName>
                                        </p:attrNameLst>
                                      </p:cBhvr>
                                      <p:to>
                                        <p:strVal val="visible"/>
                                      </p:to>
                                    </p:set>
                                    <p:animEffect filter="fade" transition="in">
                                      <p:cBhvr>
                                        <p:cTn dur="500" id="54"/>
                                        <p:tgtEl>
                                          <p:spTgt spid="28"/>
                                        </p:tgtEl>
                                      </p:cBhvr>
                                    </p:animEffect>
                                  </p:childTnLst>
                                </p:cTn>
                              </p:par>
                            </p:childTnLst>
                          </p:cTn>
                        </p:par>
                        <p:par>
                          <p:cTn fill="hold" id="55" nodeType="afterGroup">
                            <p:stCondLst>
                              <p:cond delay="2250"/>
                            </p:stCondLst>
                            <p:childTnLst>
                              <p:par>
                                <p:cTn fill="hold" grpId="0" id="56" nodeType="afterEffect" presetClass="entr" presetID="22" presetSubtype="8">
                                  <p:stCondLst>
                                    <p:cond delay="0"/>
                                  </p:stCondLst>
                                  <p:childTnLst>
                                    <p:set>
                                      <p:cBhvr>
                                        <p:cTn dur="1" fill="hold" id="57">
                                          <p:stCondLst>
                                            <p:cond delay="0"/>
                                          </p:stCondLst>
                                        </p:cTn>
                                        <p:tgtEl>
                                          <p:spTgt spid="17"/>
                                        </p:tgtEl>
                                        <p:attrNameLst>
                                          <p:attrName>style.visibility</p:attrName>
                                        </p:attrNameLst>
                                      </p:cBhvr>
                                      <p:to>
                                        <p:strVal val="visible"/>
                                      </p:to>
                                    </p:set>
                                    <p:animEffect filter="wipe(left)" transition="in">
                                      <p:cBhvr>
                                        <p:cTn dur="500" id="58"/>
                                        <p:tgtEl>
                                          <p:spTgt spid="17"/>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8"/>
                                        </p:tgtEl>
                                        <p:attrNameLst>
                                          <p:attrName>style.visibility</p:attrName>
                                        </p:attrNameLst>
                                      </p:cBhvr>
                                      <p:to>
                                        <p:strVal val="visible"/>
                                      </p:to>
                                    </p:set>
                                    <p:animEffect filter="wipe(left)" transition="in">
                                      <p:cBhvr>
                                        <p:cTn dur="500" id="61"/>
                                        <p:tgtEl>
                                          <p:spTgt spid="18"/>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9"/>
                                        </p:tgtEl>
                                        <p:attrNameLst>
                                          <p:attrName>style.visibility</p:attrName>
                                        </p:attrNameLst>
                                      </p:cBhvr>
                                      <p:to>
                                        <p:strVal val="visible"/>
                                      </p:to>
                                    </p:set>
                                    <p:animEffect filter="wipe(left)" transition="in">
                                      <p:cBhvr>
                                        <p:cTn dur="500" id="64"/>
                                        <p:tgtEl>
                                          <p:spTgt spid="19"/>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20"/>
                                        </p:tgtEl>
                                        <p:attrNameLst>
                                          <p:attrName>style.visibility</p:attrName>
                                        </p:attrNameLst>
                                      </p:cBhvr>
                                      <p:to>
                                        <p:strVal val="visible"/>
                                      </p:to>
                                    </p:set>
                                    <p:animEffect filter="wipe(left)" transition="in">
                                      <p:cBhvr>
                                        <p:cTn dur="500" id="67"/>
                                        <p:tgtEl>
                                          <p:spTgt spid="20"/>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21"/>
                                        </p:tgtEl>
                                        <p:attrNameLst>
                                          <p:attrName>style.visibility</p:attrName>
                                        </p:attrNameLst>
                                      </p:cBhvr>
                                      <p:to>
                                        <p:strVal val="visible"/>
                                      </p:to>
                                    </p:set>
                                    <p:animEffect filter="wipe(left)" transition="in">
                                      <p:cBhvr>
                                        <p:cTn dur="500" id="70"/>
                                        <p:tgtEl>
                                          <p:spTgt spid="21"/>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2"/>
                                        </p:tgtEl>
                                        <p:attrNameLst>
                                          <p:attrName>style.visibility</p:attrName>
                                        </p:attrNameLst>
                                      </p:cBhvr>
                                      <p:to>
                                        <p:strVal val="visible"/>
                                      </p:to>
                                    </p:set>
                                    <p:animEffect filter="wipe(left)" transition="in">
                                      <p:cBhvr>
                                        <p:cTn dur="500" id="73"/>
                                        <p:tgtEl>
                                          <p:spTgt spid="22"/>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23"/>
                                        </p:tgtEl>
                                        <p:attrNameLst>
                                          <p:attrName>style.visibility</p:attrName>
                                        </p:attrNameLst>
                                      </p:cBhvr>
                                      <p:to>
                                        <p:strVal val="visible"/>
                                      </p:to>
                                    </p:set>
                                    <p:animEffect filter="wipe(left)" transition="in">
                                      <p:cBhvr>
                                        <p:cTn dur="500" id="76"/>
                                        <p:tgtEl>
                                          <p:spTgt spid="23"/>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24"/>
                                        </p:tgtEl>
                                        <p:attrNameLst>
                                          <p:attrName>style.visibility</p:attrName>
                                        </p:attrNameLst>
                                      </p:cBhvr>
                                      <p:to>
                                        <p:strVal val="visible"/>
                                      </p:to>
                                    </p:set>
                                    <p:animEffect filter="wipe(left)" transition="in">
                                      <p:cBhvr>
                                        <p:cTn dur="500" id="79"/>
                                        <p:tgtEl>
                                          <p:spTgt spid="24"/>
                                        </p:tgtEl>
                                      </p:cBhvr>
                                    </p:animEffect>
                                  </p:childTnLst>
                                </p:cTn>
                              </p:par>
                            </p:childTnLst>
                          </p:cTn>
                        </p:par>
                        <p:par>
                          <p:cTn fill="hold" id="80" nodeType="afterGroup">
                            <p:stCondLst>
                              <p:cond delay="2750"/>
                            </p:stCondLst>
                            <p:childTnLst>
                              <p:par>
                                <p:cTn fill="hold" grpId="0" id="81" nodeType="afterEffect" presetClass="entr" presetID="10" presetSubtype="0">
                                  <p:stCondLst>
                                    <p:cond delay="0"/>
                                  </p:stCondLst>
                                  <p:childTnLst>
                                    <p:set>
                                      <p:cBhvr>
                                        <p:cTn dur="1" fill="hold" id="82">
                                          <p:stCondLst>
                                            <p:cond delay="0"/>
                                          </p:stCondLst>
                                        </p:cTn>
                                        <p:tgtEl>
                                          <p:spTgt spid="12"/>
                                        </p:tgtEl>
                                        <p:attrNameLst>
                                          <p:attrName>style.visibility</p:attrName>
                                        </p:attrNameLst>
                                      </p:cBhvr>
                                      <p:to>
                                        <p:strVal val="visible"/>
                                      </p:to>
                                    </p:set>
                                    <p:animEffect filter="fade" transition="in">
                                      <p:cBhvr>
                                        <p:cTn dur="500" id="8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43BAB3"/>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445891"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社会就业环境</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14</a:t>
            </a:r>
          </a:p>
        </p:txBody>
      </p:sp>
      <p:sp>
        <p:nvSpPr>
          <p:cNvPr id="10" name="Freeform 5"/>
          <p:cNvSpPr/>
          <p:nvPr/>
        </p:nvSpPr>
        <p:spPr bwMode="auto">
          <a:xfrm>
            <a:off x="7256915" y="620688"/>
            <a:ext cx="4582988" cy="5001372"/>
          </a:xfrm>
          <a:custGeom>
            <a:gdLst>
              <a:gd fmla="*/ 17752 w 17752" name="T0"/>
              <a:gd fmla="*/ 18550 h 18550" name="T1"/>
              <a:gd fmla="*/ 16834 w 17752" name="T2"/>
              <a:gd fmla="*/ 18494 h 18550" name="T3"/>
              <a:gd fmla="*/ 15927 w 17752" name="T4"/>
              <a:gd fmla="*/ 18393 h 18550" name="T5"/>
              <a:gd fmla="*/ 15034 w 17752" name="T6"/>
              <a:gd fmla="*/ 18251 h 18550" name="T7"/>
              <a:gd fmla="*/ 14158 w 17752" name="T8"/>
              <a:gd fmla="*/ 18064 h 18550" name="T9"/>
              <a:gd fmla="*/ 13295 w 17752" name="T10"/>
              <a:gd fmla="*/ 17838 h 18550" name="T11"/>
              <a:gd fmla="*/ 12451 w 17752" name="T12"/>
              <a:gd fmla="*/ 17571 h 18550" name="T13"/>
              <a:gd fmla="*/ 11625 w 17752" name="T14"/>
              <a:gd fmla="*/ 17265 h 18550" name="T15"/>
              <a:gd fmla="*/ 10818 w 17752" name="T16"/>
              <a:gd fmla="*/ 16922 h 18550" name="T17"/>
              <a:gd fmla="*/ 10031 w 17752" name="T18"/>
              <a:gd fmla="*/ 16541 h 18550" name="T19"/>
              <a:gd fmla="*/ 9264 w 17752" name="T20"/>
              <a:gd fmla="*/ 16126 h 18550" name="T21"/>
              <a:gd fmla="*/ 8521 w 17752" name="T22"/>
              <a:gd fmla="*/ 15675 h 18550" name="T23"/>
              <a:gd fmla="*/ 7801 w 17752" name="T24"/>
              <a:gd fmla="*/ 15190 h 18550" name="T25"/>
              <a:gd fmla="*/ 7106 w 17752" name="T26"/>
              <a:gd fmla="*/ 14674 h 18550" name="T27"/>
              <a:gd fmla="*/ 6436 w 17752" name="T28"/>
              <a:gd fmla="*/ 14126 h 18550" name="T29"/>
              <a:gd fmla="*/ 5793 w 17752" name="T30"/>
              <a:gd fmla="*/ 13547 h 18550" name="T31"/>
              <a:gd fmla="*/ 5178 w 17752" name="T32"/>
              <a:gd fmla="*/ 12940 h 18550" name="T33"/>
              <a:gd fmla="*/ 4591 w 17752" name="T34"/>
              <a:gd fmla="*/ 12304 h 18550" name="T35"/>
              <a:gd fmla="*/ 4035 w 17752" name="T36"/>
              <a:gd fmla="*/ 11642 h 18550" name="T37"/>
              <a:gd fmla="*/ 3509 w 17752" name="T38"/>
              <a:gd fmla="*/ 10954 h 18550" name="T39"/>
              <a:gd fmla="*/ 3017 w 17752" name="T40"/>
              <a:gd fmla="*/ 10241 h 18550" name="T41"/>
              <a:gd fmla="*/ 2556 w 17752" name="T42"/>
              <a:gd fmla="*/ 9503 h 18550" name="T43"/>
              <a:gd fmla="*/ 2131 w 17752" name="T44"/>
              <a:gd fmla="*/ 8743 h 18550" name="T45"/>
              <a:gd fmla="*/ 1740 w 17752" name="T46"/>
              <a:gd fmla="*/ 7961 h 18550" name="T47"/>
              <a:gd fmla="*/ 1387 w 17752" name="T48"/>
              <a:gd fmla="*/ 7160 h 18550" name="T49"/>
              <a:gd fmla="*/ 1070 w 17752" name="T50"/>
              <a:gd fmla="*/ 6338 h 18550" name="T51"/>
              <a:gd fmla="*/ 793 w 17752" name="T52"/>
              <a:gd fmla="*/ 5499 h 18550" name="T53"/>
              <a:gd fmla="*/ 555 w 17752" name="T54"/>
              <a:gd fmla="*/ 4642 h 18550" name="T55"/>
              <a:gd fmla="*/ 358 w 17752" name="T56"/>
              <a:gd fmla="*/ 3768 h 18550" name="T57"/>
              <a:gd fmla="*/ 203 w 17752" name="T58"/>
              <a:gd fmla="*/ 2880 h 18550" name="T59"/>
              <a:gd fmla="*/ 90 w 17752" name="T60"/>
              <a:gd fmla="*/ 1978 h 18550" name="T61"/>
              <a:gd fmla="*/ 23 w 17752" name="T62"/>
              <a:gd fmla="*/ 1062 h 18550" name="T63"/>
              <a:gd fmla="*/ 0 w 17752" name="T64"/>
              <a:gd fmla="*/ 136 h 18550" name="T65"/>
              <a:gd fmla="*/ 0 w 17752" name="T66"/>
              <a:gd fmla="*/ 101 h 18550" name="T67"/>
              <a:gd fmla="*/ 1 w 17752" name="T68"/>
              <a:gd fmla="*/ 67 h 18550" name="T69"/>
              <a:gd fmla="*/ 1 w 17752" name="T70"/>
              <a:gd fmla="*/ 34 h 18550" name="T71"/>
              <a:gd fmla="*/ 1 w 17752" name="T72"/>
              <a:gd fmla="*/ 0 h 18550" name="T73"/>
              <a:gd fmla="*/ 17752 w 17752" name="T74"/>
              <a:gd fmla="*/ 0 h 18550" name="T75"/>
              <a:gd fmla="*/ 17752 w 17752" name="T76"/>
              <a:gd fmla="*/ 18550 h 1855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550" w="17752">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1" name="Group 8"/>
          <p:cNvGrpSpPr/>
          <p:nvPr/>
        </p:nvGrpSpPr>
        <p:grpSpPr>
          <a:xfrm>
            <a:off x="6360567" y="719408"/>
            <a:ext cx="1500478" cy="1500478"/>
            <a:chExt cx="2101515" cy="2101515"/>
          </a:xfrm>
          <a:solidFill>
            <a:srgbClr val="43BAB3"/>
          </a:solidFill>
        </p:grpSpPr>
        <p:sp>
          <p:nvSpPr>
            <p:cNvPr id="12" name="椭圆 3"/>
            <p:cNvSpPr>
              <a:spLocks noChangeArrowheads="1"/>
            </p:cNvSpPr>
            <p:nvPr/>
          </p:nvSpPr>
          <p:spPr bwMode="auto">
            <a:xfrm>
              <a:off x="0" y="0"/>
              <a:ext cx="2101515" cy="210151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3"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latin charset="-122" pitchFamily="2" typeface="宋体"/>
                <a:sym charset="-122" pitchFamily="2" typeface="宋体"/>
              </a:endParaRPr>
            </a:p>
          </p:txBody>
        </p:sp>
      </p:grpSp>
      <p:grpSp>
        <p:nvGrpSpPr>
          <p:cNvPr id="14" name="Group 8"/>
          <p:cNvGrpSpPr/>
          <p:nvPr/>
        </p:nvGrpSpPr>
        <p:grpSpPr>
          <a:xfrm>
            <a:off x="7196914" y="2897530"/>
            <a:ext cx="1500478" cy="1500478"/>
            <a:chExt cx="2101515" cy="2101515"/>
          </a:xfrm>
          <a:solidFill>
            <a:srgbClr val="F6A514"/>
          </a:solidFill>
        </p:grpSpPr>
        <p:sp>
          <p:nvSpPr>
            <p:cNvPr id="15" name="椭圆 3"/>
            <p:cNvSpPr>
              <a:spLocks noChangeArrowheads="1"/>
            </p:cNvSpPr>
            <p:nvPr/>
          </p:nvSpPr>
          <p:spPr bwMode="auto">
            <a:xfrm>
              <a:off x="0" y="0"/>
              <a:ext cx="2101515" cy="210151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6"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latin charset="-122" pitchFamily="2" typeface="宋体"/>
                <a:sym charset="-122" pitchFamily="2" typeface="宋体"/>
              </a:endParaRPr>
            </a:p>
          </p:txBody>
        </p:sp>
      </p:grpSp>
      <p:grpSp>
        <p:nvGrpSpPr>
          <p:cNvPr id="17" name="Group 8"/>
          <p:cNvGrpSpPr/>
          <p:nvPr/>
        </p:nvGrpSpPr>
        <p:grpSpPr>
          <a:xfrm>
            <a:off x="8875568" y="4611781"/>
            <a:ext cx="1500478" cy="1500478"/>
            <a:chExt cx="2101515" cy="2101515"/>
          </a:xfrm>
          <a:solidFill>
            <a:srgbClr val="FB7D6E"/>
          </a:solidFill>
        </p:grpSpPr>
        <p:sp>
          <p:nvSpPr>
            <p:cNvPr id="18" name="椭圆 3"/>
            <p:cNvSpPr>
              <a:spLocks noChangeArrowheads="1"/>
            </p:cNvSpPr>
            <p:nvPr/>
          </p:nvSpPr>
          <p:spPr bwMode="auto">
            <a:xfrm>
              <a:off x="0" y="0"/>
              <a:ext cx="2101515" cy="210151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a:latin charset="-122" pitchFamily="2" typeface="宋体"/>
                <a:sym charset="-122" pitchFamily="2" typeface="宋体"/>
              </a:endParaRPr>
            </a:p>
          </p:txBody>
        </p:sp>
      </p:grpSp>
      <p:sp>
        <p:nvSpPr>
          <p:cNvPr id="20" name="弧形 19"/>
          <p:cNvSpPr/>
          <p:nvPr/>
        </p:nvSpPr>
        <p:spPr bwMode="auto">
          <a:xfrm>
            <a:off x="6710449" y="1301496"/>
            <a:ext cx="1656184" cy="1656184"/>
          </a:xfrm>
          <a:prstGeom prst="arc">
            <a:avLst>
              <a:gd fmla="val 5989544" name="adj1"/>
              <a:gd fmla="val 10739822" name="adj2"/>
            </a:avLst>
          </a:prstGeom>
          <a:noFill/>
          <a:ln algn="ctr" cap="flat" cmpd="sng" w="12700">
            <a:solidFill>
              <a:schemeClr val="tx1">
                <a:lumMod val="50000"/>
                <a:lumOff val="50000"/>
              </a:schemeClr>
            </a:solidFill>
            <a:prstDash val="solid"/>
            <a:round/>
            <a:headEnd len="med" type="triangl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0" panose="020b0604020202020204" pitchFamily="34" typeface="Arial"/>
              <a:ea charset="-122" pitchFamily="2" typeface="宋体"/>
            </a:endParaRPr>
          </a:p>
        </p:txBody>
      </p:sp>
      <p:sp>
        <p:nvSpPr>
          <p:cNvPr id="21" name="弧形 20"/>
          <p:cNvSpPr/>
          <p:nvPr/>
        </p:nvSpPr>
        <p:spPr bwMode="auto">
          <a:xfrm>
            <a:off x="7972534" y="3486384"/>
            <a:ext cx="1656184" cy="1656184"/>
          </a:xfrm>
          <a:prstGeom prst="arc">
            <a:avLst>
              <a:gd fmla="val 5417681" name="adj1"/>
              <a:gd fmla="val 9956679" name="adj2"/>
            </a:avLst>
          </a:prstGeom>
          <a:noFill/>
          <a:ln algn="ctr" cap="flat" cmpd="sng" w="12700">
            <a:solidFill>
              <a:schemeClr val="tx1">
                <a:lumMod val="50000"/>
                <a:lumOff val="50000"/>
              </a:schemeClr>
            </a:solidFill>
            <a:prstDash val="solid"/>
            <a:round/>
            <a:headEnd len="med" type="triangl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0" panose="020b0604020202020204" pitchFamily="34" typeface="Arial"/>
              <a:ea charset="-122" pitchFamily="2" typeface="宋体"/>
            </a:endParaRPr>
          </a:p>
        </p:txBody>
      </p:sp>
      <p:sp>
        <p:nvSpPr>
          <p:cNvPr id="22" name="TextBox 21"/>
          <p:cNvSpPr txBox="1"/>
          <p:nvPr/>
        </p:nvSpPr>
        <p:spPr>
          <a:xfrm>
            <a:off x="6530429" y="1220280"/>
            <a:ext cx="1214830" cy="396240"/>
          </a:xfrm>
          <a:prstGeom prst="rect">
            <a:avLst/>
          </a:prstGeom>
          <a:noFill/>
        </p:spPr>
        <p:txBody>
          <a:bodyPr rtlCol="0" wrap="square">
            <a:spAutoFit/>
          </a:bodyPr>
          <a:lstStyle/>
          <a:p>
            <a:pPr algn="ctr"/>
            <a:r>
              <a:rPr altLang="en-US" b="1" lang="zh-CN" smtClean="0" sz="2000">
                <a:solidFill>
                  <a:srgbClr val="F8F8F8"/>
                </a:solidFill>
                <a:latin charset="-122" pitchFamily="34" typeface="微软雅黑"/>
                <a:ea charset="-122" pitchFamily="34" typeface="微软雅黑"/>
              </a:rPr>
              <a:t>就业压力</a:t>
            </a:r>
          </a:p>
        </p:txBody>
      </p:sp>
      <p:sp>
        <p:nvSpPr>
          <p:cNvPr id="23" name="TextBox 22"/>
          <p:cNvSpPr txBox="1"/>
          <p:nvPr/>
        </p:nvSpPr>
        <p:spPr>
          <a:xfrm>
            <a:off x="7283774" y="3428323"/>
            <a:ext cx="1331711" cy="396240"/>
          </a:xfrm>
          <a:prstGeom prst="rect">
            <a:avLst/>
          </a:prstGeom>
          <a:noFill/>
        </p:spPr>
        <p:txBody>
          <a:bodyPr rtlCol="0" wrap="square">
            <a:spAutoFit/>
          </a:bodyPr>
          <a:lstStyle/>
          <a:p>
            <a:pPr algn="ctr"/>
            <a:r>
              <a:rPr altLang="en-US" b="1" lang="zh-CN" smtClean="0" sz="2000">
                <a:solidFill>
                  <a:srgbClr val="F8F8F8"/>
                </a:solidFill>
                <a:latin charset="-122" pitchFamily="34" typeface="微软雅黑"/>
                <a:ea charset="-122" pitchFamily="34" typeface="微软雅黑"/>
              </a:rPr>
              <a:t>未来发展</a:t>
            </a:r>
          </a:p>
        </p:txBody>
      </p:sp>
      <p:sp>
        <p:nvSpPr>
          <p:cNvPr id="24" name="TextBox 23"/>
          <p:cNvSpPr txBox="1"/>
          <p:nvPr/>
        </p:nvSpPr>
        <p:spPr>
          <a:xfrm>
            <a:off x="9001075" y="5108712"/>
            <a:ext cx="1200968" cy="396240"/>
          </a:xfrm>
          <a:prstGeom prst="rect">
            <a:avLst/>
          </a:prstGeom>
          <a:noFill/>
        </p:spPr>
        <p:txBody>
          <a:bodyPr rtlCol="0" wrap="square">
            <a:spAutoFit/>
          </a:bodyPr>
          <a:lstStyle/>
          <a:p>
            <a:pPr algn="ctr"/>
            <a:r>
              <a:rPr altLang="en-US" b="1" lang="zh-CN" smtClean="0" sz="2000">
                <a:solidFill>
                  <a:srgbClr val="F8F8F8"/>
                </a:solidFill>
                <a:latin charset="-122" pitchFamily="34" typeface="微软雅黑"/>
                <a:ea charset="-122" pitchFamily="34" typeface="微软雅黑"/>
              </a:rPr>
              <a:t>竞争激烈</a:t>
            </a:r>
          </a:p>
        </p:txBody>
      </p:sp>
      <p:sp>
        <p:nvSpPr>
          <p:cNvPr id="25" name="TextBox 24"/>
          <p:cNvSpPr txBox="1"/>
          <p:nvPr/>
        </p:nvSpPr>
        <p:spPr>
          <a:xfrm>
            <a:off x="913805" y="5132350"/>
            <a:ext cx="7899324" cy="73152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a:t>
            </a:r>
          </a:p>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a:t>
            </a:r>
          </a:p>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a:t>
            </a:r>
          </a:p>
        </p:txBody>
      </p:sp>
      <p:sp>
        <p:nvSpPr>
          <p:cNvPr id="26" name="TextBox 25"/>
          <p:cNvSpPr txBox="1"/>
          <p:nvPr/>
        </p:nvSpPr>
        <p:spPr>
          <a:xfrm>
            <a:off x="913805" y="3071554"/>
            <a:ext cx="6008215" cy="73152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这里输入简要说明文字或列举事例这里输入简要说明文字或列举事例这里输入简要说明文字或列举事例这里输入简要说明文字或列举事例这里输入简要说明文字或列举事例这里输入简要说明文字或列举事例</a:t>
            </a:r>
          </a:p>
        </p:txBody>
      </p:sp>
      <p:sp>
        <p:nvSpPr>
          <p:cNvPr id="27" name="TextBox 26"/>
          <p:cNvSpPr txBox="1"/>
          <p:nvPr/>
        </p:nvSpPr>
        <p:spPr>
          <a:xfrm>
            <a:off x="913805" y="1242754"/>
            <a:ext cx="5272143"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这里输入简要说明文字或列举事例这里输入简要说明文字或列举事例这里输入简要说明文字或列举事例这里输入</a:t>
            </a:r>
          </a:p>
        </p:txBody>
      </p:sp>
    </p:spTree>
    <p:extLst>
      <p:ext uri="{BB962C8B-B14F-4D97-AF65-F5344CB8AC3E}">
        <p14:creationId val="184060042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47"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250"/>
                            </p:stCondLst>
                            <p:childTnLst>
                              <p:par>
                                <p:cTn fill="hold" id="24" nodeType="afterEffect" presetClass="entr" presetID="21" presetSubtype="1">
                                  <p:stCondLst>
                                    <p:cond delay="0"/>
                                  </p:stCondLst>
                                  <p:childTnLst>
                                    <p:set>
                                      <p:cBhvr>
                                        <p:cTn dur="1" fill="hold" id="25">
                                          <p:stCondLst>
                                            <p:cond delay="0"/>
                                          </p:stCondLst>
                                        </p:cTn>
                                        <p:tgtEl>
                                          <p:spTgt spid="11"/>
                                        </p:tgtEl>
                                        <p:attrNameLst>
                                          <p:attrName>style.visibility</p:attrName>
                                        </p:attrNameLst>
                                      </p:cBhvr>
                                      <p:to>
                                        <p:strVal val="visible"/>
                                      </p:to>
                                    </p:set>
                                    <p:animEffect filter="wheel(1)" transition="in">
                                      <p:cBhvr>
                                        <p:cTn dur="500" id="26"/>
                                        <p:tgtEl>
                                          <p:spTgt spid="11"/>
                                        </p:tgtEl>
                                      </p:cBhvr>
                                    </p:animEffect>
                                  </p:childTnLst>
                                </p:cTn>
                              </p:par>
                              <p:par>
                                <p:cTn fill="hold" grpId="0" id="27" nodeType="withEffect" presetClass="entr" presetID="21" presetSubtype="1">
                                  <p:stCondLst>
                                    <p:cond delay="0"/>
                                  </p:stCondLst>
                                  <p:childTnLst>
                                    <p:set>
                                      <p:cBhvr>
                                        <p:cTn dur="1" fill="hold" id="28">
                                          <p:stCondLst>
                                            <p:cond delay="0"/>
                                          </p:stCondLst>
                                        </p:cTn>
                                        <p:tgtEl>
                                          <p:spTgt spid="22"/>
                                        </p:tgtEl>
                                        <p:attrNameLst>
                                          <p:attrName>style.visibility</p:attrName>
                                        </p:attrNameLst>
                                      </p:cBhvr>
                                      <p:to>
                                        <p:strVal val="visible"/>
                                      </p:to>
                                    </p:set>
                                    <p:animEffect filter="wheel(1)" transition="in">
                                      <p:cBhvr>
                                        <p:cTn dur="500" id="29"/>
                                        <p:tgtEl>
                                          <p:spTgt spid="22"/>
                                        </p:tgtEl>
                                      </p:cBhvr>
                                    </p:animEffect>
                                  </p:childTnLst>
                                </p:cTn>
                              </p:par>
                            </p:childTnLst>
                          </p:cTn>
                        </p:par>
                        <p:par>
                          <p:cTn fill="hold" id="30" nodeType="afterGroup">
                            <p:stCondLst>
                              <p:cond delay="2750"/>
                            </p:stCondLst>
                            <p:childTnLst>
                              <p:par>
                                <p:cTn fill="hold" grpId="0" id="31" nodeType="afterEffect" presetClass="entr" presetID="22" presetSubtype="2">
                                  <p:stCondLst>
                                    <p:cond delay="0"/>
                                  </p:stCondLst>
                                  <p:childTnLst>
                                    <p:set>
                                      <p:cBhvr>
                                        <p:cTn dur="1" fill="hold" id="32">
                                          <p:stCondLst>
                                            <p:cond delay="0"/>
                                          </p:stCondLst>
                                        </p:cTn>
                                        <p:tgtEl>
                                          <p:spTgt spid="27"/>
                                        </p:tgtEl>
                                        <p:attrNameLst>
                                          <p:attrName>style.visibility</p:attrName>
                                        </p:attrNameLst>
                                      </p:cBhvr>
                                      <p:to>
                                        <p:strVal val="visible"/>
                                      </p:to>
                                    </p:set>
                                    <p:animEffect filter="wipe(right)" transition="in">
                                      <p:cBhvr>
                                        <p:cTn dur="400" id="33"/>
                                        <p:tgtEl>
                                          <p:spTgt spid="27"/>
                                        </p:tgtEl>
                                      </p:cBhvr>
                                    </p:animEffect>
                                  </p:childTnLst>
                                </p:cTn>
                              </p:par>
                            </p:childTnLst>
                          </p:cTn>
                        </p:par>
                        <p:par>
                          <p:cTn fill="hold" id="34" nodeType="afterGroup">
                            <p:stCondLst>
                              <p:cond delay="3150"/>
                            </p:stCondLst>
                            <p:childTnLst>
                              <p:par>
                                <p:cTn fill="hold" grpId="0" id="35" nodeType="afterEffect" presetClass="entr" presetID="22" presetSubtype="1">
                                  <p:stCondLst>
                                    <p:cond delay="0"/>
                                  </p:stCondLst>
                                  <p:childTnLst>
                                    <p:set>
                                      <p:cBhvr>
                                        <p:cTn dur="1" fill="hold" id="36">
                                          <p:stCondLst>
                                            <p:cond delay="0"/>
                                          </p:stCondLst>
                                        </p:cTn>
                                        <p:tgtEl>
                                          <p:spTgt spid="20"/>
                                        </p:tgtEl>
                                        <p:attrNameLst>
                                          <p:attrName>style.visibility</p:attrName>
                                        </p:attrNameLst>
                                      </p:cBhvr>
                                      <p:to>
                                        <p:strVal val="visible"/>
                                      </p:to>
                                    </p:set>
                                    <p:animEffect filter="wipe(up)" transition="in">
                                      <p:cBhvr>
                                        <p:cTn dur="500" id="37"/>
                                        <p:tgtEl>
                                          <p:spTgt spid="20"/>
                                        </p:tgtEl>
                                      </p:cBhvr>
                                    </p:animEffect>
                                  </p:childTnLst>
                                </p:cTn>
                              </p:par>
                            </p:childTnLst>
                          </p:cTn>
                        </p:par>
                        <p:par>
                          <p:cTn fill="hold" id="38" nodeType="afterGroup">
                            <p:stCondLst>
                              <p:cond delay="3650"/>
                            </p:stCondLst>
                            <p:childTnLst>
                              <p:par>
                                <p:cTn fill="hold" grpId="0" id="39" nodeType="afterEffect" presetClass="entr" presetID="21" presetSubtype="1">
                                  <p:stCondLst>
                                    <p:cond delay="0"/>
                                  </p:stCondLst>
                                  <p:childTnLst>
                                    <p:set>
                                      <p:cBhvr>
                                        <p:cTn dur="1" fill="hold" id="40">
                                          <p:stCondLst>
                                            <p:cond delay="0"/>
                                          </p:stCondLst>
                                        </p:cTn>
                                        <p:tgtEl>
                                          <p:spTgt spid="23"/>
                                        </p:tgtEl>
                                        <p:attrNameLst>
                                          <p:attrName>style.visibility</p:attrName>
                                        </p:attrNameLst>
                                      </p:cBhvr>
                                      <p:to>
                                        <p:strVal val="visible"/>
                                      </p:to>
                                    </p:set>
                                    <p:animEffect filter="wheel(1)" transition="in">
                                      <p:cBhvr>
                                        <p:cTn dur="500" id="41"/>
                                        <p:tgtEl>
                                          <p:spTgt spid="23"/>
                                        </p:tgtEl>
                                      </p:cBhvr>
                                    </p:animEffect>
                                  </p:childTnLst>
                                </p:cTn>
                              </p:par>
                              <p:par>
                                <p:cTn fill="hold" id="42" nodeType="withEffect" presetClass="entr" presetID="21" presetSubtype="1">
                                  <p:stCondLst>
                                    <p:cond delay="0"/>
                                  </p:stCondLst>
                                  <p:childTnLst>
                                    <p:set>
                                      <p:cBhvr>
                                        <p:cTn dur="1" fill="hold" id="43">
                                          <p:stCondLst>
                                            <p:cond delay="0"/>
                                          </p:stCondLst>
                                        </p:cTn>
                                        <p:tgtEl>
                                          <p:spTgt spid="14"/>
                                        </p:tgtEl>
                                        <p:attrNameLst>
                                          <p:attrName>style.visibility</p:attrName>
                                        </p:attrNameLst>
                                      </p:cBhvr>
                                      <p:to>
                                        <p:strVal val="visible"/>
                                      </p:to>
                                    </p:set>
                                    <p:animEffect filter="wheel(1)" transition="in">
                                      <p:cBhvr>
                                        <p:cTn dur="500" id="44"/>
                                        <p:tgtEl>
                                          <p:spTgt spid="14"/>
                                        </p:tgtEl>
                                      </p:cBhvr>
                                    </p:animEffect>
                                  </p:childTnLst>
                                </p:cTn>
                              </p:par>
                            </p:childTnLst>
                          </p:cTn>
                        </p:par>
                        <p:par>
                          <p:cTn fill="hold" id="45" nodeType="afterGroup">
                            <p:stCondLst>
                              <p:cond delay="4150"/>
                            </p:stCondLst>
                            <p:childTnLst>
                              <p:par>
                                <p:cTn fill="hold" grpId="0" id="46" nodeType="afterEffect" presetClass="entr" presetID="22" presetSubtype="2">
                                  <p:stCondLst>
                                    <p:cond delay="0"/>
                                  </p:stCondLst>
                                  <p:childTnLst>
                                    <p:set>
                                      <p:cBhvr>
                                        <p:cTn dur="1" fill="hold" id="47">
                                          <p:stCondLst>
                                            <p:cond delay="0"/>
                                          </p:stCondLst>
                                        </p:cTn>
                                        <p:tgtEl>
                                          <p:spTgt spid="26"/>
                                        </p:tgtEl>
                                        <p:attrNameLst>
                                          <p:attrName>style.visibility</p:attrName>
                                        </p:attrNameLst>
                                      </p:cBhvr>
                                      <p:to>
                                        <p:strVal val="visible"/>
                                      </p:to>
                                    </p:set>
                                    <p:animEffect filter="wipe(right)" transition="in">
                                      <p:cBhvr>
                                        <p:cTn dur="400" id="48"/>
                                        <p:tgtEl>
                                          <p:spTgt spid="26"/>
                                        </p:tgtEl>
                                      </p:cBhvr>
                                    </p:animEffect>
                                  </p:childTnLst>
                                </p:cTn>
                              </p:par>
                            </p:childTnLst>
                          </p:cTn>
                        </p:par>
                        <p:par>
                          <p:cTn fill="hold" id="49" nodeType="afterGroup">
                            <p:stCondLst>
                              <p:cond delay="4550"/>
                            </p:stCondLst>
                            <p:childTnLst>
                              <p:par>
                                <p:cTn fill="hold" grpId="0" id="50" nodeType="afterEffect" presetClass="entr" presetID="22" presetSubtype="1">
                                  <p:stCondLst>
                                    <p:cond delay="0"/>
                                  </p:stCondLst>
                                  <p:childTnLst>
                                    <p:set>
                                      <p:cBhvr>
                                        <p:cTn dur="1" fill="hold" id="51">
                                          <p:stCondLst>
                                            <p:cond delay="0"/>
                                          </p:stCondLst>
                                        </p:cTn>
                                        <p:tgtEl>
                                          <p:spTgt spid="21"/>
                                        </p:tgtEl>
                                        <p:attrNameLst>
                                          <p:attrName>style.visibility</p:attrName>
                                        </p:attrNameLst>
                                      </p:cBhvr>
                                      <p:to>
                                        <p:strVal val="visible"/>
                                      </p:to>
                                    </p:set>
                                    <p:animEffect filter="wipe(up)" transition="in">
                                      <p:cBhvr>
                                        <p:cTn dur="500" id="52"/>
                                        <p:tgtEl>
                                          <p:spTgt spid="21"/>
                                        </p:tgtEl>
                                      </p:cBhvr>
                                    </p:animEffect>
                                  </p:childTnLst>
                                </p:cTn>
                              </p:par>
                            </p:childTnLst>
                          </p:cTn>
                        </p:par>
                        <p:par>
                          <p:cTn fill="hold" id="53" nodeType="afterGroup">
                            <p:stCondLst>
                              <p:cond delay="5050"/>
                            </p:stCondLst>
                            <p:childTnLst>
                              <p:par>
                                <p:cTn fill="hold" grpId="0" id="54" nodeType="afterEffect" presetClass="entr" presetID="21" presetSubtype="1">
                                  <p:stCondLst>
                                    <p:cond delay="0"/>
                                  </p:stCondLst>
                                  <p:childTnLst>
                                    <p:set>
                                      <p:cBhvr>
                                        <p:cTn dur="1" fill="hold" id="55">
                                          <p:stCondLst>
                                            <p:cond delay="0"/>
                                          </p:stCondLst>
                                        </p:cTn>
                                        <p:tgtEl>
                                          <p:spTgt spid="24"/>
                                        </p:tgtEl>
                                        <p:attrNameLst>
                                          <p:attrName>style.visibility</p:attrName>
                                        </p:attrNameLst>
                                      </p:cBhvr>
                                      <p:to>
                                        <p:strVal val="visible"/>
                                      </p:to>
                                    </p:set>
                                    <p:animEffect filter="wheel(1)" transition="in">
                                      <p:cBhvr>
                                        <p:cTn dur="500" id="56"/>
                                        <p:tgtEl>
                                          <p:spTgt spid="24"/>
                                        </p:tgtEl>
                                      </p:cBhvr>
                                    </p:animEffect>
                                  </p:childTnLst>
                                </p:cTn>
                              </p:par>
                              <p:par>
                                <p:cTn fill="hold" id="57" nodeType="withEffect" presetClass="entr" presetID="21" presetSubtype="1">
                                  <p:stCondLst>
                                    <p:cond delay="0"/>
                                  </p:stCondLst>
                                  <p:childTnLst>
                                    <p:set>
                                      <p:cBhvr>
                                        <p:cTn dur="1" fill="hold" id="58">
                                          <p:stCondLst>
                                            <p:cond delay="0"/>
                                          </p:stCondLst>
                                        </p:cTn>
                                        <p:tgtEl>
                                          <p:spTgt spid="17"/>
                                        </p:tgtEl>
                                        <p:attrNameLst>
                                          <p:attrName>style.visibility</p:attrName>
                                        </p:attrNameLst>
                                      </p:cBhvr>
                                      <p:to>
                                        <p:strVal val="visible"/>
                                      </p:to>
                                    </p:set>
                                    <p:animEffect filter="wheel(1)" transition="in">
                                      <p:cBhvr>
                                        <p:cTn dur="500" id="59"/>
                                        <p:tgtEl>
                                          <p:spTgt spid="17"/>
                                        </p:tgtEl>
                                      </p:cBhvr>
                                    </p:animEffect>
                                  </p:childTnLst>
                                </p:cTn>
                              </p:par>
                            </p:childTnLst>
                          </p:cTn>
                        </p:par>
                        <p:par>
                          <p:cTn fill="hold" id="60" nodeType="afterGroup">
                            <p:stCondLst>
                              <p:cond delay="5550"/>
                            </p:stCondLst>
                            <p:childTnLst>
                              <p:par>
                                <p:cTn fill="hold" grpId="0" id="61" nodeType="afterEffect" presetClass="entr" presetID="22" presetSubtype="2">
                                  <p:stCondLst>
                                    <p:cond delay="0"/>
                                  </p:stCondLst>
                                  <p:childTnLst>
                                    <p:set>
                                      <p:cBhvr>
                                        <p:cTn dur="1" fill="hold" id="62">
                                          <p:stCondLst>
                                            <p:cond delay="0"/>
                                          </p:stCondLst>
                                        </p:cTn>
                                        <p:tgtEl>
                                          <p:spTgt spid="25"/>
                                        </p:tgtEl>
                                        <p:attrNameLst>
                                          <p:attrName>style.visibility</p:attrName>
                                        </p:attrNameLst>
                                      </p:cBhvr>
                                      <p:to>
                                        <p:strVal val="visible"/>
                                      </p:to>
                                    </p:set>
                                    <p:animEffect filter="wipe(right)" transition="in">
                                      <p:cBhvr>
                                        <p:cTn dur="400" id="6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20"/>
      <p:bldP grpId="0" spid="21"/>
      <p:bldP grpId="0" spid="22"/>
      <p:bldP grpId="0" spid="23"/>
      <p:bldP grpId="0" spid="24"/>
      <p:bldP grpId="0" spid="25"/>
      <p:bldP grpId="0" spid="26"/>
      <p:bldP grpId="0" spid="2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43BAB3"/>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941835"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职业环境分析</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z="1400">
                <a:solidFill>
                  <a:schemeClr val="bg1"/>
                </a:solidFill>
                <a:latin charset="-122" pitchFamily="34" typeface="微软雅黑"/>
                <a:ea charset="-122" pitchFamily="34" typeface="微软雅黑"/>
                <a:cs charset="0" panose="020b0604020202020204" pitchFamily="34" typeface="Arial"/>
              </a:rPr>
              <a:t>15</a:t>
            </a:r>
          </a:p>
        </p:txBody>
      </p:sp>
      <p:sp>
        <p:nvSpPr>
          <p:cNvPr id="10" name="Freeform 6"/>
          <p:cNvSpPr/>
          <p:nvPr/>
        </p:nvSpPr>
        <p:spPr bwMode="auto">
          <a:xfrm>
            <a:off x="5953125" y="2202259"/>
            <a:ext cx="1590675" cy="4683125"/>
          </a:xfrm>
          <a:custGeom>
            <a:gdLst>
              <a:gd fmla="*/ 469 w 2278" name="T0"/>
              <a:gd fmla="*/ 132 h 6709" name="T1"/>
              <a:gd fmla="*/ 1800 w 2278" name="T2"/>
              <a:gd fmla="*/ 132 h 6709" name="T3"/>
              <a:gd fmla="*/ 1800 w 2278" name="T4"/>
              <a:gd fmla="*/ 0 h 6709" name="T5"/>
              <a:gd fmla="*/ 2039 w 2278" name="T6"/>
              <a:gd fmla="*/ 190 h 6709" name="T7"/>
              <a:gd fmla="*/ 2278 w 2278" name="T8"/>
              <a:gd fmla="*/ 379 h 6709" name="T9"/>
              <a:gd fmla="*/ 2039 w 2278" name="T10"/>
              <a:gd fmla="*/ 569 h 6709" name="T11"/>
              <a:gd fmla="*/ 1800 w 2278" name="T12"/>
              <a:gd fmla="*/ 758 h 6709" name="T13"/>
              <a:gd fmla="*/ 1800 w 2278" name="T14"/>
              <a:gd fmla="*/ 621 h 6709" name="T15"/>
              <a:gd fmla="*/ 797 w 2278" name="T16"/>
              <a:gd fmla="*/ 621 h 6709" name="T17"/>
              <a:gd fmla="*/ 489 w 2278" name="T18"/>
              <a:gd fmla="*/ 868 h 6709" name="T19"/>
              <a:gd fmla="*/ 489 w 2278" name="T20"/>
              <a:gd fmla="*/ 6709 h 6709" name="T21"/>
              <a:gd fmla="*/ 0 w 2278" name="T22"/>
              <a:gd fmla="*/ 6709 h 6709" name="T23"/>
              <a:gd fmla="*/ 0 w 2278" name="T24"/>
              <a:gd fmla="*/ 601 h 6709" name="T25"/>
              <a:gd fmla="*/ 469 w 2278" name="T26"/>
              <a:gd fmla="*/ 132 h 67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708" w="2278">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F6A514"/>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1" name="Freeform 7"/>
          <p:cNvSpPr/>
          <p:nvPr/>
        </p:nvSpPr>
        <p:spPr bwMode="auto">
          <a:xfrm>
            <a:off x="6402388" y="3608784"/>
            <a:ext cx="1120775" cy="3276600"/>
          </a:xfrm>
          <a:custGeom>
            <a:gdLst>
              <a:gd fmla="*/ 468 w 1605" name="T0"/>
              <a:gd fmla="*/ 132 h 4693" name="T1"/>
              <a:gd fmla="*/ 1127 w 1605" name="T2"/>
              <a:gd fmla="*/ 132 h 4693" name="T3"/>
              <a:gd fmla="*/ 1127 w 1605" name="T4"/>
              <a:gd fmla="*/ 0 h 4693" name="T5"/>
              <a:gd fmla="*/ 1366 w 1605" name="T6"/>
              <a:gd fmla="*/ 189 h 4693" name="T7"/>
              <a:gd fmla="*/ 1605 w 1605" name="T8"/>
              <a:gd fmla="*/ 379 h 4693" name="T9"/>
              <a:gd fmla="*/ 1366 w 1605" name="T10"/>
              <a:gd fmla="*/ 568 h 4693" name="T11"/>
              <a:gd fmla="*/ 1127 w 1605" name="T12"/>
              <a:gd fmla="*/ 758 h 4693" name="T13"/>
              <a:gd fmla="*/ 1127 w 1605" name="T14"/>
              <a:gd fmla="*/ 620 h 4693" name="T15"/>
              <a:gd fmla="*/ 796 w 1605" name="T16"/>
              <a:gd fmla="*/ 620 h 4693" name="T17"/>
              <a:gd fmla="*/ 488 w 1605" name="T18"/>
              <a:gd fmla="*/ 867 h 4693" name="T19"/>
              <a:gd fmla="*/ 488 w 1605" name="T20"/>
              <a:gd fmla="*/ 4693 h 4693" name="T21"/>
              <a:gd fmla="*/ 0 w 1605" name="T22"/>
              <a:gd fmla="*/ 4693 h 4693" name="T23"/>
              <a:gd fmla="*/ 0 w 1605" name="T24"/>
              <a:gd fmla="*/ 600 h 4693" name="T25"/>
              <a:gd fmla="*/ 468 w 1605" name="T26"/>
              <a:gd fmla="*/ 132 h 46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93" w="1605">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2" name="Freeform 8"/>
          <p:cNvSpPr/>
          <p:nvPr/>
        </p:nvSpPr>
        <p:spPr bwMode="auto">
          <a:xfrm>
            <a:off x="4240213" y="3154759"/>
            <a:ext cx="1590675" cy="3730625"/>
          </a:xfrm>
          <a:custGeom>
            <a:gdLst>
              <a:gd fmla="*/ 1809 w 2278" name="T0"/>
              <a:gd fmla="*/ 132 h 5345" name="T1"/>
              <a:gd fmla="*/ 478 w 2278" name="T2"/>
              <a:gd fmla="*/ 132 h 5345" name="T3"/>
              <a:gd fmla="*/ 478 w 2278" name="T4"/>
              <a:gd fmla="*/ 0 h 5345" name="T5"/>
              <a:gd fmla="*/ 239 w 2278" name="T6"/>
              <a:gd fmla="*/ 190 h 5345" name="T7"/>
              <a:gd fmla="*/ 0 w 2278" name="T8"/>
              <a:gd fmla="*/ 379 h 5345" name="T9"/>
              <a:gd fmla="*/ 239 w 2278" name="T10"/>
              <a:gd fmla="*/ 569 h 5345" name="T11"/>
              <a:gd fmla="*/ 478 w 2278" name="T12"/>
              <a:gd fmla="*/ 758 h 5345" name="T13"/>
              <a:gd fmla="*/ 478 w 2278" name="T14"/>
              <a:gd fmla="*/ 621 h 5345" name="T15"/>
              <a:gd fmla="*/ 1481 w 2278" name="T16"/>
              <a:gd fmla="*/ 621 h 5345" name="T17"/>
              <a:gd fmla="*/ 1789 w 2278" name="T18"/>
              <a:gd fmla="*/ 868 h 5345" name="T19"/>
              <a:gd fmla="*/ 1789 w 2278" name="T20"/>
              <a:gd fmla="*/ 5345 h 5345" name="T21"/>
              <a:gd fmla="*/ 2278 w 2278" name="T22"/>
              <a:gd fmla="*/ 5345 h 5345" name="T23"/>
              <a:gd fmla="*/ 2278 w 2278" name="T24"/>
              <a:gd fmla="*/ 601 h 5345" name="T25"/>
              <a:gd fmla="*/ 1809 w 2278" name="T26"/>
              <a:gd fmla="*/ 132 h 53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45" w="2278">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3" name="Freeform 9"/>
          <p:cNvSpPr/>
          <p:nvPr/>
        </p:nvSpPr>
        <p:spPr bwMode="auto">
          <a:xfrm>
            <a:off x="4262438" y="4532709"/>
            <a:ext cx="1120775" cy="2352675"/>
          </a:xfrm>
          <a:custGeom>
            <a:gdLst>
              <a:gd fmla="*/ 1137 w 1605" name="T0"/>
              <a:gd fmla="*/ 132 h 3370" name="T1"/>
              <a:gd fmla="*/ 478 w 1605" name="T2"/>
              <a:gd fmla="*/ 132 h 3370" name="T3"/>
              <a:gd fmla="*/ 478 w 1605" name="T4"/>
              <a:gd fmla="*/ 0 h 3370" name="T5"/>
              <a:gd fmla="*/ 239 w 1605" name="T6"/>
              <a:gd fmla="*/ 190 h 3370" name="T7"/>
              <a:gd fmla="*/ 0 w 1605" name="T8"/>
              <a:gd fmla="*/ 379 h 3370" name="T9"/>
              <a:gd fmla="*/ 239 w 1605" name="T10"/>
              <a:gd fmla="*/ 569 h 3370" name="T11"/>
              <a:gd fmla="*/ 478 w 1605" name="T12"/>
              <a:gd fmla="*/ 758 h 3370" name="T13"/>
              <a:gd fmla="*/ 478 w 1605" name="T14"/>
              <a:gd fmla="*/ 621 h 3370" name="T15"/>
              <a:gd fmla="*/ 809 w 1605" name="T16"/>
              <a:gd fmla="*/ 621 h 3370" name="T17"/>
              <a:gd fmla="*/ 1117 w 1605" name="T18"/>
              <a:gd fmla="*/ 868 h 3370" name="T19"/>
              <a:gd fmla="*/ 1117 w 1605" name="T20"/>
              <a:gd fmla="*/ 3370 h 3370" name="T21"/>
              <a:gd fmla="*/ 1605 w 1605" name="T22"/>
              <a:gd fmla="*/ 3370 h 3370" name="T23"/>
              <a:gd fmla="*/ 1605 w 1605" name="T24"/>
              <a:gd fmla="*/ 601 h 3370" name="T25"/>
              <a:gd fmla="*/ 1137 w 1605" name="T26"/>
              <a:gd fmla="*/ 132 h 33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70" w="1605">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rgbClr val="00A2A4"/>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4" name="TextBox 13"/>
          <p:cNvSpPr txBox="1"/>
          <p:nvPr/>
        </p:nvSpPr>
        <p:spPr>
          <a:xfrm>
            <a:off x="7819753" y="3295011"/>
            <a:ext cx="1997346" cy="396240"/>
          </a:xfrm>
          <a:prstGeom prst="rect">
            <a:avLst/>
          </a:prstGeom>
          <a:noFill/>
        </p:spPr>
        <p:txBody>
          <a:bodyPr rtlCol="0" wrap="square">
            <a:spAutoFit/>
          </a:bodyPr>
          <a:lstStyle/>
          <a:p>
            <a:r>
              <a:rPr altLang="en-US" b="1" lang="zh-CN" smtClean="0" sz="2000">
                <a:solidFill>
                  <a:schemeClr val="tx1">
                    <a:lumMod val="50000"/>
                    <a:lumOff val="50000"/>
                  </a:schemeClr>
                </a:solidFill>
                <a:latin charset="-122" pitchFamily="34" typeface="微软雅黑"/>
                <a:ea charset="-122" pitchFamily="34" typeface="微软雅黑"/>
              </a:rPr>
              <a:t>专业职业对口</a:t>
            </a:r>
          </a:p>
        </p:txBody>
      </p:sp>
      <p:sp>
        <p:nvSpPr>
          <p:cNvPr id="15" name="TextBox 14"/>
          <p:cNvSpPr txBox="1"/>
          <p:nvPr/>
        </p:nvSpPr>
        <p:spPr>
          <a:xfrm>
            <a:off x="7802662" y="3688436"/>
            <a:ext cx="3408288" cy="518160"/>
          </a:xfrm>
          <a:prstGeom prst="rect">
            <a:avLst/>
          </a:prstGeom>
          <a:noFill/>
        </p:spPr>
        <p:txBody>
          <a:bodyPr rtlCol="0" wrap="square">
            <a:spAutoFit/>
          </a:bodyPr>
          <a:lstStyle/>
          <a:p>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
        <p:nvSpPr>
          <p:cNvPr id="16" name="TextBox 15"/>
          <p:cNvSpPr txBox="1"/>
          <p:nvPr/>
        </p:nvSpPr>
        <p:spPr>
          <a:xfrm>
            <a:off x="7819753" y="1923410"/>
            <a:ext cx="1997346" cy="396240"/>
          </a:xfrm>
          <a:prstGeom prst="rect">
            <a:avLst/>
          </a:prstGeom>
          <a:noFill/>
        </p:spPr>
        <p:txBody>
          <a:bodyPr rtlCol="0" wrap="square">
            <a:spAutoFit/>
          </a:bodyPr>
          <a:lstStyle/>
          <a:p>
            <a:r>
              <a:rPr altLang="en-US" b="1" lang="zh-CN" smtClean="0" sz="2000">
                <a:solidFill>
                  <a:schemeClr val="tx1">
                    <a:lumMod val="50000"/>
                    <a:lumOff val="50000"/>
                  </a:schemeClr>
                </a:solidFill>
                <a:latin charset="-122" pitchFamily="34" typeface="微软雅黑"/>
                <a:ea charset="-122" pitchFamily="34" typeface="微软雅黑"/>
              </a:rPr>
              <a:t>发展前景良好</a:t>
            </a:r>
          </a:p>
        </p:txBody>
      </p:sp>
      <p:sp>
        <p:nvSpPr>
          <p:cNvPr id="17" name="TextBox 16"/>
          <p:cNvSpPr txBox="1"/>
          <p:nvPr/>
        </p:nvSpPr>
        <p:spPr>
          <a:xfrm>
            <a:off x="7802662" y="2316837"/>
            <a:ext cx="3408288" cy="518160"/>
          </a:xfrm>
          <a:prstGeom prst="rect">
            <a:avLst/>
          </a:prstGeom>
          <a:noFill/>
        </p:spPr>
        <p:txBody>
          <a:bodyPr rtlCol="0" wrap="square">
            <a:spAutoFit/>
          </a:bodyPr>
          <a:lstStyle/>
          <a:p>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
        <p:nvSpPr>
          <p:cNvPr id="18" name="TextBox 17"/>
          <p:cNvSpPr txBox="1"/>
          <p:nvPr/>
        </p:nvSpPr>
        <p:spPr>
          <a:xfrm>
            <a:off x="2219610" y="2761332"/>
            <a:ext cx="1997346" cy="396240"/>
          </a:xfrm>
          <a:prstGeom prst="rect">
            <a:avLst/>
          </a:prstGeom>
          <a:noFill/>
        </p:spPr>
        <p:txBody>
          <a:bodyPr rtlCol="0" wrap="square">
            <a:spAutoFit/>
          </a:bodyPr>
          <a:lstStyle/>
          <a:p>
            <a:pPr algn="r"/>
            <a:r>
              <a:rPr altLang="en-US" b="1" lang="zh-CN" smtClean="0" sz="2000">
                <a:solidFill>
                  <a:schemeClr val="tx1">
                    <a:lumMod val="50000"/>
                    <a:lumOff val="50000"/>
                  </a:schemeClr>
                </a:solidFill>
                <a:latin charset="-122" pitchFamily="34" typeface="微软雅黑"/>
                <a:ea charset="-122" pitchFamily="34" typeface="微软雅黑"/>
              </a:rPr>
              <a:t>新型发展行业</a:t>
            </a:r>
          </a:p>
        </p:txBody>
      </p:sp>
      <p:sp>
        <p:nvSpPr>
          <p:cNvPr id="19" name="TextBox 18"/>
          <p:cNvSpPr txBox="1"/>
          <p:nvPr/>
        </p:nvSpPr>
        <p:spPr>
          <a:xfrm>
            <a:off x="808668" y="3154759"/>
            <a:ext cx="3408288" cy="518160"/>
          </a:xfrm>
          <a:prstGeom prst="rect">
            <a:avLst/>
          </a:prstGeom>
          <a:noFill/>
        </p:spPr>
        <p:txBody>
          <a:bodyPr rtlCol="0" wrap="square">
            <a:spAutoFit/>
          </a:bodyPr>
          <a:lstStyle/>
          <a:p>
            <a:pPr algn="r"/>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
        <p:nvSpPr>
          <p:cNvPr id="20" name="TextBox 19"/>
          <p:cNvSpPr txBox="1"/>
          <p:nvPr/>
        </p:nvSpPr>
        <p:spPr>
          <a:xfrm>
            <a:off x="2219610" y="4369415"/>
            <a:ext cx="1997346" cy="396240"/>
          </a:xfrm>
          <a:prstGeom prst="rect">
            <a:avLst/>
          </a:prstGeom>
          <a:noFill/>
        </p:spPr>
        <p:txBody>
          <a:bodyPr rtlCol="0" wrap="square">
            <a:spAutoFit/>
          </a:bodyPr>
          <a:lstStyle/>
          <a:p>
            <a:pPr algn="r"/>
            <a:r>
              <a:rPr altLang="en-US" b="1" lang="zh-CN" smtClean="0" sz="2000">
                <a:solidFill>
                  <a:schemeClr val="tx1">
                    <a:lumMod val="50000"/>
                    <a:lumOff val="50000"/>
                  </a:schemeClr>
                </a:solidFill>
                <a:latin charset="-122" pitchFamily="34" typeface="微软雅黑"/>
                <a:ea charset="-122" pitchFamily="34" typeface="微软雅黑"/>
              </a:rPr>
              <a:t>市场需求量大</a:t>
            </a:r>
          </a:p>
        </p:txBody>
      </p:sp>
      <p:sp>
        <p:nvSpPr>
          <p:cNvPr id="21" name="TextBox 20"/>
          <p:cNvSpPr txBox="1"/>
          <p:nvPr/>
        </p:nvSpPr>
        <p:spPr>
          <a:xfrm>
            <a:off x="808668" y="4762841"/>
            <a:ext cx="3408288" cy="518160"/>
          </a:xfrm>
          <a:prstGeom prst="rect">
            <a:avLst/>
          </a:prstGeom>
          <a:noFill/>
        </p:spPr>
        <p:txBody>
          <a:bodyPr rtlCol="0" wrap="square">
            <a:spAutoFit/>
          </a:bodyPr>
          <a:lstStyle/>
          <a:p>
            <a:pPr algn="r"/>
            <a:r>
              <a:rPr altLang="en-US" lang="zh-CN" sz="1400">
                <a:solidFill>
                  <a:schemeClr val="tx1">
                    <a:lumMod val="50000"/>
                    <a:lumOff val="50000"/>
                  </a:schemeClr>
                </a:solidFill>
                <a:latin charset="-122" pitchFamily="34" typeface="微软雅黑"/>
                <a:ea charset="-122" pitchFamily="34" typeface="微软雅黑"/>
              </a:rPr>
              <a:t>请在这里输入段落文本内容请在这里输入段落文本内容</a:t>
            </a:r>
          </a:p>
        </p:txBody>
      </p:sp>
    </p:spTree>
    <p:extLst>
      <p:ext uri="{BB962C8B-B14F-4D97-AF65-F5344CB8AC3E}">
        <p14:creationId val="9655654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2" presetSubtype="4">
                                  <p:stCondLst>
                                    <p:cond delay="0"/>
                                  </p:stCondLst>
                                  <p:childTnLst>
                                    <p:set>
                                      <p:cBhvr>
                                        <p:cTn dur="1" fill="hold" id="19">
                                          <p:stCondLst>
                                            <p:cond delay="0"/>
                                          </p:stCondLst>
                                        </p:cTn>
                                        <p:tgtEl>
                                          <p:spTgt spid="13"/>
                                        </p:tgtEl>
                                        <p:attrNameLst>
                                          <p:attrName>style.visibility</p:attrName>
                                        </p:attrNameLst>
                                      </p:cBhvr>
                                      <p:to>
                                        <p:strVal val="visible"/>
                                      </p:to>
                                    </p:set>
                                    <p:animEffect filter="wipe(down)" transition="in">
                                      <p:cBhvr>
                                        <p:cTn dur="500" id="20"/>
                                        <p:tgtEl>
                                          <p:spTgt spid="13"/>
                                        </p:tgtEl>
                                      </p:cBhvr>
                                    </p:animEffect>
                                  </p:childTnLst>
                                </p:cTn>
                              </p:par>
                            </p:childTnLst>
                          </p:cTn>
                        </p:par>
                        <p:par>
                          <p:cTn fill="hold" id="21" nodeType="afterGroup">
                            <p:stCondLst>
                              <p:cond delay="1750"/>
                            </p:stCondLst>
                            <p:childTnLst>
                              <p:par>
                                <p:cTn fill="hold" grpId="0" id="22" nodeType="afterEffect" presetClass="entr" presetID="31" presetSubtype="0">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p:cTn dur="300" fill="hold" id="24"/>
                                        <p:tgtEl>
                                          <p:spTgt spid="20"/>
                                        </p:tgtEl>
                                        <p:attrNameLst>
                                          <p:attrName>ppt_w</p:attrName>
                                        </p:attrNameLst>
                                      </p:cBhvr>
                                      <p:tavLst>
                                        <p:tav tm="0">
                                          <p:val>
                                            <p:fltVal val="0"/>
                                          </p:val>
                                        </p:tav>
                                        <p:tav tm="100000">
                                          <p:val>
                                            <p:strVal val="#ppt_w"/>
                                          </p:val>
                                        </p:tav>
                                      </p:tavLst>
                                    </p:anim>
                                    <p:anim calcmode="lin" valueType="num">
                                      <p:cBhvr>
                                        <p:cTn dur="300" fill="hold" id="25"/>
                                        <p:tgtEl>
                                          <p:spTgt spid="20"/>
                                        </p:tgtEl>
                                        <p:attrNameLst>
                                          <p:attrName>ppt_h</p:attrName>
                                        </p:attrNameLst>
                                      </p:cBhvr>
                                      <p:tavLst>
                                        <p:tav tm="0">
                                          <p:val>
                                            <p:fltVal val="0"/>
                                          </p:val>
                                        </p:tav>
                                        <p:tav tm="100000">
                                          <p:val>
                                            <p:strVal val="#ppt_h"/>
                                          </p:val>
                                        </p:tav>
                                      </p:tavLst>
                                    </p:anim>
                                    <p:anim calcmode="lin" valueType="num">
                                      <p:cBhvr>
                                        <p:cTn dur="300" fill="hold" id="26"/>
                                        <p:tgtEl>
                                          <p:spTgt spid="20"/>
                                        </p:tgtEl>
                                        <p:attrNameLst>
                                          <p:attrName>style.rotation</p:attrName>
                                        </p:attrNameLst>
                                      </p:cBhvr>
                                      <p:tavLst>
                                        <p:tav tm="0">
                                          <p:val>
                                            <p:fltVal val="90"/>
                                          </p:val>
                                        </p:tav>
                                        <p:tav tm="100000">
                                          <p:val>
                                            <p:fltVal val="0"/>
                                          </p:val>
                                        </p:tav>
                                      </p:tavLst>
                                    </p:anim>
                                    <p:animEffect filter="fade" transition="in">
                                      <p:cBhvr>
                                        <p:cTn dur="300" id="27"/>
                                        <p:tgtEl>
                                          <p:spTgt spid="20"/>
                                        </p:tgtEl>
                                      </p:cBhvr>
                                    </p:animEffect>
                                  </p:childTnLst>
                                </p:cTn>
                              </p:par>
                            </p:childTnLst>
                          </p:cTn>
                        </p:par>
                        <p:par>
                          <p:cTn fill="hold" id="28" nodeType="afterGroup">
                            <p:stCondLst>
                              <p:cond delay="2050"/>
                            </p:stCondLst>
                            <p:childTnLst>
                              <p:par>
                                <p:cTn fill="hold" grpId="0" id="29" nodeType="afterEffect" presetClass="entr" presetID="22" presetSubtype="1">
                                  <p:stCondLst>
                                    <p:cond delay="0"/>
                                  </p:stCondLst>
                                  <p:childTnLst>
                                    <p:set>
                                      <p:cBhvr>
                                        <p:cTn dur="1" fill="hold" id="30">
                                          <p:stCondLst>
                                            <p:cond delay="0"/>
                                          </p:stCondLst>
                                        </p:cTn>
                                        <p:tgtEl>
                                          <p:spTgt spid="21"/>
                                        </p:tgtEl>
                                        <p:attrNameLst>
                                          <p:attrName>style.visibility</p:attrName>
                                        </p:attrNameLst>
                                      </p:cBhvr>
                                      <p:to>
                                        <p:strVal val="visible"/>
                                      </p:to>
                                    </p:set>
                                    <p:animEffect filter="wipe(up)" transition="in">
                                      <p:cBhvr>
                                        <p:cTn dur="500" id="31"/>
                                        <p:tgtEl>
                                          <p:spTgt spid="21"/>
                                        </p:tgtEl>
                                      </p:cBhvr>
                                    </p:animEffect>
                                  </p:childTnLst>
                                </p:cTn>
                              </p:par>
                            </p:childTnLst>
                          </p:cTn>
                        </p:par>
                        <p:par>
                          <p:cTn fill="hold" id="32" nodeType="afterGroup">
                            <p:stCondLst>
                              <p:cond delay="2550"/>
                            </p:stCondLst>
                            <p:childTnLst>
                              <p:par>
                                <p:cTn fill="hold" grpId="0" id="33" nodeType="afterEffect" presetClass="entr" presetID="22" presetSubtype="4">
                                  <p:stCondLst>
                                    <p:cond delay="0"/>
                                  </p:stCondLst>
                                  <p:childTnLst>
                                    <p:set>
                                      <p:cBhvr>
                                        <p:cTn dur="1" fill="hold" id="34">
                                          <p:stCondLst>
                                            <p:cond delay="0"/>
                                          </p:stCondLst>
                                        </p:cTn>
                                        <p:tgtEl>
                                          <p:spTgt spid="11"/>
                                        </p:tgtEl>
                                        <p:attrNameLst>
                                          <p:attrName>style.visibility</p:attrName>
                                        </p:attrNameLst>
                                      </p:cBhvr>
                                      <p:to>
                                        <p:strVal val="visible"/>
                                      </p:to>
                                    </p:set>
                                    <p:animEffect filter="wipe(down)" transition="in">
                                      <p:cBhvr>
                                        <p:cTn dur="500" id="35"/>
                                        <p:tgtEl>
                                          <p:spTgt spid="11"/>
                                        </p:tgtEl>
                                      </p:cBhvr>
                                    </p:animEffect>
                                  </p:childTnLst>
                                </p:cTn>
                              </p:par>
                            </p:childTnLst>
                          </p:cTn>
                        </p:par>
                        <p:par>
                          <p:cTn fill="hold" id="36" nodeType="afterGroup">
                            <p:stCondLst>
                              <p:cond delay="3050"/>
                            </p:stCondLst>
                            <p:childTnLst>
                              <p:par>
                                <p:cTn fill="hold" grpId="0" id="37" nodeType="afterEffect" presetClass="entr" presetID="31" presetSubtype="0">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p:cTn dur="300" fill="hold" id="39"/>
                                        <p:tgtEl>
                                          <p:spTgt spid="14"/>
                                        </p:tgtEl>
                                        <p:attrNameLst>
                                          <p:attrName>ppt_w</p:attrName>
                                        </p:attrNameLst>
                                      </p:cBhvr>
                                      <p:tavLst>
                                        <p:tav tm="0">
                                          <p:val>
                                            <p:fltVal val="0"/>
                                          </p:val>
                                        </p:tav>
                                        <p:tav tm="100000">
                                          <p:val>
                                            <p:strVal val="#ppt_w"/>
                                          </p:val>
                                        </p:tav>
                                      </p:tavLst>
                                    </p:anim>
                                    <p:anim calcmode="lin" valueType="num">
                                      <p:cBhvr>
                                        <p:cTn dur="300" fill="hold" id="40"/>
                                        <p:tgtEl>
                                          <p:spTgt spid="14"/>
                                        </p:tgtEl>
                                        <p:attrNameLst>
                                          <p:attrName>ppt_h</p:attrName>
                                        </p:attrNameLst>
                                      </p:cBhvr>
                                      <p:tavLst>
                                        <p:tav tm="0">
                                          <p:val>
                                            <p:fltVal val="0"/>
                                          </p:val>
                                        </p:tav>
                                        <p:tav tm="100000">
                                          <p:val>
                                            <p:strVal val="#ppt_h"/>
                                          </p:val>
                                        </p:tav>
                                      </p:tavLst>
                                    </p:anim>
                                    <p:anim calcmode="lin" valueType="num">
                                      <p:cBhvr>
                                        <p:cTn dur="300" fill="hold" id="41"/>
                                        <p:tgtEl>
                                          <p:spTgt spid="14"/>
                                        </p:tgtEl>
                                        <p:attrNameLst>
                                          <p:attrName>style.rotation</p:attrName>
                                        </p:attrNameLst>
                                      </p:cBhvr>
                                      <p:tavLst>
                                        <p:tav tm="0">
                                          <p:val>
                                            <p:fltVal val="90"/>
                                          </p:val>
                                        </p:tav>
                                        <p:tav tm="100000">
                                          <p:val>
                                            <p:fltVal val="0"/>
                                          </p:val>
                                        </p:tav>
                                      </p:tavLst>
                                    </p:anim>
                                    <p:animEffect filter="fade" transition="in">
                                      <p:cBhvr>
                                        <p:cTn dur="300" id="42"/>
                                        <p:tgtEl>
                                          <p:spTgt spid="14"/>
                                        </p:tgtEl>
                                      </p:cBhvr>
                                    </p:animEffect>
                                  </p:childTnLst>
                                </p:cTn>
                              </p:par>
                            </p:childTnLst>
                          </p:cTn>
                        </p:par>
                        <p:par>
                          <p:cTn fill="hold" id="43" nodeType="afterGroup">
                            <p:stCondLst>
                              <p:cond delay="3350"/>
                            </p:stCondLst>
                            <p:childTnLst>
                              <p:par>
                                <p:cTn fill="hold" grpId="0" id="44" nodeType="afterEffect" presetClass="entr" presetID="22" presetSubtype="1">
                                  <p:stCondLst>
                                    <p:cond delay="0"/>
                                  </p:stCondLst>
                                  <p:childTnLst>
                                    <p:set>
                                      <p:cBhvr>
                                        <p:cTn dur="1" fill="hold" id="45">
                                          <p:stCondLst>
                                            <p:cond delay="0"/>
                                          </p:stCondLst>
                                        </p:cTn>
                                        <p:tgtEl>
                                          <p:spTgt spid="15"/>
                                        </p:tgtEl>
                                        <p:attrNameLst>
                                          <p:attrName>style.visibility</p:attrName>
                                        </p:attrNameLst>
                                      </p:cBhvr>
                                      <p:to>
                                        <p:strVal val="visible"/>
                                      </p:to>
                                    </p:set>
                                    <p:animEffect filter="wipe(up)" transition="in">
                                      <p:cBhvr>
                                        <p:cTn dur="500" id="46"/>
                                        <p:tgtEl>
                                          <p:spTgt spid="15"/>
                                        </p:tgtEl>
                                      </p:cBhvr>
                                    </p:animEffect>
                                  </p:childTnLst>
                                </p:cTn>
                              </p:par>
                            </p:childTnLst>
                          </p:cTn>
                        </p:par>
                        <p:par>
                          <p:cTn fill="hold" id="47" nodeType="afterGroup">
                            <p:stCondLst>
                              <p:cond delay="3850"/>
                            </p:stCondLst>
                            <p:childTnLst>
                              <p:par>
                                <p:cTn fill="hold" grpId="0" id="48" nodeType="afterEffect" presetClass="entr" presetID="22" presetSubtype="4">
                                  <p:stCondLst>
                                    <p:cond delay="0"/>
                                  </p:stCondLst>
                                  <p:childTnLst>
                                    <p:set>
                                      <p:cBhvr>
                                        <p:cTn dur="1" fill="hold" id="49">
                                          <p:stCondLst>
                                            <p:cond delay="0"/>
                                          </p:stCondLst>
                                        </p:cTn>
                                        <p:tgtEl>
                                          <p:spTgt spid="12"/>
                                        </p:tgtEl>
                                        <p:attrNameLst>
                                          <p:attrName>style.visibility</p:attrName>
                                        </p:attrNameLst>
                                      </p:cBhvr>
                                      <p:to>
                                        <p:strVal val="visible"/>
                                      </p:to>
                                    </p:set>
                                    <p:animEffect filter="wipe(down)" transition="in">
                                      <p:cBhvr>
                                        <p:cTn dur="500" id="50"/>
                                        <p:tgtEl>
                                          <p:spTgt spid="12"/>
                                        </p:tgtEl>
                                      </p:cBhvr>
                                    </p:animEffect>
                                  </p:childTnLst>
                                </p:cTn>
                              </p:par>
                            </p:childTnLst>
                          </p:cTn>
                        </p:par>
                        <p:par>
                          <p:cTn fill="hold" id="51" nodeType="afterGroup">
                            <p:stCondLst>
                              <p:cond delay="4350"/>
                            </p:stCondLst>
                            <p:childTnLst>
                              <p:par>
                                <p:cTn fill="hold" grpId="0" id="52" nodeType="afterEffect" presetClass="entr" presetID="31" presetSubtype="0">
                                  <p:stCondLst>
                                    <p:cond delay="0"/>
                                  </p:stCondLst>
                                  <p:childTnLst>
                                    <p:set>
                                      <p:cBhvr>
                                        <p:cTn dur="1" fill="hold" id="53">
                                          <p:stCondLst>
                                            <p:cond delay="0"/>
                                          </p:stCondLst>
                                        </p:cTn>
                                        <p:tgtEl>
                                          <p:spTgt spid="18"/>
                                        </p:tgtEl>
                                        <p:attrNameLst>
                                          <p:attrName>style.visibility</p:attrName>
                                        </p:attrNameLst>
                                      </p:cBhvr>
                                      <p:to>
                                        <p:strVal val="visible"/>
                                      </p:to>
                                    </p:set>
                                    <p:anim calcmode="lin" valueType="num">
                                      <p:cBhvr>
                                        <p:cTn dur="300" fill="hold" id="54"/>
                                        <p:tgtEl>
                                          <p:spTgt spid="18"/>
                                        </p:tgtEl>
                                        <p:attrNameLst>
                                          <p:attrName>ppt_w</p:attrName>
                                        </p:attrNameLst>
                                      </p:cBhvr>
                                      <p:tavLst>
                                        <p:tav tm="0">
                                          <p:val>
                                            <p:fltVal val="0"/>
                                          </p:val>
                                        </p:tav>
                                        <p:tav tm="100000">
                                          <p:val>
                                            <p:strVal val="#ppt_w"/>
                                          </p:val>
                                        </p:tav>
                                      </p:tavLst>
                                    </p:anim>
                                    <p:anim calcmode="lin" valueType="num">
                                      <p:cBhvr>
                                        <p:cTn dur="300" fill="hold" id="55"/>
                                        <p:tgtEl>
                                          <p:spTgt spid="18"/>
                                        </p:tgtEl>
                                        <p:attrNameLst>
                                          <p:attrName>ppt_h</p:attrName>
                                        </p:attrNameLst>
                                      </p:cBhvr>
                                      <p:tavLst>
                                        <p:tav tm="0">
                                          <p:val>
                                            <p:fltVal val="0"/>
                                          </p:val>
                                        </p:tav>
                                        <p:tav tm="100000">
                                          <p:val>
                                            <p:strVal val="#ppt_h"/>
                                          </p:val>
                                        </p:tav>
                                      </p:tavLst>
                                    </p:anim>
                                    <p:anim calcmode="lin" valueType="num">
                                      <p:cBhvr>
                                        <p:cTn dur="300" fill="hold" id="56"/>
                                        <p:tgtEl>
                                          <p:spTgt spid="18"/>
                                        </p:tgtEl>
                                        <p:attrNameLst>
                                          <p:attrName>style.rotation</p:attrName>
                                        </p:attrNameLst>
                                      </p:cBhvr>
                                      <p:tavLst>
                                        <p:tav tm="0">
                                          <p:val>
                                            <p:fltVal val="90"/>
                                          </p:val>
                                        </p:tav>
                                        <p:tav tm="100000">
                                          <p:val>
                                            <p:fltVal val="0"/>
                                          </p:val>
                                        </p:tav>
                                      </p:tavLst>
                                    </p:anim>
                                    <p:animEffect filter="fade" transition="in">
                                      <p:cBhvr>
                                        <p:cTn dur="300" id="57"/>
                                        <p:tgtEl>
                                          <p:spTgt spid="18"/>
                                        </p:tgtEl>
                                      </p:cBhvr>
                                    </p:animEffect>
                                  </p:childTnLst>
                                </p:cTn>
                              </p:par>
                            </p:childTnLst>
                          </p:cTn>
                        </p:par>
                        <p:par>
                          <p:cTn fill="hold" id="58" nodeType="afterGroup">
                            <p:stCondLst>
                              <p:cond delay="4650"/>
                            </p:stCondLst>
                            <p:childTnLst>
                              <p:par>
                                <p:cTn fill="hold" grpId="0" id="59" nodeType="afterEffect" presetClass="entr" presetID="22" presetSubtype="1">
                                  <p:stCondLst>
                                    <p:cond delay="0"/>
                                  </p:stCondLst>
                                  <p:childTnLst>
                                    <p:set>
                                      <p:cBhvr>
                                        <p:cTn dur="1" fill="hold" id="60">
                                          <p:stCondLst>
                                            <p:cond delay="0"/>
                                          </p:stCondLst>
                                        </p:cTn>
                                        <p:tgtEl>
                                          <p:spTgt spid="19"/>
                                        </p:tgtEl>
                                        <p:attrNameLst>
                                          <p:attrName>style.visibility</p:attrName>
                                        </p:attrNameLst>
                                      </p:cBhvr>
                                      <p:to>
                                        <p:strVal val="visible"/>
                                      </p:to>
                                    </p:set>
                                    <p:animEffect filter="wipe(up)" transition="in">
                                      <p:cBhvr>
                                        <p:cTn dur="500" id="61"/>
                                        <p:tgtEl>
                                          <p:spTgt spid="19"/>
                                        </p:tgtEl>
                                      </p:cBhvr>
                                    </p:animEffect>
                                  </p:childTnLst>
                                </p:cTn>
                              </p:par>
                            </p:childTnLst>
                          </p:cTn>
                        </p:par>
                        <p:par>
                          <p:cTn fill="hold" id="62" nodeType="afterGroup">
                            <p:stCondLst>
                              <p:cond delay="5150"/>
                            </p:stCondLst>
                            <p:childTnLst>
                              <p:par>
                                <p:cTn fill="hold" grpId="0" id="63" nodeType="afterEffect" presetClass="entr" presetID="22" presetSubtype="4">
                                  <p:stCondLst>
                                    <p:cond delay="0"/>
                                  </p:stCondLst>
                                  <p:childTnLst>
                                    <p:set>
                                      <p:cBhvr>
                                        <p:cTn dur="1" fill="hold" id="64">
                                          <p:stCondLst>
                                            <p:cond delay="0"/>
                                          </p:stCondLst>
                                        </p:cTn>
                                        <p:tgtEl>
                                          <p:spTgt spid="10"/>
                                        </p:tgtEl>
                                        <p:attrNameLst>
                                          <p:attrName>style.visibility</p:attrName>
                                        </p:attrNameLst>
                                      </p:cBhvr>
                                      <p:to>
                                        <p:strVal val="visible"/>
                                      </p:to>
                                    </p:set>
                                    <p:animEffect filter="wipe(down)" transition="in">
                                      <p:cBhvr>
                                        <p:cTn dur="500" id="65"/>
                                        <p:tgtEl>
                                          <p:spTgt spid="10"/>
                                        </p:tgtEl>
                                      </p:cBhvr>
                                    </p:animEffect>
                                  </p:childTnLst>
                                </p:cTn>
                              </p:par>
                            </p:childTnLst>
                          </p:cTn>
                        </p:par>
                        <p:par>
                          <p:cTn fill="hold" id="66" nodeType="afterGroup">
                            <p:stCondLst>
                              <p:cond delay="5650"/>
                            </p:stCondLst>
                            <p:childTnLst>
                              <p:par>
                                <p:cTn fill="hold" grpId="0" id="67" nodeType="afterEffect" presetClass="entr" presetID="31" presetSubtype="0">
                                  <p:stCondLst>
                                    <p:cond delay="0"/>
                                  </p:stCondLst>
                                  <p:childTnLst>
                                    <p:set>
                                      <p:cBhvr>
                                        <p:cTn dur="1" fill="hold" id="68">
                                          <p:stCondLst>
                                            <p:cond delay="0"/>
                                          </p:stCondLst>
                                        </p:cTn>
                                        <p:tgtEl>
                                          <p:spTgt spid="16"/>
                                        </p:tgtEl>
                                        <p:attrNameLst>
                                          <p:attrName>style.visibility</p:attrName>
                                        </p:attrNameLst>
                                      </p:cBhvr>
                                      <p:to>
                                        <p:strVal val="visible"/>
                                      </p:to>
                                    </p:set>
                                    <p:anim calcmode="lin" valueType="num">
                                      <p:cBhvr>
                                        <p:cTn dur="300" fill="hold" id="69"/>
                                        <p:tgtEl>
                                          <p:spTgt spid="16"/>
                                        </p:tgtEl>
                                        <p:attrNameLst>
                                          <p:attrName>ppt_w</p:attrName>
                                        </p:attrNameLst>
                                      </p:cBhvr>
                                      <p:tavLst>
                                        <p:tav tm="0">
                                          <p:val>
                                            <p:fltVal val="0"/>
                                          </p:val>
                                        </p:tav>
                                        <p:tav tm="100000">
                                          <p:val>
                                            <p:strVal val="#ppt_w"/>
                                          </p:val>
                                        </p:tav>
                                      </p:tavLst>
                                    </p:anim>
                                    <p:anim calcmode="lin" valueType="num">
                                      <p:cBhvr>
                                        <p:cTn dur="300" fill="hold" id="70"/>
                                        <p:tgtEl>
                                          <p:spTgt spid="16"/>
                                        </p:tgtEl>
                                        <p:attrNameLst>
                                          <p:attrName>ppt_h</p:attrName>
                                        </p:attrNameLst>
                                      </p:cBhvr>
                                      <p:tavLst>
                                        <p:tav tm="0">
                                          <p:val>
                                            <p:fltVal val="0"/>
                                          </p:val>
                                        </p:tav>
                                        <p:tav tm="100000">
                                          <p:val>
                                            <p:strVal val="#ppt_h"/>
                                          </p:val>
                                        </p:tav>
                                      </p:tavLst>
                                    </p:anim>
                                    <p:anim calcmode="lin" valueType="num">
                                      <p:cBhvr>
                                        <p:cTn dur="300" fill="hold" id="71"/>
                                        <p:tgtEl>
                                          <p:spTgt spid="16"/>
                                        </p:tgtEl>
                                        <p:attrNameLst>
                                          <p:attrName>style.rotation</p:attrName>
                                        </p:attrNameLst>
                                      </p:cBhvr>
                                      <p:tavLst>
                                        <p:tav tm="0">
                                          <p:val>
                                            <p:fltVal val="90"/>
                                          </p:val>
                                        </p:tav>
                                        <p:tav tm="100000">
                                          <p:val>
                                            <p:fltVal val="0"/>
                                          </p:val>
                                        </p:tav>
                                      </p:tavLst>
                                    </p:anim>
                                    <p:animEffect filter="fade" transition="in">
                                      <p:cBhvr>
                                        <p:cTn dur="300" id="72"/>
                                        <p:tgtEl>
                                          <p:spTgt spid="16"/>
                                        </p:tgtEl>
                                      </p:cBhvr>
                                    </p:animEffect>
                                  </p:childTnLst>
                                </p:cTn>
                              </p:par>
                            </p:childTnLst>
                          </p:cTn>
                        </p:par>
                        <p:par>
                          <p:cTn fill="hold" id="73" nodeType="afterGroup">
                            <p:stCondLst>
                              <p:cond delay="5950"/>
                            </p:stCondLst>
                            <p:childTnLst>
                              <p:par>
                                <p:cTn fill="hold" grpId="0" id="74" nodeType="afterEffect" presetClass="entr" presetID="22" presetSubtype="1">
                                  <p:stCondLst>
                                    <p:cond delay="0"/>
                                  </p:stCondLst>
                                  <p:childTnLst>
                                    <p:set>
                                      <p:cBhvr>
                                        <p:cTn dur="1" fill="hold" id="75">
                                          <p:stCondLst>
                                            <p:cond delay="0"/>
                                          </p:stCondLst>
                                        </p:cTn>
                                        <p:tgtEl>
                                          <p:spTgt spid="17"/>
                                        </p:tgtEl>
                                        <p:attrNameLst>
                                          <p:attrName>style.visibility</p:attrName>
                                        </p:attrNameLst>
                                      </p:cBhvr>
                                      <p:to>
                                        <p:strVal val="visible"/>
                                      </p:to>
                                    </p:set>
                                    <p:animEffect filter="wipe(up)" transition="in">
                                      <p:cBhvr>
                                        <p:cTn dur="500" id="7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 name="六边形 3"/>
          <p:cNvSpPr/>
          <p:nvPr/>
        </p:nvSpPr>
        <p:spPr>
          <a:xfrm>
            <a:off x="2494806" y="1844824"/>
            <a:ext cx="7128792" cy="3096344"/>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3792956" y="2042264"/>
            <a:ext cx="4653280" cy="1432560"/>
          </a:xfrm>
          <a:prstGeom prst="rect">
            <a:avLst/>
          </a:prstGeom>
          <a:noFill/>
        </p:spPr>
        <p:txBody>
          <a:bodyPr rtlCol="0" wrap="none">
            <a:spAutoFit/>
          </a:bodyPr>
          <a:lstStyle/>
          <a:p>
            <a:pPr algn="ctr"/>
            <a:r>
              <a:rPr altLang="en-US" lang="zh-CN" smtClean="0" sz="8800">
                <a:solidFill>
                  <a:srgbClr val="F6A514"/>
                </a:solidFill>
                <a:latin charset="0" pitchFamily="34" typeface="AvantGarde Md BT"/>
                <a:ea charset="-122" pitchFamily="34" typeface="微软雅黑"/>
              </a:rPr>
              <a:t>职业定位</a:t>
            </a:r>
          </a:p>
        </p:txBody>
      </p:sp>
      <p:sp>
        <p:nvSpPr>
          <p:cNvPr id="7" name="TextBox 6"/>
          <p:cNvSpPr txBox="1"/>
          <p:nvPr/>
        </p:nvSpPr>
        <p:spPr>
          <a:xfrm>
            <a:off x="3718944" y="3914472"/>
            <a:ext cx="4674640" cy="731520"/>
          </a:xfrm>
          <a:prstGeom prst="rect">
            <a:avLst/>
          </a:prstGeom>
          <a:noFill/>
        </p:spPr>
        <p:txBody>
          <a:bodyPr rtlCol="0" wrap="square">
            <a:spAutoFit/>
          </a:bodyPr>
          <a:lstStyle/>
          <a:p>
            <a:r>
              <a:rPr altLang="en-US" lang="zh-CN" smtClean="0" sz="1400">
                <a:solidFill>
                  <a:schemeClr val="tx1">
                    <a:lumMod val="50000"/>
                    <a:lumOff val="50000"/>
                  </a:schemeClr>
                </a:solidFill>
                <a:latin typeface="微软雅黑"/>
                <a:ea typeface="微软雅黑"/>
                <a:sym charset="0" typeface="Gill Sans"/>
              </a:rPr>
              <a:t>   此处添加详细文本描述，建议与标题相关并符合整体语言风格，语言描述尽量简洁生动。尽量将每页幻灯片的字数控制在  200字以内。</a:t>
            </a:r>
          </a:p>
        </p:txBody>
      </p:sp>
      <p:sp>
        <p:nvSpPr>
          <p:cNvPr id="8" name="矩形 7"/>
          <p:cNvSpPr/>
          <p:nvPr/>
        </p:nvSpPr>
        <p:spPr>
          <a:xfrm>
            <a:off x="3822355" y="3458433"/>
            <a:ext cx="4571229" cy="336540"/>
          </a:xfrm>
          <a:prstGeom prst="rect">
            <a:avLst/>
          </a:pr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Aft>
                <a:spcPct val="0"/>
              </a:spcAft>
              <a:defRPr/>
            </a:pPr>
            <a:r>
              <a:rPr altLang="en-US" lang="zh-CN" smtClean="0" sz="1600">
                <a:solidFill>
                  <a:schemeClr val="bg1"/>
                </a:solidFill>
                <a:latin charset="-122" pitchFamily="34" typeface="微软雅黑"/>
                <a:ea charset="-122" pitchFamily="34" typeface="微软雅黑"/>
              </a:rPr>
              <a:t>根据自身和外在因素做出定位</a:t>
            </a:r>
          </a:p>
        </p:txBody>
      </p:sp>
      <p:sp>
        <p:nvSpPr>
          <p:cNvPr id="10" name="矩形 3"/>
          <p:cNvSpPr/>
          <p:nvPr/>
        </p:nvSpPr>
        <p:spPr>
          <a:xfrm rot="2700000">
            <a:off x="237897" y="-1334293"/>
            <a:ext cx="1152128" cy="5313496"/>
          </a:xfrm>
          <a:custGeom>
            <a:gdLst>
              <a:gd fmla="*/ 0 w 1152128" name="connsiteX0"/>
              <a:gd fmla="*/ 0 h 5313496" name="connsiteY0"/>
              <a:gd fmla="*/ 1152128 w 1152128" name="connsiteX1"/>
              <a:gd fmla="*/ 0 h 5313496" name="connsiteY1"/>
              <a:gd fmla="*/ 1152128 w 1152128" name="connsiteX2"/>
              <a:gd fmla="*/ 5313496 h 5313496" name="connsiteY2"/>
              <a:gd fmla="*/ 0 w 1152128" name="connsiteX3"/>
              <a:gd fmla="*/ 4020339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0" y="4020339"/>
                </a:lnTo>
                <a:lnTo>
                  <a:pt x="0" y="0"/>
                </a:ln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3"/>
          <p:cNvSpPr/>
          <p:nvPr/>
        </p:nvSpPr>
        <p:spPr>
          <a:xfrm rot="2700000">
            <a:off x="2764402" y="-542098"/>
            <a:ext cx="227310" cy="209665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3"/>
          <p:cNvSpPr/>
          <p:nvPr/>
        </p:nvSpPr>
        <p:spPr>
          <a:xfrm flipH="1" rot="13545224">
            <a:off x="11807967" y="4863243"/>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3"/>
          <p:cNvSpPr/>
          <p:nvPr/>
        </p:nvSpPr>
        <p:spPr>
          <a:xfrm flipH="1" rot="13545224">
            <a:off x="11139918" y="3699473"/>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3"/>
          <p:cNvSpPr/>
          <p:nvPr/>
        </p:nvSpPr>
        <p:spPr>
          <a:xfrm flipH="1" rot="13545224">
            <a:off x="10781236" y="6028508"/>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9682774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30000"/>
                                  </p:iterate>
                                  <p:childTnLst>
                                    <p:set>
                                      <p:cBhvr>
                                        <p:cTn dur="1" fill="hold" id="10">
                                          <p:stCondLst>
                                            <p:cond delay="0"/>
                                          </p:stCondLst>
                                        </p:cTn>
                                        <p:tgtEl>
                                          <p:spTgt spid="5"/>
                                        </p:tgtEl>
                                        <p:attrNameLst>
                                          <p:attrName>style.visibility</p:attrName>
                                        </p:attrNameLst>
                                      </p:cBhvr>
                                      <p:to>
                                        <p:strVal val="visible"/>
                                      </p:to>
                                    </p:set>
                                    <p:animEffect filter="randombar(horizontal)" transition="in">
                                      <p:cBhvr>
                                        <p:cTn dur="500" id="11"/>
                                        <p:tgtEl>
                                          <p:spTgt spid="5"/>
                                        </p:tgtEl>
                                      </p:cBhvr>
                                    </p:animEffect>
                                  </p:childTnLst>
                                </p:cTn>
                              </p:par>
                              <p:par>
                                <p:cTn fill="hold" grpId="0" id="12" nodeType="withEffect" presetClass="entr" presetID="12" presetSubtype="8">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500" id="14"/>
                                        <p:tgtEl>
                                          <p:spTgt spid="8"/>
                                        </p:tgtEl>
                                        <p:attrNameLst>
                                          <p:attrName>ppt_x</p:attrName>
                                        </p:attrNameLst>
                                      </p:cBhvr>
                                      <p:tavLst>
                                        <p:tav tm="0">
                                          <p:val>
                                            <p:strVal val="#ppt_x-#ppt_w*1.125000"/>
                                          </p:val>
                                        </p:tav>
                                        <p:tav tm="100000">
                                          <p:val>
                                            <p:strVal val="#ppt_x"/>
                                          </p:val>
                                        </p:tav>
                                      </p:tavLst>
                                    </p:anim>
                                    <p:animEffect filter="wipe(right)" transition="in">
                                      <p:cBhvr>
                                        <p:cTn dur="500" id="15"/>
                                        <p:tgtEl>
                                          <p:spTgt spid="8"/>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iterate type="lt">
                                    <p:tmPct val="30000"/>
                                  </p:iterate>
                                  <p:childTnLst>
                                    <p:set>
                                      <p:cBhvr>
                                        <p:cTn dur="1" fill="hold" id="18">
                                          <p:stCondLst>
                                            <p:cond delay="0"/>
                                          </p:stCondLst>
                                        </p:cTn>
                                        <p:tgtEl>
                                          <p:spTgt spid="7"/>
                                        </p:tgtEl>
                                        <p:attrNameLst>
                                          <p:attrName>style.visibility</p:attrName>
                                        </p:attrNameLst>
                                      </p:cBhvr>
                                      <p:to>
                                        <p:strVal val="visible"/>
                                      </p:to>
                                    </p:set>
                                    <p:animEffect filter="wipe(left)" transition="in">
                                      <p:cBhvr>
                                        <p:cTn dur="20" id="19"/>
                                        <p:tgtEl>
                                          <p:spTgt spid="7"/>
                                        </p:tgtEl>
                                      </p:cBhvr>
                                    </p:animEffect>
                                  </p:childTnLst>
                                </p:cTn>
                              </p:par>
                              <p:par>
                                <p:cTn fill="hold" grpId="0" id="20" nodeType="withEffect" presetClass="entr" presetID="2" presetSubtype="3">
                                  <p:stCondLst>
                                    <p:cond delay="50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3">
                                  <p:stCondLst>
                                    <p:cond delay="50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1+#ppt_w/2"/>
                                          </p:val>
                                        </p:tav>
                                        <p:tav tm="100000">
                                          <p:val>
                                            <p:strVal val="#ppt_x"/>
                                          </p:val>
                                        </p:tav>
                                      </p:tavLst>
                                    </p:anim>
                                    <p:anim calcmode="lin" valueType="num">
                                      <p:cBhvr additive="base">
                                        <p:cTn dur="500" fill="hold" id="27"/>
                                        <p:tgtEl>
                                          <p:spTgt spid="1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2">
                                  <p:stCondLst>
                                    <p:cond delay="50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0-#ppt_w/2"/>
                                          </p:val>
                                        </p:tav>
                                        <p:tav tm="100000">
                                          <p:val>
                                            <p:strVal val="#ppt_x"/>
                                          </p:val>
                                        </p:tav>
                                      </p:tavLst>
                                    </p:anim>
                                    <p:anim calcmode="lin" valueType="num">
                                      <p:cBhvr additive="base">
                                        <p:cTn dur="500" fill="hold" id="31"/>
                                        <p:tgtEl>
                                          <p:spTgt spid="12"/>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12">
                                  <p:stCondLst>
                                    <p:cond delay="50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0-#ppt_w/2"/>
                                          </p:val>
                                        </p:tav>
                                        <p:tav tm="100000">
                                          <p:val>
                                            <p:strVal val="#ppt_x"/>
                                          </p:val>
                                        </p:tav>
                                      </p:tavLst>
                                    </p:anim>
                                    <p:anim calcmode="lin" valueType="num">
                                      <p:cBhvr additive="base">
                                        <p:cTn dur="500" fill="hold" id="35"/>
                                        <p:tgtEl>
                                          <p:spTgt spid="1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50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0-#ppt_w/2"/>
                                          </p:val>
                                        </p:tav>
                                        <p:tav tm="100000">
                                          <p:val>
                                            <p:strVal val="#ppt_x"/>
                                          </p:val>
                                        </p:tav>
                                      </p:tavLst>
                                    </p:anim>
                                    <p:anim calcmode="lin" valueType="num">
                                      <p:cBhvr additive="base">
                                        <p:cTn dur="500" fill="hold" id="39"/>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0"/>
      <p:bldP grpId="0" spid="11"/>
      <p:bldP grpId="0" spid="12"/>
      <p:bldP grpId="0" spid="13"/>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6A51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职业展望</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17</a:t>
            </a:r>
          </a:p>
        </p:txBody>
      </p:sp>
      <p:grpSp>
        <p:nvGrpSpPr>
          <p:cNvPr id="10" name="Group 28"/>
          <p:cNvGrpSpPr/>
          <p:nvPr/>
        </p:nvGrpSpPr>
        <p:grpSpPr>
          <a:xfrm>
            <a:off x="5380261" y="1628800"/>
            <a:ext cx="1900646" cy="1922352"/>
            <a:chOff x="5380261" y="1891294"/>
            <a:chExt cx="1900646" cy="1922352"/>
          </a:xfrm>
          <a:solidFill>
            <a:srgbClr val="00A2A4"/>
          </a:solidFill>
        </p:grpSpPr>
        <p:sp>
          <p:nvSpPr>
            <p:cNvPr id="11" name="Oval 5"/>
            <p:cNvSpPr>
              <a:spLocks noChangeArrowheads="1"/>
            </p:cNvSpPr>
            <p:nvPr/>
          </p:nvSpPr>
          <p:spPr bwMode="auto">
            <a:xfrm>
              <a:off x="6149473" y="2682212"/>
              <a:ext cx="1131434" cy="113143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12" name="Oval 6"/>
            <p:cNvSpPr>
              <a:spLocks noChangeArrowheads="1"/>
            </p:cNvSpPr>
            <p:nvPr/>
          </p:nvSpPr>
          <p:spPr bwMode="auto">
            <a:xfrm>
              <a:off x="5380261" y="1891294"/>
              <a:ext cx="769213" cy="7692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13" name="Freeform 7"/>
            <p:cNvSpPr/>
            <p:nvPr/>
          </p:nvSpPr>
          <p:spPr bwMode="auto">
            <a:xfrm>
              <a:off x="5734343" y="2253515"/>
              <a:ext cx="949645" cy="949645"/>
            </a:xfrm>
            <a:custGeom>
              <a:gdLst>
                <a:gd fmla="*/ 214 w 487" name="T0"/>
                <a:gd fmla="*/ 487 h 487" name="T1"/>
                <a:gd fmla="*/ 0 w 487" name="T2"/>
                <a:gd fmla="*/ 208 h 487" name="T3"/>
                <a:gd fmla="*/ 212 w 487" name="T4"/>
                <a:gd fmla="*/ 0 h 487" name="T5"/>
                <a:gd fmla="*/ 487 w 487" name="T6"/>
                <a:gd fmla="*/ 220 h 487" name="T7"/>
                <a:gd fmla="*/ 214 w 487" name="T8"/>
                <a:gd fmla="*/ 487 h 487" name="T9"/>
              </a:gdLst>
              <a:cxnLst>
                <a:cxn ang="0">
                  <a:pos x="T0" y="T1"/>
                </a:cxn>
                <a:cxn ang="0">
                  <a:pos x="T2" y="T3"/>
                </a:cxn>
                <a:cxn ang="0">
                  <a:pos x="T4" y="T5"/>
                </a:cxn>
                <a:cxn ang="0">
                  <a:pos x="T6" y="T7"/>
                </a:cxn>
                <a:cxn ang="0">
                  <a:pos x="T8" y="T9"/>
                </a:cxn>
              </a:cxnLst>
              <a:rect b="b" l="0" r="r" t="0"/>
              <a:pathLst>
                <a:path h="487" w="487">
                  <a:moveTo>
                    <a:pt x="214" y="487"/>
                  </a:moveTo>
                  <a:cubicBezTo>
                    <a:pt x="230" y="279"/>
                    <a:pt x="142" y="219"/>
                    <a:pt x="0" y="208"/>
                  </a:cubicBezTo>
                  <a:cubicBezTo>
                    <a:pt x="212" y="0"/>
                    <a:pt x="212" y="0"/>
                    <a:pt x="212" y="0"/>
                  </a:cubicBezTo>
                  <a:cubicBezTo>
                    <a:pt x="220" y="143"/>
                    <a:pt x="278" y="232"/>
                    <a:pt x="487" y="220"/>
                  </a:cubicBezTo>
                  <a:lnTo>
                    <a:pt x="214" y="4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14" name="Group 34"/>
          <p:cNvGrpSpPr/>
          <p:nvPr/>
        </p:nvGrpSpPr>
        <p:grpSpPr>
          <a:xfrm>
            <a:off x="4974627" y="3709879"/>
            <a:ext cx="1900647" cy="1922352"/>
            <a:chOff x="4974627" y="3972373"/>
            <a:chExt cx="1900647" cy="1922352"/>
          </a:xfrm>
          <a:solidFill>
            <a:srgbClr val="F6A514"/>
          </a:solidFill>
        </p:grpSpPr>
        <p:sp>
          <p:nvSpPr>
            <p:cNvPr id="15" name="Oval 11"/>
            <p:cNvSpPr>
              <a:spLocks noChangeArrowheads="1"/>
            </p:cNvSpPr>
            <p:nvPr/>
          </p:nvSpPr>
          <p:spPr bwMode="auto">
            <a:xfrm>
              <a:off x="4974627" y="3972373"/>
              <a:ext cx="1132791" cy="1132791"/>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16" name="Oval 12"/>
            <p:cNvSpPr>
              <a:spLocks noChangeArrowheads="1"/>
            </p:cNvSpPr>
            <p:nvPr/>
          </p:nvSpPr>
          <p:spPr bwMode="auto">
            <a:xfrm>
              <a:off x="6107418" y="5126869"/>
              <a:ext cx="767856" cy="767856"/>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17" name="Freeform 13"/>
            <p:cNvSpPr/>
            <p:nvPr/>
          </p:nvSpPr>
          <p:spPr bwMode="auto">
            <a:xfrm>
              <a:off x="5572903" y="4582859"/>
              <a:ext cx="946932" cy="949645"/>
            </a:xfrm>
            <a:custGeom>
              <a:gdLst>
                <a:gd fmla="*/ 273 w 486" name="T0"/>
                <a:gd fmla="*/ 0 h 487" name="T1"/>
                <a:gd fmla="*/ 486 w 486" name="T2"/>
                <a:gd fmla="*/ 280 h 487" name="T3"/>
                <a:gd fmla="*/ 274 w 486" name="T4"/>
                <a:gd fmla="*/ 487 h 487" name="T5"/>
                <a:gd fmla="*/ 0 w 486" name="T6"/>
                <a:gd fmla="*/ 267 h 487" name="T7"/>
                <a:gd fmla="*/ 273 w 486" name="T8"/>
                <a:gd fmla="*/ 0 h 487" name="T9"/>
              </a:gdLst>
              <a:cxnLst>
                <a:cxn ang="0">
                  <a:pos x="T0" y="T1"/>
                </a:cxn>
                <a:cxn ang="0">
                  <a:pos x="T2" y="T3"/>
                </a:cxn>
                <a:cxn ang="0">
                  <a:pos x="T4" y="T5"/>
                </a:cxn>
                <a:cxn ang="0">
                  <a:pos x="T6" y="T7"/>
                </a:cxn>
                <a:cxn ang="0">
                  <a:pos x="T8" y="T9"/>
                </a:cxn>
              </a:cxnLst>
              <a:rect b="b" l="0" r="r" t="0"/>
              <a:pathLst>
                <a:path h="487" w="486">
                  <a:moveTo>
                    <a:pt x="273" y="0"/>
                  </a:moveTo>
                  <a:cubicBezTo>
                    <a:pt x="257" y="209"/>
                    <a:pt x="345" y="268"/>
                    <a:pt x="486" y="280"/>
                  </a:cubicBezTo>
                  <a:cubicBezTo>
                    <a:pt x="274" y="487"/>
                    <a:pt x="274" y="487"/>
                    <a:pt x="274" y="487"/>
                  </a:cubicBezTo>
                  <a:cubicBezTo>
                    <a:pt x="266" y="345"/>
                    <a:pt x="209" y="256"/>
                    <a:pt x="0" y="267"/>
                  </a:cubicBezTo>
                  <a:lnTo>
                    <a:pt x="273" y="0"/>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18" name="Group 38"/>
          <p:cNvGrpSpPr/>
          <p:nvPr/>
        </p:nvGrpSpPr>
        <p:grpSpPr>
          <a:xfrm>
            <a:off x="6239011" y="2914890"/>
            <a:ext cx="1922353" cy="1902003"/>
            <a:chOff x="6239011" y="3177384"/>
            <a:chExt cx="1922353" cy="1902003"/>
          </a:xfrm>
          <a:solidFill>
            <a:srgbClr val="43BAB3"/>
          </a:solidFill>
        </p:grpSpPr>
        <p:sp>
          <p:nvSpPr>
            <p:cNvPr id="19" name="Oval 14"/>
            <p:cNvSpPr>
              <a:spLocks noChangeArrowheads="1"/>
            </p:cNvSpPr>
            <p:nvPr/>
          </p:nvSpPr>
          <p:spPr bwMode="auto">
            <a:xfrm>
              <a:off x="6239011" y="3946596"/>
              <a:ext cx="1131434" cy="1132791"/>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0" name="Oval 15"/>
            <p:cNvSpPr>
              <a:spLocks noChangeArrowheads="1"/>
            </p:cNvSpPr>
            <p:nvPr/>
          </p:nvSpPr>
          <p:spPr bwMode="auto">
            <a:xfrm>
              <a:off x="7392151" y="3177384"/>
              <a:ext cx="769213" cy="769213"/>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1" name="Freeform 16"/>
            <p:cNvSpPr/>
            <p:nvPr/>
          </p:nvSpPr>
          <p:spPr bwMode="auto">
            <a:xfrm>
              <a:off x="6849497" y="3532823"/>
              <a:ext cx="948289" cy="948289"/>
            </a:xfrm>
            <a:custGeom>
              <a:gdLst>
                <a:gd fmla="*/ 0 w 486" name="T0"/>
                <a:gd fmla="*/ 213 h 486" name="T1"/>
                <a:gd fmla="*/ 279 w 486" name="T2"/>
                <a:gd fmla="*/ 0 h 486" name="T3"/>
                <a:gd fmla="*/ 486 w 486" name="T4"/>
                <a:gd fmla="*/ 212 h 486" name="T5"/>
                <a:gd fmla="*/ 267 w 486" name="T6"/>
                <a:gd fmla="*/ 486 h 486" name="T7"/>
                <a:gd fmla="*/ 0 w 486" name="T8"/>
                <a:gd fmla="*/ 213 h 486" name="T9"/>
              </a:gdLst>
              <a:cxnLst>
                <a:cxn ang="0">
                  <a:pos x="T0" y="T1"/>
                </a:cxn>
                <a:cxn ang="0">
                  <a:pos x="T2" y="T3"/>
                </a:cxn>
                <a:cxn ang="0">
                  <a:pos x="T4" y="T5"/>
                </a:cxn>
                <a:cxn ang="0">
                  <a:pos x="T6" y="T7"/>
                </a:cxn>
                <a:cxn ang="0">
                  <a:pos x="T8" y="T9"/>
                </a:cxn>
              </a:cxnLst>
              <a:rect b="b" l="0" r="r" t="0"/>
              <a:pathLst>
                <a:path h="486" w="486">
                  <a:moveTo>
                    <a:pt x="0" y="213"/>
                  </a:moveTo>
                  <a:cubicBezTo>
                    <a:pt x="208" y="230"/>
                    <a:pt x="268" y="142"/>
                    <a:pt x="279" y="0"/>
                  </a:cubicBezTo>
                  <a:cubicBezTo>
                    <a:pt x="486" y="212"/>
                    <a:pt x="486" y="212"/>
                    <a:pt x="486" y="212"/>
                  </a:cubicBezTo>
                  <a:cubicBezTo>
                    <a:pt x="344" y="220"/>
                    <a:pt x="255" y="277"/>
                    <a:pt x="267" y="486"/>
                  </a:cubicBezTo>
                  <a:lnTo>
                    <a:pt x="0" y="213"/>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22" name="Group 47"/>
          <p:cNvGrpSpPr/>
          <p:nvPr/>
        </p:nvGrpSpPr>
        <p:grpSpPr>
          <a:xfrm>
            <a:off x="4067038" y="2445495"/>
            <a:ext cx="1922353" cy="1902003"/>
            <a:chOff x="4067038" y="2707989"/>
            <a:chExt cx="1922353" cy="1902003"/>
          </a:xfrm>
          <a:solidFill>
            <a:srgbClr val="FB7D6E"/>
          </a:solidFill>
        </p:grpSpPr>
        <p:sp>
          <p:nvSpPr>
            <p:cNvPr id="23" name="Oval 8"/>
            <p:cNvSpPr>
              <a:spLocks noChangeArrowheads="1"/>
            </p:cNvSpPr>
            <p:nvPr/>
          </p:nvSpPr>
          <p:spPr bwMode="auto">
            <a:xfrm>
              <a:off x="4856600" y="2707989"/>
              <a:ext cx="1132791" cy="1131434"/>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4" name="Oval 9"/>
            <p:cNvSpPr>
              <a:spLocks noChangeArrowheads="1"/>
            </p:cNvSpPr>
            <p:nvPr/>
          </p:nvSpPr>
          <p:spPr bwMode="auto">
            <a:xfrm>
              <a:off x="4067038" y="3839423"/>
              <a:ext cx="769213" cy="770569"/>
            </a:xfrm>
            <a:prstGeom prst="ellipse">
              <a:avLst/>
            </a:pr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25" name="Freeform 10"/>
            <p:cNvSpPr/>
            <p:nvPr/>
          </p:nvSpPr>
          <p:spPr bwMode="auto">
            <a:xfrm>
              <a:off x="4430616" y="3304908"/>
              <a:ext cx="949645" cy="949645"/>
            </a:xfrm>
            <a:custGeom>
              <a:gdLst>
                <a:gd fmla="*/ 487 w 487" name="T0"/>
                <a:gd fmla="*/ 274 h 487" name="T1"/>
                <a:gd fmla="*/ 207 w 487" name="T2"/>
                <a:gd fmla="*/ 487 h 487" name="T3"/>
                <a:gd fmla="*/ 0 w 487" name="T4"/>
                <a:gd fmla="*/ 275 h 487" name="T5"/>
                <a:gd fmla="*/ 220 w 487" name="T6"/>
                <a:gd fmla="*/ 0 h 487" name="T7"/>
                <a:gd fmla="*/ 487 w 487" name="T8"/>
                <a:gd fmla="*/ 274 h 487" name="T9"/>
              </a:gdLst>
              <a:cxnLst>
                <a:cxn ang="0">
                  <a:pos x="T0" y="T1"/>
                </a:cxn>
                <a:cxn ang="0">
                  <a:pos x="T2" y="T3"/>
                </a:cxn>
                <a:cxn ang="0">
                  <a:pos x="T4" y="T5"/>
                </a:cxn>
                <a:cxn ang="0">
                  <a:pos x="T6" y="T7"/>
                </a:cxn>
                <a:cxn ang="0">
                  <a:pos x="T8" y="T9"/>
                </a:cxn>
              </a:cxnLst>
              <a:rect b="b" l="0" r="r" t="0"/>
              <a:pathLst>
                <a:path h="487" w="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sp>
        <p:nvSpPr>
          <p:cNvPr id="26" name="TextBox 51"/>
          <p:cNvSpPr txBox="1"/>
          <p:nvPr/>
        </p:nvSpPr>
        <p:spPr>
          <a:xfrm>
            <a:off x="5422995" y="1792025"/>
            <a:ext cx="646533"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01</a:t>
            </a:r>
          </a:p>
        </p:txBody>
      </p:sp>
      <p:sp>
        <p:nvSpPr>
          <p:cNvPr id="27" name="TextBox 52"/>
          <p:cNvSpPr txBox="1"/>
          <p:nvPr/>
        </p:nvSpPr>
        <p:spPr>
          <a:xfrm>
            <a:off x="7407880" y="3068663"/>
            <a:ext cx="732810"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02</a:t>
            </a:r>
          </a:p>
        </p:txBody>
      </p:sp>
      <p:sp>
        <p:nvSpPr>
          <p:cNvPr id="28" name="TextBox 53"/>
          <p:cNvSpPr txBox="1"/>
          <p:nvPr/>
        </p:nvSpPr>
        <p:spPr>
          <a:xfrm>
            <a:off x="6121703" y="5017268"/>
            <a:ext cx="732810"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03</a:t>
            </a:r>
          </a:p>
        </p:txBody>
      </p:sp>
      <p:sp>
        <p:nvSpPr>
          <p:cNvPr id="29" name="TextBox 54"/>
          <p:cNvSpPr txBox="1"/>
          <p:nvPr/>
        </p:nvSpPr>
        <p:spPr>
          <a:xfrm>
            <a:off x="4080454" y="3729462"/>
            <a:ext cx="732810" cy="457200"/>
          </a:xfrm>
          <a:prstGeom prst="rect">
            <a:avLst/>
          </a:prstGeom>
          <a:noFill/>
        </p:spPr>
        <p:txBody>
          <a:bodyPr rtlCol="0" wrap="square">
            <a:spAutoFit/>
          </a:bodyPr>
          <a:lstStyle/>
          <a:p>
            <a:pPr algn="ctr"/>
            <a:r>
              <a:rPr b="1" lang="id-ID" smtClean="0" sz="2400">
                <a:solidFill>
                  <a:prstClr val="white"/>
                </a:solidFill>
                <a:latin charset="0" pitchFamily="34" typeface="Impact MT Std"/>
                <a:ea charset="-122" pitchFamily="34" typeface="微软雅黑"/>
              </a:rPr>
              <a:t>04</a:t>
            </a:r>
          </a:p>
        </p:txBody>
      </p:sp>
      <p:sp>
        <p:nvSpPr>
          <p:cNvPr id="30" name="TextBox 55"/>
          <p:cNvSpPr txBox="1"/>
          <p:nvPr/>
        </p:nvSpPr>
        <p:spPr>
          <a:xfrm>
            <a:off x="8353151" y="1656811"/>
            <a:ext cx="1554480" cy="365760"/>
          </a:xfrm>
          <a:prstGeom prst="rect">
            <a:avLst/>
          </a:prstGeom>
          <a:noFill/>
        </p:spPr>
        <p:txBody>
          <a:bodyPr rtlCol="0" wrap="none">
            <a:spAutoFit/>
          </a:bodyPr>
          <a:lstStyle/>
          <a:p>
            <a:r>
              <a:rPr altLang="en-US" b="1" lang="zh-CN" smtClean="0">
                <a:solidFill>
                  <a:schemeClr val="tx1">
                    <a:lumMod val="50000"/>
                    <a:lumOff val="50000"/>
                  </a:schemeClr>
                </a:solidFill>
                <a:latin charset="-122" pitchFamily="34" typeface="微软雅黑"/>
                <a:ea charset="-122" pitchFamily="34" typeface="微软雅黑"/>
              </a:rPr>
              <a:t>职业作息时间</a:t>
            </a:r>
          </a:p>
        </p:txBody>
      </p:sp>
      <p:sp>
        <p:nvSpPr>
          <p:cNvPr id="31" name="TextBox 58"/>
          <p:cNvSpPr txBox="1"/>
          <p:nvPr/>
        </p:nvSpPr>
        <p:spPr>
          <a:xfrm>
            <a:off x="8353151" y="1937993"/>
            <a:ext cx="2926630" cy="105156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输入你的文字信息输入你的文字信息输入你的文字信息输入你的文字信息输入你的文字信息。</a:t>
            </a:r>
          </a:p>
        </p:txBody>
      </p:sp>
      <p:cxnSp>
        <p:nvCxnSpPr>
          <p:cNvPr id="32" name="Elbow Connector 59"/>
          <p:cNvCxnSpPr/>
          <p:nvPr/>
        </p:nvCxnSpPr>
        <p:spPr>
          <a:xfrm rot="10800000">
            <a:off x="3512313" y="4983761"/>
            <a:ext cx="2403072" cy="387784"/>
          </a:xfrm>
          <a:prstGeom prst="bentConnector3">
            <a:avLst>
              <a:gd fmla="val 50000" name="adj1"/>
            </a:avLst>
          </a:prstGeom>
          <a:noFill/>
          <a:ln algn="ctr" cap="flat" cmpd="sng" w="19050">
            <a:solidFill>
              <a:schemeClr val="bg1">
                <a:lumMod val="65000"/>
              </a:schemeClr>
            </a:solidFill>
            <a:prstDash val="sysDash"/>
            <a:miter lim="800000"/>
            <a:tailEnd type="diamond"/>
          </a:ln>
          <a:effectLst/>
        </p:spPr>
      </p:cxnSp>
      <p:cxnSp>
        <p:nvCxnSpPr>
          <p:cNvPr id="33" name="Straight Connector 60"/>
          <p:cNvCxnSpPr/>
          <p:nvPr/>
        </p:nvCxnSpPr>
        <p:spPr>
          <a:xfrm>
            <a:off x="6261313" y="1976453"/>
            <a:ext cx="1980000" cy="0"/>
          </a:xfrm>
          <a:prstGeom prst="line">
            <a:avLst/>
          </a:prstGeom>
          <a:noFill/>
          <a:ln algn="ctr" cap="flat" cmpd="sng" w="19050">
            <a:solidFill>
              <a:schemeClr val="bg1">
                <a:lumMod val="65000"/>
              </a:schemeClr>
            </a:solidFill>
            <a:prstDash val="sysDash"/>
            <a:miter lim="800000"/>
            <a:headEnd len="med" type="none" w="med"/>
            <a:tailEnd type="diamond"/>
          </a:ln>
          <a:effectLst/>
        </p:spPr>
      </p:cxnSp>
      <p:cxnSp>
        <p:nvCxnSpPr>
          <p:cNvPr id="34" name="Elbow Connector 61"/>
          <p:cNvCxnSpPr/>
          <p:nvPr/>
        </p:nvCxnSpPr>
        <p:spPr>
          <a:xfrm flipV="1" rot="16200000">
            <a:off x="3375063" y="2455021"/>
            <a:ext cx="1212354" cy="750015"/>
          </a:xfrm>
          <a:prstGeom prst="bentConnector3">
            <a:avLst>
              <a:gd fmla="val 100000" name="adj1"/>
            </a:avLst>
          </a:prstGeom>
          <a:noFill/>
          <a:ln algn="ctr" cap="flat" cmpd="sng" w="19050">
            <a:solidFill>
              <a:schemeClr val="bg1">
                <a:lumMod val="65000"/>
              </a:schemeClr>
            </a:solidFill>
            <a:prstDash val="sysDash"/>
            <a:miter lim="800000"/>
            <a:tailEnd type="diamond"/>
          </a:ln>
          <a:effectLst/>
        </p:spPr>
      </p:cxnSp>
      <p:cxnSp>
        <p:nvCxnSpPr>
          <p:cNvPr id="35" name="Elbow Connector 62"/>
          <p:cNvCxnSpPr/>
          <p:nvPr/>
        </p:nvCxnSpPr>
        <p:spPr>
          <a:xfrm>
            <a:off x="7828670" y="3788854"/>
            <a:ext cx="976198" cy="574006"/>
          </a:xfrm>
          <a:prstGeom prst="bentConnector3">
            <a:avLst>
              <a:gd fmla="val 1587" name="adj1"/>
            </a:avLst>
          </a:prstGeom>
          <a:noFill/>
          <a:ln algn="ctr" cap="flat" cmpd="sng" w="19050">
            <a:solidFill>
              <a:schemeClr val="bg1">
                <a:lumMod val="65000"/>
              </a:schemeClr>
            </a:solidFill>
            <a:prstDash val="sysDash"/>
            <a:miter lim="800000"/>
            <a:tailEnd type="diamond"/>
          </a:ln>
          <a:effectLst/>
        </p:spPr>
      </p:cxnSp>
      <p:sp>
        <p:nvSpPr>
          <p:cNvPr id="36" name="TextBox 63"/>
          <p:cNvSpPr txBox="1"/>
          <p:nvPr/>
        </p:nvSpPr>
        <p:spPr>
          <a:xfrm>
            <a:off x="8863215" y="3947162"/>
            <a:ext cx="1554480" cy="365760"/>
          </a:xfrm>
          <a:prstGeom prst="rect">
            <a:avLst/>
          </a:prstGeom>
          <a:noFill/>
        </p:spPr>
        <p:txBody>
          <a:bodyPr rtlCol="0" wrap="none">
            <a:spAutoFit/>
          </a:bodyPr>
          <a:lstStyle/>
          <a:p>
            <a:r>
              <a:rPr altLang="en-US" b="1" lang="zh-CN" smtClean="0">
                <a:solidFill>
                  <a:schemeClr val="tx1">
                    <a:lumMod val="50000"/>
                    <a:lumOff val="50000"/>
                  </a:schemeClr>
                </a:solidFill>
                <a:latin charset="-122" pitchFamily="34" typeface="微软雅黑"/>
                <a:ea charset="-122" pitchFamily="34" typeface="微软雅黑"/>
              </a:rPr>
              <a:t>职业发展前景</a:t>
            </a:r>
          </a:p>
        </p:txBody>
      </p:sp>
      <p:sp>
        <p:nvSpPr>
          <p:cNvPr id="37" name="TextBox 64"/>
          <p:cNvSpPr txBox="1"/>
          <p:nvPr/>
        </p:nvSpPr>
        <p:spPr>
          <a:xfrm>
            <a:off x="8863216" y="4228344"/>
            <a:ext cx="2480617" cy="105156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a:t>
            </a:r>
          </a:p>
        </p:txBody>
      </p:sp>
      <p:sp>
        <p:nvSpPr>
          <p:cNvPr id="38" name="TextBox 65"/>
          <p:cNvSpPr txBox="1"/>
          <p:nvPr/>
        </p:nvSpPr>
        <p:spPr>
          <a:xfrm>
            <a:off x="2010960" y="1907547"/>
            <a:ext cx="1554480" cy="365760"/>
          </a:xfrm>
          <a:prstGeom prst="rect">
            <a:avLst/>
          </a:prstGeom>
          <a:noFill/>
        </p:spPr>
        <p:txBody>
          <a:bodyPr rtlCol="0" wrap="none">
            <a:spAutoFit/>
          </a:bodyPr>
          <a:lstStyle/>
          <a:p>
            <a:pPr algn="r"/>
            <a:r>
              <a:rPr altLang="en-US" b="1" lang="zh-CN" smtClean="0">
                <a:solidFill>
                  <a:schemeClr val="tx1">
                    <a:lumMod val="50000"/>
                    <a:lumOff val="50000"/>
                  </a:schemeClr>
                </a:solidFill>
                <a:latin charset="-122" pitchFamily="34" typeface="微软雅黑"/>
                <a:ea charset="-122" pitchFamily="34" typeface="微软雅黑"/>
              </a:rPr>
              <a:t>职业发展目标</a:t>
            </a:r>
          </a:p>
        </p:txBody>
      </p:sp>
      <p:sp>
        <p:nvSpPr>
          <p:cNvPr id="39" name="TextBox 66"/>
          <p:cNvSpPr txBox="1"/>
          <p:nvPr/>
        </p:nvSpPr>
        <p:spPr>
          <a:xfrm>
            <a:off x="1084823" y="2188729"/>
            <a:ext cx="2480617" cy="1051560"/>
          </a:xfrm>
          <a:prstGeom prst="rect">
            <a:avLst/>
          </a:prstGeom>
          <a:noFill/>
        </p:spPr>
        <p:txBody>
          <a:bodyPr rtlCol="0" wrap="square">
            <a:spAutoFit/>
          </a:bodyPr>
          <a:lstStyle/>
          <a:p>
            <a:pPr algn="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a:t>
            </a:r>
          </a:p>
        </p:txBody>
      </p:sp>
      <p:sp>
        <p:nvSpPr>
          <p:cNvPr id="40" name="TextBox 67"/>
          <p:cNvSpPr txBox="1"/>
          <p:nvPr/>
        </p:nvSpPr>
        <p:spPr>
          <a:xfrm>
            <a:off x="1899850" y="4644356"/>
            <a:ext cx="1554480" cy="365760"/>
          </a:xfrm>
          <a:prstGeom prst="rect">
            <a:avLst/>
          </a:prstGeom>
          <a:noFill/>
        </p:spPr>
        <p:txBody>
          <a:bodyPr rtlCol="0" wrap="none">
            <a:spAutoFit/>
          </a:bodyPr>
          <a:lstStyle/>
          <a:p>
            <a:pPr algn="r"/>
            <a:r>
              <a:rPr altLang="en-US" b="1" lang="zh-CN" smtClean="0">
                <a:solidFill>
                  <a:schemeClr val="tx1">
                    <a:lumMod val="50000"/>
                    <a:lumOff val="50000"/>
                  </a:schemeClr>
                </a:solidFill>
                <a:latin charset="-122" pitchFamily="34" typeface="微软雅黑"/>
                <a:ea charset="-122" pitchFamily="34" typeface="微软雅黑"/>
              </a:rPr>
              <a:t>业内荣誉嘉奖</a:t>
            </a:r>
          </a:p>
        </p:txBody>
      </p:sp>
      <p:sp>
        <p:nvSpPr>
          <p:cNvPr id="41" name="TextBox 68"/>
          <p:cNvSpPr txBox="1"/>
          <p:nvPr/>
        </p:nvSpPr>
        <p:spPr>
          <a:xfrm>
            <a:off x="973713" y="4925538"/>
            <a:ext cx="2480617" cy="1051560"/>
          </a:xfrm>
          <a:prstGeom prst="rect">
            <a:avLst/>
          </a:prstGeom>
          <a:noFill/>
        </p:spPr>
        <p:txBody>
          <a:bodyPr rtlCol="0" wrap="square">
            <a:spAutoFit/>
          </a:bodyPr>
          <a:lstStyle/>
          <a:p>
            <a:pPr algn="r">
              <a:lnSpc>
                <a:spcPct val="150000"/>
              </a:lnSpc>
            </a:pPr>
            <a:r>
              <a:rPr altLang="en-US" lang="zh-CN" sz="1400">
                <a:solidFill>
                  <a:schemeClr val="tx1">
                    <a:lumMod val="50000"/>
                    <a:lumOff val="50000"/>
                  </a:schemeClr>
                </a:solidFill>
                <a:latin charset="-122" pitchFamily="34" typeface="微软雅黑"/>
                <a:ea charset="-122" pitchFamily="34" typeface="微软雅黑"/>
              </a:rPr>
              <a:t>输入你的文字信息输入你的文字信息输入你的文字信息输入你的文字信息</a:t>
            </a:r>
          </a:p>
        </p:txBody>
      </p:sp>
      <p:grpSp>
        <p:nvGrpSpPr>
          <p:cNvPr id="42" name="Group 69"/>
          <p:cNvGrpSpPr/>
          <p:nvPr/>
        </p:nvGrpSpPr>
        <p:grpSpPr>
          <a:xfrm>
            <a:off x="6440090" y="2763659"/>
            <a:ext cx="547960" cy="417157"/>
            <a:chOff x="2320926" y="1616075"/>
            <a:chExt cx="492124" cy="374650"/>
          </a:xfrm>
          <a:solidFill>
            <a:sysClr lastClr="FFFFFF" val="window"/>
          </a:solidFill>
        </p:grpSpPr>
        <p:sp>
          <p:nvSpPr>
            <p:cNvPr id="43" name="Freeform 20"/>
            <p:cNvSpPr/>
            <p:nvPr/>
          </p:nvSpPr>
          <p:spPr bwMode="auto">
            <a:xfrm>
              <a:off x="2541588" y="1793875"/>
              <a:ext cx="52387" cy="53975"/>
            </a:xfrm>
            <a:custGeom>
              <a:gdLst>
                <a:gd fmla="*/ 10 w 14" name="T0"/>
                <a:gd fmla="*/ 14 h 14" name="T1"/>
                <a:gd fmla="*/ 14 w 14" name="T2"/>
                <a:gd fmla="*/ 10 h 14" name="T3"/>
                <a:gd fmla="*/ 14 w 14" name="T4"/>
                <a:gd fmla="*/ 4 h 14" name="T5"/>
                <a:gd fmla="*/ 10 w 14" name="T6"/>
                <a:gd fmla="*/ 0 h 14" name="T7"/>
                <a:gd fmla="*/ 4 w 14" name="T8"/>
                <a:gd fmla="*/ 0 h 14" name="T9"/>
                <a:gd fmla="*/ 0 w 14" name="T10"/>
                <a:gd fmla="*/ 4 h 14" name="T11"/>
                <a:gd fmla="*/ 0 w 14" name="T12"/>
                <a:gd fmla="*/ 10 h 14" name="T13"/>
                <a:gd fmla="*/ 4 w 14" name="T14"/>
                <a:gd fmla="*/ 14 h 14" name="T15"/>
                <a:gd fmla="*/ 10 w 14" name="T16"/>
                <a:gd fmla="*/ 14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14">
                  <a:moveTo>
                    <a:pt x="10" y="14"/>
                  </a:moveTo>
                  <a:cubicBezTo>
                    <a:pt x="12" y="14"/>
                    <a:pt x="14" y="13"/>
                    <a:pt x="14" y="10"/>
                  </a:cubicBezTo>
                  <a:cubicBezTo>
                    <a:pt x="14" y="4"/>
                    <a:pt x="14" y="4"/>
                    <a:pt x="14" y="4"/>
                  </a:cubicBezTo>
                  <a:cubicBezTo>
                    <a:pt x="14" y="2"/>
                    <a:pt x="12" y="0"/>
                    <a:pt x="10" y="0"/>
                  </a:cubicBezTo>
                  <a:cubicBezTo>
                    <a:pt x="4" y="0"/>
                    <a:pt x="4" y="0"/>
                    <a:pt x="4" y="0"/>
                  </a:cubicBezTo>
                  <a:cubicBezTo>
                    <a:pt x="2" y="0"/>
                    <a:pt x="0" y="2"/>
                    <a:pt x="0" y="4"/>
                  </a:cubicBezTo>
                  <a:cubicBezTo>
                    <a:pt x="0" y="10"/>
                    <a:pt x="0" y="10"/>
                    <a:pt x="0" y="10"/>
                  </a:cubicBezTo>
                  <a:cubicBezTo>
                    <a:pt x="0" y="13"/>
                    <a:pt x="2" y="14"/>
                    <a:pt x="4" y="14"/>
                  </a:cubicBezTo>
                  <a:lnTo>
                    <a:pt x="10"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4" name="Freeform 21"/>
            <p:cNvSpPr>
              <a:spLocks noEditPoints="1"/>
            </p:cNvSpPr>
            <p:nvPr/>
          </p:nvSpPr>
          <p:spPr bwMode="auto">
            <a:xfrm>
              <a:off x="2320926" y="1616075"/>
              <a:ext cx="492124" cy="196850"/>
            </a:xfrm>
            <a:custGeom>
              <a:gdLst>
                <a:gd fmla="*/ 116 w 128" name="T0"/>
                <a:gd fmla="*/ 17 h 51" name="T1"/>
                <a:gd fmla="*/ 90 w 128" name="T2"/>
                <a:gd fmla="*/ 17 h 51" name="T3"/>
                <a:gd fmla="*/ 90 w 128" name="T4"/>
                <a:gd fmla="*/ 12 h 51" name="T5"/>
                <a:gd fmla="*/ 80 w 128" name="T6"/>
                <a:gd fmla="*/ 0 h 51" name="T7"/>
                <a:gd fmla="*/ 49 w 128" name="T8"/>
                <a:gd fmla="*/ 0 h 51" name="T9"/>
                <a:gd fmla="*/ 38 w 128" name="T10"/>
                <a:gd fmla="*/ 12 h 51" name="T11"/>
                <a:gd fmla="*/ 38 w 128" name="T12"/>
                <a:gd fmla="*/ 17 h 51" name="T13"/>
                <a:gd fmla="*/ 12 w 128" name="T14"/>
                <a:gd fmla="*/ 17 h 51" name="T15"/>
                <a:gd fmla="*/ 0 w 128" name="T16"/>
                <a:gd fmla="*/ 29 h 51" name="T17"/>
                <a:gd fmla="*/ 0 w 128" name="T18"/>
                <a:gd fmla="*/ 51 h 51" name="T19"/>
                <a:gd fmla="*/ 53 w 128" name="T20"/>
                <a:gd fmla="*/ 51 h 51" name="T21"/>
                <a:gd fmla="*/ 53 w 128" name="T22"/>
                <a:gd fmla="*/ 50 h 51" name="T23"/>
                <a:gd fmla="*/ 61 w 128" name="T24"/>
                <a:gd fmla="*/ 42 h 51" name="T25"/>
                <a:gd fmla="*/ 67 w 128" name="T26"/>
                <a:gd fmla="*/ 42 h 51" name="T27"/>
                <a:gd fmla="*/ 75 w 128" name="T28"/>
                <a:gd fmla="*/ 50 h 51" name="T29"/>
                <a:gd fmla="*/ 75 w 128" name="T30"/>
                <a:gd fmla="*/ 51 h 51" name="T31"/>
                <a:gd fmla="*/ 128 w 128" name="T32"/>
                <a:gd fmla="*/ 51 h 51" name="T33"/>
                <a:gd fmla="*/ 128 w 128" name="T34"/>
                <a:gd fmla="*/ 29 h 51" name="T35"/>
                <a:gd fmla="*/ 116 w 128" name="T36"/>
                <a:gd fmla="*/ 17 h 51" name="T37"/>
                <a:gd fmla="*/ 44 w 128" name="T38"/>
                <a:gd fmla="*/ 12 h 51" name="T39"/>
                <a:gd fmla="*/ 49 w 128" name="T40"/>
                <a:gd fmla="*/ 6 h 51" name="T41"/>
                <a:gd fmla="*/ 79 w 128" name="T42"/>
                <a:gd fmla="*/ 6 h 51" name="T43"/>
                <a:gd fmla="*/ 84 w 128" name="T44"/>
                <a:gd fmla="*/ 12 h 51" name="T45"/>
                <a:gd fmla="*/ 84 w 128" name="T46"/>
                <a:gd fmla="*/ 17 h 51" name="T47"/>
                <a:gd fmla="*/ 44 w 128" name="T48"/>
                <a:gd fmla="*/ 17 h 51" name="T49"/>
                <a:gd fmla="*/ 44 w 128" name="T50"/>
                <a:gd fmla="*/ 12 h 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1" w="128">
                  <a:moveTo>
                    <a:pt x="116" y="17"/>
                  </a:moveTo>
                  <a:cubicBezTo>
                    <a:pt x="90" y="17"/>
                    <a:pt x="90" y="17"/>
                    <a:pt x="90" y="17"/>
                  </a:cubicBezTo>
                  <a:cubicBezTo>
                    <a:pt x="90" y="12"/>
                    <a:pt x="90" y="12"/>
                    <a:pt x="90" y="12"/>
                  </a:cubicBezTo>
                  <a:cubicBezTo>
                    <a:pt x="90" y="6"/>
                    <a:pt x="85" y="0"/>
                    <a:pt x="80" y="0"/>
                  </a:cubicBezTo>
                  <a:cubicBezTo>
                    <a:pt x="49" y="0"/>
                    <a:pt x="49" y="0"/>
                    <a:pt x="49" y="0"/>
                  </a:cubicBezTo>
                  <a:cubicBezTo>
                    <a:pt x="43" y="0"/>
                    <a:pt x="38" y="6"/>
                    <a:pt x="38" y="12"/>
                  </a:cubicBezTo>
                  <a:cubicBezTo>
                    <a:pt x="38" y="17"/>
                    <a:pt x="38" y="17"/>
                    <a:pt x="38" y="17"/>
                  </a:cubicBezTo>
                  <a:cubicBezTo>
                    <a:pt x="12" y="17"/>
                    <a:pt x="12" y="17"/>
                    <a:pt x="12" y="17"/>
                  </a:cubicBezTo>
                  <a:cubicBezTo>
                    <a:pt x="6" y="17"/>
                    <a:pt x="0" y="22"/>
                    <a:pt x="0" y="29"/>
                  </a:cubicBezTo>
                  <a:cubicBezTo>
                    <a:pt x="0" y="51"/>
                    <a:pt x="0" y="51"/>
                    <a:pt x="0" y="51"/>
                  </a:cubicBezTo>
                  <a:cubicBezTo>
                    <a:pt x="53" y="51"/>
                    <a:pt x="53" y="51"/>
                    <a:pt x="53" y="51"/>
                  </a:cubicBezTo>
                  <a:cubicBezTo>
                    <a:pt x="53" y="50"/>
                    <a:pt x="53" y="50"/>
                    <a:pt x="53" y="50"/>
                  </a:cubicBezTo>
                  <a:cubicBezTo>
                    <a:pt x="53" y="46"/>
                    <a:pt x="57" y="42"/>
                    <a:pt x="61" y="42"/>
                  </a:cubicBezTo>
                  <a:cubicBezTo>
                    <a:pt x="67" y="42"/>
                    <a:pt x="67" y="42"/>
                    <a:pt x="67" y="42"/>
                  </a:cubicBezTo>
                  <a:cubicBezTo>
                    <a:pt x="72" y="42"/>
                    <a:pt x="75" y="46"/>
                    <a:pt x="75" y="50"/>
                  </a:cubicBezTo>
                  <a:cubicBezTo>
                    <a:pt x="75" y="51"/>
                    <a:pt x="75" y="51"/>
                    <a:pt x="75" y="51"/>
                  </a:cubicBezTo>
                  <a:cubicBezTo>
                    <a:pt x="128" y="51"/>
                    <a:pt x="128" y="51"/>
                    <a:pt x="128" y="51"/>
                  </a:cubicBezTo>
                  <a:cubicBezTo>
                    <a:pt x="128" y="29"/>
                    <a:pt x="128" y="29"/>
                    <a:pt x="128" y="29"/>
                  </a:cubicBezTo>
                  <a:cubicBezTo>
                    <a:pt x="128" y="22"/>
                    <a:pt x="123" y="17"/>
                    <a:pt x="116" y="17"/>
                  </a:cubicBezTo>
                  <a:close/>
                  <a:moveTo>
                    <a:pt x="44" y="12"/>
                  </a:moveTo>
                  <a:cubicBezTo>
                    <a:pt x="44" y="9"/>
                    <a:pt x="47" y="6"/>
                    <a:pt x="49" y="6"/>
                  </a:cubicBezTo>
                  <a:cubicBezTo>
                    <a:pt x="79" y="6"/>
                    <a:pt x="79" y="6"/>
                    <a:pt x="79" y="6"/>
                  </a:cubicBezTo>
                  <a:cubicBezTo>
                    <a:pt x="82" y="6"/>
                    <a:pt x="84" y="9"/>
                    <a:pt x="84" y="12"/>
                  </a:cubicBezTo>
                  <a:cubicBezTo>
                    <a:pt x="84" y="17"/>
                    <a:pt x="84" y="17"/>
                    <a:pt x="84" y="17"/>
                  </a:cubicBezTo>
                  <a:cubicBezTo>
                    <a:pt x="44" y="17"/>
                    <a:pt x="44" y="17"/>
                    <a:pt x="44" y="17"/>
                  </a:cubicBezTo>
                  <a:lnTo>
                    <a:pt x="4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5" name="Freeform 22"/>
            <p:cNvSpPr/>
            <p:nvPr/>
          </p:nvSpPr>
          <p:spPr bwMode="auto">
            <a:xfrm>
              <a:off x="2333625" y="1828800"/>
              <a:ext cx="468312" cy="161925"/>
            </a:xfrm>
            <a:custGeom>
              <a:gdLst>
                <a:gd fmla="*/ 72 w 122" name="T0"/>
                <a:gd fmla="*/ 1 h 42" name="T1"/>
                <a:gd fmla="*/ 64 w 122" name="T2"/>
                <a:gd fmla="*/ 9 h 42" name="T3"/>
                <a:gd fmla="*/ 58 w 122" name="T4"/>
                <a:gd fmla="*/ 9 h 42" name="T5"/>
                <a:gd fmla="*/ 51 w 122" name="T6"/>
                <a:gd fmla="*/ 1 h 42" name="T7"/>
                <a:gd fmla="*/ 51 w 122" name="T8"/>
                <a:gd fmla="*/ 0 h 42" name="T9"/>
                <a:gd fmla="*/ 0 w 122" name="T10"/>
                <a:gd fmla="*/ 0 h 42" name="T11"/>
                <a:gd fmla="*/ 0 w 122" name="T12"/>
                <a:gd fmla="*/ 30 h 42" name="T13"/>
                <a:gd fmla="*/ 12 w 122" name="T14"/>
                <a:gd fmla="*/ 42 h 42" name="T15"/>
                <a:gd fmla="*/ 111 w 122" name="T16"/>
                <a:gd fmla="*/ 42 h 42" name="T17"/>
                <a:gd fmla="*/ 122 w 122" name="T18"/>
                <a:gd fmla="*/ 30 h 42" name="T19"/>
                <a:gd fmla="*/ 122 w 122" name="T20"/>
                <a:gd fmla="*/ 0 h 42" name="T21"/>
                <a:gd fmla="*/ 72 w 122" name="T22"/>
                <a:gd fmla="*/ 0 h 42" name="T23"/>
                <a:gd fmla="*/ 72 w 122" name="T24"/>
                <a:gd fmla="*/ 1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122">
                  <a:moveTo>
                    <a:pt x="72" y="1"/>
                  </a:moveTo>
                  <a:cubicBezTo>
                    <a:pt x="72" y="6"/>
                    <a:pt x="68" y="9"/>
                    <a:pt x="64" y="9"/>
                  </a:cubicBezTo>
                  <a:cubicBezTo>
                    <a:pt x="58" y="9"/>
                    <a:pt x="58" y="9"/>
                    <a:pt x="58" y="9"/>
                  </a:cubicBezTo>
                  <a:cubicBezTo>
                    <a:pt x="54" y="9"/>
                    <a:pt x="51" y="6"/>
                    <a:pt x="51" y="1"/>
                  </a:cubicBezTo>
                  <a:cubicBezTo>
                    <a:pt x="51" y="0"/>
                    <a:pt x="51" y="0"/>
                    <a:pt x="51" y="0"/>
                  </a:cubicBezTo>
                  <a:cubicBezTo>
                    <a:pt x="0" y="0"/>
                    <a:pt x="0" y="0"/>
                    <a:pt x="0" y="0"/>
                  </a:cubicBezTo>
                  <a:cubicBezTo>
                    <a:pt x="0" y="30"/>
                    <a:pt x="0" y="30"/>
                    <a:pt x="0" y="30"/>
                  </a:cubicBezTo>
                  <a:cubicBezTo>
                    <a:pt x="0" y="36"/>
                    <a:pt x="5" y="42"/>
                    <a:pt x="12" y="42"/>
                  </a:cubicBezTo>
                  <a:cubicBezTo>
                    <a:pt x="111" y="42"/>
                    <a:pt x="111" y="42"/>
                    <a:pt x="111" y="42"/>
                  </a:cubicBezTo>
                  <a:cubicBezTo>
                    <a:pt x="117" y="42"/>
                    <a:pt x="122" y="36"/>
                    <a:pt x="122" y="30"/>
                  </a:cubicBezTo>
                  <a:cubicBezTo>
                    <a:pt x="122" y="0"/>
                    <a:pt x="122" y="0"/>
                    <a:pt x="122" y="0"/>
                  </a:cubicBezTo>
                  <a:cubicBezTo>
                    <a:pt x="72" y="0"/>
                    <a:pt x="72" y="0"/>
                    <a:pt x="72" y="0"/>
                  </a:cubicBezTo>
                  <a:lnTo>
                    <a:pt x="72"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sp>
        <p:nvSpPr>
          <p:cNvPr id="46" name="Freeform 26"/>
          <p:cNvSpPr>
            <a:spLocks noEditPoints="1"/>
          </p:cNvSpPr>
          <p:nvPr/>
        </p:nvSpPr>
        <p:spPr bwMode="auto">
          <a:xfrm>
            <a:off x="6488656" y="3924787"/>
            <a:ext cx="641811" cy="641811"/>
          </a:xfrm>
          <a:custGeom>
            <a:gdLst>
              <a:gd fmla="*/ 96 w 660" name="T0"/>
              <a:gd fmla="*/ 96 h 660" name="T1"/>
              <a:gd fmla="*/ 96 w 660" name="T2"/>
              <a:gd fmla="*/ 563 h 660" name="T3"/>
              <a:gd fmla="*/ 563 w 660" name="T4"/>
              <a:gd fmla="*/ 563 h 660" name="T5"/>
              <a:gd fmla="*/ 563 w 660" name="T6"/>
              <a:gd fmla="*/ 96 h 660" name="T7"/>
              <a:gd fmla="*/ 578 w 660" name="T8"/>
              <a:gd fmla="*/ 180 h 660" name="T9"/>
              <a:gd fmla="*/ 465 w 660" name="T10"/>
              <a:gd fmla="*/ 120 h 660" name="T11"/>
              <a:gd fmla="*/ 380 w 660" name="T12"/>
              <a:gd fmla="*/ 44 h 660" name="T13"/>
              <a:gd fmla="*/ 578 w 660" name="T14"/>
              <a:gd fmla="*/ 180 h 660" name="T15"/>
              <a:gd fmla="*/ 482 w 660" name="T16"/>
              <a:gd fmla="*/ 474 h 660" name="T17"/>
              <a:gd fmla="*/ 619 w 660" name="T18"/>
              <a:gd fmla="*/ 340 h 660" name="T19"/>
              <a:gd fmla="*/ 341 w 660" name="T20"/>
              <a:gd fmla="*/ 619 h 660" name="T21"/>
              <a:gd fmla="*/ 340 w 660" name="T22"/>
              <a:gd fmla="*/ 548 h 660" name="T23"/>
              <a:gd fmla="*/ 440 w 660" name="T24"/>
              <a:gd fmla="*/ 506 h 660" name="T25"/>
              <a:gd fmla="*/ 220 w 660" name="T26"/>
              <a:gd fmla="*/ 506 h 660" name="T27"/>
              <a:gd fmla="*/ 320 w 660" name="T28"/>
              <a:gd fmla="*/ 548 h 660" name="T29"/>
              <a:gd fmla="*/ 319 w 660" name="T30"/>
              <a:gd fmla="*/ 619 h 660" name="T31"/>
              <a:gd fmla="*/ 65 w 660" name="T32"/>
              <a:gd fmla="*/ 213 h 660" name="T33"/>
              <a:gd fmla="*/ 151 w 660" name="T34"/>
              <a:gd fmla="*/ 281 h 660" name="T35"/>
              <a:gd fmla="*/ 40 w 660" name="T36"/>
              <a:gd fmla="*/ 320 h 660" name="T37"/>
              <a:gd fmla="*/ 319 w 660" name="T38"/>
              <a:gd fmla="*/ 40 h 660" name="T39"/>
              <a:gd fmla="*/ 320 w 660" name="T40"/>
              <a:gd fmla="*/ 147 h 660" name="T41"/>
              <a:gd fmla="*/ 319 w 660" name="T42"/>
              <a:gd fmla="*/ 40 h 660" name="T43"/>
              <a:gd fmla="*/ 419 w 660" name="T44"/>
              <a:gd fmla="*/ 151 h 660" name="T45"/>
              <a:gd fmla="*/ 340 w 660" name="T46"/>
              <a:gd fmla="*/ 40 h 660" name="T47"/>
              <a:gd fmla="*/ 429 w 660" name="T48"/>
              <a:gd fmla="*/ 135 h 660" name="T49"/>
              <a:gd fmla="*/ 416 w 660" name="T50"/>
              <a:gd fmla="*/ 177 h 660" name="T51"/>
              <a:gd fmla="*/ 471 w 660" name="T52"/>
              <a:gd fmla="*/ 219 h 660" name="T53"/>
              <a:gd fmla="*/ 340 w 660" name="T54"/>
              <a:gd fmla="*/ 320 h 660" name="T55"/>
              <a:gd fmla="*/ 488 w 660" name="T56"/>
              <a:gd fmla="*/ 169 h 660" name="T57"/>
              <a:gd fmla="*/ 442 w 660" name="T58"/>
              <a:gd fmla="*/ 169 h 660" name="T59"/>
              <a:gd fmla="*/ 488 w 660" name="T60"/>
              <a:gd fmla="*/ 169 h 660" name="T61"/>
              <a:gd fmla="*/ 320 w 660" name="T62"/>
              <a:gd fmla="*/ 320 h 660" name="T63"/>
              <a:gd fmla="*/ 173 w 660" name="T64"/>
              <a:gd fmla="*/ 282 h 660" name="T65"/>
              <a:gd fmla="*/ 320 w 660" name="T66"/>
              <a:gd fmla="*/ 173 h 660" name="T67"/>
              <a:gd fmla="*/ 159 w 660" name="T68"/>
              <a:gd fmla="*/ 352 h 660" name="T69"/>
              <a:gd fmla="*/ 159 w 660" name="T70"/>
              <a:gd fmla="*/ 307 h 660" name="T71"/>
              <a:gd fmla="*/ 40 w 660" name="T72"/>
              <a:gd fmla="*/ 340 h 660" name="T73"/>
              <a:gd fmla="*/ 151 w 660" name="T74"/>
              <a:gd fmla="*/ 379 h 660" name="T75"/>
              <a:gd fmla="*/ 65 w 660" name="T76"/>
              <a:gd fmla="*/ 447 h 660" name="T77"/>
              <a:gd fmla="*/ 173 w 660" name="T78"/>
              <a:gd fmla="*/ 377 h 660" name="T79"/>
              <a:gd fmla="*/ 320 w 660" name="T80"/>
              <a:gd fmla="*/ 340 h 660" name="T81"/>
              <a:gd fmla="*/ 282 w 660" name="T82"/>
              <a:gd fmla="*/ 486 h 660" name="T83"/>
              <a:gd fmla="*/ 173 w 660" name="T84"/>
              <a:gd fmla="*/ 377 h 660" name="T85"/>
              <a:gd fmla="*/ 330 w 660" name="T86"/>
              <a:gd fmla="*/ 523 h 660" name="T87"/>
              <a:gd fmla="*/ 330 w 660" name="T88"/>
              <a:gd fmla="*/ 477 h 660" name="T89"/>
              <a:gd fmla="*/ 377 w 660" name="T90"/>
              <a:gd fmla="*/ 486 h 660" name="T91"/>
              <a:gd fmla="*/ 340 w 660" name="T92"/>
              <a:gd fmla="*/ 340 h 660" name="T93"/>
              <a:gd fmla="*/ 455 w 660" name="T94"/>
              <a:gd fmla="*/ 478 h 660" name="T95"/>
              <a:gd fmla="*/ 512 w 660" name="T96"/>
              <a:gd fmla="*/ 320 h 660" name="T97"/>
              <a:gd fmla="*/ 510 w 660" name="T98"/>
              <a:gd fmla="*/ 191 h 660" name="T99"/>
              <a:gd fmla="*/ 619 w 660" name="T100"/>
              <a:gd fmla="*/ 320 h 660" name="T101"/>
              <a:gd fmla="*/ 125 w 660" name="T102"/>
              <a:gd fmla="*/ 125 h 660" name="T103"/>
              <a:gd fmla="*/ 195 w 660" name="T104"/>
              <a:gd fmla="*/ 151 h 660" name="T105"/>
              <a:gd fmla="*/ 81 w 660" name="T106"/>
              <a:gd fmla="*/ 180 h 660" name="T107"/>
              <a:gd fmla="*/ 81 w 660" name="T108"/>
              <a:gd fmla="*/ 479 h 660" name="T109"/>
              <a:gd fmla="*/ 195 w 660" name="T110"/>
              <a:gd fmla="*/ 508 h 660" name="T111"/>
              <a:gd fmla="*/ 125 w 660" name="T112"/>
              <a:gd fmla="*/ 535 h 660" name="T113"/>
              <a:gd fmla="*/ 535 w 660" name="T114"/>
              <a:gd fmla="*/ 535 h 660" name="T115"/>
              <a:gd fmla="*/ 465 w 660" name="T116"/>
              <a:gd fmla="*/ 508 h 660" name="T117"/>
              <a:gd fmla="*/ 578 w 660" name="T118"/>
              <a:gd fmla="*/ 479 h 66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60" w="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nvGrpSpPr>
          <p:cNvPr id="47" name="Group 74"/>
          <p:cNvGrpSpPr/>
          <p:nvPr/>
        </p:nvGrpSpPr>
        <p:grpSpPr>
          <a:xfrm>
            <a:off x="5149781" y="2634669"/>
            <a:ext cx="554185" cy="647018"/>
            <a:chOff x="3254375" y="804863"/>
            <a:chExt cx="625475" cy="730250"/>
          </a:xfrm>
          <a:solidFill>
            <a:sysClr lastClr="FFFFFF" val="window"/>
          </a:solidFill>
        </p:grpSpPr>
        <p:sp>
          <p:nvSpPr>
            <p:cNvPr id="48" name="Freeform 30"/>
            <p:cNvSpPr/>
            <p:nvPr/>
          </p:nvSpPr>
          <p:spPr bwMode="auto">
            <a:xfrm>
              <a:off x="3254375" y="1208088"/>
              <a:ext cx="625475" cy="327025"/>
            </a:xfrm>
            <a:custGeom>
              <a:gdLst>
                <a:gd fmla="*/ 124 w 164" name="T0"/>
                <a:gd fmla="*/ 0 h 86" name="T1"/>
                <a:gd fmla="*/ 108 w 164" name="T2"/>
                <a:gd fmla="*/ 0 h 86" name="T3"/>
                <a:gd fmla="*/ 95 w 164" name="T4"/>
                <a:gd fmla="*/ 44 h 86" name="T5"/>
                <a:gd fmla="*/ 84 w 164" name="T6"/>
                <a:gd fmla="*/ 21 h 86" name="T7"/>
                <a:gd fmla="*/ 95 w 164" name="T8"/>
                <a:gd fmla="*/ 8 h 86" name="T9"/>
                <a:gd fmla="*/ 94 w 164" name="T10"/>
                <a:gd fmla="*/ 6 h 86" name="T11"/>
                <a:gd fmla="*/ 81 w 164" name="T12"/>
                <a:gd fmla="*/ 7 h 86" name="T13"/>
                <a:gd fmla="*/ 69 w 164" name="T14"/>
                <a:gd fmla="*/ 6 h 86" name="T15"/>
                <a:gd fmla="*/ 68 w 164" name="T16"/>
                <a:gd fmla="*/ 7 h 86" name="T17"/>
                <a:gd fmla="*/ 80 w 164" name="T18"/>
                <a:gd fmla="*/ 22 h 86" name="T19"/>
                <a:gd fmla="*/ 70 w 164" name="T20"/>
                <a:gd fmla="*/ 45 h 86" name="T21"/>
                <a:gd fmla="*/ 57 w 164" name="T22"/>
                <a:gd fmla="*/ 0 h 86" name="T23"/>
                <a:gd fmla="*/ 40 w 164" name="T24"/>
                <a:gd fmla="*/ 0 h 86" name="T25"/>
                <a:gd fmla="*/ 0 w 164" name="T26"/>
                <a:gd fmla="*/ 40 h 86" name="T27"/>
                <a:gd fmla="*/ 0 w 164" name="T28"/>
                <a:gd fmla="*/ 86 h 86" name="T29"/>
                <a:gd fmla="*/ 164 w 164" name="T30"/>
                <a:gd fmla="*/ 86 h 86" name="T31"/>
                <a:gd fmla="*/ 164 w 164" name="T32"/>
                <a:gd fmla="*/ 40 h 86" name="T33"/>
                <a:gd fmla="*/ 124 w 164" name="T34"/>
                <a:gd fmla="*/ 0 h 8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6" w="164">
                  <a:moveTo>
                    <a:pt x="124" y="0"/>
                  </a:moveTo>
                  <a:cubicBezTo>
                    <a:pt x="108" y="0"/>
                    <a:pt x="108" y="0"/>
                    <a:pt x="108" y="0"/>
                  </a:cubicBezTo>
                  <a:cubicBezTo>
                    <a:pt x="95" y="44"/>
                    <a:pt x="95" y="44"/>
                    <a:pt x="95" y="44"/>
                  </a:cubicBezTo>
                  <a:cubicBezTo>
                    <a:pt x="84" y="21"/>
                    <a:pt x="84" y="21"/>
                    <a:pt x="84" y="21"/>
                  </a:cubicBezTo>
                  <a:cubicBezTo>
                    <a:pt x="95" y="8"/>
                    <a:pt x="95" y="8"/>
                    <a:pt x="95" y="8"/>
                  </a:cubicBezTo>
                  <a:cubicBezTo>
                    <a:pt x="94" y="6"/>
                    <a:pt x="94" y="6"/>
                    <a:pt x="94" y="6"/>
                  </a:cubicBezTo>
                  <a:cubicBezTo>
                    <a:pt x="90" y="7"/>
                    <a:pt x="86" y="7"/>
                    <a:pt x="81" y="7"/>
                  </a:cubicBezTo>
                  <a:cubicBezTo>
                    <a:pt x="77" y="7"/>
                    <a:pt x="73" y="7"/>
                    <a:pt x="69" y="6"/>
                  </a:cubicBezTo>
                  <a:cubicBezTo>
                    <a:pt x="68" y="7"/>
                    <a:pt x="68" y="7"/>
                    <a:pt x="68" y="7"/>
                  </a:cubicBezTo>
                  <a:cubicBezTo>
                    <a:pt x="80" y="22"/>
                    <a:pt x="80" y="22"/>
                    <a:pt x="80" y="22"/>
                  </a:cubicBezTo>
                  <a:cubicBezTo>
                    <a:pt x="70" y="45"/>
                    <a:pt x="70" y="45"/>
                    <a:pt x="70" y="45"/>
                  </a:cubicBezTo>
                  <a:cubicBezTo>
                    <a:pt x="57" y="0"/>
                    <a:pt x="57" y="0"/>
                    <a:pt x="57" y="0"/>
                  </a:cubicBezTo>
                  <a:cubicBezTo>
                    <a:pt x="40" y="0"/>
                    <a:pt x="40" y="0"/>
                    <a:pt x="40" y="0"/>
                  </a:cubicBezTo>
                  <a:cubicBezTo>
                    <a:pt x="18" y="0"/>
                    <a:pt x="0" y="18"/>
                    <a:pt x="0" y="40"/>
                  </a:cubicBezTo>
                  <a:cubicBezTo>
                    <a:pt x="0" y="86"/>
                    <a:pt x="0" y="86"/>
                    <a:pt x="0" y="86"/>
                  </a:cubicBezTo>
                  <a:cubicBezTo>
                    <a:pt x="164" y="86"/>
                    <a:pt x="164" y="86"/>
                    <a:pt x="164" y="86"/>
                  </a:cubicBezTo>
                  <a:cubicBezTo>
                    <a:pt x="164" y="40"/>
                    <a:pt x="164" y="40"/>
                    <a:pt x="164" y="40"/>
                  </a:cubicBezTo>
                  <a:cubicBezTo>
                    <a:pt x="164" y="18"/>
                    <a:pt x="147" y="0"/>
                    <a:pt x="1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9" name="Freeform 31"/>
            <p:cNvSpPr>
              <a:spLocks noEditPoints="1"/>
            </p:cNvSpPr>
            <p:nvPr/>
          </p:nvSpPr>
          <p:spPr bwMode="auto">
            <a:xfrm>
              <a:off x="3379788" y="804863"/>
              <a:ext cx="377825" cy="403225"/>
            </a:xfrm>
            <a:custGeom>
              <a:gdLst>
                <a:gd fmla="*/ 91 w 99" name="T0"/>
                <a:gd fmla="*/ 38 h 106" name="T1"/>
                <a:gd fmla="*/ 49 w 99" name="T2"/>
                <a:gd fmla="*/ 0 h 106" name="T3"/>
                <a:gd fmla="*/ 8 w 99" name="T4"/>
                <a:gd fmla="*/ 38 h 106" name="T5"/>
                <a:gd fmla="*/ 0 w 99" name="T6"/>
                <a:gd fmla="*/ 53 h 106" name="T7"/>
                <a:gd fmla="*/ 11 w 99" name="T8"/>
                <a:gd fmla="*/ 68 h 106" name="T9"/>
                <a:gd fmla="*/ 12 w 99" name="T10"/>
                <a:gd fmla="*/ 68 h 106" name="T11"/>
                <a:gd fmla="*/ 49 w 99" name="T12"/>
                <a:gd fmla="*/ 106 h 106" name="T13"/>
                <a:gd fmla="*/ 87 w 99" name="T14"/>
                <a:gd fmla="*/ 68 h 106" name="T15"/>
                <a:gd fmla="*/ 88 w 99" name="T16"/>
                <a:gd fmla="*/ 68 h 106" name="T17"/>
                <a:gd fmla="*/ 99 w 99" name="T18"/>
                <a:gd fmla="*/ 53 h 106" name="T19"/>
                <a:gd fmla="*/ 91 w 99" name="T20"/>
                <a:gd fmla="*/ 38 h 106" name="T21"/>
                <a:gd fmla="*/ 76 w 99" name="T22"/>
                <a:gd fmla="*/ 44 h 106" name="T23"/>
                <a:gd fmla="*/ 71 w 99" name="T24"/>
                <a:gd fmla="*/ 44 h 106" name="T25"/>
                <a:gd fmla="*/ 71 w 99" name="T26"/>
                <a:gd fmla="*/ 49 h 106" name="T27"/>
                <a:gd fmla="*/ 75 w 99" name="T28"/>
                <a:gd fmla="*/ 51 h 106" name="T29"/>
                <a:gd fmla="*/ 76 w 99" name="T30"/>
                <a:gd fmla="*/ 53 h 106" name="T31"/>
                <a:gd fmla="*/ 71 w 99" name="T32"/>
                <a:gd fmla="*/ 62 h 106" name="T33"/>
                <a:gd fmla="*/ 68 w 99" name="T34"/>
                <a:gd fmla="*/ 62 h 106" name="T35"/>
                <a:gd fmla="*/ 65 w 99" name="T36"/>
                <a:gd fmla="*/ 59 h 106" name="T37"/>
                <a:gd fmla="*/ 60 w 99" name="T38"/>
                <a:gd fmla="*/ 63 h 106" name="T39"/>
                <a:gd fmla="*/ 62 w 99" name="T40"/>
                <a:gd fmla="*/ 67 h 106" name="T41"/>
                <a:gd fmla="*/ 61 w 99" name="T42"/>
                <a:gd fmla="*/ 69 h 106" name="T43"/>
                <a:gd fmla="*/ 52 w 99" name="T44"/>
                <a:gd fmla="*/ 72 h 106" name="T45"/>
                <a:gd fmla="*/ 49 w 99" name="T46"/>
                <a:gd fmla="*/ 70 h 106" name="T47"/>
                <a:gd fmla="*/ 49 w 99" name="T48"/>
                <a:gd fmla="*/ 66 h 106" name="T49"/>
                <a:gd fmla="*/ 43 w 99" name="T50"/>
                <a:gd fmla="*/ 65 h 106" name="T51"/>
                <a:gd fmla="*/ 42 w 99" name="T52"/>
                <a:gd fmla="*/ 69 h 106" name="T53"/>
                <a:gd fmla="*/ 40 w 99" name="T54"/>
                <a:gd fmla="*/ 70 h 106" name="T55"/>
                <a:gd fmla="*/ 31 w 99" name="T56"/>
                <a:gd fmla="*/ 65 h 106" name="T57"/>
                <a:gd fmla="*/ 31 w 99" name="T58"/>
                <a:gd fmla="*/ 62 h 106" name="T59"/>
                <a:gd fmla="*/ 34 w 99" name="T60"/>
                <a:gd fmla="*/ 59 h 106" name="T61"/>
                <a:gd fmla="*/ 30 w 99" name="T62"/>
                <a:gd fmla="*/ 55 h 106" name="T63"/>
                <a:gd fmla="*/ 26 w 99" name="T64"/>
                <a:gd fmla="*/ 57 h 106" name="T65"/>
                <a:gd fmla="*/ 24 w 99" name="T66"/>
                <a:gd fmla="*/ 55 h 106" name="T67"/>
                <a:gd fmla="*/ 21 w 99" name="T68"/>
                <a:gd fmla="*/ 46 h 106" name="T69"/>
                <a:gd fmla="*/ 23 w 99" name="T70"/>
                <a:gd fmla="*/ 44 h 106" name="T71"/>
                <a:gd fmla="*/ 27 w 99" name="T72"/>
                <a:gd fmla="*/ 44 h 106" name="T73"/>
                <a:gd fmla="*/ 28 w 99" name="T74"/>
                <a:gd fmla="*/ 38 h 106" name="T75"/>
                <a:gd fmla="*/ 24 w 99" name="T76"/>
                <a:gd fmla="*/ 37 h 106" name="T77"/>
                <a:gd fmla="*/ 23 w 99" name="T78"/>
                <a:gd fmla="*/ 34 h 106" name="T79"/>
                <a:gd fmla="*/ 28 w 99" name="T80"/>
                <a:gd fmla="*/ 26 h 106" name="T81"/>
                <a:gd fmla="*/ 31 w 99" name="T82"/>
                <a:gd fmla="*/ 25 h 106" name="T83"/>
                <a:gd fmla="*/ 34 w 99" name="T84"/>
                <a:gd fmla="*/ 28 h 106" name="T85"/>
                <a:gd fmla="*/ 38 w 99" name="T86"/>
                <a:gd fmla="*/ 25 h 106" name="T87"/>
                <a:gd fmla="*/ 36 w 99" name="T88"/>
                <a:gd fmla="*/ 21 h 106" name="T89"/>
                <a:gd fmla="*/ 37 w 99" name="T90"/>
                <a:gd fmla="*/ 18 h 106" name="T91"/>
                <a:gd fmla="*/ 47 w 99" name="T92"/>
                <a:gd fmla="*/ 16 h 106" name="T93"/>
                <a:gd fmla="*/ 49 w 99" name="T94"/>
                <a:gd fmla="*/ 17 h 106" name="T95"/>
                <a:gd fmla="*/ 49 w 99" name="T96"/>
                <a:gd fmla="*/ 22 h 106" name="T97"/>
                <a:gd fmla="*/ 55 w 99" name="T98"/>
                <a:gd fmla="*/ 22 h 106" name="T99"/>
                <a:gd fmla="*/ 56 w 99" name="T100"/>
                <a:gd fmla="*/ 18 h 106" name="T101"/>
                <a:gd fmla="*/ 59 w 99" name="T102"/>
                <a:gd fmla="*/ 17 h 106" name="T103"/>
                <a:gd fmla="*/ 67 w 99" name="T104"/>
                <a:gd fmla="*/ 22 h 106" name="T105"/>
                <a:gd fmla="*/ 68 w 99" name="T106"/>
                <a:gd fmla="*/ 25 h 106" name="T107"/>
                <a:gd fmla="*/ 65 w 99" name="T108"/>
                <a:gd fmla="*/ 28 h 106" name="T109"/>
                <a:gd fmla="*/ 68 w 99" name="T110"/>
                <a:gd fmla="*/ 33 h 106" name="T111"/>
                <a:gd fmla="*/ 72 w 99" name="T112"/>
                <a:gd fmla="*/ 31 h 106" name="T113"/>
                <a:gd fmla="*/ 75 w 99" name="T114"/>
                <a:gd fmla="*/ 32 h 106" name="T115"/>
                <a:gd fmla="*/ 77 w 99" name="T116"/>
                <a:gd fmla="*/ 41 h 106" name="T117"/>
                <a:gd fmla="*/ 76 w 99" name="T118"/>
                <a:gd fmla="*/ 44 h 10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5" w="99">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0" name="Oval 32"/>
            <p:cNvSpPr>
              <a:spLocks noChangeArrowheads="1"/>
            </p:cNvSpPr>
            <p:nvPr/>
          </p:nvSpPr>
          <p:spPr bwMode="auto">
            <a:xfrm>
              <a:off x="3521075" y="927101"/>
              <a:ext cx="92075" cy="920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nvGrpSpPr>
          <p:cNvPr id="51" name="Group 78"/>
          <p:cNvGrpSpPr/>
          <p:nvPr/>
        </p:nvGrpSpPr>
        <p:grpSpPr>
          <a:xfrm>
            <a:off x="5251066" y="3927206"/>
            <a:ext cx="570418" cy="693450"/>
            <a:chOff x="8890000" y="223838"/>
            <a:chExt cx="404813" cy="492126"/>
          </a:xfrm>
          <a:solidFill>
            <a:sysClr lastClr="FFFFFF" val="window"/>
          </a:solidFill>
        </p:grpSpPr>
        <p:sp>
          <p:nvSpPr>
            <p:cNvPr id="52" name="Freeform 36"/>
            <p:cNvSpPr>
              <a:spLocks noEditPoints="1"/>
            </p:cNvSpPr>
            <p:nvPr/>
          </p:nvSpPr>
          <p:spPr bwMode="auto">
            <a:xfrm>
              <a:off x="8924925" y="223838"/>
              <a:ext cx="323850" cy="327025"/>
            </a:xfrm>
            <a:custGeom>
              <a:gdLst>
                <a:gd fmla="*/ 84 w 84" name="T0"/>
                <a:gd fmla="*/ 42 h 85" name="T1"/>
                <a:gd fmla="*/ 42 w 84" name="T2"/>
                <a:gd fmla="*/ 0 h 85" name="T3"/>
                <a:gd fmla="*/ 0 w 84" name="T4"/>
                <a:gd fmla="*/ 42 h 85" name="T5"/>
                <a:gd fmla="*/ 42 w 84" name="T6"/>
                <a:gd fmla="*/ 85 h 85" name="T7"/>
                <a:gd fmla="*/ 84 w 84" name="T8"/>
                <a:gd fmla="*/ 42 h 85" name="T9"/>
                <a:gd fmla="*/ 42 w 84" name="T10"/>
                <a:gd fmla="*/ 72 h 85" name="T11"/>
                <a:gd fmla="*/ 12 w 84" name="T12"/>
                <a:gd fmla="*/ 42 h 85" name="T13"/>
                <a:gd fmla="*/ 42 w 84" name="T14"/>
                <a:gd fmla="*/ 13 h 85" name="T15"/>
                <a:gd fmla="*/ 72 w 84" name="T16"/>
                <a:gd fmla="*/ 42 h 85" name="T17"/>
                <a:gd fmla="*/ 42 w 84" name="T18"/>
                <a:gd fmla="*/ 72 h 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5" w="84">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3" name="Freeform 37"/>
            <p:cNvSpPr/>
            <p:nvPr/>
          </p:nvSpPr>
          <p:spPr bwMode="auto">
            <a:xfrm>
              <a:off x="9099550" y="519113"/>
              <a:ext cx="195263" cy="196850"/>
            </a:xfrm>
            <a:custGeom>
              <a:gdLst>
                <a:gd fmla="*/ 28 w 51" name="T0"/>
                <a:gd fmla="*/ 0 h 51" name="T1"/>
                <a:gd fmla="*/ 0 w 51" name="T2"/>
                <a:gd fmla="*/ 12 h 51" name="T3"/>
                <a:gd fmla="*/ 26 w 51" name="T4"/>
                <a:gd fmla="*/ 51 h 51" name="T5"/>
                <a:gd fmla="*/ 29 w 51" name="T6"/>
                <a:gd fmla="*/ 29 h 51" name="T7"/>
                <a:gd fmla="*/ 51 w 51" name="T8"/>
                <a:gd fmla="*/ 35 h 51" name="T9"/>
                <a:gd fmla="*/ 28 w 51" name="T10"/>
                <a:gd fmla="*/ 0 h 51" name="T11"/>
              </a:gdLst>
              <a:cxnLst>
                <a:cxn ang="0">
                  <a:pos x="T0" y="T1"/>
                </a:cxn>
                <a:cxn ang="0">
                  <a:pos x="T2" y="T3"/>
                </a:cxn>
                <a:cxn ang="0">
                  <a:pos x="T4" y="T5"/>
                </a:cxn>
                <a:cxn ang="0">
                  <a:pos x="T6" y="T7"/>
                </a:cxn>
                <a:cxn ang="0">
                  <a:pos x="T8" y="T9"/>
                </a:cxn>
                <a:cxn ang="0">
                  <a:pos x="T10" y="T11"/>
                </a:cxn>
              </a:cxnLst>
              <a:rect b="b" l="0" r="r" t="0"/>
              <a:pathLst>
                <a:path h="51" w="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4" name="Freeform 38"/>
            <p:cNvSpPr/>
            <p:nvPr/>
          </p:nvSpPr>
          <p:spPr bwMode="auto">
            <a:xfrm>
              <a:off x="8890000" y="527051"/>
              <a:ext cx="196850" cy="188913"/>
            </a:xfrm>
            <a:custGeom>
              <a:gdLst>
                <a:gd fmla="*/ 0 w 51" name="T0"/>
                <a:gd fmla="*/ 33 h 49" name="T1"/>
                <a:gd fmla="*/ 22 w 51" name="T2"/>
                <a:gd fmla="*/ 27 h 49" name="T3"/>
                <a:gd fmla="*/ 25 w 51" name="T4"/>
                <a:gd fmla="*/ 49 h 49" name="T5"/>
                <a:gd fmla="*/ 51 w 51" name="T6"/>
                <a:gd fmla="*/ 10 h 49" name="T7"/>
                <a:gd fmla="*/ 22 w 51" name="T8"/>
                <a:gd fmla="*/ 0 h 49" name="T9"/>
                <a:gd fmla="*/ 0 w 51" name="T10"/>
                <a:gd fmla="*/ 33 h 49" name="T11"/>
              </a:gdLst>
              <a:cxnLst>
                <a:cxn ang="0">
                  <a:pos x="T0" y="T1"/>
                </a:cxn>
                <a:cxn ang="0">
                  <a:pos x="T2" y="T3"/>
                </a:cxn>
                <a:cxn ang="0">
                  <a:pos x="T4" y="T5"/>
                </a:cxn>
                <a:cxn ang="0">
                  <a:pos x="T6" y="T7"/>
                </a:cxn>
                <a:cxn ang="0">
                  <a:pos x="T8" y="T9"/>
                </a:cxn>
                <a:cxn ang="0">
                  <a:pos x="T10" y="T11"/>
                </a:cxn>
              </a:cxnLst>
              <a:rect b="b" l="0" r="r" t="0"/>
              <a:pathLst>
                <a:path h="49" w="51">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5" name="Freeform 39"/>
            <p:cNvSpPr/>
            <p:nvPr/>
          </p:nvSpPr>
          <p:spPr bwMode="auto">
            <a:xfrm>
              <a:off x="9010650" y="307976"/>
              <a:ext cx="157163" cy="149225"/>
            </a:xfrm>
            <a:custGeom>
              <a:gdLst>
                <a:gd fmla="*/ 38 w 41" name="T0"/>
                <a:gd fmla="*/ 14 h 39" name="T1"/>
                <a:gd fmla="*/ 31 w 41" name="T2"/>
                <a:gd fmla="*/ 13 h 39" name="T3"/>
                <a:gd fmla="*/ 25 w 41" name="T4"/>
                <a:gd fmla="*/ 9 h 39" name="T5"/>
                <a:gd fmla="*/ 22 w 41" name="T6"/>
                <a:gd fmla="*/ 2 h 39" name="T7"/>
                <a:gd fmla="*/ 19 w 41" name="T8"/>
                <a:gd fmla="*/ 2 h 39" name="T9"/>
                <a:gd fmla="*/ 16 w 41" name="T10"/>
                <a:gd fmla="*/ 9 h 39" name="T11"/>
                <a:gd fmla="*/ 10 w 41" name="T12"/>
                <a:gd fmla="*/ 13 h 39" name="T13"/>
                <a:gd fmla="*/ 2 w 41" name="T14"/>
                <a:gd fmla="*/ 14 h 39" name="T15"/>
                <a:gd fmla="*/ 1 w 41" name="T16"/>
                <a:gd fmla="*/ 17 h 39" name="T17"/>
                <a:gd fmla="*/ 7 w 41" name="T18"/>
                <a:gd fmla="*/ 22 h 39" name="T19"/>
                <a:gd fmla="*/ 9 w 41" name="T20"/>
                <a:gd fmla="*/ 29 h 39" name="T21"/>
                <a:gd fmla="*/ 8 w 41" name="T22"/>
                <a:gd fmla="*/ 36 h 39" name="T23"/>
                <a:gd fmla="*/ 10 w 41" name="T24"/>
                <a:gd fmla="*/ 38 h 39" name="T25"/>
                <a:gd fmla="*/ 17 w 41" name="T26"/>
                <a:gd fmla="*/ 34 h 39" name="T27"/>
                <a:gd fmla="*/ 24 w 41" name="T28"/>
                <a:gd fmla="*/ 34 h 39" name="T29"/>
                <a:gd fmla="*/ 30 w 41" name="T30"/>
                <a:gd fmla="*/ 38 h 39" name="T31"/>
                <a:gd fmla="*/ 33 w 41" name="T32"/>
                <a:gd fmla="*/ 36 h 39" name="T33"/>
                <a:gd fmla="*/ 31 w 41" name="T34"/>
                <a:gd fmla="*/ 29 h 39" name="T35"/>
                <a:gd fmla="*/ 34 w 41" name="T36"/>
                <a:gd fmla="*/ 22 h 39" name="T37"/>
                <a:gd fmla="*/ 39 w 41" name="T38"/>
                <a:gd fmla="*/ 17 h 39" name="T39"/>
                <a:gd fmla="*/ 38 w 41" name="T40"/>
                <a:gd fmla="*/ 14 h 3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 w="41">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spTree>
    <p:extLst>
      <p:ext uri="{BB962C8B-B14F-4D97-AF65-F5344CB8AC3E}">
        <p14:creationId val="257508431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53" presetSubtype="0">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fltVal val="0"/>
                                          </p:val>
                                        </p:tav>
                                        <p:tav tm="100000">
                                          <p:val>
                                            <p:strVal val="#ppt_w"/>
                                          </p:val>
                                        </p:tav>
                                      </p:tavLst>
                                    </p:anim>
                                    <p:anim calcmode="lin" valueType="num">
                                      <p:cBhvr>
                                        <p:cTn dur="500" fill="hold" id="21"/>
                                        <p:tgtEl>
                                          <p:spTgt spid="10"/>
                                        </p:tgtEl>
                                        <p:attrNameLst>
                                          <p:attrName>ppt_h</p:attrName>
                                        </p:attrNameLst>
                                      </p:cBhvr>
                                      <p:tavLst>
                                        <p:tav tm="0">
                                          <p:val>
                                            <p:fltVal val="0"/>
                                          </p:val>
                                        </p:tav>
                                        <p:tav tm="100000">
                                          <p:val>
                                            <p:strVal val="#ppt_h"/>
                                          </p:val>
                                        </p:tav>
                                      </p:tavLst>
                                    </p:anim>
                                    <p:animEffect filter="fade" transition="in">
                                      <p:cBhvr>
                                        <p:cTn dur="500" id="22"/>
                                        <p:tgtEl>
                                          <p:spTgt spid="10"/>
                                        </p:tgtEl>
                                      </p:cBhvr>
                                    </p:animEffect>
                                  </p:childTnLst>
                                </p:cTn>
                              </p:par>
                              <p:par>
                                <p:cTn fill="hold" id="23" nodeType="withEffect" presetClass="entr" presetID="53" presetSubtype="0">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fltVal val="0"/>
                                          </p:val>
                                        </p:tav>
                                        <p:tav tm="100000">
                                          <p:val>
                                            <p:strVal val="#ppt_w"/>
                                          </p:val>
                                        </p:tav>
                                      </p:tavLst>
                                    </p:anim>
                                    <p:anim calcmode="lin" valueType="num">
                                      <p:cBhvr>
                                        <p:cTn dur="500" fill="hold" id="26"/>
                                        <p:tgtEl>
                                          <p:spTgt spid="18"/>
                                        </p:tgtEl>
                                        <p:attrNameLst>
                                          <p:attrName>ppt_h</p:attrName>
                                        </p:attrNameLst>
                                      </p:cBhvr>
                                      <p:tavLst>
                                        <p:tav tm="0">
                                          <p:val>
                                            <p:fltVal val="0"/>
                                          </p:val>
                                        </p:tav>
                                        <p:tav tm="100000">
                                          <p:val>
                                            <p:strVal val="#ppt_h"/>
                                          </p:val>
                                        </p:tav>
                                      </p:tavLst>
                                    </p:anim>
                                    <p:animEffect filter="fade" transition="in">
                                      <p:cBhvr>
                                        <p:cTn dur="500" id="27"/>
                                        <p:tgtEl>
                                          <p:spTgt spid="18"/>
                                        </p:tgtEl>
                                      </p:cBhvr>
                                    </p:animEffect>
                                  </p:childTnLst>
                                </p:cTn>
                              </p:par>
                              <p:par>
                                <p:cTn fill="hold" id="28" nodeType="with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par>
                                <p:cTn fill="hold" id="33" nodeType="withEffect" presetClass="entr" presetID="53" presetSubtype="0">
                                  <p:stCondLst>
                                    <p:cond delay="0"/>
                                  </p:stCondLst>
                                  <p:childTnLst>
                                    <p:set>
                                      <p:cBhvr>
                                        <p:cTn dur="1" fill="hold" id="34">
                                          <p:stCondLst>
                                            <p:cond delay="0"/>
                                          </p:stCondLst>
                                        </p:cTn>
                                        <p:tgtEl>
                                          <p:spTgt spid="14"/>
                                        </p:tgtEl>
                                        <p:attrNameLst>
                                          <p:attrName>style.visibility</p:attrName>
                                        </p:attrNameLst>
                                      </p:cBhvr>
                                      <p:to>
                                        <p:strVal val="visible"/>
                                      </p:to>
                                    </p:set>
                                    <p:anim calcmode="lin" valueType="num">
                                      <p:cBhvr>
                                        <p:cTn dur="500" fill="hold" id="35"/>
                                        <p:tgtEl>
                                          <p:spTgt spid="14"/>
                                        </p:tgtEl>
                                        <p:attrNameLst>
                                          <p:attrName>ppt_w</p:attrName>
                                        </p:attrNameLst>
                                      </p:cBhvr>
                                      <p:tavLst>
                                        <p:tav tm="0">
                                          <p:val>
                                            <p:fltVal val="0"/>
                                          </p:val>
                                        </p:tav>
                                        <p:tav tm="100000">
                                          <p:val>
                                            <p:strVal val="#ppt_w"/>
                                          </p:val>
                                        </p:tav>
                                      </p:tavLst>
                                    </p:anim>
                                    <p:anim calcmode="lin" valueType="num">
                                      <p:cBhvr>
                                        <p:cTn dur="500" fill="hold" id="36"/>
                                        <p:tgtEl>
                                          <p:spTgt spid="14"/>
                                        </p:tgtEl>
                                        <p:attrNameLst>
                                          <p:attrName>ppt_h</p:attrName>
                                        </p:attrNameLst>
                                      </p:cBhvr>
                                      <p:tavLst>
                                        <p:tav tm="0">
                                          <p:val>
                                            <p:fltVal val="0"/>
                                          </p:val>
                                        </p:tav>
                                        <p:tav tm="100000">
                                          <p:val>
                                            <p:strVal val="#ppt_h"/>
                                          </p:val>
                                        </p:tav>
                                      </p:tavLst>
                                    </p:anim>
                                    <p:animEffect filter="fade" transition="in">
                                      <p:cBhvr>
                                        <p:cTn dur="500" id="37"/>
                                        <p:tgtEl>
                                          <p:spTgt spid="14"/>
                                        </p:tgtEl>
                                      </p:cBhvr>
                                    </p:animEffect>
                                  </p:childTnLst>
                                </p:cTn>
                              </p:par>
                              <p:par>
                                <p:cTn fill="hold" id="38" nodeType="withEffect" presetClass="entr" presetID="53" presetSubtype="0">
                                  <p:stCondLst>
                                    <p:cond delay="0"/>
                                  </p:stCondLst>
                                  <p:childTnLst>
                                    <p:set>
                                      <p:cBhvr>
                                        <p:cTn dur="1" fill="hold" id="39">
                                          <p:stCondLst>
                                            <p:cond delay="0"/>
                                          </p:stCondLst>
                                        </p:cTn>
                                        <p:tgtEl>
                                          <p:spTgt spid="47"/>
                                        </p:tgtEl>
                                        <p:attrNameLst>
                                          <p:attrName>style.visibility</p:attrName>
                                        </p:attrNameLst>
                                      </p:cBhvr>
                                      <p:to>
                                        <p:strVal val="visible"/>
                                      </p:to>
                                    </p:set>
                                    <p:anim calcmode="lin" valueType="num">
                                      <p:cBhvr>
                                        <p:cTn dur="500" fill="hold" id="40"/>
                                        <p:tgtEl>
                                          <p:spTgt spid="47"/>
                                        </p:tgtEl>
                                        <p:attrNameLst>
                                          <p:attrName>ppt_w</p:attrName>
                                        </p:attrNameLst>
                                      </p:cBhvr>
                                      <p:tavLst>
                                        <p:tav tm="0">
                                          <p:val>
                                            <p:fltVal val="0"/>
                                          </p:val>
                                        </p:tav>
                                        <p:tav tm="100000">
                                          <p:val>
                                            <p:strVal val="#ppt_w"/>
                                          </p:val>
                                        </p:tav>
                                      </p:tavLst>
                                    </p:anim>
                                    <p:anim calcmode="lin" valueType="num">
                                      <p:cBhvr>
                                        <p:cTn dur="500" fill="hold" id="41"/>
                                        <p:tgtEl>
                                          <p:spTgt spid="47"/>
                                        </p:tgtEl>
                                        <p:attrNameLst>
                                          <p:attrName>ppt_h</p:attrName>
                                        </p:attrNameLst>
                                      </p:cBhvr>
                                      <p:tavLst>
                                        <p:tav tm="0">
                                          <p:val>
                                            <p:fltVal val="0"/>
                                          </p:val>
                                        </p:tav>
                                        <p:tav tm="100000">
                                          <p:val>
                                            <p:strVal val="#ppt_h"/>
                                          </p:val>
                                        </p:tav>
                                      </p:tavLst>
                                    </p:anim>
                                    <p:animEffect filter="fade" transition="in">
                                      <p:cBhvr>
                                        <p:cTn dur="500" id="42"/>
                                        <p:tgtEl>
                                          <p:spTgt spid="47"/>
                                        </p:tgtEl>
                                      </p:cBhvr>
                                    </p:animEffect>
                                  </p:childTnLst>
                                </p:cTn>
                              </p:par>
                              <p:par>
                                <p:cTn fill="hold" id="43" nodeType="withEffect" presetClass="entr" presetID="53" presetSubtype="0">
                                  <p:stCondLst>
                                    <p:cond delay="0"/>
                                  </p:stCondLst>
                                  <p:childTnLst>
                                    <p:set>
                                      <p:cBhvr>
                                        <p:cTn dur="1" fill="hold" id="44">
                                          <p:stCondLst>
                                            <p:cond delay="0"/>
                                          </p:stCondLst>
                                        </p:cTn>
                                        <p:tgtEl>
                                          <p:spTgt spid="42"/>
                                        </p:tgtEl>
                                        <p:attrNameLst>
                                          <p:attrName>style.visibility</p:attrName>
                                        </p:attrNameLst>
                                      </p:cBhvr>
                                      <p:to>
                                        <p:strVal val="visible"/>
                                      </p:to>
                                    </p:set>
                                    <p:anim calcmode="lin" valueType="num">
                                      <p:cBhvr>
                                        <p:cTn dur="500" fill="hold" id="45"/>
                                        <p:tgtEl>
                                          <p:spTgt spid="42"/>
                                        </p:tgtEl>
                                        <p:attrNameLst>
                                          <p:attrName>ppt_w</p:attrName>
                                        </p:attrNameLst>
                                      </p:cBhvr>
                                      <p:tavLst>
                                        <p:tav tm="0">
                                          <p:val>
                                            <p:fltVal val="0"/>
                                          </p:val>
                                        </p:tav>
                                        <p:tav tm="100000">
                                          <p:val>
                                            <p:strVal val="#ppt_w"/>
                                          </p:val>
                                        </p:tav>
                                      </p:tavLst>
                                    </p:anim>
                                    <p:anim calcmode="lin" valueType="num">
                                      <p:cBhvr>
                                        <p:cTn dur="500" fill="hold" id="46"/>
                                        <p:tgtEl>
                                          <p:spTgt spid="42"/>
                                        </p:tgtEl>
                                        <p:attrNameLst>
                                          <p:attrName>ppt_h</p:attrName>
                                        </p:attrNameLst>
                                      </p:cBhvr>
                                      <p:tavLst>
                                        <p:tav tm="0">
                                          <p:val>
                                            <p:fltVal val="0"/>
                                          </p:val>
                                        </p:tav>
                                        <p:tav tm="100000">
                                          <p:val>
                                            <p:strVal val="#ppt_h"/>
                                          </p:val>
                                        </p:tav>
                                      </p:tavLst>
                                    </p:anim>
                                    <p:animEffect filter="fade" transition="in">
                                      <p:cBhvr>
                                        <p:cTn dur="500" id="47"/>
                                        <p:tgtEl>
                                          <p:spTgt spid="42"/>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46"/>
                                        </p:tgtEl>
                                        <p:attrNameLst>
                                          <p:attrName>style.visibility</p:attrName>
                                        </p:attrNameLst>
                                      </p:cBhvr>
                                      <p:to>
                                        <p:strVal val="visible"/>
                                      </p:to>
                                    </p:set>
                                    <p:anim calcmode="lin" valueType="num">
                                      <p:cBhvr>
                                        <p:cTn dur="500" fill="hold" id="50"/>
                                        <p:tgtEl>
                                          <p:spTgt spid="46"/>
                                        </p:tgtEl>
                                        <p:attrNameLst>
                                          <p:attrName>ppt_w</p:attrName>
                                        </p:attrNameLst>
                                      </p:cBhvr>
                                      <p:tavLst>
                                        <p:tav tm="0">
                                          <p:val>
                                            <p:fltVal val="0"/>
                                          </p:val>
                                        </p:tav>
                                        <p:tav tm="100000">
                                          <p:val>
                                            <p:strVal val="#ppt_w"/>
                                          </p:val>
                                        </p:tav>
                                      </p:tavLst>
                                    </p:anim>
                                    <p:anim calcmode="lin" valueType="num">
                                      <p:cBhvr>
                                        <p:cTn dur="500" fill="hold" id="51"/>
                                        <p:tgtEl>
                                          <p:spTgt spid="46"/>
                                        </p:tgtEl>
                                        <p:attrNameLst>
                                          <p:attrName>ppt_h</p:attrName>
                                        </p:attrNameLst>
                                      </p:cBhvr>
                                      <p:tavLst>
                                        <p:tav tm="0">
                                          <p:val>
                                            <p:fltVal val="0"/>
                                          </p:val>
                                        </p:tav>
                                        <p:tav tm="100000">
                                          <p:val>
                                            <p:strVal val="#ppt_h"/>
                                          </p:val>
                                        </p:tav>
                                      </p:tavLst>
                                    </p:anim>
                                    <p:animEffect filter="fade" transition="in">
                                      <p:cBhvr>
                                        <p:cTn dur="500" id="52"/>
                                        <p:tgtEl>
                                          <p:spTgt spid="46"/>
                                        </p:tgtEl>
                                      </p:cBhvr>
                                    </p:animEffect>
                                  </p:childTnLst>
                                </p:cTn>
                              </p:par>
                              <p:par>
                                <p:cTn fill="hold" id="53" nodeType="withEffect" presetClass="entr" presetID="53" presetSubtype="0">
                                  <p:stCondLst>
                                    <p:cond delay="0"/>
                                  </p:stCondLst>
                                  <p:childTnLst>
                                    <p:set>
                                      <p:cBhvr>
                                        <p:cTn dur="1" fill="hold" id="54">
                                          <p:stCondLst>
                                            <p:cond delay="0"/>
                                          </p:stCondLst>
                                        </p:cTn>
                                        <p:tgtEl>
                                          <p:spTgt spid="51"/>
                                        </p:tgtEl>
                                        <p:attrNameLst>
                                          <p:attrName>style.visibility</p:attrName>
                                        </p:attrNameLst>
                                      </p:cBhvr>
                                      <p:to>
                                        <p:strVal val="visible"/>
                                      </p:to>
                                    </p:set>
                                    <p:anim calcmode="lin" valueType="num">
                                      <p:cBhvr>
                                        <p:cTn dur="500" fill="hold" id="55"/>
                                        <p:tgtEl>
                                          <p:spTgt spid="51"/>
                                        </p:tgtEl>
                                        <p:attrNameLst>
                                          <p:attrName>ppt_w</p:attrName>
                                        </p:attrNameLst>
                                      </p:cBhvr>
                                      <p:tavLst>
                                        <p:tav tm="0">
                                          <p:val>
                                            <p:fltVal val="0"/>
                                          </p:val>
                                        </p:tav>
                                        <p:tav tm="100000">
                                          <p:val>
                                            <p:strVal val="#ppt_w"/>
                                          </p:val>
                                        </p:tav>
                                      </p:tavLst>
                                    </p:anim>
                                    <p:anim calcmode="lin" valueType="num">
                                      <p:cBhvr>
                                        <p:cTn dur="500" fill="hold" id="56"/>
                                        <p:tgtEl>
                                          <p:spTgt spid="51"/>
                                        </p:tgtEl>
                                        <p:attrNameLst>
                                          <p:attrName>ppt_h</p:attrName>
                                        </p:attrNameLst>
                                      </p:cBhvr>
                                      <p:tavLst>
                                        <p:tav tm="0">
                                          <p:val>
                                            <p:fltVal val="0"/>
                                          </p:val>
                                        </p:tav>
                                        <p:tav tm="100000">
                                          <p:val>
                                            <p:strVal val="#ppt_h"/>
                                          </p:val>
                                        </p:tav>
                                      </p:tavLst>
                                    </p:anim>
                                    <p:animEffect filter="fade" transition="in">
                                      <p:cBhvr>
                                        <p:cTn dur="500" id="57"/>
                                        <p:tgtEl>
                                          <p:spTgt spid="51"/>
                                        </p:tgtEl>
                                      </p:cBhvr>
                                    </p:animEffect>
                                  </p:childTnLst>
                                </p:cTn>
                              </p:par>
                            </p:childTnLst>
                          </p:cTn>
                        </p:par>
                        <p:par>
                          <p:cTn fill="hold" id="58" nodeType="afterGroup">
                            <p:stCondLst>
                              <p:cond delay="1750"/>
                            </p:stCondLst>
                            <p:childTnLst>
                              <p:par>
                                <p:cTn fill="hold" id="59" nodeType="afterEffect" presetClass="entr" presetID="22" presetSubtype="8">
                                  <p:stCondLst>
                                    <p:cond delay="0"/>
                                  </p:stCondLst>
                                  <p:childTnLst>
                                    <p:set>
                                      <p:cBhvr>
                                        <p:cTn dur="1" fill="hold" id="60">
                                          <p:stCondLst>
                                            <p:cond delay="0"/>
                                          </p:stCondLst>
                                        </p:cTn>
                                        <p:tgtEl>
                                          <p:spTgt spid="33"/>
                                        </p:tgtEl>
                                        <p:attrNameLst>
                                          <p:attrName>style.visibility</p:attrName>
                                        </p:attrNameLst>
                                      </p:cBhvr>
                                      <p:to>
                                        <p:strVal val="visible"/>
                                      </p:to>
                                    </p:set>
                                    <p:animEffect filter="wipe(left)" transition="in">
                                      <p:cBhvr>
                                        <p:cTn dur="500" id="61"/>
                                        <p:tgtEl>
                                          <p:spTgt spid="33"/>
                                        </p:tgtEl>
                                      </p:cBhvr>
                                    </p:animEffect>
                                  </p:childTnLst>
                                </p:cTn>
                              </p:par>
                              <p:par>
                                <p:cTn fill="hold" id="62" nodeType="withEffect" presetClass="entr" presetID="22" presetSubtype="8">
                                  <p:stCondLst>
                                    <p:cond delay="0"/>
                                  </p:stCondLst>
                                  <p:childTnLst>
                                    <p:set>
                                      <p:cBhvr>
                                        <p:cTn dur="1" fill="hold" id="63">
                                          <p:stCondLst>
                                            <p:cond delay="0"/>
                                          </p:stCondLst>
                                        </p:cTn>
                                        <p:tgtEl>
                                          <p:spTgt spid="35"/>
                                        </p:tgtEl>
                                        <p:attrNameLst>
                                          <p:attrName>style.visibility</p:attrName>
                                        </p:attrNameLst>
                                      </p:cBhvr>
                                      <p:to>
                                        <p:strVal val="visible"/>
                                      </p:to>
                                    </p:set>
                                    <p:animEffect filter="wipe(left)" transition="in">
                                      <p:cBhvr>
                                        <p:cTn dur="500" id="64"/>
                                        <p:tgtEl>
                                          <p:spTgt spid="35"/>
                                        </p:tgtEl>
                                      </p:cBhvr>
                                    </p:animEffect>
                                  </p:childTnLst>
                                </p:cTn>
                              </p:par>
                              <p:par>
                                <p:cTn fill="hold" id="65" nodeType="withEffect" presetClass="entr" presetID="22" presetSubtype="4">
                                  <p:stCondLst>
                                    <p:cond delay="0"/>
                                  </p:stCondLst>
                                  <p:childTnLst>
                                    <p:set>
                                      <p:cBhvr>
                                        <p:cTn dur="1" fill="hold" id="66">
                                          <p:stCondLst>
                                            <p:cond delay="0"/>
                                          </p:stCondLst>
                                        </p:cTn>
                                        <p:tgtEl>
                                          <p:spTgt spid="34"/>
                                        </p:tgtEl>
                                        <p:attrNameLst>
                                          <p:attrName>style.visibility</p:attrName>
                                        </p:attrNameLst>
                                      </p:cBhvr>
                                      <p:to>
                                        <p:strVal val="visible"/>
                                      </p:to>
                                    </p:set>
                                    <p:animEffect filter="wipe(down)" transition="in">
                                      <p:cBhvr>
                                        <p:cTn dur="500" id="67"/>
                                        <p:tgtEl>
                                          <p:spTgt spid="34"/>
                                        </p:tgtEl>
                                      </p:cBhvr>
                                    </p:animEffect>
                                  </p:childTnLst>
                                </p:cTn>
                              </p:par>
                              <p:par>
                                <p:cTn fill="hold" id="68" nodeType="withEffect" presetClass="entr" presetID="22" presetSubtype="2">
                                  <p:stCondLst>
                                    <p:cond delay="0"/>
                                  </p:stCondLst>
                                  <p:childTnLst>
                                    <p:set>
                                      <p:cBhvr>
                                        <p:cTn dur="1" fill="hold" id="69">
                                          <p:stCondLst>
                                            <p:cond delay="0"/>
                                          </p:stCondLst>
                                        </p:cTn>
                                        <p:tgtEl>
                                          <p:spTgt spid="32"/>
                                        </p:tgtEl>
                                        <p:attrNameLst>
                                          <p:attrName>style.visibility</p:attrName>
                                        </p:attrNameLst>
                                      </p:cBhvr>
                                      <p:to>
                                        <p:strVal val="visible"/>
                                      </p:to>
                                    </p:set>
                                    <p:animEffect filter="wipe(right)" transition="in">
                                      <p:cBhvr>
                                        <p:cTn dur="500" id="70"/>
                                        <p:tgtEl>
                                          <p:spTgt spid="32"/>
                                        </p:tgtEl>
                                      </p:cBhvr>
                                    </p:animEffect>
                                  </p:childTnLst>
                                </p:cTn>
                              </p:par>
                            </p:childTnLst>
                          </p:cTn>
                        </p:par>
                        <p:par>
                          <p:cTn fill="hold" id="71" nodeType="afterGroup">
                            <p:stCondLst>
                              <p:cond delay="2250"/>
                            </p:stCondLst>
                            <p:childTnLst>
                              <p:par>
                                <p:cTn fill="hold" grpId="0" id="72" nodeType="afterEffect" presetClass="entr" presetID="10" presetSubtype="0">
                                  <p:stCondLst>
                                    <p:cond delay="0"/>
                                  </p:stCondLst>
                                  <p:childTnLst>
                                    <p:set>
                                      <p:cBhvr>
                                        <p:cTn dur="1" fill="hold" id="73">
                                          <p:stCondLst>
                                            <p:cond delay="0"/>
                                          </p:stCondLst>
                                        </p:cTn>
                                        <p:tgtEl>
                                          <p:spTgt spid="30"/>
                                        </p:tgtEl>
                                        <p:attrNameLst>
                                          <p:attrName>style.visibility</p:attrName>
                                        </p:attrNameLst>
                                      </p:cBhvr>
                                      <p:to>
                                        <p:strVal val="visible"/>
                                      </p:to>
                                    </p:set>
                                    <p:animEffect filter="fade" transition="in">
                                      <p:cBhvr>
                                        <p:cTn dur="500" id="74"/>
                                        <p:tgtEl>
                                          <p:spTgt spid="30"/>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1"/>
                                        </p:tgtEl>
                                        <p:attrNameLst>
                                          <p:attrName>style.visibility</p:attrName>
                                        </p:attrNameLst>
                                      </p:cBhvr>
                                      <p:to>
                                        <p:strVal val="visible"/>
                                      </p:to>
                                    </p:set>
                                    <p:animEffect filter="fade" transition="in">
                                      <p:cBhvr>
                                        <p:cTn dur="500" id="77"/>
                                        <p:tgtEl>
                                          <p:spTgt spid="31"/>
                                        </p:tgtEl>
                                      </p:cBhvr>
                                    </p:animEffect>
                                  </p:childTnLst>
                                </p:cTn>
                              </p:par>
                            </p:childTnLst>
                          </p:cTn>
                        </p:par>
                        <p:par>
                          <p:cTn fill="hold" id="78" nodeType="afterGroup">
                            <p:stCondLst>
                              <p:cond delay="2750"/>
                            </p:stCondLst>
                            <p:childTnLst>
                              <p:par>
                                <p:cTn fill="hold" grpId="0" id="79" nodeType="afterEffect" presetClass="entr" presetID="10" presetSubtype="0">
                                  <p:stCondLst>
                                    <p:cond delay="0"/>
                                  </p:stCondLst>
                                  <p:childTnLst>
                                    <p:set>
                                      <p:cBhvr>
                                        <p:cTn dur="1" fill="hold" id="80">
                                          <p:stCondLst>
                                            <p:cond delay="0"/>
                                          </p:stCondLst>
                                        </p:cTn>
                                        <p:tgtEl>
                                          <p:spTgt spid="36"/>
                                        </p:tgtEl>
                                        <p:attrNameLst>
                                          <p:attrName>style.visibility</p:attrName>
                                        </p:attrNameLst>
                                      </p:cBhvr>
                                      <p:to>
                                        <p:strVal val="visible"/>
                                      </p:to>
                                    </p:set>
                                    <p:animEffect filter="fade" transition="in">
                                      <p:cBhvr>
                                        <p:cTn dur="500" id="81"/>
                                        <p:tgtEl>
                                          <p:spTgt spid="36"/>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37"/>
                                        </p:tgtEl>
                                        <p:attrNameLst>
                                          <p:attrName>style.visibility</p:attrName>
                                        </p:attrNameLst>
                                      </p:cBhvr>
                                      <p:to>
                                        <p:strVal val="visible"/>
                                      </p:to>
                                    </p:set>
                                    <p:animEffect filter="fade" transition="in">
                                      <p:cBhvr>
                                        <p:cTn dur="500" id="84"/>
                                        <p:tgtEl>
                                          <p:spTgt spid="37"/>
                                        </p:tgtEl>
                                      </p:cBhvr>
                                    </p:animEffect>
                                  </p:childTnLst>
                                </p:cTn>
                              </p:par>
                            </p:childTnLst>
                          </p:cTn>
                        </p:par>
                        <p:par>
                          <p:cTn fill="hold" id="85" nodeType="afterGroup">
                            <p:stCondLst>
                              <p:cond delay="3250"/>
                            </p:stCondLst>
                            <p:childTnLst>
                              <p:par>
                                <p:cTn fill="hold" grpId="0" id="86" nodeType="afterEffect" presetClass="entr" presetID="10" presetSubtype="0">
                                  <p:stCondLst>
                                    <p:cond delay="0"/>
                                  </p:stCondLst>
                                  <p:childTnLst>
                                    <p:set>
                                      <p:cBhvr>
                                        <p:cTn dur="1" fill="hold" id="87">
                                          <p:stCondLst>
                                            <p:cond delay="0"/>
                                          </p:stCondLst>
                                        </p:cTn>
                                        <p:tgtEl>
                                          <p:spTgt spid="38"/>
                                        </p:tgtEl>
                                        <p:attrNameLst>
                                          <p:attrName>style.visibility</p:attrName>
                                        </p:attrNameLst>
                                      </p:cBhvr>
                                      <p:to>
                                        <p:strVal val="visible"/>
                                      </p:to>
                                    </p:set>
                                    <p:animEffect filter="fade" transition="in">
                                      <p:cBhvr>
                                        <p:cTn dur="500" id="88"/>
                                        <p:tgtEl>
                                          <p:spTgt spid="38"/>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39"/>
                                        </p:tgtEl>
                                        <p:attrNameLst>
                                          <p:attrName>style.visibility</p:attrName>
                                        </p:attrNameLst>
                                      </p:cBhvr>
                                      <p:to>
                                        <p:strVal val="visible"/>
                                      </p:to>
                                    </p:set>
                                    <p:animEffect filter="fade" transition="in">
                                      <p:cBhvr>
                                        <p:cTn dur="500" id="91"/>
                                        <p:tgtEl>
                                          <p:spTgt spid="39"/>
                                        </p:tgtEl>
                                      </p:cBhvr>
                                    </p:animEffect>
                                  </p:childTnLst>
                                </p:cTn>
                              </p:par>
                            </p:childTnLst>
                          </p:cTn>
                        </p:par>
                        <p:par>
                          <p:cTn fill="hold" id="92" nodeType="afterGroup">
                            <p:stCondLst>
                              <p:cond delay="3750"/>
                            </p:stCondLst>
                            <p:childTnLst>
                              <p:par>
                                <p:cTn fill="hold" grpId="0" id="93" nodeType="afterEffect" presetClass="entr" presetID="10" presetSubtype="0">
                                  <p:stCondLst>
                                    <p:cond delay="0"/>
                                  </p:stCondLst>
                                  <p:childTnLst>
                                    <p:set>
                                      <p:cBhvr>
                                        <p:cTn dur="1" fill="hold" id="94">
                                          <p:stCondLst>
                                            <p:cond delay="0"/>
                                          </p:stCondLst>
                                        </p:cTn>
                                        <p:tgtEl>
                                          <p:spTgt spid="40"/>
                                        </p:tgtEl>
                                        <p:attrNameLst>
                                          <p:attrName>style.visibility</p:attrName>
                                        </p:attrNameLst>
                                      </p:cBhvr>
                                      <p:to>
                                        <p:strVal val="visible"/>
                                      </p:to>
                                    </p:set>
                                    <p:animEffect filter="fade" transition="in">
                                      <p:cBhvr>
                                        <p:cTn dur="500" id="95"/>
                                        <p:tgtEl>
                                          <p:spTgt spid="40"/>
                                        </p:tgtEl>
                                      </p:cBhvr>
                                    </p:animEffect>
                                  </p:childTnLst>
                                </p:cTn>
                              </p:par>
                              <p:par>
                                <p:cTn fill="hold" grpId="0" id="96" nodeType="withEffect" presetClass="entr" presetID="10" presetSubtype="0">
                                  <p:stCondLst>
                                    <p:cond delay="0"/>
                                  </p:stCondLst>
                                  <p:childTnLst>
                                    <p:set>
                                      <p:cBhvr>
                                        <p:cTn dur="1" fill="hold" id="97">
                                          <p:stCondLst>
                                            <p:cond delay="0"/>
                                          </p:stCondLst>
                                        </p:cTn>
                                        <p:tgtEl>
                                          <p:spTgt spid="41"/>
                                        </p:tgtEl>
                                        <p:attrNameLst>
                                          <p:attrName>style.visibility</p:attrName>
                                        </p:attrNameLst>
                                      </p:cBhvr>
                                      <p:to>
                                        <p:strVal val="visible"/>
                                      </p:to>
                                    </p:set>
                                    <p:animEffect filter="fade" transition="in">
                                      <p:cBhvr>
                                        <p:cTn dur="500" id="98"/>
                                        <p:tgtEl>
                                          <p:spTgt spid="41"/>
                                        </p:tgtEl>
                                      </p:cBhvr>
                                    </p:animEffect>
                                  </p:childTnLst>
                                </p:cTn>
                              </p:par>
                              <p:par>
                                <p:cTn fill="hold" grpId="0" id="99" nodeType="withEffect" presetClass="entr" presetID="53" presetSubtype="0">
                                  <p:stCondLst>
                                    <p:cond delay="500"/>
                                  </p:stCondLst>
                                  <p:childTnLst>
                                    <p:set>
                                      <p:cBhvr>
                                        <p:cTn dur="1" fill="hold" id="100">
                                          <p:stCondLst>
                                            <p:cond delay="0"/>
                                          </p:stCondLst>
                                        </p:cTn>
                                        <p:tgtEl>
                                          <p:spTgt spid="26"/>
                                        </p:tgtEl>
                                        <p:attrNameLst>
                                          <p:attrName>style.visibility</p:attrName>
                                        </p:attrNameLst>
                                      </p:cBhvr>
                                      <p:to>
                                        <p:strVal val="visible"/>
                                      </p:to>
                                    </p:set>
                                    <p:anim calcmode="lin" valueType="num">
                                      <p:cBhvr>
                                        <p:cTn dur="500" fill="hold" id="101"/>
                                        <p:tgtEl>
                                          <p:spTgt spid="26"/>
                                        </p:tgtEl>
                                        <p:attrNameLst>
                                          <p:attrName>ppt_w</p:attrName>
                                        </p:attrNameLst>
                                      </p:cBhvr>
                                      <p:tavLst>
                                        <p:tav tm="0">
                                          <p:val>
                                            <p:fltVal val="0"/>
                                          </p:val>
                                        </p:tav>
                                        <p:tav tm="100000">
                                          <p:val>
                                            <p:strVal val="#ppt_w"/>
                                          </p:val>
                                        </p:tav>
                                      </p:tavLst>
                                    </p:anim>
                                    <p:anim calcmode="lin" valueType="num">
                                      <p:cBhvr>
                                        <p:cTn dur="500" fill="hold" id="102"/>
                                        <p:tgtEl>
                                          <p:spTgt spid="26"/>
                                        </p:tgtEl>
                                        <p:attrNameLst>
                                          <p:attrName>ppt_h</p:attrName>
                                        </p:attrNameLst>
                                      </p:cBhvr>
                                      <p:tavLst>
                                        <p:tav tm="0">
                                          <p:val>
                                            <p:fltVal val="0"/>
                                          </p:val>
                                        </p:tav>
                                        <p:tav tm="100000">
                                          <p:val>
                                            <p:strVal val="#ppt_h"/>
                                          </p:val>
                                        </p:tav>
                                      </p:tavLst>
                                    </p:anim>
                                    <p:animEffect filter="fade" transition="in">
                                      <p:cBhvr>
                                        <p:cTn dur="500" id="103"/>
                                        <p:tgtEl>
                                          <p:spTgt spid="26"/>
                                        </p:tgtEl>
                                      </p:cBhvr>
                                    </p:animEffect>
                                  </p:childTnLst>
                                </p:cTn>
                              </p:par>
                              <p:par>
                                <p:cTn fill="hold" grpId="0" id="104" nodeType="withEffect" presetClass="entr" presetID="53" presetSubtype="0">
                                  <p:stCondLst>
                                    <p:cond delay="500"/>
                                  </p:stCondLst>
                                  <p:childTnLst>
                                    <p:set>
                                      <p:cBhvr>
                                        <p:cTn dur="1" fill="hold" id="105">
                                          <p:stCondLst>
                                            <p:cond delay="0"/>
                                          </p:stCondLst>
                                        </p:cTn>
                                        <p:tgtEl>
                                          <p:spTgt spid="29"/>
                                        </p:tgtEl>
                                        <p:attrNameLst>
                                          <p:attrName>style.visibility</p:attrName>
                                        </p:attrNameLst>
                                      </p:cBhvr>
                                      <p:to>
                                        <p:strVal val="visible"/>
                                      </p:to>
                                    </p:set>
                                    <p:anim calcmode="lin" valueType="num">
                                      <p:cBhvr>
                                        <p:cTn dur="500" fill="hold" id="106"/>
                                        <p:tgtEl>
                                          <p:spTgt spid="29"/>
                                        </p:tgtEl>
                                        <p:attrNameLst>
                                          <p:attrName>ppt_w</p:attrName>
                                        </p:attrNameLst>
                                      </p:cBhvr>
                                      <p:tavLst>
                                        <p:tav tm="0">
                                          <p:val>
                                            <p:fltVal val="0"/>
                                          </p:val>
                                        </p:tav>
                                        <p:tav tm="100000">
                                          <p:val>
                                            <p:strVal val="#ppt_w"/>
                                          </p:val>
                                        </p:tav>
                                      </p:tavLst>
                                    </p:anim>
                                    <p:anim calcmode="lin" valueType="num">
                                      <p:cBhvr>
                                        <p:cTn dur="500" fill="hold" id="107"/>
                                        <p:tgtEl>
                                          <p:spTgt spid="29"/>
                                        </p:tgtEl>
                                        <p:attrNameLst>
                                          <p:attrName>ppt_h</p:attrName>
                                        </p:attrNameLst>
                                      </p:cBhvr>
                                      <p:tavLst>
                                        <p:tav tm="0">
                                          <p:val>
                                            <p:fltVal val="0"/>
                                          </p:val>
                                        </p:tav>
                                        <p:tav tm="100000">
                                          <p:val>
                                            <p:strVal val="#ppt_h"/>
                                          </p:val>
                                        </p:tav>
                                      </p:tavLst>
                                    </p:anim>
                                    <p:animEffect filter="fade" transition="in">
                                      <p:cBhvr>
                                        <p:cTn dur="500" id="108"/>
                                        <p:tgtEl>
                                          <p:spTgt spid="29"/>
                                        </p:tgtEl>
                                      </p:cBhvr>
                                    </p:animEffect>
                                  </p:childTnLst>
                                </p:cTn>
                              </p:par>
                              <p:par>
                                <p:cTn fill="hold" grpId="0" id="109" nodeType="withEffect" presetClass="entr" presetID="53" presetSubtype="0">
                                  <p:stCondLst>
                                    <p:cond delay="500"/>
                                  </p:stCondLst>
                                  <p:childTnLst>
                                    <p:set>
                                      <p:cBhvr>
                                        <p:cTn dur="1" fill="hold" id="110">
                                          <p:stCondLst>
                                            <p:cond delay="0"/>
                                          </p:stCondLst>
                                        </p:cTn>
                                        <p:tgtEl>
                                          <p:spTgt spid="28"/>
                                        </p:tgtEl>
                                        <p:attrNameLst>
                                          <p:attrName>style.visibility</p:attrName>
                                        </p:attrNameLst>
                                      </p:cBhvr>
                                      <p:to>
                                        <p:strVal val="visible"/>
                                      </p:to>
                                    </p:set>
                                    <p:anim calcmode="lin" valueType="num">
                                      <p:cBhvr>
                                        <p:cTn dur="500" fill="hold" id="111"/>
                                        <p:tgtEl>
                                          <p:spTgt spid="28"/>
                                        </p:tgtEl>
                                        <p:attrNameLst>
                                          <p:attrName>ppt_w</p:attrName>
                                        </p:attrNameLst>
                                      </p:cBhvr>
                                      <p:tavLst>
                                        <p:tav tm="0">
                                          <p:val>
                                            <p:fltVal val="0"/>
                                          </p:val>
                                        </p:tav>
                                        <p:tav tm="100000">
                                          <p:val>
                                            <p:strVal val="#ppt_w"/>
                                          </p:val>
                                        </p:tav>
                                      </p:tavLst>
                                    </p:anim>
                                    <p:anim calcmode="lin" valueType="num">
                                      <p:cBhvr>
                                        <p:cTn dur="500" fill="hold" id="112"/>
                                        <p:tgtEl>
                                          <p:spTgt spid="28"/>
                                        </p:tgtEl>
                                        <p:attrNameLst>
                                          <p:attrName>ppt_h</p:attrName>
                                        </p:attrNameLst>
                                      </p:cBhvr>
                                      <p:tavLst>
                                        <p:tav tm="0">
                                          <p:val>
                                            <p:fltVal val="0"/>
                                          </p:val>
                                        </p:tav>
                                        <p:tav tm="100000">
                                          <p:val>
                                            <p:strVal val="#ppt_h"/>
                                          </p:val>
                                        </p:tav>
                                      </p:tavLst>
                                    </p:anim>
                                    <p:animEffect filter="fade" transition="in">
                                      <p:cBhvr>
                                        <p:cTn dur="500" id="113"/>
                                        <p:tgtEl>
                                          <p:spTgt spid="28"/>
                                        </p:tgtEl>
                                      </p:cBhvr>
                                    </p:animEffect>
                                  </p:childTnLst>
                                </p:cTn>
                              </p:par>
                              <p:par>
                                <p:cTn fill="hold" grpId="0" id="114" nodeType="withEffect" presetClass="entr" presetID="53" presetSubtype="0">
                                  <p:stCondLst>
                                    <p:cond delay="500"/>
                                  </p:stCondLst>
                                  <p:childTnLst>
                                    <p:set>
                                      <p:cBhvr>
                                        <p:cTn dur="1" fill="hold" id="115">
                                          <p:stCondLst>
                                            <p:cond delay="0"/>
                                          </p:stCondLst>
                                        </p:cTn>
                                        <p:tgtEl>
                                          <p:spTgt spid="27"/>
                                        </p:tgtEl>
                                        <p:attrNameLst>
                                          <p:attrName>style.visibility</p:attrName>
                                        </p:attrNameLst>
                                      </p:cBhvr>
                                      <p:to>
                                        <p:strVal val="visible"/>
                                      </p:to>
                                    </p:set>
                                    <p:anim calcmode="lin" valueType="num">
                                      <p:cBhvr>
                                        <p:cTn dur="500" fill="hold" id="116"/>
                                        <p:tgtEl>
                                          <p:spTgt spid="27"/>
                                        </p:tgtEl>
                                        <p:attrNameLst>
                                          <p:attrName>ppt_w</p:attrName>
                                        </p:attrNameLst>
                                      </p:cBhvr>
                                      <p:tavLst>
                                        <p:tav tm="0">
                                          <p:val>
                                            <p:fltVal val="0"/>
                                          </p:val>
                                        </p:tav>
                                        <p:tav tm="100000">
                                          <p:val>
                                            <p:strVal val="#ppt_w"/>
                                          </p:val>
                                        </p:tav>
                                      </p:tavLst>
                                    </p:anim>
                                    <p:anim calcmode="lin" valueType="num">
                                      <p:cBhvr>
                                        <p:cTn dur="500" fill="hold" id="117"/>
                                        <p:tgtEl>
                                          <p:spTgt spid="27"/>
                                        </p:tgtEl>
                                        <p:attrNameLst>
                                          <p:attrName>ppt_h</p:attrName>
                                        </p:attrNameLst>
                                      </p:cBhvr>
                                      <p:tavLst>
                                        <p:tav tm="0">
                                          <p:val>
                                            <p:fltVal val="0"/>
                                          </p:val>
                                        </p:tav>
                                        <p:tav tm="100000">
                                          <p:val>
                                            <p:strVal val="#ppt_h"/>
                                          </p:val>
                                        </p:tav>
                                      </p:tavLst>
                                    </p:anim>
                                    <p:animEffect filter="fade" transition="in">
                                      <p:cBhvr>
                                        <p:cTn dur="500" id="11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6"/>
      <p:bldP grpId="0" spid="27"/>
      <p:bldP grpId="0" spid="28"/>
      <p:bldP grpId="0" spid="29"/>
      <p:bldP grpId="0" spid="30"/>
      <p:bldP grpId="0" spid="31"/>
      <p:bldP grpId="0" spid="36"/>
      <p:bldP grpId="0" spid="37"/>
      <p:bldP grpId="0" spid="38"/>
      <p:bldP grpId="0" spid="39"/>
      <p:bldP grpId="0" spid="40"/>
      <p:bldP grpId="0" spid="41"/>
      <p:bldP grpId="0" spid="4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6A51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职业发展</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18</a:t>
            </a:r>
          </a:p>
        </p:txBody>
      </p:sp>
      <p:sp>
        <p:nvSpPr>
          <p:cNvPr id="37" name="Bent Arrow 21"/>
          <p:cNvSpPr/>
          <p:nvPr/>
        </p:nvSpPr>
        <p:spPr>
          <a:xfrm>
            <a:off x="8490850" y="2698018"/>
            <a:ext cx="2428892" cy="1550916"/>
          </a:xfrm>
          <a:prstGeom prst="bentArrow">
            <a:avLst/>
          </a:prstGeom>
          <a:solidFill>
            <a:srgbClr val="FB7D6E"/>
          </a:solidFill>
          <a:ln>
            <a:noFill/>
          </a:ln>
          <a:effectLst/>
          <a:scene3d>
            <a:camera prst="orthographicFront"/>
            <a:lightRig dir="t" rig="threePt"/>
          </a:scene3d>
          <a:sp3d prstMaterial="softEdge">
            <a:bevelT h="6350" w="38100"/>
          </a:sp3d>
        </p:spPr>
        <p:style>
          <a:lnRef idx="1">
            <a:schemeClr val="accent2"/>
          </a:lnRef>
          <a:fillRef idx="3">
            <a:schemeClr val="accent2"/>
          </a:fillRef>
          <a:effectRef idx="2">
            <a:schemeClr val="accent2"/>
          </a:effectRef>
          <a:fontRef idx="minor">
            <a:schemeClr val="lt1"/>
          </a:fontRef>
        </p:style>
        <p:txBody>
          <a:bodyPr anchor="ctr" rtlCol="0"/>
          <a:lstStyle/>
          <a:p>
            <a:pPr algn="ctr"/>
            <a:endParaRPr lang="id-ID" sz="3200">
              <a:solidFill>
                <a:prstClr val="black"/>
              </a:solidFill>
            </a:endParaRPr>
          </a:p>
        </p:txBody>
      </p:sp>
      <p:sp>
        <p:nvSpPr>
          <p:cNvPr id="38" name="Bent Arrow 18"/>
          <p:cNvSpPr/>
          <p:nvPr/>
        </p:nvSpPr>
        <p:spPr>
          <a:xfrm>
            <a:off x="1204174" y="4248935"/>
            <a:ext cx="2428892" cy="1550916"/>
          </a:xfrm>
          <a:prstGeom prst="bentArrow">
            <a:avLst/>
          </a:prstGeom>
          <a:solidFill>
            <a:srgbClr val="00A2A4"/>
          </a:solidFill>
          <a:ln>
            <a:noFill/>
          </a:ln>
          <a:effectLst/>
          <a:scene3d>
            <a:camera prst="orthographicFront"/>
            <a:lightRig dir="t" rig="threePt"/>
          </a:scene3d>
          <a:sp3d prstMaterial="softEdge">
            <a:bevelT h="6350" w="38100"/>
          </a:sp3d>
        </p:spPr>
        <p:style>
          <a:lnRef idx="1">
            <a:schemeClr val="accent5"/>
          </a:lnRef>
          <a:fillRef idx="3">
            <a:schemeClr val="accent5"/>
          </a:fillRef>
          <a:effectRef idx="2">
            <a:schemeClr val="accent5"/>
          </a:effectRef>
          <a:fontRef idx="minor">
            <a:schemeClr val="lt1"/>
          </a:fontRef>
        </p:style>
        <p:txBody>
          <a:bodyPr anchor="ctr" rtlCol="0"/>
          <a:lstStyle/>
          <a:p>
            <a:pPr algn="ctr"/>
            <a:endParaRPr lang="id-ID" sz="3200">
              <a:solidFill>
                <a:prstClr val="black"/>
              </a:solidFill>
            </a:endParaRPr>
          </a:p>
        </p:txBody>
      </p:sp>
      <p:sp>
        <p:nvSpPr>
          <p:cNvPr id="39" name="Bent Arrow 20"/>
          <p:cNvSpPr/>
          <p:nvPr/>
        </p:nvSpPr>
        <p:spPr>
          <a:xfrm>
            <a:off x="6061956" y="3301151"/>
            <a:ext cx="2428892" cy="1550916"/>
          </a:xfrm>
          <a:prstGeom prst="bentArrow">
            <a:avLst/>
          </a:prstGeom>
          <a:solidFill>
            <a:srgbClr val="F6A514"/>
          </a:solidFill>
          <a:ln>
            <a:noFill/>
          </a:ln>
          <a:effectLst/>
          <a:scene3d>
            <a:camera prst="orthographicFront"/>
            <a:lightRig dir="t" rig="threePt"/>
          </a:scene3d>
          <a:sp3d prstMaterial="softEdge">
            <a:bevelT h="6350" w="38100"/>
          </a:sp3d>
        </p:spPr>
        <p:style>
          <a:lnRef idx="1">
            <a:schemeClr val="accent3"/>
          </a:lnRef>
          <a:fillRef idx="3">
            <a:schemeClr val="accent3"/>
          </a:fillRef>
          <a:effectRef idx="2">
            <a:schemeClr val="accent3"/>
          </a:effectRef>
          <a:fontRef idx="minor">
            <a:schemeClr val="lt1"/>
          </a:fontRef>
        </p:style>
        <p:txBody>
          <a:bodyPr anchor="ctr" rtlCol="0"/>
          <a:lstStyle/>
          <a:p>
            <a:pPr algn="ctr"/>
            <a:endParaRPr lang="id-ID" sz="3200">
              <a:solidFill>
                <a:prstClr val="black"/>
              </a:solidFill>
            </a:endParaRPr>
          </a:p>
        </p:txBody>
      </p:sp>
      <p:sp>
        <p:nvSpPr>
          <p:cNvPr id="40" name="Bent Arrow 19"/>
          <p:cNvSpPr/>
          <p:nvPr/>
        </p:nvSpPr>
        <p:spPr>
          <a:xfrm>
            <a:off x="3633064" y="3731963"/>
            <a:ext cx="2428892" cy="1550916"/>
          </a:xfrm>
          <a:prstGeom prst="bentArrow">
            <a:avLst/>
          </a:prstGeom>
          <a:solidFill>
            <a:srgbClr val="43BAB3"/>
          </a:solidFill>
          <a:ln>
            <a:noFill/>
          </a:ln>
          <a:effectLst/>
          <a:scene3d>
            <a:camera prst="orthographicFront"/>
            <a:lightRig dir="t" rig="threePt"/>
          </a:scene3d>
          <a:sp3d prstMaterial="softEdge">
            <a:bevelT h="6350" w="38100"/>
          </a:sp3d>
        </p:spPr>
        <p:style>
          <a:lnRef idx="1">
            <a:schemeClr val="accent6"/>
          </a:lnRef>
          <a:fillRef idx="3">
            <a:schemeClr val="accent6"/>
          </a:fillRef>
          <a:effectRef idx="2">
            <a:schemeClr val="accent6"/>
          </a:effectRef>
          <a:fontRef idx="minor">
            <a:schemeClr val="lt1"/>
          </a:fontRef>
        </p:style>
        <p:txBody>
          <a:bodyPr anchor="ctr" rtlCol="0"/>
          <a:lstStyle/>
          <a:p>
            <a:pPr algn="ctr"/>
            <a:endParaRPr lang="id-ID" sz="3200">
              <a:solidFill>
                <a:prstClr val="black"/>
              </a:solidFill>
            </a:endParaRPr>
          </a:p>
        </p:txBody>
      </p:sp>
      <p:grpSp>
        <p:nvGrpSpPr>
          <p:cNvPr id="41" name="组合 40"/>
          <p:cNvGrpSpPr/>
          <p:nvPr/>
        </p:nvGrpSpPr>
        <p:grpSpPr>
          <a:xfrm>
            <a:off x="9452634" y="1472688"/>
            <a:ext cx="887355" cy="1291435"/>
            <a:chOff x="8516938" y="5619750"/>
            <a:chExt cx="693738" cy="1009650"/>
          </a:xfrm>
          <a:solidFill>
            <a:srgbClr val="FB7D6E"/>
          </a:solidFill>
        </p:grpSpPr>
        <p:sp>
          <p:nvSpPr>
            <p:cNvPr id="42" name="Freeform 190"/>
            <p:cNvSpPr/>
            <p:nvPr/>
          </p:nvSpPr>
          <p:spPr bwMode="auto">
            <a:xfrm>
              <a:off x="8543926" y="6273800"/>
              <a:ext cx="53975" cy="52388"/>
            </a:xfrm>
            <a:custGeom>
              <a:gdLst>
                <a:gd fmla="*/ 24 w 31" name="T0"/>
                <a:gd fmla="*/ 5 h 30" name="T1"/>
                <a:gd fmla="*/ 0 w 31" name="T2"/>
                <a:gd fmla="*/ 0 h 30" name="T3"/>
                <a:gd fmla="*/ 13 w 31" name="T4"/>
                <a:gd fmla="*/ 26 h 30" name="T5"/>
                <a:gd fmla="*/ 21 w 31" name="T6"/>
                <a:gd fmla="*/ 18 h 30" name="T7"/>
                <a:gd fmla="*/ 24 w 31" name="T8"/>
                <a:gd fmla="*/ 17 h 30" name="T9"/>
                <a:gd fmla="*/ 30 w 31" name="T10"/>
                <a:gd fmla="*/ 23 h 30" name="T11"/>
                <a:gd fmla="*/ 24 w 31" name="T12"/>
                <a:gd fmla="*/ 5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43" name="Freeform 191"/>
            <p:cNvSpPr/>
            <p:nvPr/>
          </p:nvSpPr>
          <p:spPr bwMode="auto">
            <a:xfrm>
              <a:off x="8516938" y="5888037"/>
              <a:ext cx="560388" cy="692150"/>
            </a:xfrm>
            <a:custGeom>
              <a:gdLst>
                <a:gd fmla="*/ 273 w 321" name="T0"/>
                <a:gd fmla="*/ 82 h 397" name="T1"/>
                <a:gd fmla="*/ 251 w 321" name="T2"/>
                <a:gd fmla="*/ 41 h 397" name="T3"/>
                <a:gd fmla="*/ 167 w 321" name="T4"/>
                <a:gd fmla="*/ 5 h 397" name="T5"/>
                <a:gd fmla="*/ 162 w 321" name="T6"/>
                <a:gd fmla="*/ 8 h 397" name="T7"/>
                <a:gd fmla="*/ 143 w 321" name="T8"/>
                <a:gd fmla="*/ 91 h 397" name="T9"/>
                <a:gd fmla="*/ 136 w 321" name="T10"/>
                <a:gd fmla="*/ 29 h 397" name="T11"/>
                <a:gd fmla="*/ 138 w 321" name="T12"/>
                <a:gd fmla="*/ 22 h 397" name="T13"/>
                <a:gd fmla="*/ 134 w 321" name="T14"/>
                <a:gd fmla="*/ 15 h 397" name="T15"/>
                <a:gd fmla="*/ 124 w 321" name="T16"/>
                <a:gd fmla="*/ 15 h 397" name="T17"/>
                <a:gd fmla="*/ 119 w 321" name="T18"/>
                <a:gd fmla="*/ 22 h 397" name="T19"/>
                <a:gd fmla="*/ 121 w 321" name="T20"/>
                <a:gd fmla="*/ 28 h 397" name="T21"/>
                <a:gd fmla="*/ 113 w 321" name="T22"/>
                <a:gd fmla="*/ 87 h 397" name="T23"/>
                <a:gd fmla="*/ 113 w 321" name="T24"/>
                <a:gd fmla="*/ 90 h 397" name="T25"/>
                <a:gd fmla="*/ 90 w 321" name="T26"/>
                <a:gd fmla="*/ 5 h 397" name="T27"/>
                <a:gd fmla="*/ 87 w 321" name="T28"/>
                <a:gd fmla="*/ 5 h 397" name="T29"/>
                <a:gd fmla="*/ 2 w 321" name="T30"/>
                <a:gd fmla="*/ 49 h 397" name="T31"/>
                <a:gd fmla="*/ 13 w 321" name="T32"/>
                <a:gd fmla="*/ 211 h 397" name="T33"/>
                <a:gd fmla="*/ 43 w 321" name="T34"/>
                <a:gd fmla="*/ 217 h 397" name="T35"/>
                <a:gd fmla="*/ 38 w 321" name="T36"/>
                <a:gd fmla="*/ 73 h 397" name="T37"/>
                <a:gd fmla="*/ 42 w 321" name="T38"/>
                <a:gd fmla="*/ 76 h 397" name="T39"/>
                <a:gd fmla="*/ 42 w 321" name="T40"/>
                <a:gd fmla="*/ 76 h 397" name="T41"/>
                <a:gd fmla="*/ 47 w 321" name="T42"/>
                <a:gd fmla="*/ 148 h 397" name="T43"/>
                <a:gd fmla="*/ 53 w 321" name="T44"/>
                <a:gd fmla="*/ 222 h 397" name="T45"/>
                <a:gd fmla="*/ 54 w 321" name="T46"/>
                <a:gd fmla="*/ 223 h 397" name="T47"/>
                <a:gd fmla="*/ 61 w 321" name="T48"/>
                <a:gd fmla="*/ 238 h 397" name="T49"/>
                <a:gd fmla="*/ 73 w 321" name="T50"/>
                <a:gd fmla="*/ 397 h 397" name="T51"/>
                <a:gd fmla="*/ 106 w 321" name="T52"/>
                <a:gd fmla="*/ 397 h 397" name="T53"/>
                <a:gd fmla="*/ 121 w 321" name="T54"/>
                <a:gd fmla="*/ 272 h 397" name="T55"/>
                <a:gd fmla="*/ 124 w 321" name="T56"/>
                <a:gd fmla="*/ 273 h 397" name="T57"/>
                <a:gd fmla="*/ 128 w 321" name="T58"/>
                <a:gd fmla="*/ 272 h 397" name="T59"/>
                <a:gd fmla="*/ 144 w 321" name="T60"/>
                <a:gd fmla="*/ 397 h 397" name="T61"/>
                <a:gd fmla="*/ 176 w 321" name="T62"/>
                <a:gd fmla="*/ 397 h 397" name="T63"/>
                <a:gd fmla="*/ 187 w 321" name="T64"/>
                <a:gd fmla="*/ 240 h 397" name="T65"/>
                <a:gd fmla="*/ 196 w 321" name="T66"/>
                <a:gd fmla="*/ 223 h 397" name="T67"/>
                <a:gd fmla="*/ 196 w 321" name="T68"/>
                <a:gd fmla="*/ 222 h 397" name="T69"/>
                <a:gd fmla="*/ 200 w 321" name="T70"/>
                <a:gd fmla="*/ 173 h 397" name="T71"/>
                <a:gd fmla="*/ 207 w 321" name="T72"/>
                <a:gd fmla="*/ 79 h 397" name="T73"/>
                <a:gd fmla="*/ 207 w 321" name="T74"/>
                <a:gd fmla="*/ 78 h 397" name="T75"/>
                <a:gd fmla="*/ 211 w 321" name="T76"/>
                <a:gd fmla="*/ 73 h 397" name="T77"/>
                <a:gd fmla="*/ 274 w 321" name="T78"/>
                <a:gd fmla="*/ 134 h 397" name="T79"/>
                <a:gd fmla="*/ 301 w 321" name="T80"/>
                <a:gd fmla="*/ 141 h 397" name="T81"/>
                <a:gd fmla="*/ 321 w 321" name="T82"/>
                <a:gd fmla="*/ 103 h 397" name="T83"/>
                <a:gd fmla="*/ 273 w 321" name="T84"/>
                <a:gd fmla="*/ 82 h 3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97" w="321">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44" name="Freeform 192"/>
            <p:cNvSpPr/>
            <p:nvPr/>
          </p:nvSpPr>
          <p:spPr bwMode="auto">
            <a:xfrm>
              <a:off x="8640763" y="5619750"/>
              <a:ext cx="195263" cy="279400"/>
            </a:xfrm>
            <a:custGeom>
              <a:gdLst>
                <a:gd fmla="*/ 5 w 112" name="T0"/>
                <a:gd fmla="*/ 75 h 160" name="T1"/>
                <a:gd fmla="*/ 0 w 112" name="T2"/>
                <a:gd fmla="*/ 93 h 160" name="T3"/>
                <a:gd fmla="*/ 5 w 112" name="T4"/>
                <a:gd fmla="*/ 111 h 160" name="T5"/>
                <a:gd fmla="*/ 8 w 112" name="T6"/>
                <a:gd fmla="*/ 107 h 160" name="T7"/>
                <a:gd fmla="*/ 57 w 112" name="T8"/>
                <a:gd fmla="*/ 160 h 160" name="T9"/>
                <a:gd fmla="*/ 104 w 112" name="T10"/>
                <a:gd fmla="*/ 105 h 160" name="T11"/>
                <a:gd fmla="*/ 108 w 112" name="T12"/>
                <a:gd fmla="*/ 111 h 160" name="T13"/>
                <a:gd fmla="*/ 112 w 112" name="T14"/>
                <a:gd fmla="*/ 93 h 160" name="T15"/>
                <a:gd fmla="*/ 108 w 112" name="T16"/>
                <a:gd fmla="*/ 74 h 160" name="T17"/>
                <a:gd fmla="*/ 106 w 112" name="T18"/>
                <a:gd fmla="*/ 75 h 160" name="T19"/>
                <a:gd fmla="*/ 106 w 112" name="T20"/>
                <a:gd fmla="*/ 60 h 160" name="T21"/>
                <a:gd fmla="*/ 65 w 112" name="T22"/>
                <a:gd fmla="*/ 50 h 160" name="T23"/>
                <a:gd fmla="*/ 71 w 112" name="T24"/>
                <a:gd fmla="*/ 52 h 160" name="T25"/>
                <a:gd fmla="*/ 110 w 112" name="T26"/>
                <a:gd fmla="*/ 39 h 160" name="T27"/>
                <a:gd fmla="*/ 20 w 112" name="T28"/>
                <a:gd fmla="*/ 29 h 160" name="T29"/>
                <a:gd fmla="*/ 2 w 112" name="T30"/>
                <a:gd fmla="*/ 41 h 160" name="T31"/>
                <a:gd fmla="*/ 14 w 112" name="T32"/>
                <a:gd fmla="*/ 41 h 160" name="T33"/>
                <a:gd fmla="*/ 6 w 112" name="T34"/>
                <a:gd fmla="*/ 67 h 160" name="T35"/>
                <a:gd fmla="*/ 5 w 112" name="T36"/>
                <a:gd fmla="*/ 75 h 160" name="T37"/>
                <a:gd fmla="*/ 5 w 112" name="T38"/>
                <a:gd fmla="*/ 75 h 1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0" w="112">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45" name="Freeform 193"/>
            <p:cNvSpPr/>
            <p:nvPr/>
          </p:nvSpPr>
          <p:spPr bwMode="auto">
            <a:xfrm>
              <a:off x="8591551" y="6591300"/>
              <a:ext cx="104775" cy="38100"/>
            </a:xfrm>
            <a:custGeom>
              <a:gdLst>
                <a:gd fmla="*/ 31 w 60" name="T0"/>
                <a:gd fmla="*/ 0 h 22" name="T1"/>
                <a:gd fmla="*/ 21 w 60" name="T2"/>
                <a:gd fmla="*/ 21 h 22" name="T3"/>
                <a:gd fmla="*/ 48 w 60" name="T4"/>
                <a:gd fmla="*/ 12 h 22" name="T5"/>
                <a:gd fmla="*/ 52 w 60" name="T6"/>
                <a:gd fmla="*/ 12 h 22" name="T7"/>
                <a:gd fmla="*/ 59 w 60" name="T8"/>
                <a:gd fmla="*/ 11 h 22" name="T9"/>
                <a:gd fmla="*/ 59 w 60" name="T10"/>
                <a:gd fmla="*/ 1 h 22" name="T11"/>
                <a:gd fmla="*/ 60 w 60" name="T12"/>
                <a:gd fmla="*/ 0 h 22" name="T13"/>
                <a:gd fmla="*/ 31 w 60" name="T14"/>
                <a:gd fmla="*/ 0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0">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46" name="Freeform 194"/>
            <p:cNvSpPr/>
            <p:nvPr/>
          </p:nvSpPr>
          <p:spPr bwMode="auto">
            <a:xfrm>
              <a:off x="8772526" y="6591300"/>
              <a:ext cx="106363" cy="38100"/>
            </a:xfrm>
            <a:custGeom>
              <a:gdLst>
                <a:gd fmla="*/ 2 w 61" name="T0"/>
                <a:gd fmla="*/ 11 h 22" name="T1"/>
                <a:gd fmla="*/ 8 w 61" name="T2"/>
                <a:gd fmla="*/ 12 h 22" name="T3"/>
                <a:gd fmla="*/ 12 w 61" name="T4"/>
                <a:gd fmla="*/ 12 h 22" name="T5"/>
                <a:gd fmla="*/ 40 w 61" name="T6"/>
                <a:gd fmla="*/ 21 h 22" name="T7"/>
                <a:gd fmla="*/ 29 w 61" name="T8"/>
                <a:gd fmla="*/ 0 h 22" name="T9"/>
                <a:gd fmla="*/ 1 w 61" name="T10"/>
                <a:gd fmla="*/ 0 h 22" name="T11"/>
                <a:gd fmla="*/ 1 w 61" name="T12"/>
                <a:gd fmla="*/ 1 h 22" name="T13"/>
                <a:gd fmla="*/ 2 w 61" name="T14"/>
                <a:gd fmla="*/ 11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1">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47" name="Freeform 195"/>
            <p:cNvSpPr/>
            <p:nvPr/>
          </p:nvSpPr>
          <p:spPr bwMode="auto">
            <a:xfrm>
              <a:off x="8951913" y="6127750"/>
              <a:ext cx="258763" cy="488950"/>
            </a:xfrm>
            <a:custGeom>
              <a:gdLst>
                <a:gd fmla="*/ 82 w 149" name="T0"/>
                <a:gd fmla="*/ 69 h 281" name="T1"/>
                <a:gd fmla="*/ 130 w 149" name="T2"/>
                <a:gd fmla="*/ 81 h 281" name="T3"/>
                <a:gd fmla="*/ 139 w 149" name="T4"/>
                <a:gd fmla="*/ 42 h 281" name="T5"/>
                <a:gd fmla="*/ 91 w 149" name="T6"/>
                <a:gd fmla="*/ 30 h 281" name="T7"/>
                <a:gd fmla="*/ 91 w 149" name="T8"/>
                <a:gd fmla="*/ 0 h 281" name="T9"/>
                <a:gd fmla="*/ 59 w 149" name="T10"/>
                <a:gd fmla="*/ 0 h 281" name="T11"/>
                <a:gd fmla="*/ 59 w 149" name="T12"/>
                <a:gd fmla="*/ 33 h 281" name="T13"/>
                <a:gd fmla="*/ 2 w 149" name="T14"/>
                <a:gd fmla="*/ 94 h 281" name="T15"/>
                <a:gd fmla="*/ 62 w 149" name="T16"/>
                <a:gd fmla="*/ 157 h 281" name="T17"/>
                <a:gd fmla="*/ 98 w 149" name="T18"/>
                <a:gd fmla="*/ 187 h 281" name="T19"/>
                <a:gd fmla="*/ 66 w 149" name="T20"/>
                <a:gd fmla="*/ 208 h 281" name="T21"/>
                <a:gd fmla="*/ 10 w 149" name="T22"/>
                <a:gd fmla="*/ 193 h 281" name="T23"/>
                <a:gd fmla="*/ 0 w 149" name="T24"/>
                <a:gd fmla="*/ 233 h 281" name="T25"/>
                <a:gd fmla="*/ 57 w 149" name="T26"/>
                <a:gd fmla="*/ 248 h 281" name="T27"/>
                <a:gd fmla="*/ 57 w 149" name="T28"/>
                <a:gd fmla="*/ 281 h 281" name="T29"/>
                <a:gd fmla="*/ 90 w 149" name="T30"/>
                <a:gd fmla="*/ 281 h 281" name="T31"/>
                <a:gd fmla="*/ 90 w 149" name="T32"/>
                <a:gd fmla="*/ 246 h 281" name="T33"/>
                <a:gd fmla="*/ 149 w 149" name="T34"/>
                <a:gd fmla="*/ 182 h 281" name="T35"/>
                <a:gd fmla="*/ 93 w 149" name="T36"/>
                <a:gd fmla="*/ 118 h 281" name="T37"/>
                <a:gd fmla="*/ 53 w 149" name="T38"/>
                <a:gd fmla="*/ 88 h 281" name="T39"/>
                <a:gd fmla="*/ 82 w 149" name="T40"/>
                <a:gd fmla="*/ 69 h 28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1" w="149">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48" name="Freeform 196"/>
            <p:cNvSpPr/>
            <p:nvPr/>
          </p:nvSpPr>
          <p:spPr bwMode="auto">
            <a:xfrm>
              <a:off x="9061451" y="6076950"/>
              <a:ext cx="90488" cy="90488"/>
            </a:xfrm>
            <a:custGeom>
              <a:gdLst>
                <a:gd fmla="*/ 10 w 52" name="T0"/>
                <a:gd fmla="*/ 0 h 52" name="T1"/>
                <a:gd fmla="*/ 0 w 52" name="T2"/>
                <a:gd fmla="*/ 18 h 52" name="T3"/>
                <a:gd fmla="*/ 35 w 52" name="T4"/>
                <a:gd fmla="*/ 17 h 52" name="T5"/>
                <a:gd fmla="*/ 34 w 52" name="T6"/>
                <a:gd fmla="*/ 40 h 52" name="T7"/>
                <a:gd fmla="*/ 40 w 52" name="T8"/>
                <a:gd fmla="*/ 45 h 52" name="T9"/>
                <a:gd fmla="*/ 47 w 52" name="T10"/>
                <a:gd fmla="*/ 38 h 52" name="T11"/>
                <a:gd fmla="*/ 10 w 52"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grpSp>
      <p:sp>
        <p:nvSpPr>
          <p:cNvPr id="49" name="Freeform 368"/>
          <p:cNvSpPr/>
          <p:nvPr/>
        </p:nvSpPr>
        <p:spPr bwMode="auto">
          <a:xfrm>
            <a:off x="2190626" y="3946067"/>
            <a:ext cx="378906" cy="382257"/>
          </a:xfrm>
          <a:custGeom>
            <a:gdLst>
              <a:gd fmla="*/ 48 w 48" name="T0"/>
              <a:gd fmla="*/ 2 h 48" name="T1"/>
              <a:gd fmla="*/ 41 w 48" name="T2"/>
              <a:gd fmla="*/ 43 h 48" name="T3"/>
              <a:gd fmla="*/ 40 w 48" name="T4"/>
              <a:gd fmla="*/ 44 h 48" name="T5"/>
              <a:gd fmla="*/ 39 w 48" name="T6"/>
              <a:gd fmla="*/ 44 h 48" name="T7"/>
              <a:gd fmla="*/ 39 w 48" name="T8"/>
              <a:gd fmla="*/ 44 h 48" name="T9"/>
              <a:gd fmla="*/ 26 w 48" name="T10"/>
              <a:gd fmla="*/ 39 h 48" name="T11"/>
              <a:gd fmla="*/ 20 w 48" name="T12"/>
              <a:gd fmla="*/ 47 h 48" name="T13"/>
              <a:gd fmla="*/ 19 w 48" name="T14"/>
              <a:gd fmla="*/ 48 h 48" name="T15"/>
              <a:gd fmla="*/ 18 w 48" name="T16"/>
              <a:gd fmla="*/ 48 h 48" name="T17"/>
              <a:gd fmla="*/ 17 w 48" name="T18"/>
              <a:gd fmla="*/ 46 h 48" name="T19"/>
              <a:gd fmla="*/ 17 w 48" name="T20"/>
              <a:gd fmla="*/ 37 h 48" name="T21"/>
              <a:gd fmla="*/ 40 w 48" name="T22"/>
              <a:gd fmla="*/ 8 h 48" name="T23"/>
              <a:gd fmla="*/ 11 w 48" name="T24"/>
              <a:gd fmla="*/ 33 h 48" name="T25"/>
              <a:gd fmla="*/ 1 w 48" name="T26"/>
              <a:gd fmla="*/ 29 h 48" name="T27"/>
              <a:gd fmla="*/ 0 w 48" name="T28"/>
              <a:gd fmla="*/ 27 h 48" name="T29"/>
              <a:gd fmla="*/ 1 w 48" name="T30"/>
              <a:gd fmla="*/ 26 h 48" name="T31"/>
              <a:gd fmla="*/ 45 w 48" name="T32"/>
              <a:gd fmla="*/ 0 h 48" name="T33"/>
              <a:gd fmla="*/ 46 w 48" name="T34"/>
              <a:gd fmla="*/ 0 h 48" name="T35"/>
              <a:gd fmla="*/ 47 w 48" name="T36"/>
              <a:gd fmla="*/ 0 h 48" name="T37"/>
              <a:gd fmla="*/ 48 w 48" name="T38"/>
              <a:gd fmla="*/ 2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00A2A4"/>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50" name="Freeform 336"/>
          <p:cNvSpPr>
            <a:spLocks noEditPoints="1"/>
          </p:cNvSpPr>
          <p:nvPr/>
        </p:nvSpPr>
        <p:spPr bwMode="auto">
          <a:xfrm>
            <a:off x="4678497" y="3473476"/>
            <a:ext cx="338026" cy="338026"/>
          </a:xfrm>
          <a:custGeom>
            <a:gdLst>
              <a:gd fmla="*/ 0 w 90" name="T0"/>
              <a:gd fmla="*/ 40 h 90" name="T1"/>
              <a:gd fmla="*/ 40 w 90" name="T2"/>
              <a:gd fmla="*/ 0 h 90" name="T3"/>
              <a:gd fmla="*/ 40 w 90" name="T4"/>
              <a:gd fmla="*/ 90 h 90" name="T5"/>
              <a:gd fmla="*/ 0 w 90" name="T6"/>
              <a:gd fmla="*/ 50 h 90" name="T7"/>
              <a:gd fmla="*/ 40 w 90" name="T8"/>
              <a:gd fmla="*/ 90 h 90" name="T9"/>
              <a:gd fmla="*/ 33 w 90" name="T10"/>
              <a:gd fmla="*/ 10 h 90" name="T11"/>
              <a:gd fmla="*/ 9 w 90" name="T12"/>
              <a:gd fmla="*/ 33 h 90" name="T13"/>
              <a:gd fmla="*/ 33 w 90" name="T14"/>
              <a:gd fmla="*/ 83 h 90" name="T15"/>
              <a:gd fmla="*/ 9 w 90" name="T16"/>
              <a:gd fmla="*/ 57 h 90" name="T17"/>
              <a:gd fmla="*/ 33 w 90" name="T18"/>
              <a:gd fmla="*/ 83 h 90" name="T19"/>
              <a:gd fmla="*/ 16 w 90" name="T20"/>
              <a:gd fmla="*/ 26 h 90" name="T21"/>
              <a:gd fmla="*/ 26 w 90" name="T22"/>
              <a:gd fmla="*/ 17 h 90" name="T23"/>
              <a:gd fmla="*/ 26 w 90" name="T24"/>
              <a:gd fmla="*/ 74 h 90" name="T25"/>
              <a:gd fmla="*/ 16 w 90" name="T26"/>
              <a:gd fmla="*/ 67 h 90" name="T27"/>
              <a:gd fmla="*/ 26 w 90" name="T28"/>
              <a:gd fmla="*/ 74 h 90" name="T29"/>
              <a:gd fmla="*/ 49 w 90" name="T30"/>
              <a:gd fmla="*/ 40 h 90" name="T31"/>
              <a:gd fmla="*/ 90 w 90" name="T32"/>
              <a:gd fmla="*/ 0 h 90" name="T33"/>
              <a:gd fmla="*/ 90 w 90" name="T34"/>
              <a:gd fmla="*/ 74 h 90" name="T35"/>
              <a:gd fmla="*/ 66 w 90" name="T36"/>
              <a:gd fmla="*/ 67 h 90" name="T37"/>
              <a:gd fmla="*/ 57 w 90" name="T38"/>
              <a:gd fmla="*/ 90 h 90" name="T39"/>
              <a:gd fmla="*/ 49 w 90" name="T40"/>
              <a:gd fmla="*/ 50 h 90" name="T41"/>
              <a:gd fmla="*/ 73 w 90" name="T42"/>
              <a:gd fmla="*/ 57 h 90" name="T43"/>
              <a:gd fmla="*/ 83 w 90" name="T44"/>
              <a:gd fmla="*/ 50 h 90" name="T45"/>
              <a:gd fmla="*/ 90 w 90" name="T46"/>
              <a:gd fmla="*/ 74 h 90" name="T47"/>
              <a:gd fmla="*/ 83 w 90" name="T48"/>
              <a:gd fmla="*/ 10 h 90" name="T49"/>
              <a:gd fmla="*/ 57 w 90" name="T50"/>
              <a:gd fmla="*/ 33 h 90" name="T51"/>
              <a:gd fmla="*/ 73 w 90" name="T52"/>
              <a:gd fmla="*/ 26 h 90" name="T53"/>
              <a:gd fmla="*/ 66 w 90" name="T54"/>
              <a:gd fmla="*/ 17 h 90" name="T55"/>
              <a:gd fmla="*/ 73 w 90" name="T56"/>
              <a:gd fmla="*/ 26 h 90" name="T57"/>
              <a:gd fmla="*/ 66 w 90" name="T58"/>
              <a:gd fmla="*/ 90 h 90" name="T59"/>
              <a:gd fmla="*/ 73 w 90" name="T60"/>
              <a:gd fmla="*/ 83 h 90" name="T61"/>
              <a:gd fmla="*/ 90 w 90" name="T62"/>
              <a:gd fmla="*/ 90 h 90" name="T63"/>
              <a:gd fmla="*/ 83 w 90" name="T64"/>
              <a:gd fmla="*/ 83 h 90" name="T65"/>
              <a:gd fmla="*/ 90 w 90" name="T66"/>
              <a:gd fmla="*/ 90 h 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0" w="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43BAB3"/>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51" name="Freeform 261"/>
          <p:cNvSpPr>
            <a:spLocks noEditPoints="1"/>
          </p:cNvSpPr>
          <p:nvPr/>
        </p:nvSpPr>
        <p:spPr bwMode="auto">
          <a:xfrm>
            <a:off x="7048929" y="3028042"/>
            <a:ext cx="406222" cy="320702"/>
          </a:xfrm>
          <a:custGeom>
            <a:gdLst>
              <a:gd fmla="*/ 47 w 48" name="T0"/>
              <a:gd fmla="*/ 15 h 38" name="T1"/>
              <a:gd fmla="*/ 33 w 48" name="T2"/>
              <a:gd fmla="*/ 33 h 38" name="T3"/>
              <a:gd fmla="*/ 21 w 48" name="T4"/>
              <a:gd fmla="*/ 36 h 38" name="T5"/>
              <a:gd fmla="*/ 14 w 48" name="T6"/>
              <a:gd fmla="*/ 34 h 38" name="T7"/>
              <a:gd fmla="*/ 9 w 48" name="T8"/>
              <a:gd fmla="*/ 32 h 38" name="T9"/>
              <a:gd fmla="*/ 3 w 48" name="T10"/>
              <a:gd fmla="*/ 38 h 38" name="T11"/>
              <a:gd fmla="*/ 0 w 48" name="T12"/>
              <a:gd fmla="*/ 36 h 38" name="T13"/>
              <a:gd fmla="*/ 0 w 48" name="T14"/>
              <a:gd fmla="*/ 34 h 38" name="T15"/>
              <a:gd fmla="*/ 5 w 48" name="T16"/>
              <a:gd fmla="*/ 28 h 38" name="T17"/>
              <a:gd fmla="*/ 4 w 48" name="T18"/>
              <a:gd fmla="*/ 26 h 38" name="T19"/>
              <a:gd fmla="*/ 4 w 48" name="T20"/>
              <a:gd fmla="*/ 23 h 38" name="T21"/>
              <a:gd fmla="*/ 19 w 48" name="T22"/>
              <a:gd fmla="*/ 6 h 38" name="T23"/>
              <a:gd fmla="*/ 39 w 48" name="T24"/>
              <a:gd fmla="*/ 2 h 38" name="T25"/>
              <a:gd fmla="*/ 44 w 48" name="T26"/>
              <a:gd fmla="*/ 0 h 38" name="T27"/>
              <a:gd fmla="*/ 48 w 48" name="T28"/>
              <a:gd fmla="*/ 10 h 38" name="T29"/>
              <a:gd fmla="*/ 47 w 48" name="T30"/>
              <a:gd fmla="*/ 15 h 38" name="T31"/>
              <a:gd fmla="*/ 33 w 48" name="T32"/>
              <a:gd fmla="*/ 14 h 38" name="T33"/>
              <a:gd fmla="*/ 11 w 48" name="T34"/>
              <a:gd fmla="*/ 24 h 38" name="T35"/>
              <a:gd fmla="*/ 10 w 48" name="T36"/>
              <a:gd fmla="*/ 26 h 38" name="T37"/>
              <a:gd fmla="*/ 12 w 48" name="T38"/>
              <a:gd fmla="*/ 27 h 38" name="T39"/>
              <a:gd fmla="*/ 13 w 48" name="T40"/>
              <a:gd fmla="*/ 27 h 38" name="T41"/>
              <a:gd fmla="*/ 17 w 48" name="T42"/>
              <a:gd fmla="*/ 23 h 38" name="T43"/>
              <a:gd fmla="*/ 33 w 48" name="T44"/>
              <a:gd fmla="*/ 17 h 38" name="T45"/>
              <a:gd fmla="*/ 34 w 48" name="T46"/>
              <a:gd fmla="*/ 15 h 38" name="T47"/>
              <a:gd fmla="*/ 33 w 48" name="T48"/>
              <a:gd fmla="*/ 14 h 3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8" w="4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F6A514"/>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52" name="TextBox 7"/>
          <p:cNvSpPr>
            <a:spLocks noChangeArrowheads="1"/>
          </p:cNvSpPr>
          <p:nvPr/>
        </p:nvSpPr>
        <p:spPr bwMode="auto">
          <a:xfrm>
            <a:off x="1945938" y="5312241"/>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a:solidFill>
                  <a:schemeClr val="tx1">
                    <a:lumMod val="50000"/>
                    <a:lumOff val="50000"/>
                  </a:schemeClr>
                </a:solidFill>
                <a:latin charset="-122" pitchFamily="34" typeface="微软雅黑"/>
                <a:ea charset="-122" pitchFamily="34" typeface="微软雅黑"/>
              </a:rPr>
              <a:t>设计人员</a:t>
            </a:r>
          </a:p>
        </p:txBody>
      </p:sp>
      <p:sp>
        <p:nvSpPr>
          <p:cNvPr id="53" name="圆角矩形 52"/>
          <p:cNvSpPr/>
          <p:nvPr/>
        </p:nvSpPr>
        <p:spPr>
          <a:xfrm>
            <a:off x="1734730" y="5217104"/>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54" name="文本框 49"/>
          <p:cNvSpPr txBox="1"/>
          <p:nvPr/>
        </p:nvSpPr>
        <p:spPr>
          <a:xfrm>
            <a:off x="1636222" y="5756157"/>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55" name="TextBox 7"/>
          <p:cNvSpPr>
            <a:spLocks noChangeArrowheads="1"/>
          </p:cNvSpPr>
          <p:nvPr/>
        </p:nvSpPr>
        <p:spPr bwMode="auto">
          <a:xfrm>
            <a:off x="4377342" y="4808185"/>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a:solidFill>
                  <a:schemeClr val="tx1">
                    <a:lumMod val="50000"/>
                    <a:lumOff val="50000"/>
                  </a:schemeClr>
                </a:solidFill>
                <a:latin charset="-122" pitchFamily="34" typeface="微软雅黑"/>
                <a:ea charset="-122" pitchFamily="34" typeface="微软雅黑"/>
              </a:rPr>
              <a:t>运营主管</a:t>
            </a:r>
          </a:p>
        </p:txBody>
      </p:sp>
      <p:sp>
        <p:nvSpPr>
          <p:cNvPr id="56" name="圆角矩形 55"/>
          <p:cNvSpPr/>
          <p:nvPr/>
        </p:nvSpPr>
        <p:spPr>
          <a:xfrm>
            <a:off x="4166134" y="4713048"/>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7" name="文本框 49"/>
          <p:cNvSpPr txBox="1"/>
          <p:nvPr/>
        </p:nvSpPr>
        <p:spPr>
          <a:xfrm>
            <a:off x="4067627" y="5252101"/>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58" name="TextBox 7"/>
          <p:cNvSpPr>
            <a:spLocks noChangeArrowheads="1"/>
          </p:cNvSpPr>
          <p:nvPr/>
        </p:nvSpPr>
        <p:spPr bwMode="auto">
          <a:xfrm>
            <a:off x="6825614" y="4364041"/>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a:solidFill>
                  <a:schemeClr val="tx1">
                    <a:lumMod val="50000"/>
                    <a:lumOff val="50000"/>
                  </a:schemeClr>
                </a:solidFill>
                <a:latin charset="-122" pitchFamily="34" typeface="微软雅黑"/>
                <a:ea charset="-122" pitchFamily="34" typeface="微软雅黑"/>
              </a:rPr>
              <a:t>设计总监</a:t>
            </a:r>
          </a:p>
        </p:txBody>
      </p:sp>
      <p:sp>
        <p:nvSpPr>
          <p:cNvPr id="59" name="圆角矩形 58"/>
          <p:cNvSpPr/>
          <p:nvPr/>
        </p:nvSpPr>
        <p:spPr>
          <a:xfrm>
            <a:off x="6614406" y="4268904"/>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0" name="文本框 49"/>
          <p:cNvSpPr txBox="1"/>
          <p:nvPr/>
        </p:nvSpPr>
        <p:spPr>
          <a:xfrm>
            <a:off x="6515898" y="4807957"/>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61" name="TextBox 7"/>
          <p:cNvSpPr>
            <a:spLocks noChangeArrowheads="1"/>
          </p:cNvSpPr>
          <p:nvPr/>
        </p:nvSpPr>
        <p:spPr bwMode="auto">
          <a:xfrm>
            <a:off x="9290754" y="3787977"/>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a:solidFill>
                  <a:schemeClr val="tx1">
                    <a:lumMod val="50000"/>
                    <a:lumOff val="50000"/>
                  </a:schemeClr>
                </a:solidFill>
                <a:latin charset="-122" pitchFamily="34" typeface="微软雅黑"/>
                <a:ea charset="-122" pitchFamily="34" typeface="微软雅黑"/>
              </a:rPr>
              <a:t>首席执行官</a:t>
            </a:r>
          </a:p>
        </p:txBody>
      </p:sp>
      <p:sp>
        <p:nvSpPr>
          <p:cNvPr id="62" name="圆角矩形 61"/>
          <p:cNvSpPr/>
          <p:nvPr/>
        </p:nvSpPr>
        <p:spPr>
          <a:xfrm>
            <a:off x="9079546" y="3692840"/>
            <a:ext cx="1646552" cy="467045"/>
          </a:xfrm>
          <a:prstGeom prst="roundRect">
            <a:avLst>
              <a:gd fmla="val 50000"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3" name="文本框 49"/>
          <p:cNvSpPr txBox="1"/>
          <p:nvPr/>
        </p:nvSpPr>
        <p:spPr>
          <a:xfrm>
            <a:off x="8981037" y="4231892"/>
            <a:ext cx="1817068" cy="646176"/>
          </a:xfrm>
          <a:prstGeom prst="rect">
            <a:avLst/>
          </a:prstGeom>
          <a:noFill/>
          <a:effectLst/>
        </p:spPr>
        <p:txBody>
          <a:bodyPr rtlCol="0" wrap="square">
            <a:spAutoFit/>
          </a:bodyPr>
          <a:lstStyle/>
          <a:p>
            <a:pPr algn="just">
              <a:lnSpc>
                <a:spcPct val="130000"/>
              </a:lnSpc>
            </a:pPr>
            <a:r>
              <a:rPr altLang="en-US" lang="zh-CN" smtClean="0" sz="1400">
                <a:solidFill>
                  <a:schemeClr val="tx1">
                    <a:lumMod val="50000"/>
                    <a:lumOff val="50000"/>
                  </a:schemeClr>
                </a:solidFill>
                <a:latin charset="-122" pitchFamily="34" typeface="微软雅黑"/>
                <a:ea charset="-122" pitchFamily="34" typeface="微软雅黑"/>
              </a:rPr>
              <a:t>请在此处添加文字信息，表达图的含义。</a:t>
            </a:r>
          </a:p>
        </p:txBody>
      </p:sp>
      <p:sp>
        <p:nvSpPr>
          <p:cNvPr id="64" name="TextBox 63"/>
          <p:cNvSpPr txBox="1"/>
          <p:nvPr/>
        </p:nvSpPr>
        <p:spPr>
          <a:xfrm>
            <a:off x="1276182" y="1395933"/>
            <a:ext cx="5695950" cy="1737360"/>
          </a:xfrm>
          <a:prstGeom prst="rect">
            <a:avLst/>
          </a:prstGeom>
          <a:noFill/>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en-US" b="1" lang="zh-CN" smtClean="0">
                <a:solidFill>
                  <a:schemeClr val="tx1">
                    <a:lumMod val="50000"/>
                    <a:lumOff val="50000"/>
                  </a:schemeClr>
                </a:solidFill>
                <a:latin charset="-122" pitchFamily="34" typeface="微软雅黑"/>
                <a:ea charset="-122" pitchFamily="34" typeface="微软雅黑"/>
              </a:rPr>
              <a:t>未来发展职业规划</a:t>
            </a:r>
          </a:p>
          <a:p>
            <a:endParaRPr altLang="en-US" b="1" lang="zh-CN" smtClean="0">
              <a:solidFill>
                <a:schemeClr val="tx1">
                  <a:lumMod val="50000"/>
                  <a:lumOff val="50000"/>
                </a:schemeClr>
              </a:solidFill>
              <a:latin charset="-122" pitchFamily="34" typeface="微软雅黑"/>
              <a:ea charset="-122" pitchFamily="34" typeface="微软雅黑"/>
            </a:endParaRPr>
          </a:p>
          <a:p>
            <a:r>
              <a:rPr altLang="en-US" b="1" lang="zh-CN" smtClean="0">
                <a:solidFill>
                  <a:schemeClr val="tx1">
                    <a:lumMod val="50000"/>
                    <a:lumOff val="50000"/>
                  </a:schemeClr>
                </a:solidFill>
                <a:latin charset="-122" pitchFamily="34" typeface="微软雅黑"/>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Tree>
    <p:extLst>
      <p:ext uri="{BB962C8B-B14F-4D97-AF65-F5344CB8AC3E}">
        <p14:creationId val="181301760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53" presetSubtype="0">
                                  <p:stCondLst>
                                    <p:cond delay="0"/>
                                  </p:stCondLst>
                                  <p:childTnLst>
                                    <p:set>
                                      <p:cBhvr>
                                        <p:cTn dur="1" fill="hold" id="19">
                                          <p:stCondLst>
                                            <p:cond delay="0"/>
                                          </p:stCondLst>
                                        </p:cTn>
                                        <p:tgtEl>
                                          <p:spTgt spid="49"/>
                                        </p:tgtEl>
                                        <p:attrNameLst>
                                          <p:attrName>style.visibility</p:attrName>
                                        </p:attrNameLst>
                                      </p:cBhvr>
                                      <p:to>
                                        <p:strVal val="visible"/>
                                      </p:to>
                                    </p:set>
                                    <p:anim calcmode="lin" valueType="num">
                                      <p:cBhvr>
                                        <p:cTn dur="500" fill="hold" id="20"/>
                                        <p:tgtEl>
                                          <p:spTgt spid="49"/>
                                        </p:tgtEl>
                                        <p:attrNameLst>
                                          <p:attrName>ppt_w</p:attrName>
                                        </p:attrNameLst>
                                      </p:cBhvr>
                                      <p:tavLst>
                                        <p:tav tm="0">
                                          <p:val>
                                            <p:fltVal val="0"/>
                                          </p:val>
                                        </p:tav>
                                        <p:tav tm="100000">
                                          <p:val>
                                            <p:strVal val="#ppt_w"/>
                                          </p:val>
                                        </p:tav>
                                      </p:tavLst>
                                    </p:anim>
                                    <p:anim calcmode="lin" valueType="num">
                                      <p:cBhvr>
                                        <p:cTn dur="500" fill="hold" id="21"/>
                                        <p:tgtEl>
                                          <p:spTgt spid="49"/>
                                        </p:tgtEl>
                                        <p:attrNameLst>
                                          <p:attrName>ppt_h</p:attrName>
                                        </p:attrNameLst>
                                      </p:cBhvr>
                                      <p:tavLst>
                                        <p:tav tm="0">
                                          <p:val>
                                            <p:fltVal val="0"/>
                                          </p:val>
                                        </p:tav>
                                        <p:tav tm="100000">
                                          <p:val>
                                            <p:strVal val="#ppt_h"/>
                                          </p:val>
                                        </p:tav>
                                      </p:tavLst>
                                    </p:anim>
                                    <p:animEffect filter="fade" transition="in">
                                      <p:cBhvr>
                                        <p:cTn dur="500" id="22"/>
                                        <p:tgtEl>
                                          <p:spTgt spid="49"/>
                                        </p:tgtEl>
                                      </p:cBhvr>
                                    </p:animEffect>
                                  </p:childTnLst>
                                </p:cTn>
                              </p:par>
                            </p:childTnLst>
                          </p:cTn>
                        </p:par>
                        <p:par>
                          <p:cTn fill="hold" id="23" nodeType="afterGroup">
                            <p:stCondLst>
                              <p:cond delay="1750"/>
                            </p:stCondLst>
                            <p:childTnLst>
                              <p:par>
                                <p:cTn fill="hold" grpId="0" id="24" nodeType="afterEffect" presetClass="entr" presetID="42" presetSubtype="0">
                                  <p:stCondLst>
                                    <p:cond delay="0"/>
                                  </p:stCondLst>
                                  <p:childTnLst>
                                    <p:set>
                                      <p:cBhvr>
                                        <p:cTn dur="1" fill="hold" id="25">
                                          <p:stCondLst>
                                            <p:cond delay="0"/>
                                          </p:stCondLst>
                                        </p:cTn>
                                        <p:tgtEl>
                                          <p:spTgt spid="38"/>
                                        </p:tgtEl>
                                        <p:attrNameLst>
                                          <p:attrName>style.visibility</p:attrName>
                                        </p:attrNameLst>
                                      </p:cBhvr>
                                      <p:to>
                                        <p:strVal val="visible"/>
                                      </p:to>
                                    </p:set>
                                    <p:animEffect filter="fade" transition="in">
                                      <p:cBhvr>
                                        <p:cTn dur="1000" id="26"/>
                                        <p:tgtEl>
                                          <p:spTgt spid="38"/>
                                        </p:tgtEl>
                                      </p:cBhvr>
                                    </p:animEffect>
                                    <p:anim calcmode="lin" valueType="num">
                                      <p:cBhvr>
                                        <p:cTn dur="1000" fill="hold" id="27"/>
                                        <p:tgtEl>
                                          <p:spTgt spid="38"/>
                                        </p:tgtEl>
                                        <p:attrNameLst>
                                          <p:attrName>ppt_x</p:attrName>
                                        </p:attrNameLst>
                                      </p:cBhvr>
                                      <p:tavLst>
                                        <p:tav tm="0">
                                          <p:val>
                                            <p:strVal val="#ppt_x"/>
                                          </p:val>
                                        </p:tav>
                                        <p:tav tm="100000">
                                          <p:val>
                                            <p:strVal val="#ppt_x"/>
                                          </p:val>
                                        </p:tav>
                                      </p:tavLst>
                                    </p:anim>
                                    <p:anim calcmode="lin" valueType="num">
                                      <p:cBhvr>
                                        <p:cTn dur="1000" fill="hold" id="28"/>
                                        <p:tgtEl>
                                          <p:spTgt spid="38"/>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750"/>
                            </p:stCondLst>
                            <p:childTnLst>
                              <p:par>
                                <p:cTn fill="hold" grpId="0" id="30" nodeType="afterEffect" presetClass="entr" presetID="22" presetSubtype="4">
                                  <p:stCondLst>
                                    <p:cond delay="0"/>
                                  </p:stCondLst>
                                  <p:childTnLst>
                                    <p:set>
                                      <p:cBhvr>
                                        <p:cTn dur="1" fill="hold" id="31">
                                          <p:stCondLst>
                                            <p:cond delay="0"/>
                                          </p:stCondLst>
                                        </p:cTn>
                                        <p:tgtEl>
                                          <p:spTgt spid="53"/>
                                        </p:tgtEl>
                                        <p:attrNameLst>
                                          <p:attrName>style.visibility</p:attrName>
                                        </p:attrNameLst>
                                      </p:cBhvr>
                                      <p:to>
                                        <p:strVal val="visible"/>
                                      </p:to>
                                    </p:set>
                                    <p:animEffect filter="wipe(down)" transition="in">
                                      <p:cBhvr>
                                        <p:cTn dur="500" id="32"/>
                                        <p:tgtEl>
                                          <p:spTgt spid="53"/>
                                        </p:tgtEl>
                                      </p:cBhvr>
                                    </p:animEffect>
                                  </p:childTnLst>
                                </p:cTn>
                              </p:par>
                            </p:childTnLst>
                          </p:cTn>
                        </p:par>
                        <p:par>
                          <p:cTn fill="hold" id="33" nodeType="afterGroup">
                            <p:stCondLst>
                              <p:cond delay="3250"/>
                            </p:stCondLst>
                            <p:childTnLst>
                              <p:par>
                                <p:cTn fill="hold" grpId="0" id="34" nodeType="afterEffect" presetClass="entr" presetID="53" presetSubtype="0">
                                  <p:stCondLst>
                                    <p:cond delay="0"/>
                                  </p:stCondLst>
                                  <p:childTnLst>
                                    <p:set>
                                      <p:cBhvr>
                                        <p:cTn dur="1" fill="hold" id="35">
                                          <p:stCondLst>
                                            <p:cond delay="0"/>
                                          </p:stCondLst>
                                        </p:cTn>
                                        <p:tgtEl>
                                          <p:spTgt spid="52"/>
                                        </p:tgtEl>
                                        <p:attrNameLst>
                                          <p:attrName>style.visibility</p:attrName>
                                        </p:attrNameLst>
                                      </p:cBhvr>
                                      <p:to>
                                        <p:strVal val="visible"/>
                                      </p:to>
                                    </p:set>
                                    <p:anim calcmode="lin" valueType="num">
                                      <p:cBhvr>
                                        <p:cTn dur="500" fill="hold" id="36"/>
                                        <p:tgtEl>
                                          <p:spTgt spid="52"/>
                                        </p:tgtEl>
                                        <p:attrNameLst>
                                          <p:attrName>ppt_w</p:attrName>
                                        </p:attrNameLst>
                                      </p:cBhvr>
                                      <p:tavLst>
                                        <p:tav tm="0">
                                          <p:val>
                                            <p:fltVal val="0"/>
                                          </p:val>
                                        </p:tav>
                                        <p:tav tm="100000">
                                          <p:val>
                                            <p:strVal val="#ppt_w"/>
                                          </p:val>
                                        </p:tav>
                                      </p:tavLst>
                                    </p:anim>
                                    <p:anim calcmode="lin" valueType="num">
                                      <p:cBhvr>
                                        <p:cTn dur="500" fill="hold" id="37"/>
                                        <p:tgtEl>
                                          <p:spTgt spid="52"/>
                                        </p:tgtEl>
                                        <p:attrNameLst>
                                          <p:attrName>ppt_h</p:attrName>
                                        </p:attrNameLst>
                                      </p:cBhvr>
                                      <p:tavLst>
                                        <p:tav tm="0">
                                          <p:val>
                                            <p:fltVal val="0"/>
                                          </p:val>
                                        </p:tav>
                                        <p:tav tm="100000">
                                          <p:val>
                                            <p:strVal val="#ppt_h"/>
                                          </p:val>
                                        </p:tav>
                                      </p:tavLst>
                                    </p:anim>
                                    <p:animEffect filter="fade" transition="in">
                                      <p:cBhvr>
                                        <p:cTn dur="500" id="38"/>
                                        <p:tgtEl>
                                          <p:spTgt spid="52"/>
                                        </p:tgtEl>
                                      </p:cBhvr>
                                    </p:animEffect>
                                  </p:childTnLst>
                                </p:cTn>
                              </p:par>
                            </p:childTnLst>
                          </p:cTn>
                        </p:par>
                        <p:par>
                          <p:cTn fill="hold" id="39" nodeType="afterGroup">
                            <p:stCondLst>
                              <p:cond delay="3750"/>
                            </p:stCondLst>
                            <p:childTnLst>
                              <p:par>
                                <p:cTn fill="hold" grpId="0" id="40" nodeType="afterEffect" presetClass="entr" presetID="42" presetSubtype="0">
                                  <p:stCondLst>
                                    <p:cond delay="0"/>
                                  </p:stCondLst>
                                  <p:childTnLst>
                                    <p:set>
                                      <p:cBhvr>
                                        <p:cTn dur="1" fill="hold" id="41">
                                          <p:stCondLst>
                                            <p:cond delay="0"/>
                                          </p:stCondLst>
                                        </p:cTn>
                                        <p:tgtEl>
                                          <p:spTgt spid="54"/>
                                        </p:tgtEl>
                                        <p:attrNameLst>
                                          <p:attrName>style.visibility</p:attrName>
                                        </p:attrNameLst>
                                      </p:cBhvr>
                                      <p:to>
                                        <p:strVal val="visible"/>
                                      </p:to>
                                    </p:set>
                                    <p:animEffect filter="fade" transition="in">
                                      <p:cBhvr>
                                        <p:cTn dur="1000" id="42"/>
                                        <p:tgtEl>
                                          <p:spTgt spid="54"/>
                                        </p:tgtEl>
                                      </p:cBhvr>
                                    </p:animEffect>
                                    <p:anim calcmode="lin" valueType="num">
                                      <p:cBhvr>
                                        <p:cTn dur="1000" fill="hold" id="43"/>
                                        <p:tgtEl>
                                          <p:spTgt spid="54"/>
                                        </p:tgtEl>
                                        <p:attrNameLst>
                                          <p:attrName>ppt_x</p:attrName>
                                        </p:attrNameLst>
                                      </p:cBhvr>
                                      <p:tavLst>
                                        <p:tav tm="0">
                                          <p:val>
                                            <p:strVal val="#ppt_x"/>
                                          </p:val>
                                        </p:tav>
                                        <p:tav tm="100000">
                                          <p:val>
                                            <p:strVal val="#ppt_x"/>
                                          </p:val>
                                        </p:tav>
                                      </p:tavLst>
                                    </p:anim>
                                    <p:anim calcmode="lin" valueType="num">
                                      <p:cBhvr>
                                        <p:cTn dur="1000" fill="hold" id="44"/>
                                        <p:tgtEl>
                                          <p:spTgt spid="54"/>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4750"/>
                            </p:stCondLst>
                            <p:childTnLst>
                              <p:par>
                                <p:cTn fill="hold" grpId="0" id="46" nodeType="afterEffect" presetClass="entr" presetID="53" presetSubtype="0">
                                  <p:stCondLst>
                                    <p:cond delay="0"/>
                                  </p:stCondLst>
                                  <p:childTnLst>
                                    <p:set>
                                      <p:cBhvr>
                                        <p:cTn dur="1" fill="hold" id="47">
                                          <p:stCondLst>
                                            <p:cond delay="0"/>
                                          </p:stCondLst>
                                        </p:cTn>
                                        <p:tgtEl>
                                          <p:spTgt spid="50"/>
                                        </p:tgtEl>
                                        <p:attrNameLst>
                                          <p:attrName>style.visibility</p:attrName>
                                        </p:attrNameLst>
                                      </p:cBhvr>
                                      <p:to>
                                        <p:strVal val="visible"/>
                                      </p:to>
                                    </p:set>
                                    <p:anim calcmode="lin" valueType="num">
                                      <p:cBhvr>
                                        <p:cTn dur="500" fill="hold" id="48"/>
                                        <p:tgtEl>
                                          <p:spTgt spid="50"/>
                                        </p:tgtEl>
                                        <p:attrNameLst>
                                          <p:attrName>ppt_w</p:attrName>
                                        </p:attrNameLst>
                                      </p:cBhvr>
                                      <p:tavLst>
                                        <p:tav tm="0">
                                          <p:val>
                                            <p:fltVal val="0"/>
                                          </p:val>
                                        </p:tav>
                                        <p:tav tm="100000">
                                          <p:val>
                                            <p:strVal val="#ppt_w"/>
                                          </p:val>
                                        </p:tav>
                                      </p:tavLst>
                                    </p:anim>
                                    <p:anim calcmode="lin" valueType="num">
                                      <p:cBhvr>
                                        <p:cTn dur="500" fill="hold" id="49"/>
                                        <p:tgtEl>
                                          <p:spTgt spid="50"/>
                                        </p:tgtEl>
                                        <p:attrNameLst>
                                          <p:attrName>ppt_h</p:attrName>
                                        </p:attrNameLst>
                                      </p:cBhvr>
                                      <p:tavLst>
                                        <p:tav tm="0">
                                          <p:val>
                                            <p:fltVal val="0"/>
                                          </p:val>
                                        </p:tav>
                                        <p:tav tm="100000">
                                          <p:val>
                                            <p:strVal val="#ppt_h"/>
                                          </p:val>
                                        </p:tav>
                                      </p:tavLst>
                                    </p:anim>
                                    <p:animEffect filter="fade" transition="in">
                                      <p:cBhvr>
                                        <p:cTn dur="500" id="50"/>
                                        <p:tgtEl>
                                          <p:spTgt spid="50"/>
                                        </p:tgtEl>
                                      </p:cBhvr>
                                    </p:animEffect>
                                  </p:childTnLst>
                                </p:cTn>
                              </p:par>
                            </p:childTnLst>
                          </p:cTn>
                        </p:par>
                        <p:par>
                          <p:cTn fill="hold" id="51" nodeType="afterGroup">
                            <p:stCondLst>
                              <p:cond delay="5250"/>
                            </p:stCondLst>
                            <p:childTnLst>
                              <p:par>
                                <p:cTn fill="hold" grpId="0" id="52" nodeType="afterEffect" presetClass="entr" presetID="42" presetSubtype="0">
                                  <p:stCondLst>
                                    <p:cond delay="0"/>
                                  </p:stCondLst>
                                  <p:childTnLst>
                                    <p:set>
                                      <p:cBhvr>
                                        <p:cTn dur="1" fill="hold" id="53">
                                          <p:stCondLst>
                                            <p:cond delay="0"/>
                                          </p:stCondLst>
                                        </p:cTn>
                                        <p:tgtEl>
                                          <p:spTgt spid="40"/>
                                        </p:tgtEl>
                                        <p:attrNameLst>
                                          <p:attrName>style.visibility</p:attrName>
                                        </p:attrNameLst>
                                      </p:cBhvr>
                                      <p:to>
                                        <p:strVal val="visible"/>
                                      </p:to>
                                    </p:set>
                                    <p:animEffect filter="fade" transition="in">
                                      <p:cBhvr>
                                        <p:cTn dur="1000" id="54"/>
                                        <p:tgtEl>
                                          <p:spTgt spid="40"/>
                                        </p:tgtEl>
                                      </p:cBhvr>
                                    </p:animEffect>
                                    <p:anim calcmode="lin" valueType="num">
                                      <p:cBhvr>
                                        <p:cTn dur="1000" fill="hold" id="55"/>
                                        <p:tgtEl>
                                          <p:spTgt spid="40"/>
                                        </p:tgtEl>
                                        <p:attrNameLst>
                                          <p:attrName>ppt_x</p:attrName>
                                        </p:attrNameLst>
                                      </p:cBhvr>
                                      <p:tavLst>
                                        <p:tav tm="0">
                                          <p:val>
                                            <p:strVal val="#ppt_x"/>
                                          </p:val>
                                        </p:tav>
                                        <p:tav tm="100000">
                                          <p:val>
                                            <p:strVal val="#ppt_x"/>
                                          </p:val>
                                        </p:tav>
                                      </p:tavLst>
                                    </p:anim>
                                    <p:anim calcmode="lin" valueType="num">
                                      <p:cBhvr>
                                        <p:cTn dur="1000" fill="hold" id="56"/>
                                        <p:tgtEl>
                                          <p:spTgt spid="40"/>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250"/>
                            </p:stCondLst>
                            <p:childTnLst>
                              <p:par>
                                <p:cTn fill="hold" grpId="0" id="58" nodeType="afterEffect" presetClass="entr" presetID="22" presetSubtype="4">
                                  <p:stCondLst>
                                    <p:cond delay="0"/>
                                  </p:stCondLst>
                                  <p:childTnLst>
                                    <p:set>
                                      <p:cBhvr>
                                        <p:cTn dur="1" fill="hold" id="59">
                                          <p:stCondLst>
                                            <p:cond delay="0"/>
                                          </p:stCondLst>
                                        </p:cTn>
                                        <p:tgtEl>
                                          <p:spTgt spid="56"/>
                                        </p:tgtEl>
                                        <p:attrNameLst>
                                          <p:attrName>style.visibility</p:attrName>
                                        </p:attrNameLst>
                                      </p:cBhvr>
                                      <p:to>
                                        <p:strVal val="visible"/>
                                      </p:to>
                                    </p:set>
                                    <p:animEffect filter="wipe(down)" transition="in">
                                      <p:cBhvr>
                                        <p:cTn dur="500" id="60"/>
                                        <p:tgtEl>
                                          <p:spTgt spid="56"/>
                                        </p:tgtEl>
                                      </p:cBhvr>
                                    </p:animEffect>
                                  </p:childTnLst>
                                </p:cTn>
                              </p:par>
                            </p:childTnLst>
                          </p:cTn>
                        </p:par>
                        <p:par>
                          <p:cTn fill="hold" id="61" nodeType="afterGroup">
                            <p:stCondLst>
                              <p:cond delay="6750"/>
                            </p:stCondLst>
                            <p:childTnLst>
                              <p:par>
                                <p:cTn fill="hold" grpId="0" id="62" nodeType="afterEffect" presetClass="entr" presetID="53" presetSubtype="0">
                                  <p:stCondLst>
                                    <p:cond delay="0"/>
                                  </p:stCondLst>
                                  <p:childTnLst>
                                    <p:set>
                                      <p:cBhvr>
                                        <p:cTn dur="1" fill="hold" id="63">
                                          <p:stCondLst>
                                            <p:cond delay="0"/>
                                          </p:stCondLst>
                                        </p:cTn>
                                        <p:tgtEl>
                                          <p:spTgt spid="55"/>
                                        </p:tgtEl>
                                        <p:attrNameLst>
                                          <p:attrName>style.visibility</p:attrName>
                                        </p:attrNameLst>
                                      </p:cBhvr>
                                      <p:to>
                                        <p:strVal val="visible"/>
                                      </p:to>
                                    </p:set>
                                    <p:anim calcmode="lin" valueType="num">
                                      <p:cBhvr>
                                        <p:cTn dur="500" fill="hold" id="64"/>
                                        <p:tgtEl>
                                          <p:spTgt spid="55"/>
                                        </p:tgtEl>
                                        <p:attrNameLst>
                                          <p:attrName>ppt_w</p:attrName>
                                        </p:attrNameLst>
                                      </p:cBhvr>
                                      <p:tavLst>
                                        <p:tav tm="0">
                                          <p:val>
                                            <p:fltVal val="0"/>
                                          </p:val>
                                        </p:tav>
                                        <p:tav tm="100000">
                                          <p:val>
                                            <p:strVal val="#ppt_w"/>
                                          </p:val>
                                        </p:tav>
                                      </p:tavLst>
                                    </p:anim>
                                    <p:anim calcmode="lin" valueType="num">
                                      <p:cBhvr>
                                        <p:cTn dur="500" fill="hold" id="65"/>
                                        <p:tgtEl>
                                          <p:spTgt spid="55"/>
                                        </p:tgtEl>
                                        <p:attrNameLst>
                                          <p:attrName>ppt_h</p:attrName>
                                        </p:attrNameLst>
                                      </p:cBhvr>
                                      <p:tavLst>
                                        <p:tav tm="0">
                                          <p:val>
                                            <p:fltVal val="0"/>
                                          </p:val>
                                        </p:tav>
                                        <p:tav tm="100000">
                                          <p:val>
                                            <p:strVal val="#ppt_h"/>
                                          </p:val>
                                        </p:tav>
                                      </p:tavLst>
                                    </p:anim>
                                    <p:animEffect filter="fade" transition="in">
                                      <p:cBhvr>
                                        <p:cTn dur="500" id="66"/>
                                        <p:tgtEl>
                                          <p:spTgt spid="55"/>
                                        </p:tgtEl>
                                      </p:cBhvr>
                                    </p:animEffect>
                                  </p:childTnLst>
                                </p:cTn>
                              </p:par>
                            </p:childTnLst>
                          </p:cTn>
                        </p:par>
                        <p:par>
                          <p:cTn fill="hold" id="67" nodeType="afterGroup">
                            <p:stCondLst>
                              <p:cond delay="7250"/>
                            </p:stCondLst>
                            <p:childTnLst>
                              <p:par>
                                <p:cTn fill="hold" grpId="0" id="68" nodeType="afterEffect" presetClass="entr" presetID="42" presetSubtype="0">
                                  <p:stCondLst>
                                    <p:cond delay="0"/>
                                  </p:stCondLst>
                                  <p:childTnLst>
                                    <p:set>
                                      <p:cBhvr>
                                        <p:cTn dur="1" fill="hold" id="69">
                                          <p:stCondLst>
                                            <p:cond delay="0"/>
                                          </p:stCondLst>
                                        </p:cTn>
                                        <p:tgtEl>
                                          <p:spTgt spid="57"/>
                                        </p:tgtEl>
                                        <p:attrNameLst>
                                          <p:attrName>style.visibility</p:attrName>
                                        </p:attrNameLst>
                                      </p:cBhvr>
                                      <p:to>
                                        <p:strVal val="visible"/>
                                      </p:to>
                                    </p:set>
                                    <p:animEffect filter="fade" transition="in">
                                      <p:cBhvr>
                                        <p:cTn dur="1000" id="70"/>
                                        <p:tgtEl>
                                          <p:spTgt spid="57"/>
                                        </p:tgtEl>
                                      </p:cBhvr>
                                    </p:animEffect>
                                    <p:anim calcmode="lin" valueType="num">
                                      <p:cBhvr>
                                        <p:cTn dur="1000" fill="hold" id="71"/>
                                        <p:tgtEl>
                                          <p:spTgt spid="57"/>
                                        </p:tgtEl>
                                        <p:attrNameLst>
                                          <p:attrName>ppt_x</p:attrName>
                                        </p:attrNameLst>
                                      </p:cBhvr>
                                      <p:tavLst>
                                        <p:tav tm="0">
                                          <p:val>
                                            <p:strVal val="#ppt_x"/>
                                          </p:val>
                                        </p:tav>
                                        <p:tav tm="100000">
                                          <p:val>
                                            <p:strVal val="#ppt_x"/>
                                          </p:val>
                                        </p:tav>
                                      </p:tavLst>
                                    </p:anim>
                                    <p:anim calcmode="lin" valueType="num">
                                      <p:cBhvr>
                                        <p:cTn dur="1000" fill="hold" id="72"/>
                                        <p:tgtEl>
                                          <p:spTgt spid="57"/>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8250"/>
                            </p:stCondLst>
                            <p:childTnLst>
                              <p:par>
                                <p:cTn fill="hold" grpId="0" id="74" nodeType="afterEffect" presetClass="entr" presetID="53" presetSubtype="0">
                                  <p:stCondLst>
                                    <p:cond delay="0"/>
                                  </p:stCondLst>
                                  <p:childTnLst>
                                    <p:set>
                                      <p:cBhvr>
                                        <p:cTn dur="1" fill="hold" id="75">
                                          <p:stCondLst>
                                            <p:cond delay="0"/>
                                          </p:stCondLst>
                                        </p:cTn>
                                        <p:tgtEl>
                                          <p:spTgt spid="51"/>
                                        </p:tgtEl>
                                        <p:attrNameLst>
                                          <p:attrName>style.visibility</p:attrName>
                                        </p:attrNameLst>
                                      </p:cBhvr>
                                      <p:to>
                                        <p:strVal val="visible"/>
                                      </p:to>
                                    </p:set>
                                    <p:anim calcmode="lin" valueType="num">
                                      <p:cBhvr>
                                        <p:cTn dur="500" fill="hold" id="76"/>
                                        <p:tgtEl>
                                          <p:spTgt spid="51"/>
                                        </p:tgtEl>
                                        <p:attrNameLst>
                                          <p:attrName>ppt_w</p:attrName>
                                        </p:attrNameLst>
                                      </p:cBhvr>
                                      <p:tavLst>
                                        <p:tav tm="0">
                                          <p:val>
                                            <p:fltVal val="0"/>
                                          </p:val>
                                        </p:tav>
                                        <p:tav tm="100000">
                                          <p:val>
                                            <p:strVal val="#ppt_w"/>
                                          </p:val>
                                        </p:tav>
                                      </p:tavLst>
                                    </p:anim>
                                    <p:anim calcmode="lin" valueType="num">
                                      <p:cBhvr>
                                        <p:cTn dur="500" fill="hold" id="77"/>
                                        <p:tgtEl>
                                          <p:spTgt spid="51"/>
                                        </p:tgtEl>
                                        <p:attrNameLst>
                                          <p:attrName>ppt_h</p:attrName>
                                        </p:attrNameLst>
                                      </p:cBhvr>
                                      <p:tavLst>
                                        <p:tav tm="0">
                                          <p:val>
                                            <p:fltVal val="0"/>
                                          </p:val>
                                        </p:tav>
                                        <p:tav tm="100000">
                                          <p:val>
                                            <p:strVal val="#ppt_h"/>
                                          </p:val>
                                        </p:tav>
                                      </p:tavLst>
                                    </p:anim>
                                    <p:animEffect filter="fade" transition="in">
                                      <p:cBhvr>
                                        <p:cTn dur="500" id="78"/>
                                        <p:tgtEl>
                                          <p:spTgt spid="51"/>
                                        </p:tgtEl>
                                      </p:cBhvr>
                                    </p:animEffect>
                                  </p:childTnLst>
                                </p:cTn>
                              </p:par>
                            </p:childTnLst>
                          </p:cTn>
                        </p:par>
                        <p:par>
                          <p:cTn fill="hold" id="79" nodeType="afterGroup">
                            <p:stCondLst>
                              <p:cond delay="8750"/>
                            </p:stCondLst>
                            <p:childTnLst>
                              <p:par>
                                <p:cTn fill="hold" grpId="0" id="80" nodeType="afterEffect" presetClass="entr" presetID="42" presetSubtype="0">
                                  <p:stCondLst>
                                    <p:cond delay="0"/>
                                  </p:stCondLst>
                                  <p:childTnLst>
                                    <p:set>
                                      <p:cBhvr>
                                        <p:cTn dur="1" fill="hold" id="81">
                                          <p:stCondLst>
                                            <p:cond delay="0"/>
                                          </p:stCondLst>
                                        </p:cTn>
                                        <p:tgtEl>
                                          <p:spTgt spid="39"/>
                                        </p:tgtEl>
                                        <p:attrNameLst>
                                          <p:attrName>style.visibility</p:attrName>
                                        </p:attrNameLst>
                                      </p:cBhvr>
                                      <p:to>
                                        <p:strVal val="visible"/>
                                      </p:to>
                                    </p:set>
                                    <p:animEffect filter="fade" transition="in">
                                      <p:cBhvr>
                                        <p:cTn dur="1000" id="82"/>
                                        <p:tgtEl>
                                          <p:spTgt spid="39"/>
                                        </p:tgtEl>
                                      </p:cBhvr>
                                    </p:animEffect>
                                    <p:anim calcmode="lin" valueType="num">
                                      <p:cBhvr>
                                        <p:cTn dur="1000" fill="hold" id="83"/>
                                        <p:tgtEl>
                                          <p:spTgt spid="39"/>
                                        </p:tgtEl>
                                        <p:attrNameLst>
                                          <p:attrName>ppt_x</p:attrName>
                                        </p:attrNameLst>
                                      </p:cBhvr>
                                      <p:tavLst>
                                        <p:tav tm="0">
                                          <p:val>
                                            <p:strVal val="#ppt_x"/>
                                          </p:val>
                                        </p:tav>
                                        <p:tav tm="100000">
                                          <p:val>
                                            <p:strVal val="#ppt_x"/>
                                          </p:val>
                                        </p:tav>
                                      </p:tavLst>
                                    </p:anim>
                                    <p:anim calcmode="lin" valueType="num">
                                      <p:cBhvr>
                                        <p:cTn dur="1000" fill="hold" id="84"/>
                                        <p:tgtEl>
                                          <p:spTgt spid="39"/>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9750"/>
                            </p:stCondLst>
                            <p:childTnLst>
                              <p:par>
                                <p:cTn fill="hold" grpId="0" id="86" nodeType="afterEffect" presetClass="entr" presetID="22" presetSubtype="4">
                                  <p:stCondLst>
                                    <p:cond delay="0"/>
                                  </p:stCondLst>
                                  <p:childTnLst>
                                    <p:set>
                                      <p:cBhvr>
                                        <p:cTn dur="1" fill="hold" id="87">
                                          <p:stCondLst>
                                            <p:cond delay="0"/>
                                          </p:stCondLst>
                                        </p:cTn>
                                        <p:tgtEl>
                                          <p:spTgt spid="59"/>
                                        </p:tgtEl>
                                        <p:attrNameLst>
                                          <p:attrName>style.visibility</p:attrName>
                                        </p:attrNameLst>
                                      </p:cBhvr>
                                      <p:to>
                                        <p:strVal val="visible"/>
                                      </p:to>
                                    </p:set>
                                    <p:animEffect filter="wipe(down)" transition="in">
                                      <p:cBhvr>
                                        <p:cTn dur="500" id="88"/>
                                        <p:tgtEl>
                                          <p:spTgt spid="59"/>
                                        </p:tgtEl>
                                      </p:cBhvr>
                                    </p:animEffect>
                                  </p:childTnLst>
                                </p:cTn>
                              </p:par>
                            </p:childTnLst>
                          </p:cTn>
                        </p:par>
                        <p:par>
                          <p:cTn fill="hold" id="89" nodeType="afterGroup">
                            <p:stCondLst>
                              <p:cond delay="10250"/>
                            </p:stCondLst>
                            <p:childTnLst>
                              <p:par>
                                <p:cTn fill="hold" grpId="0" id="90" nodeType="afterEffect" presetClass="entr" presetID="53" presetSubtype="0">
                                  <p:stCondLst>
                                    <p:cond delay="0"/>
                                  </p:stCondLst>
                                  <p:childTnLst>
                                    <p:set>
                                      <p:cBhvr>
                                        <p:cTn dur="1" fill="hold" id="91">
                                          <p:stCondLst>
                                            <p:cond delay="0"/>
                                          </p:stCondLst>
                                        </p:cTn>
                                        <p:tgtEl>
                                          <p:spTgt spid="58"/>
                                        </p:tgtEl>
                                        <p:attrNameLst>
                                          <p:attrName>style.visibility</p:attrName>
                                        </p:attrNameLst>
                                      </p:cBhvr>
                                      <p:to>
                                        <p:strVal val="visible"/>
                                      </p:to>
                                    </p:set>
                                    <p:anim calcmode="lin" valueType="num">
                                      <p:cBhvr>
                                        <p:cTn dur="500" fill="hold" id="92"/>
                                        <p:tgtEl>
                                          <p:spTgt spid="58"/>
                                        </p:tgtEl>
                                        <p:attrNameLst>
                                          <p:attrName>ppt_w</p:attrName>
                                        </p:attrNameLst>
                                      </p:cBhvr>
                                      <p:tavLst>
                                        <p:tav tm="0">
                                          <p:val>
                                            <p:fltVal val="0"/>
                                          </p:val>
                                        </p:tav>
                                        <p:tav tm="100000">
                                          <p:val>
                                            <p:strVal val="#ppt_w"/>
                                          </p:val>
                                        </p:tav>
                                      </p:tavLst>
                                    </p:anim>
                                    <p:anim calcmode="lin" valueType="num">
                                      <p:cBhvr>
                                        <p:cTn dur="500" fill="hold" id="93"/>
                                        <p:tgtEl>
                                          <p:spTgt spid="58"/>
                                        </p:tgtEl>
                                        <p:attrNameLst>
                                          <p:attrName>ppt_h</p:attrName>
                                        </p:attrNameLst>
                                      </p:cBhvr>
                                      <p:tavLst>
                                        <p:tav tm="0">
                                          <p:val>
                                            <p:fltVal val="0"/>
                                          </p:val>
                                        </p:tav>
                                        <p:tav tm="100000">
                                          <p:val>
                                            <p:strVal val="#ppt_h"/>
                                          </p:val>
                                        </p:tav>
                                      </p:tavLst>
                                    </p:anim>
                                    <p:animEffect filter="fade" transition="in">
                                      <p:cBhvr>
                                        <p:cTn dur="500" id="94"/>
                                        <p:tgtEl>
                                          <p:spTgt spid="58"/>
                                        </p:tgtEl>
                                      </p:cBhvr>
                                    </p:animEffect>
                                  </p:childTnLst>
                                </p:cTn>
                              </p:par>
                            </p:childTnLst>
                          </p:cTn>
                        </p:par>
                        <p:par>
                          <p:cTn fill="hold" id="95" nodeType="afterGroup">
                            <p:stCondLst>
                              <p:cond delay="10750"/>
                            </p:stCondLst>
                            <p:childTnLst>
                              <p:par>
                                <p:cTn fill="hold" grpId="0" id="96" nodeType="afterEffect" presetClass="entr" presetID="42" presetSubtype="0">
                                  <p:stCondLst>
                                    <p:cond delay="0"/>
                                  </p:stCondLst>
                                  <p:childTnLst>
                                    <p:set>
                                      <p:cBhvr>
                                        <p:cTn dur="1" fill="hold" id="97">
                                          <p:stCondLst>
                                            <p:cond delay="0"/>
                                          </p:stCondLst>
                                        </p:cTn>
                                        <p:tgtEl>
                                          <p:spTgt spid="60"/>
                                        </p:tgtEl>
                                        <p:attrNameLst>
                                          <p:attrName>style.visibility</p:attrName>
                                        </p:attrNameLst>
                                      </p:cBhvr>
                                      <p:to>
                                        <p:strVal val="visible"/>
                                      </p:to>
                                    </p:set>
                                    <p:animEffect filter="fade" transition="in">
                                      <p:cBhvr>
                                        <p:cTn dur="1000" id="98"/>
                                        <p:tgtEl>
                                          <p:spTgt spid="60"/>
                                        </p:tgtEl>
                                      </p:cBhvr>
                                    </p:animEffect>
                                    <p:anim calcmode="lin" valueType="num">
                                      <p:cBhvr>
                                        <p:cTn dur="1000" fill="hold" id="99"/>
                                        <p:tgtEl>
                                          <p:spTgt spid="60"/>
                                        </p:tgtEl>
                                        <p:attrNameLst>
                                          <p:attrName>ppt_x</p:attrName>
                                        </p:attrNameLst>
                                      </p:cBhvr>
                                      <p:tavLst>
                                        <p:tav tm="0">
                                          <p:val>
                                            <p:strVal val="#ppt_x"/>
                                          </p:val>
                                        </p:tav>
                                        <p:tav tm="100000">
                                          <p:val>
                                            <p:strVal val="#ppt_x"/>
                                          </p:val>
                                        </p:tav>
                                      </p:tavLst>
                                    </p:anim>
                                    <p:anim calcmode="lin" valueType="num">
                                      <p:cBhvr>
                                        <p:cTn dur="1000" fill="hold" id="100"/>
                                        <p:tgtEl>
                                          <p:spTgt spid="60"/>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11750"/>
                            </p:stCondLst>
                            <p:childTnLst>
                              <p:par>
                                <p:cTn fill="hold" id="102" nodeType="afterEffect" presetClass="entr" presetID="53" presetSubtype="0">
                                  <p:stCondLst>
                                    <p:cond delay="0"/>
                                  </p:stCondLst>
                                  <p:childTnLst>
                                    <p:set>
                                      <p:cBhvr>
                                        <p:cTn dur="1" fill="hold" id="103">
                                          <p:stCondLst>
                                            <p:cond delay="0"/>
                                          </p:stCondLst>
                                        </p:cTn>
                                        <p:tgtEl>
                                          <p:spTgt spid="41"/>
                                        </p:tgtEl>
                                        <p:attrNameLst>
                                          <p:attrName>style.visibility</p:attrName>
                                        </p:attrNameLst>
                                      </p:cBhvr>
                                      <p:to>
                                        <p:strVal val="visible"/>
                                      </p:to>
                                    </p:set>
                                    <p:anim calcmode="lin" valueType="num">
                                      <p:cBhvr>
                                        <p:cTn dur="500" fill="hold" id="104"/>
                                        <p:tgtEl>
                                          <p:spTgt spid="41"/>
                                        </p:tgtEl>
                                        <p:attrNameLst>
                                          <p:attrName>ppt_w</p:attrName>
                                        </p:attrNameLst>
                                      </p:cBhvr>
                                      <p:tavLst>
                                        <p:tav tm="0">
                                          <p:val>
                                            <p:fltVal val="0"/>
                                          </p:val>
                                        </p:tav>
                                        <p:tav tm="100000">
                                          <p:val>
                                            <p:strVal val="#ppt_w"/>
                                          </p:val>
                                        </p:tav>
                                      </p:tavLst>
                                    </p:anim>
                                    <p:anim calcmode="lin" valueType="num">
                                      <p:cBhvr>
                                        <p:cTn dur="500" fill="hold" id="105"/>
                                        <p:tgtEl>
                                          <p:spTgt spid="41"/>
                                        </p:tgtEl>
                                        <p:attrNameLst>
                                          <p:attrName>ppt_h</p:attrName>
                                        </p:attrNameLst>
                                      </p:cBhvr>
                                      <p:tavLst>
                                        <p:tav tm="0">
                                          <p:val>
                                            <p:fltVal val="0"/>
                                          </p:val>
                                        </p:tav>
                                        <p:tav tm="100000">
                                          <p:val>
                                            <p:strVal val="#ppt_h"/>
                                          </p:val>
                                        </p:tav>
                                      </p:tavLst>
                                    </p:anim>
                                    <p:animEffect filter="fade" transition="in">
                                      <p:cBhvr>
                                        <p:cTn dur="500" id="106"/>
                                        <p:tgtEl>
                                          <p:spTgt spid="41"/>
                                        </p:tgtEl>
                                      </p:cBhvr>
                                    </p:animEffect>
                                  </p:childTnLst>
                                </p:cTn>
                              </p:par>
                            </p:childTnLst>
                          </p:cTn>
                        </p:par>
                        <p:par>
                          <p:cTn fill="hold" id="107" nodeType="afterGroup">
                            <p:stCondLst>
                              <p:cond delay="12250"/>
                            </p:stCondLst>
                            <p:childTnLst>
                              <p:par>
                                <p:cTn fill="hold" grpId="0" id="108" nodeType="afterEffect" presetClass="entr" presetID="42" presetSubtype="0">
                                  <p:stCondLst>
                                    <p:cond delay="0"/>
                                  </p:stCondLst>
                                  <p:childTnLst>
                                    <p:set>
                                      <p:cBhvr>
                                        <p:cTn dur="1" fill="hold" id="109">
                                          <p:stCondLst>
                                            <p:cond delay="0"/>
                                          </p:stCondLst>
                                        </p:cTn>
                                        <p:tgtEl>
                                          <p:spTgt spid="37"/>
                                        </p:tgtEl>
                                        <p:attrNameLst>
                                          <p:attrName>style.visibility</p:attrName>
                                        </p:attrNameLst>
                                      </p:cBhvr>
                                      <p:to>
                                        <p:strVal val="visible"/>
                                      </p:to>
                                    </p:set>
                                    <p:animEffect filter="fade" transition="in">
                                      <p:cBhvr>
                                        <p:cTn dur="1000" id="110"/>
                                        <p:tgtEl>
                                          <p:spTgt spid="37"/>
                                        </p:tgtEl>
                                      </p:cBhvr>
                                    </p:animEffect>
                                    <p:anim calcmode="lin" valueType="num">
                                      <p:cBhvr>
                                        <p:cTn dur="1000" fill="hold" id="111"/>
                                        <p:tgtEl>
                                          <p:spTgt spid="37"/>
                                        </p:tgtEl>
                                        <p:attrNameLst>
                                          <p:attrName>ppt_x</p:attrName>
                                        </p:attrNameLst>
                                      </p:cBhvr>
                                      <p:tavLst>
                                        <p:tav tm="0">
                                          <p:val>
                                            <p:strVal val="#ppt_x"/>
                                          </p:val>
                                        </p:tav>
                                        <p:tav tm="100000">
                                          <p:val>
                                            <p:strVal val="#ppt_x"/>
                                          </p:val>
                                        </p:tav>
                                      </p:tavLst>
                                    </p:anim>
                                    <p:anim calcmode="lin" valueType="num">
                                      <p:cBhvr>
                                        <p:cTn dur="1000" fill="hold" id="112"/>
                                        <p:tgtEl>
                                          <p:spTgt spid="37"/>
                                        </p:tgtEl>
                                        <p:attrNameLst>
                                          <p:attrName>ppt_y</p:attrName>
                                        </p:attrNameLst>
                                      </p:cBhvr>
                                      <p:tavLst>
                                        <p:tav tm="0">
                                          <p:val>
                                            <p:strVal val="#ppt_y+.1"/>
                                          </p:val>
                                        </p:tav>
                                        <p:tav tm="100000">
                                          <p:val>
                                            <p:strVal val="#ppt_y"/>
                                          </p:val>
                                        </p:tav>
                                      </p:tavLst>
                                    </p:anim>
                                  </p:childTnLst>
                                </p:cTn>
                              </p:par>
                            </p:childTnLst>
                          </p:cTn>
                        </p:par>
                        <p:par>
                          <p:cTn fill="hold" id="113" nodeType="afterGroup">
                            <p:stCondLst>
                              <p:cond delay="13250"/>
                            </p:stCondLst>
                            <p:childTnLst>
                              <p:par>
                                <p:cTn fill="hold" grpId="0" id="114" nodeType="afterEffect" presetClass="entr" presetID="22" presetSubtype="4">
                                  <p:stCondLst>
                                    <p:cond delay="0"/>
                                  </p:stCondLst>
                                  <p:childTnLst>
                                    <p:set>
                                      <p:cBhvr>
                                        <p:cTn dur="1" fill="hold" id="115">
                                          <p:stCondLst>
                                            <p:cond delay="0"/>
                                          </p:stCondLst>
                                        </p:cTn>
                                        <p:tgtEl>
                                          <p:spTgt spid="62"/>
                                        </p:tgtEl>
                                        <p:attrNameLst>
                                          <p:attrName>style.visibility</p:attrName>
                                        </p:attrNameLst>
                                      </p:cBhvr>
                                      <p:to>
                                        <p:strVal val="visible"/>
                                      </p:to>
                                    </p:set>
                                    <p:animEffect filter="wipe(down)" transition="in">
                                      <p:cBhvr>
                                        <p:cTn dur="500" id="116"/>
                                        <p:tgtEl>
                                          <p:spTgt spid="62"/>
                                        </p:tgtEl>
                                      </p:cBhvr>
                                    </p:animEffect>
                                  </p:childTnLst>
                                </p:cTn>
                              </p:par>
                            </p:childTnLst>
                          </p:cTn>
                        </p:par>
                        <p:par>
                          <p:cTn fill="hold" id="117" nodeType="afterGroup">
                            <p:stCondLst>
                              <p:cond delay="13750"/>
                            </p:stCondLst>
                            <p:childTnLst>
                              <p:par>
                                <p:cTn fill="hold" grpId="0" id="118" nodeType="afterEffect" presetClass="entr" presetID="53" presetSubtype="0">
                                  <p:stCondLst>
                                    <p:cond delay="0"/>
                                  </p:stCondLst>
                                  <p:childTnLst>
                                    <p:set>
                                      <p:cBhvr>
                                        <p:cTn dur="1" fill="hold" id="119">
                                          <p:stCondLst>
                                            <p:cond delay="0"/>
                                          </p:stCondLst>
                                        </p:cTn>
                                        <p:tgtEl>
                                          <p:spTgt spid="61"/>
                                        </p:tgtEl>
                                        <p:attrNameLst>
                                          <p:attrName>style.visibility</p:attrName>
                                        </p:attrNameLst>
                                      </p:cBhvr>
                                      <p:to>
                                        <p:strVal val="visible"/>
                                      </p:to>
                                    </p:set>
                                    <p:anim calcmode="lin" valueType="num">
                                      <p:cBhvr>
                                        <p:cTn dur="500" fill="hold" id="120"/>
                                        <p:tgtEl>
                                          <p:spTgt spid="61"/>
                                        </p:tgtEl>
                                        <p:attrNameLst>
                                          <p:attrName>ppt_w</p:attrName>
                                        </p:attrNameLst>
                                      </p:cBhvr>
                                      <p:tavLst>
                                        <p:tav tm="0">
                                          <p:val>
                                            <p:fltVal val="0"/>
                                          </p:val>
                                        </p:tav>
                                        <p:tav tm="100000">
                                          <p:val>
                                            <p:strVal val="#ppt_w"/>
                                          </p:val>
                                        </p:tav>
                                      </p:tavLst>
                                    </p:anim>
                                    <p:anim calcmode="lin" valueType="num">
                                      <p:cBhvr>
                                        <p:cTn dur="500" fill="hold" id="121"/>
                                        <p:tgtEl>
                                          <p:spTgt spid="61"/>
                                        </p:tgtEl>
                                        <p:attrNameLst>
                                          <p:attrName>ppt_h</p:attrName>
                                        </p:attrNameLst>
                                      </p:cBhvr>
                                      <p:tavLst>
                                        <p:tav tm="0">
                                          <p:val>
                                            <p:fltVal val="0"/>
                                          </p:val>
                                        </p:tav>
                                        <p:tav tm="100000">
                                          <p:val>
                                            <p:strVal val="#ppt_h"/>
                                          </p:val>
                                        </p:tav>
                                      </p:tavLst>
                                    </p:anim>
                                    <p:animEffect filter="fade" transition="in">
                                      <p:cBhvr>
                                        <p:cTn dur="500" id="122"/>
                                        <p:tgtEl>
                                          <p:spTgt spid="61"/>
                                        </p:tgtEl>
                                      </p:cBhvr>
                                    </p:animEffect>
                                  </p:childTnLst>
                                </p:cTn>
                              </p:par>
                            </p:childTnLst>
                          </p:cTn>
                        </p:par>
                        <p:par>
                          <p:cTn fill="hold" id="123" nodeType="afterGroup">
                            <p:stCondLst>
                              <p:cond delay="14250"/>
                            </p:stCondLst>
                            <p:childTnLst>
                              <p:par>
                                <p:cTn fill="hold" grpId="0" id="124" nodeType="afterEffect" presetClass="entr" presetID="42" presetSubtype="0">
                                  <p:stCondLst>
                                    <p:cond delay="0"/>
                                  </p:stCondLst>
                                  <p:childTnLst>
                                    <p:set>
                                      <p:cBhvr>
                                        <p:cTn dur="1" fill="hold" id="125">
                                          <p:stCondLst>
                                            <p:cond delay="0"/>
                                          </p:stCondLst>
                                        </p:cTn>
                                        <p:tgtEl>
                                          <p:spTgt spid="63"/>
                                        </p:tgtEl>
                                        <p:attrNameLst>
                                          <p:attrName>style.visibility</p:attrName>
                                        </p:attrNameLst>
                                      </p:cBhvr>
                                      <p:to>
                                        <p:strVal val="visible"/>
                                      </p:to>
                                    </p:set>
                                    <p:animEffect filter="fade" transition="in">
                                      <p:cBhvr>
                                        <p:cTn dur="1000" id="126"/>
                                        <p:tgtEl>
                                          <p:spTgt spid="63"/>
                                        </p:tgtEl>
                                      </p:cBhvr>
                                    </p:animEffect>
                                    <p:anim calcmode="lin" valueType="num">
                                      <p:cBhvr>
                                        <p:cTn dur="1000" fill="hold" id="127"/>
                                        <p:tgtEl>
                                          <p:spTgt spid="63"/>
                                        </p:tgtEl>
                                        <p:attrNameLst>
                                          <p:attrName>ppt_x</p:attrName>
                                        </p:attrNameLst>
                                      </p:cBhvr>
                                      <p:tavLst>
                                        <p:tav tm="0">
                                          <p:val>
                                            <p:strVal val="#ppt_x"/>
                                          </p:val>
                                        </p:tav>
                                        <p:tav tm="100000">
                                          <p:val>
                                            <p:strVal val="#ppt_x"/>
                                          </p:val>
                                        </p:tav>
                                      </p:tavLst>
                                    </p:anim>
                                    <p:anim calcmode="lin" valueType="num">
                                      <p:cBhvr>
                                        <p:cTn dur="1000" fill="hold" id="128"/>
                                        <p:tgtEl>
                                          <p:spTgt spid="63"/>
                                        </p:tgtEl>
                                        <p:attrNameLst>
                                          <p:attrName>ppt_y</p:attrName>
                                        </p:attrNameLst>
                                      </p:cBhvr>
                                      <p:tavLst>
                                        <p:tav tm="0">
                                          <p:val>
                                            <p:strVal val="#ppt_y+.1"/>
                                          </p:val>
                                        </p:tav>
                                        <p:tav tm="100000">
                                          <p:val>
                                            <p:strVal val="#ppt_y"/>
                                          </p:val>
                                        </p:tav>
                                      </p:tavLst>
                                    </p:anim>
                                  </p:childTnLst>
                                </p:cTn>
                              </p:par>
                            </p:childTnLst>
                          </p:cTn>
                        </p:par>
                        <p:par>
                          <p:cTn fill="hold" id="129" nodeType="afterGroup">
                            <p:stCondLst>
                              <p:cond delay="15250"/>
                            </p:stCondLst>
                            <p:childTnLst>
                              <p:par>
                                <p:cTn fill="hold" grpId="0" id="130" nodeType="afterEffect" presetClass="entr" presetID="42" presetSubtype="0">
                                  <p:stCondLst>
                                    <p:cond delay="0"/>
                                  </p:stCondLst>
                                  <p:childTnLst>
                                    <p:set>
                                      <p:cBhvr>
                                        <p:cTn dur="1" fill="hold" id="131">
                                          <p:stCondLst>
                                            <p:cond delay="0"/>
                                          </p:stCondLst>
                                        </p:cTn>
                                        <p:tgtEl>
                                          <p:spTgt spid="64"/>
                                        </p:tgtEl>
                                        <p:attrNameLst>
                                          <p:attrName>style.visibility</p:attrName>
                                        </p:attrNameLst>
                                      </p:cBhvr>
                                      <p:to>
                                        <p:strVal val="visible"/>
                                      </p:to>
                                    </p:set>
                                    <p:animEffect filter="fade" transition="in">
                                      <p:cBhvr>
                                        <p:cTn dur="1000" id="132"/>
                                        <p:tgtEl>
                                          <p:spTgt spid="64"/>
                                        </p:tgtEl>
                                      </p:cBhvr>
                                    </p:animEffect>
                                    <p:anim calcmode="lin" valueType="num">
                                      <p:cBhvr>
                                        <p:cTn dur="1000" fill="hold" id="133"/>
                                        <p:tgtEl>
                                          <p:spTgt spid="64"/>
                                        </p:tgtEl>
                                        <p:attrNameLst>
                                          <p:attrName>ppt_x</p:attrName>
                                        </p:attrNameLst>
                                      </p:cBhvr>
                                      <p:tavLst>
                                        <p:tav tm="0">
                                          <p:val>
                                            <p:strVal val="#ppt_x"/>
                                          </p:val>
                                        </p:tav>
                                        <p:tav tm="100000">
                                          <p:val>
                                            <p:strVal val="#ppt_x"/>
                                          </p:val>
                                        </p:tav>
                                      </p:tavLst>
                                    </p:anim>
                                    <p:anim calcmode="lin" valueType="num">
                                      <p:cBhvr>
                                        <p:cTn dur="1000" fill="hold" id="134"/>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7"/>
      <p:bldP grpId="0" spid="38"/>
      <p:bldP grpId="0" spid="39"/>
      <p:bldP grpId="0" spid="40"/>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6A51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职业规划</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19</a:t>
            </a:r>
          </a:p>
        </p:txBody>
      </p:sp>
      <p:pic>
        <p:nvPicPr>
          <p:cNvPr id="10" name="图片 9"/>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9978" r="89978" t="9994">
                        <a14:foregroundMark x1="43416" x2="50022" y1="50878" y2="87583"/>
                        <a14:foregroundMark x1="43416" x2="40449" y1="64022" y2="97577"/>
                        <a14:foregroundMark x1="52809" x2="49843" y1="50454" y2="67777"/>
                        <a14:backgroundMark x1="21124" x2="23461" y1="76681" y2="94428"/>
                        <a14:backgroundMark x1="21618" x2="17528" y1="63113" y2="64446"/>
                        <a14:backgroundMark x1="75236" x2="83820" y1="64022" y2="86917"/>
                      </a14:backgroundRemoval>
                    </a14:imgEffect>
                  </a14:imgLayer>
                </a14:imgProps>
              </a:ext>
              <a:ext uri="{28A0092B-C50C-407E-A947-70E740481C1C}">
                <a14:useLocalDpi val="0"/>
              </a:ext>
            </a:extLst>
          </a:blip>
          <a:srcRect l="22300" r="24773" t="15333"/>
          <a:stretch>
            <a:fillRect/>
          </a:stretch>
        </p:blipFill>
        <p:spPr>
          <a:xfrm>
            <a:off x="6671270" y="1099321"/>
            <a:ext cx="4874871" cy="5786063"/>
          </a:xfrm>
          <a:prstGeom prst="rect">
            <a:avLst/>
          </a:prstGeom>
          <a:effectLst>
            <a:outerShdw algn="br" dir="2700000" dist="139700" rotWithShape="0">
              <a:prstClr val="black">
                <a:alpha val="17000"/>
              </a:prstClr>
            </a:outerShdw>
          </a:effectLst>
        </p:spPr>
      </p:pic>
      <p:sp>
        <p:nvSpPr>
          <p:cNvPr id="11" name="Text Box 7"/>
          <p:cNvSpPr txBox="1">
            <a:spLocks noChangeArrowheads="1"/>
          </p:cNvSpPr>
          <p:nvPr/>
        </p:nvSpPr>
        <p:spPr bwMode="gray">
          <a:xfrm>
            <a:off x="1126654" y="1850219"/>
            <a:ext cx="5616575" cy="1200912"/>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12" name="Text Box 7"/>
          <p:cNvSpPr txBox="1">
            <a:spLocks noChangeArrowheads="1"/>
          </p:cNvSpPr>
          <p:nvPr/>
        </p:nvSpPr>
        <p:spPr bwMode="gray">
          <a:xfrm>
            <a:off x="1138978" y="1324562"/>
            <a:ext cx="2579963" cy="48768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b="1" lang="zh-CN" smtClean="0" sz="2000">
                <a:ln w="3175">
                  <a:noFill/>
                </a:ln>
                <a:solidFill>
                  <a:schemeClr val="tx1">
                    <a:lumMod val="50000"/>
                    <a:lumOff val="50000"/>
                  </a:schemeClr>
                </a:solidFill>
                <a:latin charset="-122" pitchFamily="34" typeface="微软雅黑"/>
                <a:ea charset="-122" pitchFamily="34" typeface="微软雅黑"/>
              </a:rPr>
              <a:t>发展职业规划</a:t>
            </a:r>
          </a:p>
        </p:txBody>
      </p:sp>
      <p:grpSp>
        <p:nvGrpSpPr>
          <p:cNvPr id="13" name="组合 12"/>
          <p:cNvGrpSpPr/>
          <p:nvPr/>
        </p:nvGrpSpPr>
        <p:grpSpPr>
          <a:xfrm>
            <a:off x="1211953" y="3645024"/>
            <a:ext cx="436310" cy="461665"/>
            <a:chOff x="4547136" y="4696682"/>
            <a:chExt cx="436310" cy="461665"/>
          </a:xfrm>
        </p:grpSpPr>
        <p:sp>
          <p:nvSpPr>
            <p:cNvPr id="14" name="椭圆 13"/>
            <p:cNvSpPr>
              <a:spLocks noChangeAspect="1"/>
            </p:cNvSpPr>
            <p:nvPr/>
          </p:nvSpPr>
          <p:spPr>
            <a:xfrm>
              <a:off x="4549291" y="4704142"/>
              <a:ext cx="432000" cy="432000"/>
            </a:xfrm>
            <a:prstGeom prst="ellipse">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5" name="TextBox 6"/>
            <p:cNvSpPr txBox="1"/>
            <p:nvPr/>
          </p:nvSpPr>
          <p:spPr>
            <a:xfrm>
              <a:off x="4547136" y="4696682"/>
              <a:ext cx="436310" cy="457200"/>
            </a:xfrm>
            <a:prstGeom prst="rect">
              <a:avLst/>
            </a:prstGeom>
            <a:solidFill>
              <a:srgbClr val="00A2A4"/>
            </a:solidFill>
          </p:spPr>
          <p:txBody>
            <a:bodyPr rtlCol="0" wrap="square">
              <a:spAutoFit/>
            </a:bodyPr>
            <a:lstStyle/>
            <a:p>
              <a:pPr algn="ctr"/>
              <a:r>
                <a:rPr altLang="zh-CN" lang="en-US" smtClean="0" sz="2400">
                  <a:solidFill>
                    <a:schemeClr val="bg1"/>
                  </a:solidFill>
                  <a:latin charset="-122" panose="02000000000000000000" pitchFamily="2" typeface="方正兰亭黑简体"/>
                  <a:ea charset="-122" panose="02000000000000000000" pitchFamily="2" typeface="方正兰亭黑简体"/>
                </a:rPr>
                <a:t>1</a:t>
              </a:r>
            </a:p>
          </p:txBody>
        </p:sp>
      </p:grpSp>
      <p:sp>
        <p:nvSpPr>
          <p:cNvPr id="16" name="Text Box 7"/>
          <p:cNvSpPr txBox="1">
            <a:spLocks noChangeArrowheads="1"/>
          </p:cNvSpPr>
          <p:nvPr/>
        </p:nvSpPr>
        <p:spPr bwMode="gray">
          <a:xfrm>
            <a:off x="1827659" y="3551331"/>
            <a:ext cx="4915570" cy="64617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您的内容打在这里，或者通过复制您的文本后，在此框中选择粘贴。您的内容打在这里，或者通过复制您的文本后。</a:t>
            </a:r>
          </a:p>
        </p:txBody>
      </p:sp>
      <p:grpSp>
        <p:nvGrpSpPr>
          <p:cNvPr id="17" name="组合 16"/>
          <p:cNvGrpSpPr/>
          <p:nvPr/>
        </p:nvGrpSpPr>
        <p:grpSpPr>
          <a:xfrm>
            <a:off x="1211953" y="4407495"/>
            <a:ext cx="436310" cy="461665"/>
            <a:chOff x="4547136" y="4693454"/>
            <a:chExt cx="436310" cy="461665"/>
          </a:xfrm>
          <a:solidFill>
            <a:srgbClr val="F6A514"/>
          </a:solidFill>
        </p:grpSpPr>
        <p:sp>
          <p:nvSpPr>
            <p:cNvPr id="18" name="椭圆 17"/>
            <p:cNvSpPr>
              <a:spLocks noChangeAspect="1"/>
            </p:cNvSpPr>
            <p:nvPr/>
          </p:nvSpPr>
          <p:spPr>
            <a:xfrm>
              <a:off x="4549291" y="4704142"/>
              <a:ext cx="432000" cy="43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9" name="TextBox 6"/>
            <p:cNvSpPr txBox="1"/>
            <p:nvPr/>
          </p:nvSpPr>
          <p:spPr>
            <a:xfrm>
              <a:off x="4547136" y="4693454"/>
              <a:ext cx="436310" cy="457200"/>
            </a:xfrm>
            <a:prstGeom prst="rect">
              <a:avLst/>
            </a:prstGeom>
            <a:grpFill/>
          </p:spPr>
          <p:txBody>
            <a:bodyPr rtlCol="0" wrap="square">
              <a:spAutoFit/>
            </a:bodyPr>
            <a:lstStyle/>
            <a:p>
              <a:pPr algn="ctr"/>
              <a:r>
                <a:rPr altLang="zh-CN" lang="en-US" smtClean="0" sz="2400">
                  <a:solidFill>
                    <a:schemeClr val="bg1"/>
                  </a:solidFill>
                  <a:latin charset="-122" panose="02000000000000000000" pitchFamily="2" typeface="方正兰亭黑简体"/>
                  <a:ea charset="-122" panose="02000000000000000000" pitchFamily="2" typeface="方正兰亭黑简体"/>
                </a:rPr>
                <a:t>2</a:t>
              </a:r>
            </a:p>
          </p:txBody>
        </p:sp>
      </p:grpSp>
      <p:sp>
        <p:nvSpPr>
          <p:cNvPr id="20" name="Text Box 7"/>
          <p:cNvSpPr txBox="1">
            <a:spLocks noChangeArrowheads="1"/>
          </p:cNvSpPr>
          <p:nvPr/>
        </p:nvSpPr>
        <p:spPr bwMode="gray">
          <a:xfrm>
            <a:off x="1827659" y="4317030"/>
            <a:ext cx="4915570" cy="64617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您的内容打在这里，或者通过复制您的文本后，在此框中选择粘贴。您的内容打在这里，或者通过复制您的文本后。</a:t>
            </a:r>
          </a:p>
        </p:txBody>
      </p:sp>
      <p:grpSp>
        <p:nvGrpSpPr>
          <p:cNvPr id="21" name="组合 20"/>
          <p:cNvGrpSpPr/>
          <p:nvPr/>
        </p:nvGrpSpPr>
        <p:grpSpPr>
          <a:xfrm>
            <a:off x="1211953" y="5199583"/>
            <a:ext cx="436310" cy="461665"/>
            <a:chOff x="4547136" y="4694486"/>
            <a:chExt cx="436310" cy="461665"/>
          </a:xfrm>
          <a:solidFill>
            <a:srgbClr val="FB7D6E"/>
          </a:solidFill>
        </p:grpSpPr>
        <p:sp>
          <p:nvSpPr>
            <p:cNvPr id="22" name="椭圆 21"/>
            <p:cNvSpPr>
              <a:spLocks noChangeAspect="1"/>
            </p:cNvSpPr>
            <p:nvPr/>
          </p:nvSpPr>
          <p:spPr>
            <a:xfrm>
              <a:off x="4549291" y="4704142"/>
              <a:ext cx="432000" cy="43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23" name="TextBox 6"/>
            <p:cNvSpPr txBox="1"/>
            <p:nvPr/>
          </p:nvSpPr>
          <p:spPr>
            <a:xfrm>
              <a:off x="4547136" y="4694486"/>
              <a:ext cx="436310" cy="457200"/>
            </a:xfrm>
            <a:prstGeom prst="rect">
              <a:avLst/>
            </a:prstGeom>
            <a:grpFill/>
          </p:spPr>
          <p:txBody>
            <a:bodyPr rtlCol="0" wrap="square">
              <a:spAutoFit/>
            </a:bodyPr>
            <a:lstStyle/>
            <a:p>
              <a:pPr algn="ctr"/>
              <a:r>
                <a:rPr altLang="zh-CN" lang="en-US" smtClean="0" sz="2400">
                  <a:solidFill>
                    <a:schemeClr val="bg1"/>
                  </a:solidFill>
                  <a:latin charset="-122" panose="02000000000000000000" pitchFamily="2" typeface="方正兰亭黑简体"/>
                  <a:ea charset="-122" panose="02000000000000000000" pitchFamily="2" typeface="方正兰亭黑简体"/>
                </a:rPr>
                <a:t>3</a:t>
              </a:r>
            </a:p>
          </p:txBody>
        </p:sp>
      </p:grpSp>
      <p:sp>
        <p:nvSpPr>
          <p:cNvPr id="24" name="Text Box 7"/>
          <p:cNvSpPr txBox="1">
            <a:spLocks noChangeArrowheads="1"/>
          </p:cNvSpPr>
          <p:nvPr/>
        </p:nvSpPr>
        <p:spPr bwMode="gray">
          <a:xfrm>
            <a:off x="1827659" y="5108085"/>
            <a:ext cx="4915570" cy="64617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您的内容打在这里，或者通过复制您的文本后，在此框中选择粘贴。您的内容打在这里，或者通过复制您的文本后。</a:t>
            </a:r>
          </a:p>
        </p:txBody>
      </p:sp>
    </p:spTree>
    <p:extLst>
      <p:ext uri="{BB962C8B-B14F-4D97-AF65-F5344CB8AC3E}">
        <p14:creationId val="332190981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37"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ecel="100000" dur="900" fill="hold" id="22"/>
                                        <p:tgtEl>
                                          <p:spTgt spid="10"/>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225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500" id="27"/>
                                        <p:tgtEl>
                                          <p:spTgt spid="12"/>
                                        </p:tgtEl>
                                      </p:cBhvr>
                                    </p:animEffect>
                                  </p:childTnLst>
                                </p:cTn>
                              </p:par>
                              <p:par>
                                <p:cTn fill="hold" grpId="0" id="28" nodeType="withEffect" presetClass="entr" presetID="22" presetSubtype="8">
                                  <p:stCondLst>
                                    <p:cond delay="200"/>
                                  </p:stCondLst>
                                  <p:childTnLst>
                                    <p:set>
                                      <p:cBhvr>
                                        <p:cTn dur="1" fill="hold" id="29">
                                          <p:stCondLst>
                                            <p:cond delay="0"/>
                                          </p:stCondLst>
                                        </p:cTn>
                                        <p:tgtEl>
                                          <p:spTgt spid="11"/>
                                        </p:tgtEl>
                                        <p:attrNameLst>
                                          <p:attrName>style.visibility</p:attrName>
                                        </p:attrNameLst>
                                      </p:cBhvr>
                                      <p:to>
                                        <p:strVal val="visible"/>
                                      </p:to>
                                    </p:set>
                                    <p:animEffect filter="wipe(left)" transition="in">
                                      <p:cBhvr>
                                        <p:cTn dur="500" id="30"/>
                                        <p:tgtEl>
                                          <p:spTgt spid="11"/>
                                        </p:tgtEl>
                                      </p:cBhvr>
                                    </p:animEffect>
                                  </p:childTnLst>
                                </p:cTn>
                              </p:par>
                            </p:childTnLst>
                          </p:cTn>
                        </p:par>
                        <p:par>
                          <p:cTn fill="hold" id="31" nodeType="afterGroup">
                            <p:stCondLst>
                              <p:cond delay="2950"/>
                            </p:stCondLst>
                            <p:childTnLst>
                              <p:par>
                                <p:cTn fill="hold" id="32" nodeType="afterEffect" presetClass="entr" presetID="53"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animEffect filter="fade" transition="in">
                                      <p:cBhvr>
                                        <p:cTn dur="500" id="36"/>
                                        <p:tgtEl>
                                          <p:spTgt spid="13"/>
                                        </p:tgtEl>
                                      </p:cBhvr>
                                    </p:animEffect>
                                  </p:childTnLst>
                                </p:cTn>
                              </p:par>
                              <p:par>
                                <p:cTn fill="hold" grpId="0" id="37" nodeType="withEffect" presetClass="entr" presetID="22" presetSubtype="8">
                                  <p:stCondLst>
                                    <p:cond delay="300"/>
                                  </p:stCondLst>
                                  <p:childTnLst>
                                    <p:set>
                                      <p:cBhvr>
                                        <p:cTn dur="1" fill="hold" id="38">
                                          <p:stCondLst>
                                            <p:cond delay="0"/>
                                          </p:stCondLst>
                                        </p:cTn>
                                        <p:tgtEl>
                                          <p:spTgt spid="16"/>
                                        </p:tgtEl>
                                        <p:attrNameLst>
                                          <p:attrName>style.visibility</p:attrName>
                                        </p:attrNameLst>
                                      </p:cBhvr>
                                      <p:to>
                                        <p:strVal val="visible"/>
                                      </p:to>
                                    </p:set>
                                    <p:animEffect filter="wipe(left)" transition="in">
                                      <p:cBhvr>
                                        <p:cTn dur="500" id="39"/>
                                        <p:tgtEl>
                                          <p:spTgt spid="16"/>
                                        </p:tgtEl>
                                      </p:cBhvr>
                                    </p:animEffect>
                                  </p:childTnLst>
                                </p:cTn>
                              </p:par>
                            </p:childTnLst>
                          </p:cTn>
                        </p:par>
                        <p:par>
                          <p:cTn fill="hold" id="40" nodeType="afterGroup">
                            <p:stCondLst>
                              <p:cond delay="3750"/>
                            </p:stCondLst>
                            <p:childTnLst>
                              <p:par>
                                <p:cTn fill="hold" id="41" nodeType="afterEffect" presetClass="entr" presetID="53" presetSubtype="0">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p:cTn dur="500" fill="hold" id="43"/>
                                        <p:tgtEl>
                                          <p:spTgt spid="17"/>
                                        </p:tgtEl>
                                        <p:attrNameLst>
                                          <p:attrName>ppt_w</p:attrName>
                                        </p:attrNameLst>
                                      </p:cBhvr>
                                      <p:tavLst>
                                        <p:tav tm="0">
                                          <p:val>
                                            <p:fltVal val="0"/>
                                          </p:val>
                                        </p:tav>
                                        <p:tav tm="100000">
                                          <p:val>
                                            <p:strVal val="#ppt_w"/>
                                          </p:val>
                                        </p:tav>
                                      </p:tavLst>
                                    </p:anim>
                                    <p:anim calcmode="lin" valueType="num">
                                      <p:cBhvr>
                                        <p:cTn dur="500" fill="hold" id="44"/>
                                        <p:tgtEl>
                                          <p:spTgt spid="17"/>
                                        </p:tgtEl>
                                        <p:attrNameLst>
                                          <p:attrName>ppt_h</p:attrName>
                                        </p:attrNameLst>
                                      </p:cBhvr>
                                      <p:tavLst>
                                        <p:tav tm="0">
                                          <p:val>
                                            <p:fltVal val="0"/>
                                          </p:val>
                                        </p:tav>
                                        <p:tav tm="100000">
                                          <p:val>
                                            <p:strVal val="#ppt_h"/>
                                          </p:val>
                                        </p:tav>
                                      </p:tavLst>
                                    </p:anim>
                                    <p:animEffect filter="fade" transition="in">
                                      <p:cBhvr>
                                        <p:cTn dur="500" id="45"/>
                                        <p:tgtEl>
                                          <p:spTgt spid="17"/>
                                        </p:tgtEl>
                                      </p:cBhvr>
                                    </p:animEffect>
                                  </p:childTnLst>
                                </p:cTn>
                              </p:par>
                              <p:par>
                                <p:cTn fill="hold" grpId="0" id="46" nodeType="withEffect" presetClass="entr" presetID="22" presetSubtype="8">
                                  <p:stCondLst>
                                    <p:cond delay="300"/>
                                  </p:stCondLst>
                                  <p:childTnLst>
                                    <p:set>
                                      <p:cBhvr>
                                        <p:cTn dur="1" fill="hold" id="47">
                                          <p:stCondLst>
                                            <p:cond delay="0"/>
                                          </p:stCondLst>
                                        </p:cTn>
                                        <p:tgtEl>
                                          <p:spTgt spid="20"/>
                                        </p:tgtEl>
                                        <p:attrNameLst>
                                          <p:attrName>style.visibility</p:attrName>
                                        </p:attrNameLst>
                                      </p:cBhvr>
                                      <p:to>
                                        <p:strVal val="visible"/>
                                      </p:to>
                                    </p:set>
                                    <p:animEffect filter="wipe(left)" transition="in">
                                      <p:cBhvr>
                                        <p:cTn dur="500" id="48"/>
                                        <p:tgtEl>
                                          <p:spTgt spid="20"/>
                                        </p:tgtEl>
                                      </p:cBhvr>
                                    </p:animEffect>
                                  </p:childTnLst>
                                </p:cTn>
                              </p:par>
                            </p:childTnLst>
                          </p:cTn>
                        </p:par>
                        <p:par>
                          <p:cTn fill="hold" id="49" nodeType="afterGroup">
                            <p:stCondLst>
                              <p:cond delay="4550"/>
                            </p:stCondLst>
                            <p:childTnLst>
                              <p:par>
                                <p:cTn fill="hold" id="50" nodeType="afterEffect" presetClass="entr" presetID="53" presetSubtype="0">
                                  <p:stCondLst>
                                    <p:cond delay="0"/>
                                  </p:stCondLst>
                                  <p:childTnLst>
                                    <p:set>
                                      <p:cBhvr>
                                        <p:cTn dur="1" fill="hold" id="51">
                                          <p:stCondLst>
                                            <p:cond delay="0"/>
                                          </p:stCondLst>
                                        </p:cTn>
                                        <p:tgtEl>
                                          <p:spTgt spid="21"/>
                                        </p:tgtEl>
                                        <p:attrNameLst>
                                          <p:attrName>style.visibility</p:attrName>
                                        </p:attrNameLst>
                                      </p:cBhvr>
                                      <p:to>
                                        <p:strVal val="visible"/>
                                      </p:to>
                                    </p:set>
                                    <p:anim calcmode="lin" valueType="num">
                                      <p:cBhvr>
                                        <p:cTn dur="500" fill="hold" id="52"/>
                                        <p:tgtEl>
                                          <p:spTgt spid="21"/>
                                        </p:tgtEl>
                                        <p:attrNameLst>
                                          <p:attrName>ppt_w</p:attrName>
                                        </p:attrNameLst>
                                      </p:cBhvr>
                                      <p:tavLst>
                                        <p:tav tm="0">
                                          <p:val>
                                            <p:fltVal val="0"/>
                                          </p:val>
                                        </p:tav>
                                        <p:tav tm="100000">
                                          <p:val>
                                            <p:strVal val="#ppt_w"/>
                                          </p:val>
                                        </p:tav>
                                      </p:tavLst>
                                    </p:anim>
                                    <p:anim calcmode="lin" valueType="num">
                                      <p:cBhvr>
                                        <p:cTn dur="500" fill="hold" id="53"/>
                                        <p:tgtEl>
                                          <p:spTgt spid="21"/>
                                        </p:tgtEl>
                                        <p:attrNameLst>
                                          <p:attrName>ppt_h</p:attrName>
                                        </p:attrNameLst>
                                      </p:cBhvr>
                                      <p:tavLst>
                                        <p:tav tm="0">
                                          <p:val>
                                            <p:fltVal val="0"/>
                                          </p:val>
                                        </p:tav>
                                        <p:tav tm="100000">
                                          <p:val>
                                            <p:strVal val="#ppt_h"/>
                                          </p:val>
                                        </p:tav>
                                      </p:tavLst>
                                    </p:anim>
                                    <p:animEffect filter="fade" transition="in">
                                      <p:cBhvr>
                                        <p:cTn dur="500" id="54"/>
                                        <p:tgtEl>
                                          <p:spTgt spid="21"/>
                                        </p:tgtEl>
                                      </p:cBhvr>
                                    </p:animEffect>
                                  </p:childTnLst>
                                </p:cTn>
                              </p:par>
                              <p:par>
                                <p:cTn fill="hold" grpId="0" id="55" nodeType="withEffect" presetClass="entr" presetID="22" presetSubtype="8">
                                  <p:stCondLst>
                                    <p:cond delay="200"/>
                                  </p:stCondLst>
                                  <p:childTnLst>
                                    <p:set>
                                      <p:cBhvr>
                                        <p:cTn dur="1" fill="hold" id="56">
                                          <p:stCondLst>
                                            <p:cond delay="0"/>
                                          </p:stCondLst>
                                        </p:cTn>
                                        <p:tgtEl>
                                          <p:spTgt spid="24"/>
                                        </p:tgtEl>
                                        <p:attrNameLst>
                                          <p:attrName>style.visibility</p:attrName>
                                        </p:attrNameLst>
                                      </p:cBhvr>
                                      <p:to>
                                        <p:strVal val="visible"/>
                                      </p:to>
                                    </p:set>
                                    <p:animEffect filter="wipe(left)" transition="in">
                                      <p:cBhvr>
                                        <p:cTn dur="500" id="5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2"/>
      <p:bldP grpId="0" spid="16"/>
      <p:bldP grpId="0" spid="20"/>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777.jpg" id="49" name="Picture 3"/>
          <p:cNvPicPr>
            <a:picLocks noChangeArrowheads="1" noChangeAspect="1"/>
          </p:cNvPicPr>
          <p:nvPr/>
        </p:nvPicPr>
        <p:blipFill>
          <a:blip r:embed="rId3">
            <a:extLst>
              <a:ext uri="{28A0092B-C50C-407E-A947-70E740481C1C}">
                <a14:useLocalDpi val="0"/>
              </a:ext>
            </a:extLst>
          </a:blip>
          <a:stretch>
            <a:fillRect/>
          </a:stretch>
        </p:blipFill>
        <p:spPr bwMode="auto">
          <a:xfrm>
            <a:off x="4119636" y="-27384"/>
            <a:ext cx="8096250" cy="6885384"/>
          </a:xfrm>
          <a:prstGeom prst="rect">
            <a:avLst/>
          </a:prstGeom>
          <a:noFill/>
          <a:extLst>
            <a:ext uri="{909E8E84-426E-40DD-AFC4-6F175D3DCCD1}">
              <a14:hiddenFill>
                <a:solidFill>
                  <a:srgbClr val="FFFFFF"/>
                </a:solidFill>
              </a14:hiddenFill>
            </a:ext>
          </a:extLst>
        </p:spPr>
      </p:pic>
      <p:sp>
        <p:nvSpPr>
          <p:cNvPr id="50" name="矩形 49"/>
          <p:cNvSpPr/>
          <p:nvPr/>
        </p:nvSpPr>
        <p:spPr>
          <a:xfrm rot="20205764">
            <a:off x="7012835" y="-571938"/>
            <a:ext cx="340994" cy="8302887"/>
          </a:xfrm>
          <a:prstGeom prst="rec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51" name="矩形 2"/>
          <p:cNvSpPr/>
          <p:nvPr/>
        </p:nvSpPr>
        <p:spPr>
          <a:xfrm flipH="1">
            <a:off x="-2" y="186"/>
            <a:ext cx="8642494" cy="6857814"/>
          </a:xfrm>
          <a:custGeom>
            <a:gdLst>
              <a:gd fmla="*/ 1721868 w 5038597" name="connsiteX0"/>
              <a:gd fmla="*/ 0 h 2677996" name="connsiteY0"/>
              <a:gd fmla="*/ 5038597 w 5038597" name="connsiteX1"/>
              <a:gd fmla="*/ 556 h 2677996" name="connsiteY1"/>
              <a:gd fmla="*/ 5038597 w 5038597" name="connsiteX2"/>
              <a:gd fmla="*/ 2677996 h 2677996" name="connsiteY2"/>
              <a:gd fmla="*/ 0 w 5038597" name="connsiteX3"/>
              <a:gd fmla="*/ 2677996 h 2677996" name="connsiteY3"/>
              <a:gd fmla="*/ 1721868 w 5038597" name="connsiteX4"/>
              <a:gd fmla="*/ 0 h 2677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77996" w="5038597">
                <a:moveTo>
                  <a:pt x="1721868" y="0"/>
                </a:moveTo>
                <a:lnTo>
                  <a:pt x="5038597" y="556"/>
                </a:lnTo>
                <a:lnTo>
                  <a:pt x="5038597" y="2677996"/>
                </a:lnTo>
                <a:lnTo>
                  <a:pt x="0" y="2677996"/>
                </a:lnTo>
                <a:lnTo>
                  <a:pt x="172186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6380499" y="2531363"/>
            <a:ext cx="1728285" cy="1728285"/>
          </a:xfrm>
          <a:prstGeom prst="ellipse">
            <a:avLst/>
          </a:prstGeom>
          <a:solidFill>
            <a:srgbClr val="F6A5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406574" y="620688"/>
            <a:ext cx="2088232" cy="2088232"/>
          </a:xfrm>
          <a:prstGeom prst="ellipse">
            <a:avLst/>
          </a:prstGeom>
          <a:noFill/>
          <a:ln w="28575">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1"/>
          <p:cNvSpPr/>
          <p:nvPr/>
        </p:nvSpPr>
        <p:spPr>
          <a:xfrm>
            <a:off x="2169976" y="930364"/>
            <a:ext cx="220587" cy="220587"/>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B7D6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p>
        </p:txBody>
      </p:sp>
      <p:pic>
        <p:nvPicPr>
          <p:cNvPr descr="C:\Users\Administrator\Desktop\图片5.png" id="13" name="Picture 2"/>
          <p:cNvPicPr>
            <a:picLocks noChangeArrowheads="1" noChangeAspect="1"/>
          </p:cNvPicPr>
          <p:nvPr/>
        </p:nvPicPr>
        <p:blipFill>
          <a:blip r:embed="rId4">
            <a:extLst>
              <a:ext uri="{28A0092B-C50C-407E-A947-70E740481C1C}">
                <a14:useLocalDpi val="0"/>
              </a:ext>
            </a:extLst>
          </a:blip>
          <a:srcRect b="61079" l="41018" r="41123"/>
          <a:stretch>
            <a:fillRect/>
          </a:stretch>
        </p:blipFill>
        <p:spPr bwMode="auto">
          <a:xfrm>
            <a:off x="448969" y="815146"/>
            <a:ext cx="2003442" cy="1749720"/>
          </a:xfrm>
          <a:prstGeom prst="rect">
            <a:avLst/>
          </a:prstGeom>
          <a:noFill/>
          <a:ln>
            <a:noFill/>
          </a:ln>
          <a:extLst>
            <a:ext uri="{909E8E84-426E-40DD-AFC4-6F175D3DCCD1}">
              <a14:hiddenFill>
                <a:solidFill>
                  <a:srgbClr val="FFFFFF"/>
                </a:solidFill>
              </a14:hiddenFill>
            </a:ext>
          </a:extLst>
        </p:spPr>
      </p:pic>
      <p:grpSp>
        <p:nvGrpSpPr>
          <p:cNvPr id="14" name="组合 13"/>
          <p:cNvGrpSpPr/>
          <p:nvPr/>
        </p:nvGrpSpPr>
        <p:grpSpPr>
          <a:xfrm>
            <a:off x="2640585" y="2328309"/>
            <a:ext cx="491871" cy="353871"/>
            <a:chOff x="3820635" y="3071676"/>
            <a:chExt cx="541058" cy="389258"/>
          </a:xfrm>
          <a:solidFill>
            <a:srgbClr val="00A2A4"/>
          </a:solidFill>
        </p:grpSpPr>
        <p:sp>
          <p:nvSpPr>
            <p:cNvPr id="15" name="Freeform 226"/>
            <p:cNvSpPr>
              <a:spLocks noEditPoints="1"/>
            </p:cNvSpPr>
            <p:nvPr/>
          </p:nvSpPr>
          <p:spPr bwMode="auto">
            <a:xfrm>
              <a:off x="3820635" y="3071676"/>
              <a:ext cx="438051" cy="389258"/>
            </a:xfrm>
            <a:custGeom>
              <a:gdLst>
                <a:gd fmla="*/ 166 w 171" name="T0"/>
                <a:gd fmla="*/ 0 h 152" name="T1"/>
                <a:gd fmla="*/ 6 w 171" name="T2"/>
                <a:gd fmla="*/ 0 h 152" name="T3"/>
                <a:gd fmla="*/ 0 w 171" name="T4"/>
                <a:gd fmla="*/ 6 h 152" name="T5"/>
                <a:gd fmla="*/ 0 w 171" name="T6"/>
                <a:gd fmla="*/ 147 h 152" name="T7"/>
                <a:gd fmla="*/ 6 w 171" name="T8"/>
                <a:gd fmla="*/ 152 h 152" name="T9"/>
                <a:gd fmla="*/ 166 w 171" name="T10"/>
                <a:gd fmla="*/ 152 h 152" name="T11"/>
                <a:gd fmla="*/ 171 w 171" name="T12"/>
                <a:gd fmla="*/ 147 h 152" name="T13"/>
                <a:gd fmla="*/ 171 w 171" name="T14"/>
                <a:gd fmla="*/ 6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16" name="Freeform 227"/>
            <p:cNvSpPr/>
            <p:nvPr/>
          </p:nvSpPr>
          <p:spPr bwMode="auto">
            <a:xfrm>
              <a:off x="4117729" y="3336242"/>
              <a:ext cx="41203" cy="40119"/>
            </a:xfrm>
            <a:custGeom>
              <a:gdLst>
                <a:gd fmla="*/ 12 w 38" name="T0"/>
                <a:gd fmla="*/ 0 h 37" name="T1"/>
                <a:gd fmla="*/ 12 w 38" name="T2"/>
                <a:gd fmla="*/ 2 h 37" name="T3"/>
                <a:gd fmla="*/ 0 w 38" name="T4"/>
                <a:gd fmla="*/ 37 h 37" name="T5"/>
                <a:gd fmla="*/ 36 w 38" name="T6"/>
                <a:gd fmla="*/ 28 h 37" name="T7"/>
                <a:gd fmla="*/ 38 w 38" name="T8"/>
                <a:gd fmla="*/ 26 h 37" name="T9"/>
                <a:gd fmla="*/ 12 w 38" name="T10"/>
                <a:gd fmla="*/ 0 h 37" name="T11"/>
              </a:gdLst>
              <a:cxnLst>
                <a:cxn ang="0">
                  <a:pos x="T0" y="T1"/>
                </a:cxn>
                <a:cxn ang="0">
                  <a:pos x="T2" y="T3"/>
                </a:cxn>
                <a:cxn ang="0">
                  <a:pos x="T4" y="T5"/>
                </a:cxn>
                <a:cxn ang="0">
                  <a:pos x="T6" y="T7"/>
                </a:cxn>
                <a:cxn ang="0">
                  <a:pos x="T8" y="T9"/>
                </a:cxn>
                <a:cxn ang="0">
                  <a:pos x="T10" y="T11"/>
                </a:cxn>
              </a:cxnLst>
              <a:rect b="b" l="0" r="r" t="0"/>
              <a:pathLst>
                <a:path h="37" w="38">
                  <a:moveTo>
                    <a:pt x="12" y="0"/>
                  </a:moveTo>
                  <a:lnTo>
                    <a:pt x="12" y="2"/>
                  </a:lnTo>
                  <a:lnTo>
                    <a:pt x="0" y="37"/>
                  </a:lnTo>
                  <a:lnTo>
                    <a:pt x="36" y="28"/>
                  </a:lnTo>
                  <a:lnTo>
                    <a:pt x="38" y="26"/>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17" name="Freeform 228"/>
            <p:cNvSpPr/>
            <p:nvPr/>
          </p:nvSpPr>
          <p:spPr bwMode="auto">
            <a:xfrm>
              <a:off x="4281456" y="3135649"/>
              <a:ext cx="80237" cy="76984"/>
            </a:xfrm>
            <a:custGeom>
              <a:gdLst>
                <a:gd fmla="*/ 23 w 31" name="T0"/>
                <a:gd fmla="*/ 30 h 30" name="T1"/>
                <a:gd fmla="*/ 29 w 31" name="T2"/>
                <a:gd fmla="*/ 24 h 30" name="T3"/>
                <a:gd fmla="*/ 29 w 31" name="T4"/>
                <a:gd fmla="*/ 17 h 30" name="T5"/>
                <a:gd fmla="*/ 13 w 31" name="T6"/>
                <a:gd fmla="*/ 2 h 30" name="T7"/>
                <a:gd fmla="*/ 6 w 31" name="T8"/>
                <a:gd fmla="*/ 2 h 30" name="T9"/>
                <a:gd fmla="*/ 0 w 31" name="T10"/>
                <a:gd fmla="*/ 8 h 30" name="T11"/>
                <a:gd fmla="*/ 23 w 31"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18" name="Freeform 229"/>
            <p:cNvSpPr/>
            <p:nvPr/>
          </p:nvSpPr>
          <p:spPr bwMode="auto">
            <a:xfrm>
              <a:off x="4151342" y="3161672"/>
              <a:ext cx="182160" cy="184328"/>
            </a:xfrm>
            <a:custGeom>
              <a:gdLst>
                <a:gd fmla="*/ 49 w 71" name="T0"/>
                <a:gd fmla="*/ 0 h 72" name="T1"/>
                <a:gd fmla="*/ 48 w 71" name="T2"/>
                <a:gd fmla="*/ 1 h 72" name="T3"/>
                <a:gd fmla="*/ 2 w 71" name="T4"/>
                <a:gd fmla="*/ 47 h 72" name="T5"/>
                <a:gd fmla="*/ 2 w 71" name="T6"/>
                <a:gd fmla="*/ 55 h 72" name="T7"/>
                <a:gd fmla="*/ 2 w 71" name="T8"/>
                <a:gd fmla="*/ 55 h 72" name="T9"/>
                <a:gd fmla="*/ 8 w 71" name="T10"/>
                <a:gd fmla="*/ 57 h 72" name="T11"/>
                <a:gd fmla="*/ 9 w 71" name="T12"/>
                <a:gd fmla="*/ 62 h 72" name="T13"/>
                <a:gd fmla="*/ 9 w 71" name="T14"/>
                <a:gd fmla="*/ 62 h 72" name="T15"/>
                <a:gd fmla="*/ 15 w 71" name="T16"/>
                <a:gd fmla="*/ 64 h 72" name="T17"/>
                <a:gd fmla="*/ 16 w 71" name="T18"/>
                <a:gd fmla="*/ 69 h 72" name="T19"/>
                <a:gd fmla="*/ 17 w 71" name="T20"/>
                <a:gd fmla="*/ 70 h 72" name="T21"/>
                <a:gd fmla="*/ 24 w 71" name="T22"/>
                <a:gd fmla="*/ 70 h 72" name="T23"/>
                <a:gd fmla="*/ 71 w 71" name="T24"/>
                <a:gd fmla="*/ 23 h 72" name="T25"/>
                <a:gd fmla="*/ 71 w 71" name="T26"/>
                <a:gd fmla="*/ 23 h 72" name="T27"/>
                <a:gd fmla="*/ 49 w 71" name="T28"/>
                <a:gd fmla="*/ 0 h 7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 w="71">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19" name="Rectangle 230"/>
            <p:cNvSpPr>
              <a:spLocks noChangeArrowheads="1"/>
            </p:cNvSpPr>
            <p:nvPr/>
          </p:nvSpPr>
          <p:spPr bwMode="auto">
            <a:xfrm>
              <a:off x="3879187" y="3222392"/>
              <a:ext cx="140957" cy="162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20" name="Rectangle 231"/>
            <p:cNvSpPr>
              <a:spLocks noChangeArrowheads="1"/>
            </p:cNvSpPr>
            <p:nvPr/>
          </p:nvSpPr>
          <p:spPr bwMode="auto">
            <a:xfrm>
              <a:off x="3879187" y="3269016"/>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21" name="Rectangle 232"/>
            <p:cNvSpPr>
              <a:spLocks noChangeArrowheads="1"/>
            </p:cNvSpPr>
            <p:nvPr/>
          </p:nvSpPr>
          <p:spPr bwMode="auto">
            <a:xfrm>
              <a:off x="3879187" y="331564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22" name="Rectangle 233"/>
            <p:cNvSpPr>
              <a:spLocks noChangeArrowheads="1"/>
            </p:cNvSpPr>
            <p:nvPr/>
          </p:nvSpPr>
          <p:spPr bwMode="auto">
            <a:xfrm>
              <a:off x="3879187" y="336118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grpSp>
      <p:sp>
        <p:nvSpPr>
          <p:cNvPr id="23" name="TextBox 22"/>
          <p:cNvSpPr txBox="1"/>
          <p:nvPr/>
        </p:nvSpPr>
        <p:spPr>
          <a:xfrm>
            <a:off x="3144641" y="2330296"/>
            <a:ext cx="1783080" cy="365760"/>
          </a:xfrm>
          <a:prstGeom prst="rect">
            <a:avLst/>
          </a:prstGeom>
          <a:noFill/>
        </p:spPr>
        <p:txBody>
          <a:bodyPr rtlCol="0" wrap="none">
            <a:spAutoFit/>
          </a:bodyPr>
          <a:lstStyle/>
          <a:p>
            <a:r>
              <a:rPr altLang="en-US" lang="zh-CN" smtClean="0">
                <a:solidFill>
                  <a:schemeClr val="tx1">
                    <a:lumMod val="50000"/>
                    <a:lumOff val="50000"/>
                  </a:schemeClr>
                </a:solidFill>
                <a:latin charset="-122" pitchFamily="34" typeface="微软雅黑"/>
                <a:ea charset="-122" pitchFamily="34" typeface="微软雅黑"/>
                <a:sym charset="0" panose="020b0604020202020204" pitchFamily="34" typeface="Arial"/>
              </a:rPr>
              <a:t>姓名：熊猫办公</a:t>
            </a:r>
          </a:p>
        </p:txBody>
      </p:sp>
      <p:grpSp>
        <p:nvGrpSpPr>
          <p:cNvPr id="24" name="组合 23"/>
          <p:cNvGrpSpPr/>
          <p:nvPr/>
        </p:nvGrpSpPr>
        <p:grpSpPr>
          <a:xfrm>
            <a:off x="2638822" y="2821704"/>
            <a:ext cx="398904" cy="343302"/>
            <a:chOff x="6911327" y="5595428"/>
            <a:chExt cx="622731" cy="535931"/>
          </a:xfrm>
          <a:solidFill>
            <a:srgbClr val="43BAB3"/>
          </a:solidFill>
        </p:grpSpPr>
        <p:sp>
          <p:nvSpPr>
            <p:cNvPr id="25" name="Freeform 220"/>
            <p:cNvSpPr/>
            <p:nvPr/>
          </p:nvSpPr>
          <p:spPr bwMode="auto">
            <a:xfrm>
              <a:off x="7243964" y="5595428"/>
              <a:ext cx="224709" cy="247836"/>
            </a:xfrm>
            <a:custGeom>
              <a:gdLst>
                <a:gd fmla="*/ 46 w 333" name="T0"/>
                <a:gd fmla="*/ 243 h 367" name="T1"/>
                <a:gd fmla="*/ 170 w 333" name="T2"/>
                <a:gd fmla="*/ 367 h 367" name="T3"/>
                <a:gd fmla="*/ 289 w 333" name="T4"/>
                <a:gd fmla="*/ 243 h 367" name="T5"/>
                <a:gd fmla="*/ 326 w 333" name="T6"/>
                <a:gd fmla="*/ 202 h 367" name="T7"/>
                <a:gd fmla="*/ 307 w 333" name="T8"/>
                <a:gd fmla="*/ 142 h 367" name="T9"/>
                <a:gd fmla="*/ 167 w 333" name="T10"/>
                <a:gd fmla="*/ 0 h 367" name="T11"/>
                <a:gd fmla="*/ 27 w 333" name="T12"/>
                <a:gd fmla="*/ 142 h 367" name="T13"/>
                <a:gd fmla="*/ 7 w 333" name="T14"/>
                <a:gd fmla="*/ 202 h 367" name="T15"/>
                <a:gd fmla="*/ 46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26" name="Freeform 221"/>
            <p:cNvSpPr/>
            <p:nvPr/>
          </p:nvSpPr>
          <p:spPr bwMode="auto">
            <a:xfrm>
              <a:off x="6976712" y="5595428"/>
              <a:ext cx="224709" cy="247836"/>
            </a:xfrm>
            <a:custGeom>
              <a:gdLst>
                <a:gd fmla="*/ 46 w 333" name="T0"/>
                <a:gd fmla="*/ 243 h 367" name="T1"/>
                <a:gd fmla="*/ 170 w 333" name="T2"/>
                <a:gd fmla="*/ 367 h 367" name="T3"/>
                <a:gd fmla="*/ 290 w 333" name="T4"/>
                <a:gd fmla="*/ 243 h 367" name="T5"/>
                <a:gd fmla="*/ 326 w 333" name="T6"/>
                <a:gd fmla="*/ 202 h 367" name="T7"/>
                <a:gd fmla="*/ 307 w 333" name="T8"/>
                <a:gd fmla="*/ 142 h 367" name="T9"/>
                <a:gd fmla="*/ 167 w 333" name="T10"/>
                <a:gd fmla="*/ 0 h 367" name="T11"/>
                <a:gd fmla="*/ 27 w 333" name="T12"/>
                <a:gd fmla="*/ 142 h 367" name="T13"/>
                <a:gd fmla="*/ 7 w 333" name="T14"/>
                <a:gd fmla="*/ 202 h 367" name="T15"/>
                <a:gd fmla="*/ 46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27" name="Freeform 222"/>
            <p:cNvSpPr/>
            <p:nvPr/>
          </p:nvSpPr>
          <p:spPr bwMode="auto">
            <a:xfrm>
              <a:off x="7239110" y="5831557"/>
              <a:ext cx="294948" cy="299802"/>
            </a:xfrm>
            <a:custGeom>
              <a:gdLst>
                <a:gd fmla="*/ 435 w 437" name="T0"/>
                <a:gd fmla="*/ 125 h 444" name="T1"/>
                <a:gd fmla="*/ 317 w 437" name="T2"/>
                <a:gd fmla="*/ 0 h 444" name="T3"/>
                <a:gd fmla="*/ 204 w 437" name="T4"/>
                <a:gd fmla="*/ 191 h 444" name="T5"/>
                <a:gd fmla="*/ 190 w 437" name="T6"/>
                <a:gd fmla="*/ 105 h 444" name="T7"/>
                <a:gd fmla="*/ 206 w 437" name="T8"/>
                <a:gd fmla="*/ 77 h 444" name="T9"/>
                <a:gd fmla="*/ 173 w 437" name="T10"/>
                <a:gd fmla="*/ 45 h 444" name="T11"/>
                <a:gd fmla="*/ 141 w 437" name="T12"/>
                <a:gd fmla="*/ 77 h 444" name="T13"/>
                <a:gd fmla="*/ 156 w 437" name="T14"/>
                <a:gd fmla="*/ 105 h 444" name="T15"/>
                <a:gd fmla="*/ 142 w 437" name="T16"/>
                <a:gd fmla="*/ 189 h 444" name="T17"/>
                <a:gd fmla="*/ 30 w 437" name="T18"/>
                <a:gd fmla="*/ 0 h 444" name="T19"/>
                <a:gd fmla="*/ 0 w 437" name="T20"/>
                <a:gd fmla="*/ 15 h 444" name="T21"/>
                <a:gd fmla="*/ 67 w 437" name="T22"/>
                <a:gd fmla="*/ 120 h 444" name="T23"/>
                <a:gd fmla="*/ 67 w 437" name="T24"/>
                <a:gd fmla="*/ 123 h 444" name="T25"/>
                <a:gd fmla="*/ 69 w 437" name="T26"/>
                <a:gd fmla="*/ 430 h 444" name="T27"/>
                <a:gd fmla="*/ 174 w 437" name="T28"/>
                <a:gd fmla="*/ 444 h 444" name="T29"/>
                <a:gd fmla="*/ 436 w 437" name="T30"/>
                <a:gd fmla="*/ 402 h 444" name="T31"/>
                <a:gd fmla="*/ 437 w 437" name="T32"/>
                <a:gd fmla="*/ 402 h 444" name="T33"/>
                <a:gd fmla="*/ 437 w 437" name="T34"/>
                <a:gd fmla="*/ 125 h 444" name="T35"/>
                <a:gd fmla="*/ 435 w 437" name="T36"/>
                <a:gd fmla="*/ 125 h 4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3" w="437">
                  <a:moveTo>
                    <a:pt x="435" y="125"/>
                  </a:moveTo>
                  <a:cubicBezTo>
                    <a:pt x="425" y="73"/>
                    <a:pt x="381" y="28"/>
                    <a:pt x="317" y="0"/>
                  </a:cubicBezTo>
                  <a:cubicBezTo>
                    <a:pt x="204" y="191"/>
                    <a:pt x="204" y="191"/>
                    <a:pt x="204" y="191"/>
                  </a:cubicBezTo>
                  <a:cubicBezTo>
                    <a:pt x="190" y="105"/>
                    <a:pt x="190" y="105"/>
                    <a:pt x="190" y="105"/>
                  </a:cubicBezTo>
                  <a:cubicBezTo>
                    <a:pt x="199" y="100"/>
                    <a:pt x="206" y="89"/>
                    <a:pt x="206" y="77"/>
                  </a:cubicBezTo>
                  <a:cubicBezTo>
                    <a:pt x="206" y="60"/>
                    <a:pt x="191" y="45"/>
                    <a:pt x="173" y="45"/>
                  </a:cubicBezTo>
                  <a:cubicBezTo>
                    <a:pt x="155" y="45"/>
                    <a:pt x="141" y="60"/>
                    <a:pt x="141" y="77"/>
                  </a:cubicBezTo>
                  <a:cubicBezTo>
                    <a:pt x="141" y="89"/>
                    <a:pt x="147" y="100"/>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28" name="Freeform 223"/>
            <p:cNvSpPr/>
            <p:nvPr/>
          </p:nvSpPr>
          <p:spPr bwMode="auto">
            <a:xfrm>
              <a:off x="6911327" y="5831557"/>
              <a:ext cx="355480" cy="299802"/>
            </a:xfrm>
            <a:custGeom>
              <a:gdLst>
                <a:gd fmla="*/ 407 w 527" name="T0"/>
                <a:gd fmla="*/ 0 h 444" name="T1"/>
                <a:gd fmla="*/ 294 w 527" name="T2"/>
                <a:gd fmla="*/ 191 h 444" name="T3"/>
                <a:gd fmla="*/ 280 w 527" name="T4"/>
                <a:gd fmla="*/ 105 h 444" name="T5"/>
                <a:gd fmla="*/ 296 w 527" name="T6"/>
                <a:gd fmla="*/ 77 h 444" name="T7"/>
                <a:gd fmla="*/ 263 w 527" name="T8"/>
                <a:gd fmla="*/ 45 h 444" name="T9"/>
                <a:gd fmla="*/ 231 w 527" name="T10"/>
                <a:gd fmla="*/ 77 h 444" name="T11"/>
                <a:gd fmla="*/ 246 w 527" name="T12"/>
                <a:gd fmla="*/ 105 h 444" name="T13"/>
                <a:gd fmla="*/ 233 w 527" name="T14"/>
                <a:gd fmla="*/ 189 h 444" name="T15"/>
                <a:gd fmla="*/ 120 w 527" name="T16"/>
                <a:gd fmla="*/ 0 h 444" name="T17"/>
                <a:gd fmla="*/ 2 w 527" name="T18"/>
                <a:gd fmla="*/ 125 h 444" name="T19"/>
                <a:gd fmla="*/ 0 w 527" name="T20"/>
                <a:gd fmla="*/ 125 h 444" name="T21"/>
                <a:gd fmla="*/ 0 w 527" name="T22"/>
                <a:gd fmla="*/ 402 h 444" name="T23"/>
                <a:gd fmla="*/ 2 w 527" name="T24"/>
                <a:gd fmla="*/ 402 h 444" name="T25"/>
                <a:gd fmla="*/ 264 w 527" name="T26"/>
                <a:gd fmla="*/ 444 h 444" name="T27"/>
                <a:gd fmla="*/ 526 w 527" name="T28"/>
                <a:gd fmla="*/ 402 h 444" name="T29"/>
                <a:gd fmla="*/ 527 w 527" name="T30"/>
                <a:gd fmla="*/ 402 h 444" name="T31"/>
                <a:gd fmla="*/ 525 w 527" name="T32"/>
                <a:gd fmla="*/ 125 h 444" name="T33"/>
                <a:gd fmla="*/ 407 w 527" name="T34"/>
                <a:gd fmla="*/ 0 h 44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3" w="527">
                  <a:moveTo>
                    <a:pt x="407" y="0"/>
                  </a:moveTo>
                  <a:cubicBezTo>
                    <a:pt x="294" y="191"/>
                    <a:pt x="294" y="191"/>
                    <a:pt x="294" y="191"/>
                  </a:cubicBezTo>
                  <a:cubicBezTo>
                    <a:pt x="280" y="105"/>
                    <a:pt x="280" y="105"/>
                    <a:pt x="280" y="105"/>
                  </a:cubicBezTo>
                  <a:cubicBezTo>
                    <a:pt x="290" y="100"/>
                    <a:pt x="296" y="89"/>
                    <a:pt x="296" y="77"/>
                  </a:cubicBezTo>
                  <a:cubicBezTo>
                    <a:pt x="296" y="60"/>
                    <a:pt x="281" y="45"/>
                    <a:pt x="263" y="45"/>
                  </a:cubicBezTo>
                  <a:cubicBezTo>
                    <a:pt x="245" y="45"/>
                    <a:pt x="231" y="60"/>
                    <a:pt x="231" y="77"/>
                  </a:cubicBezTo>
                  <a:cubicBezTo>
                    <a:pt x="231" y="89"/>
                    <a:pt x="237" y="100"/>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grpSp>
      <p:sp>
        <p:nvSpPr>
          <p:cNvPr id="29" name="TextBox 28"/>
          <p:cNvSpPr txBox="1"/>
          <p:nvPr/>
        </p:nvSpPr>
        <p:spPr>
          <a:xfrm>
            <a:off x="3144641" y="2843644"/>
            <a:ext cx="1097280" cy="365760"/>
          </a:xfrm>
          <a:prstGeom prst="rect">
            <a:avLst/>
          </a:prstGeom>
          <a:noFill/>
        </p:spPr>
        <p:txBody>
          <a:bodyPr rtlCol="0" wrap="none">
            <a:spAutoFit/>
          </a:bodyPr>
          <a:lstStyle/>
          <a:p>
            <a:r>
              <a:rPr altLang="en-US" lang="zh-CN">
                <a:solidFill>
                  <a:schemeClr val="tx1">
                    <a:lumMod val="50000"/>
                    <a:lumOff val="50000"/>
                  </a:schemeClr>
                </a:solidFill>
                <a:latin charset="-122" pitchFamily="34" typeface="微软雅黑"/>
                <a:ea charset="-122" pitchFamily="34" typeface="微软雅黑"/>
                <a:sym charset="0" panose="020b0604020202020204" pitchFamily="34" typeface="Arial"/>
              </a:rPr>
              <a:t>性别：女</a:t>
            </a:r>
          </a:p>
        </p:txBody>
      </p:sp>
      <p:sp>
        <p:nvSpPr>
          <p:cNvPr id="30" name="Freeform 120"/>
          <p:cNvSpPr>
            <a:spLocks noEditPoints="1"/>
          </p:cNvSpPr>
          <p:nvPr/>
        </p:nvSpPr>
        <p:spPr bwMode="auto">
          <a:xfrm>
            <a:off x="2654593" y="3325156"/>
            <a:ext cx="381309" cy="383416"/>
          </a:xfrm>
          <a:custGeom>
            <a:gdLst>
              <a:gd fmla="*/ 20 w 200" name="T0"/>
              <a:gd fmla="*/ 200 h 200" name="T1"/>
              <a:gd fmla="*/ 0 w 200" name="T2"/>
              <a:gd fmla="*/ 88 h 200" name="T3"/>
              <a:gd fmla="*/ 12 w 200" name="T4"/>
              <a:gd fmla="*/ 168 h 200" name="T5"/>
              <a:gd fmla="*/ 164 w 200" name="T6"/>
              <a:gd fmla="*/ 188 h 200" name="T7"/>
              <a:gd fmla="*/ 187 w 200" name="T8"/>
              <a:gd fmla="*/ 88 h 200" name="T9"/>
              <a:gd fmla="*/ 200 w 200" name="T10"/>
              <a:gd fmla="*/ 180 h 200" name="T11"/>
              <a:gd fmla="*/ 155 w 200" name="T12"/>
              <a:gd fmla="*/ 137 h 200" name="T13"/>
              <a:gd fmla="*/ 154 w 200" name="T14"/>
              <a:gd fmla="*/ 155 h 200" name="T15"/>
              <a:gd fmla="*/ 131 w 200" name="T16"/>
              <a:gd fmla="*/ 165 h 200" name="T17"/>
              <a:gd fmla="*/ 110 w 200" name="T18"/>
              <a:gd fmla="*/ 157 h 200" name="T19"/>
              <a:gd fmla="*/ 122 w 200" name="T20"/>
              <a:gd fmla="*/ 145 h 200" name="T21"/>
              <a:gd fmla="*/ 131 w 200" name="T22"/>
              <a:gd fmla="*/ 155 h 200" name="T23"/>
              <a:gd fmla="*/ 139 w 200" name="T24"/>
              <a:gd fmla="*/ 145 h 200" name="T25"/>
              <a:gd fmla="*/ 131 w 200" name="T26"/>
              <a:gd fmla="*/ 136 h 200" name="T27"/>
              <a:gd fmla="*/ 126 w 200" name="T28"/>
              <a:gd fmla="*/ 125 h 200" name="T29"/>
              <a:gd fmla="*/ 134 w 200" name="T30"/>
              <a:gd fmla="*/ 123 h 200" name="T31"/>
              <a:gd fmla="*/ 134 w 200" name="T32"/>
              <a:gd fmla="*/ 113 h 200" name="T33"/>
              <a:gd fmla="*/ 125 w 200" name="T34"/>
              <a:gd fmla="*/ 113 h 200" name="T35"/>
              <a:gd fmla="*/ 106 w 200" name="T36"/>
              <a:gd fmla="*/ 117 h 200" name="T37"/>
              <a:gd fmla="*/ 130 w 200" name="T38"/>
              <a:gd fmla="*/ 100 h 200" name="T39"/>
              <a:gd fmla="*/ 153 w 200" name="T40"/>
              <a:gd fmla="*/ 116 h 200" name="T41"/>
              <a:gd fmla="*/ 144 w 200" name="T42"/>
              <a:gd fmla="*/ 130 h 200" name="T43"/>
              <a:gd fmla="*/ 155 w 200" name="T44"/>
              <a:gd fmla="*/ 137 h 200" name="T45"/>
              <a:gd fmla="*/ 43 w 200" name="T46"/>
              <a:gd fmla="*/ 164 h 200" name="T47"/>
              <a:gd fmla="*/ 66 w 200" name="T48"/>
              <a:gd fmla="*/ 134 h 200" name="T49"/>
              <a:gd fmla="*/ 78 w 200" name="T50"/>
              <a:gd fmla="*/ 119 h 200" name="T51"/>
              <a:gd fmla="*/ 70 w 200" name="T52"/>
              <a:gd fmla="*/ 112 h 200" name="T53"/>
              <a:gd fmla="*/ 62 w 200" name="T54"/>
              <a:gd fmla="*/ 120 h 200" name="T55"/>
              <a:gd fmla="*/ 48 w 200" name="T56"/>
              <a:gd fmla="*/ 109 h 200" name="T57"/>
              <a:gd fmla="*/ 70 w 200" name="T58"/>
              <a:gd fmla="*/ 100 h 200" name="T59"/>
              <a:gd fmla="*/ 92 w 200" name="T60"/>
              <a:gd fmla="*/ 109 h 200" name="T61"/>
              <a:gd fmla="*/ 92 w 200" name="T62"/>
              <a:gd fmla="*/ 130 h 200" name="T63"/>
              <a:gd fmla="*/ 72 w 200" name="T64"/>
              <a:gd fmla="*/ 146 h 200" name="T65"/>
              <a:gd fmla="*/ 95 w 200" name="T66"/>
              <a:gd fmla="*/ 150 h 200" name="T67"/>
              <a:gd fmla="*/ 0 w 200" name="T68"/>
              <a:gd fmla="*/ 36 h 200" name="T69"/>
              <a:gd fmla="*/ 28 w 200" name="T70"/>
              <a:gd fmla="*/ 16 h 200" name="T71"/>
              <a:gd fmla="*/ 44 w 200" name="T72"/>
              <a:gd fmla="*/ 72 h 200" name="T73"/>
              <a:gd fmla="*/ 60 w 200" name="T74"/>
              <a:gd fmla="*/ 16 h 200" name="T75"/>
              <a:gd fmla="*/ 140 w 200" name="T76"/>
              <a:gd fmla="*/ 56 h 200" name="T77"/>
              <a:gd fmla="*/ 172 w 200" name="T78"/>
              <a:gd fmla="*/ 56 h 200" name="T79"/>
              <a:gd fmla="*/ 180 w 200" name="T80"/>
              <a:gd fmla="*/ 16 h 200" name="T81"/>
              <a:gd fmla="*/ 200 w 200" name="T82"/>
              <a:gd fmla="*/ 80 h 200" name="T83"/>
              <a:gd fmla="*/ 0 w 200" name="T84"/>
              <a:gd fmla="*/ 36 h 200" name="T85"/>
              <a:gd fmla="*/ 144 w 200" name="T86"/>
              <a:gd fmla="*/ 52 h 200" name="T87"/>
              <a:gd fmla="*/ 156 w 200" name="T88"/>
              <a:gd fmla="*/ 0 h 200" name="T89"/>
              <a:gd fmla="*/ 168 w 200" name="T90"/>
              <a:gd fmla="*/ 52 h 200" name="T91"/>
              <a:gd fmla="*/ 44 w 200" name="T92"/>
              <a:gd fmla="*/ 64 h 200" name="T93"/>
              <a:gd fmla="*/ 32 w 200" name="T94"/>
              <a:gd fmla="*/ 12 h 200" name="T95"/>
              <a:gd fmla="*/ 56 w 200" name="T96"/>
              <a:gd fmla="*/ 12 h 200" name="T97"/>
              <a:gd fmla="*/ 44 w 200" name="T98"/>
              <a:gd fmla="*/ 64 h 2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0" w="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rgbClr val="F6A514"/>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itchFamily="34" typeface="微软雅黑"/>
              <a:ea charset="-122" pitchFamily="34" typeface="微软雅黑"/>
            </a:endParaRPr>
          </a:p>
        </p:txBody>
      </p:sp>
      <p:sp>
        <p:nvSpPr>
          <p:cNvPr id="31" name="TextBox 30"/>
          <p:cNvSpPr txBox="1"/>
          <p:nvPr/>
        </p:nvSpPr>
        <p:spPr>
          <a:xfrm>
            <a:off x="3144641" y="3339238"/>
            <a:ext cx="2945130" cy="365760"/>
          </a:xfrm>
          <a:prstGeom prst="rect">
            <a:avLst/>
          </a:prstGeom>
          <a:noFill/>
        </p:spPr>
        <p:txBody>
          <a:bodyPr rtlCol="0" wrap="none">
            <a:spAutoFit/>
          </a:bodyPr>
          <a:lstStyle/>
          <a:p>
            <a:r>
              <a:rPr altLang="en-US" lang="zh-CN" smtClean="0">
                <a:solidFill>
                  <a:schemeClr val="tx1">
                    <a:lumMod val="50000"/>
                    <a:lumOff val="50000"/>
                  </a:schemeClr>
                </a:solidFill>
                <a:latin charset="-122" pitchFamily="34" typeface="微软雅黑"/>
                <a:ea charset="-122" pitchFamily="34" typeface="微软雅黑"/>
                <a:sym charset="0" panose="020b0604020202020204" pitchFamily="34" typeface="Arial"/>
              </a:rPr>
              <a:t>出生年月：1994年2月23日</a:t>
            </a:r>
          </a:p>
        </p:txBody>
      </p:sp>
      <p:sp>
        <p:nvSpPr>
          <p:cNvPr id="32" name="Freeform 7"/>
          <p:cNvSpPr>
            <a:spLocks noEditPoints="1"/>
          </p:cNvSpPr>
          <p:nvPr/>
        </p:nvSpPr>
        <p:spPr bwMode="auto">
          <a:xfrm>
            <a:off x="2670184" y="3851756"/>
            <a:ext cx="353844" cy="426925"/>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3" name="TextBox 32"/>
          <p:cNvSpPr txBox="1"/>
          <p:nvPr/>
        </p:nvSpPr>
        <p:spPr>
          <a:xfrm>
            <a:off x="3144641" y="3851756"/>
            <a:ext cx="2926080" cy="365760"/>
          </a:xfrm>
          <a:prstGeom prst="rect">
            <a:avLst/>
          </a:prstGeom>
          <a:noFill/>
        </p:spPr>
        <p:txBody>
          <a:bodyPr rtlCol="0" wrap="none">
            <a:spAutoFit/>
          </a:bodyPr>
          <a:lstStyle/>
          <a:p>
            <a:r>
              <a:rPr altLang="en-US" lang="zh-CN">
                <a:solidFill>
                  <a:schemeClr val="tx1">
                    <a:lumMod val="50000"/>
                    <a:lumOff val="50000"/>
                  </a:schemeClr>
                </a:solidFill>
                <a:latin charset="-122" pitchFamily="34" typeface="微软雅黑"/>
                <a:ea charset="-122" pitchFamily="34" typeface="微软雅黑"/>
                <a:sym charset="0" panose="020b0604020202020204" pitchFamily="34" typeface="Arial"/>
              </a:rPr>
              <a:t>毕业学校：北京大学中文系</a:t>
            </a:r>
          </a:p>
        </p:txBody>
      </p:sp>
      <p:grpSp>
        <p:nvGrpSpPr>
          <p:cNvPr id="34" name="组合 33"/>
          <p:cNvGrpSpPr/>
          <p:nvPr/>
        </p:nvGrpSpPr>
        <p:grpSpPr>
          <a:xfrm>
            <a:off x="2657995" y="4374355"/>
            <a:ext cx="486942" cy="392314"/>
            <a:chOff x="2702739" y="3017462"/>
            <a:chExt cx="535636" cy="431545"/>
          </a:xfrm>
          <a:solidFill>
            <a:srgbClr val="00A2A4"/>
          </a:solidFill>
        </p:grpSpPr>
        <p:sp>
          <p:nvSpPr>
            <p:cNvPr id="35" name="Freeform 45"/>
            <p:cNvSpPr/>
            <p:nvPr/>
          </p:nvSpPr>
          <p:spPr bwMode="auto">
            <a:xfrm>
              <a:off x="2772133" y="3189864"/>
              <a:ext cx="176739" cy="35782"/>
            </a:xfrm>
            <a:custGeom>
              <a:gdLst>
                <a:gd fmla="*/ 63 w 69" name="T0"/>
                <a:gd fmla="*/ 14 h 14" name="T1"/>
                <a:gd fmla="*/ 7 w 69" name="T2"/>
                <a:gd fmla="*/ 14 h 14" name="T3"/>
                <a:gd fmla="*/ 0 w 69" name="T4"/>
                <a:gd fmla="*/ 7 h 14" name="T5"/>
                <a:gd fmla="*/ 7 w 69" name="T6"/>
                <a:gd fmla="*/ 0 h 14" name="T7"/>
                <a:gd fmla="*/ 63 w 69" name="T8"/>
                <a:gd fmla="*/ 0 h 14" name="T9"/>
                <a:gd fmla="*/ 69 w 69" name="T10"/>
                <a:gd fmla="*/ 7 h 14" name="T11"/>
                <a:gd fmla="*/ 63 w 69"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69">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36" name="Freeform 46"/>
            <p:cNvSpPr/>
            <p:nvPr/>
          </p:nvSpPr>
          <p:spPr bwMode="auto">
            <a:xfrm>
              <a:off x="2792734" y="3194201"/>
              <a:ext cx="35782" cy="72647"/>
            </a:xfrm>
            <a:custGeom>
              <a:gdLst>
                <a:gd fmla="*/ 7 w 14" name="T0"/>
                <a:gd fmla="*/ 28 h 28" name="T1"/>
                <a:gd fmla="*/ 0 w 14" name="T2"/>
                <a:gd fmla="*/ 21 h 28" name="T3"/>
                <a:gd fmla="*/ 0 w 14" name="T4"/>
                <a:gd fmla="*/ 7 h 28" name="T5"/>
                <a:gd fmla="*/ 7 w 14" name="T6"/>
                <a:gd fmla="*/ 0 h 28" name="T7"/>
                <a:gd fmla="*/ 14 w 14" name="T8"/>
                <a:gd fmla="*/ 7 h 28" name="T9"/>
                <a:gd fmla="*/ 14 w 14" name="T10"/>
                <a:gd fmla="*/ 21 h 28" name="T11"/>
                <a:gd fmla="*/ 7 w 14"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4">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37" name="Freeform 47"/>
            <p:cNvSpPr/>
            <p:nvPr/>
          </p:nvSpPr>
          <p:spPr bwMode="auto">
            <a:xfrm>
              <a:off x="2836106" y="3194201"/>
              <a:ext cx="33613" cy="72647"/>
            </a:xfrm>
            <a:custGeom>
              <a:gdLst>
                <a:gd fmla="*/ 7 w 13" name="T0"/>
                <a:gd fmla="*/ 28 h 28" name="T1"/>
                <a:gd fmla="*/ 0 w 13" name="T2"/>
                <a:gd fmla="*/ 21 h 28" name="T3"/>
                <a:gd fmla="*/ 0 w 13" name="T4"/>
                <a:gd fmla="*/ 7 h 28" name="T5"/>
                <a:gd fmla="*/ 7 w 13" name="T6"/>
                <a:gd fmla="*/ 0 h 28" name="T7"/>
                <a:gd fmla="*/ 13 w 13" name="T8"/>
                <a:gd fmla="*/ 7 h 28" name="T9"/>
                <a:gd fmla="*/ 13 w 13" name="T10"/>
                <a:gd fmla="*/ 21 h 28" name="T11"/>
                <a:gd fmla="*/ 7 w 1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38" name="Freeform 48"/>
            <p:cNvSpPr>
              <a:spLocks noEditPoints="1"/>
            </p:cNvSpPr>
            <p:nvPr/>
          </p:nvSpPr>
          <p:spPr bwMode="auto">
            <a:xfrm>
              <a:off x="2920680" y="3133481"/>
              <a:ext cx="101923" cy="148547"/>
            </a:xfrm>
            <a:custGeom>
              <a:gdLst>
                <a:gd fmla="*/ 20 w 40" name="T0"/>
                <a:gd fmla="*/ 58 h 58" name="T1"/>
                <a:gd fmla="*/ 0 w 40" name="T2"/>
                <a:gd fmla="*/ 38 h 58" name="T3"/>
                <a:gd fmla="*/ 0 w 40" name="T4"/>
                <a:gd fmla="*/ 20 h 58" name="T5"/>
                <a:gd fmla="*/ 20 w 40" name="T6"/>
                <a:gd fmla="*/ 0 h 58" name="T7"/>
                <a:gd fmla="*/ 40 w 40" name="T8"/>
                <a:gd fmla="*/ 20 h 58" name="T9"/>
                <a:gd fmla="*/ 40 w 40" name="T10"/>
                <a:gd fmla="*/ 38 h 58" name="T11"/>
                <a:gd fmla="*/ 20 w 40" name="T12"/>
                <a:gd fmla="*/ 58 h 58" name="T13"/>
                <a:gd fmla="*/ 20 w 40" name="T14"/>
                <a:gd fmla="*/ 13 h 58" name="T15"/>
                <a:gd fmla="*/ 14 w 40" name="T16"/>
                <a:gd fmla="*/ 20 h 58" name="T17"/>
                <a:gd fmla="*/ 14 w 40" name="T18"/>
                <a:gd fmla="*/ 38 h 58" name="T19"/>
                <a:gd fmla="*/ 20 w 40" name="T20"/>
                <a:gd fmla="*/ 45 h 58" name="T21"/>
                <a:gd fmla="*/ 27 w 40" name="T22"/>
                <a:gd fmla="*/ 38 h 58" name="T23"/>
                <a:gd fmla="*/ 27 w 40" name="T24"/>
                <a:gd fmla="*/ 20 h 58" name="T25"/>
                <a:gd fmla="*/ 20 w 40" name="T26"/>
                <a:gd fmla="*/ 13 h 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7" w="40">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sp>
          <p:nvSpPr>
            <p:cNvPr id="39" name="Freeform 49"/>
            <p:cNvSpPr>
              <a:spLocks noEditPoints="1"/>
            </p:cNvSpPr>
            <p:nvPr/>
          </p:nvSpPr>
          <p:spPr bwMode="auto">
            <a:xfrm>
              <a:off x="2702739" y="3017462"/>
              <a:ext cx="535636" cy="431545"/>
            </a:xfrm>
            <a:custGeom>
              <a:gdLst>
                <a:gd fmla="*/ 200 w 209" name="T0"/>
                <a:gd fmla="*/ 140 h 168" name="T1"/>
                <a:gd fmla="*/ 159 w 209" name="T2"/>
                <a:gd fmla="*/ 114 h 168" name="T3"/>
                <a:gd fmla="*/ 148 w 209" name="T4"/>
                <a:gd fmla="*/ 112 h 168" name="T5"/>
                <a:gd fmla="*/ 144 w 209" name="T6"/>
                <a:gd fmla="*/ 113 h 168" name="T7"/>
                <a:gd fmla="*/ 137 w 209" name="T8"/>
                <a:gd fmla="*/ 109 h 168" name="T9"/>
                <a:gd fmla="*/ 144 w 209" name="T10"/>
                <a:gd fmla="*/ 60 h 168" name="T11"/>
                <a:gd fmla="*/ 60 w 209" name="T12"/>
                <a:gd fmla="*/ 9 h 168" name="T13"/>
                <a:gd fmla="*/ 9 w 209" name="T14"/>
                <a:gd fmla="*/ 92 h 168" name="T15"/>
                <a:gd fmla="*/ 93 w 209" name="T16"/>
                <a:gd fmla="*/ 143 h 168" name="T17"/>
                <a:gd fmla="*/ 129 w 209" name="T18"/>
                <a:gd fmla="*/ 121 h 168" name="T19"/>
                <a:gd fmla="*/ 136 w 209" name="T20"/>
                <a:gd fmla="*/ 125 h 168" name="T21"/>
                <a:gd fmla="*/ 143 w 209" name="T22"/>
                <a:gd fmla="*/ 139 h 168" name="T23"/>
                <a:gd fmla="*/ 183 w 209" name="T24"/>
                <a:gd fmla="*/ 165 h 168" name="T25"/>
                <a:gd fmla="*/ 195 w 209" name="T26"/>
                <a:gd fmla="*/ 167 h 168" name="T27"/>
                <a:gd fmla="*/ 204 w 209" name="T28"/>
                <a:gd fmla="*/ 161 h 168" name="T29"/>
                <a:gd fmla="*/ 200 w 209" name="T30"/>
                <a:gd fmla="*/ 140 h 168" name="T31"/>
                <a:gd fmla="*/ 90 w 209" name="T32"/>
                <a:gd fmla="*/ 131 h 168" name="T33"/>
                <a:gd fmla="*/ 22 w 209" name="T34"/>
                <a:gd fmla="*/ 89 h 168" name="T35"/>
                <a:gd fmla="*/ 63 w 209" name="T36"/>
                <a:gd fmla="*/ 21 h 168" name="T37"/>
                <a:gd fmla="*/ 131 w 209" name="T38"/>
                <a:gd fmla="*/ 63 h 168" name="T39"/>
                <a:gd fmla="*/ 90 w 209" name="T40"/>
                <a:gd fmla="*/ 131 h 16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8" w="209">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itchFamily="34" typeface="微软雅黑"/>
                <a:ea charset="-122" pitchFamily="34" typeface="微软雅黑"/>
              </a:endParaRPr>
            </a:p>
          </p:txBody>
        </p:sp>
      </p:grpSp>
      <p:sp>
        <p:nvSpPr>
          <p:cNvPr id="40" name="TextBox 39"/>
          <p:cNvSpPr txBox="1"/>
          <p:nvPr/>
        </p:nvSpPr>
        <p:spPr>
          <a:xfrm>
            <a:off x="3144641" y="4355812"/>
            <a:ext cx="2697480" cy="365760"/>
          </a:xfrm>
          <a:prstGeom prst="rect">
            <a:avLst/>
          </a:prstGeom>
          <a:noFill/>
        </p:spPr>
        <p:txBody>
          <a:bodyPr rtlCol="0" wrap="none">
            <a:spAutoFit/>
          </a:bodyPr>
          <a:lstStyle/>
          <a:p>
            <a:r>
              <a:rPr altLang="en-US" lang="zh-CN">
                <a:solidFill>
                  <a:schemeClr val="tx1">
                    <a:lumMod val="50000"/>
                    <a:lumOff val="50000"/>
                  </a:schemeClr>
                </a:solidFill>
                <a:latin charset="-122" pitchFamily="34" typeface="微软雅黑"/>
                <a:ea charset="-122" pitchFamily="34" typeface="微软雅黑"/>
                <a:sym charset="0" panose="020b0604020202020204" pitchFamily="34" typeface="Arial"/>
              </a:rPr>
              <a:t>专业：文化知识产权专业</a:t>
            </a:r>
          </a:p>
        </p:txBody>
      </p:sp>
      <p:sp>
        <p:nvSpPr>
          <p:cNvPr id="41" name="Freeform 11"/>
          <p:cNvSpPr>
            <a:spLocks noEditPoints="1"/>
          </p:cNvSpPr>
          <p:nvPr/>
        </p:nvSpPr>
        <p:spPr bwMode="auto">
          <a:xfrm>
            <a:off x="2664460" y="4869160"/>
            <a:ext cx="407737" cy="268980"/>
          </a:xfrm>
          <a:custGeom>
            <a:gdLst>
              <a:gd fmla="*/ 1295 w 1747" name="T0"/>
              <a:gd fmla="*/ 377 h 1154" name="T1"/>
              <a:gd fmla="*/ 1260 w 1747" name="T2"/>
              <a:gd fmla="*/ 0 h 1154" name="T3"/>
              <a:gd fmla="*/ 641 w 1747" name="T4"/>
              <a:gd fmla="*/ 1031 h 1154" name="T5"/>
              <a:gd fmla="*/ 59 w 1747" name="T6"/>
              <a:gd fmla="*/ 1031 h 1154" name="T7"/>
              <a:gd fmla="*/ 1747 w 1747" name="T8"/>
              <a:gd fmla="*/ 1154 h 1154" name="T9"/>
              <a:gd fmla="*/ 371 w 1747" name="T10"/>
              <a:gd fmla="*/ 962 h 1154" name="T11"/>
              <a:gd fmla="*/ 270 w 1747" name="T12"/>
              <a:gd fmla="*/ 863 h 1154" name="T13"/>
              <a:gd fmla="*/ 371 w 1747" name="T14"/>
              <a:gd fmla="*/ 830 h 1154" name="T15"/>
              <a:gd fmla="*/ 270 w 1747" name="T16"/>
              <a:gd fmla="*/ 731 h 1154" name="T17"/>
              <a:gd fmla="*/ 371 w 1747" name="T18"/>
              <a:gd fmla="*/ 691 h 1154" name="T19"/>
              <a:gd fmla="*/ 270 w 1747" name="T20"/>
              <a:gd fmla="*/ 592 h 1154" name="T21"/>
              <a:gd fmla="*/ 371 w 1747" name="T22"/>
              <a:gd fmla="*/ 559 h 1154" name="T23"/>
              <a:gd fmla="*/ 270 w 1747" name="T24"/>
              <a:gd fmla="*/ 460 h 1154" name="T25"/>
              <a:gd fmla="*/ 524 w 1747" name="T26"/>
              <a:gd fmla="*/ 962 h 1154" name="T27"/>
              <a:gd fmla="*/ 422 w 1747" name="T28"/>
              <a:gd fmla="*/ 863 h 1154" name="T29"/>
              <a:gd fmla="*/ 524 w 1747" name="T30"/>
              <a:gd fmla="*/ 830 h 1154" name="T31"/>
              <a:gd fmla="*/ 422 w 1747" name="T32"/>
              <a:gd fmla="*/ 731 h 1154" name="T33"/>
              <a:gd fmla="*/ 524 w 1747" name="T34"/>
              <a:gd fmla="*/ 691 h 1154" name="T35"/>
              <a:gd fmla="*/ 422 w 1747" name="T36"/>
              <a:gd fmla="*/ 592 h 1154" name="T37"/>
              <a:gd fmla="*/ 524 w 1747" name="T38"/>
              <a:gd fmla="*/ 559 h 1154" name="T39"/>
              <a:gd fmla="*/ 422 w 1747" name="T40"/>
              <a:gd fmla="*/ 460 h 1154" name="T41"/>
              <a:gd fmla="*/ 940 w 1747" name="T42"/>
              <a:gd fmla="*/ 938 h 1154" name="T43"/>
              <a:gd fmla="*/ 774 w 1747" name="T44"/>
              <a:gd fmla="*/ 776 h 1154" name="T45"/>
              <a:gd fmla="*/ 940 w 1747" name="T46"/>
              <a:gd fmla="*/ 723 h 1154" name="T47"/>
              <a:gd fmla="*/ 774 w 1747" name="T48"/>
              <a:gd fmla="*/ 561 h 1154" name="T49"/>
              <a:gd fmla="*/ 940 w 1747" name="T50"/>
              <a:gd fmla="*/ 496 h 1154" name="T51"/>
              <a:gd fmla="*/ 774 w 1747" name="T52"/>
              <a:gd fmla="*/ 334 h 1154" name="T53"/>
              <a:gd fmla="*/ 940 w 1747" name="T54"/>
              <a:gd fmla="*/ 281 h 1154" name="T55"/>
              <a:gd fmla="*/ 774 w 1747" name="T56"/>
              <a:gd fmla="*/ 119 h 1154" name="T57"/>
              <a:gd fmla="*/ 1163 w 1747" name="T58"/>
              <a:gd fmla="*/ 938 h 1154" name="T59"/>
              <a:gd fmla="*/ 997 w 1747" name="T60"/>
              <a:gd fmla="*/ 776 h 1154" name="T61"/>
              <a:gd fmla="*/ 1163 w 1747" name="T62"/>
              <a:gd fmla="*/ 723 h 1154" name="T63"/>
              <a:gd fmla="*/ 997 w 1747" name="T64"/>
              <a:gd fmla="*/ 561 h 1154" name="T65"/>
              <a:gd fmla="*/ 1163 w 1747" name="T66"/>
              <a:gd fmla="*/ 496 h 1154" name="T67"/>
              <a:gd fmla="*/ 997 w 1747" name="T68"/>
              <a:gd fmla="*/ 334 h 1154" name="T69"/>
              <a:gd fmla="*/ 1163 w 1747" name="T70"/>
              <a:gd fmla="*/ 281 h 1154" name="T71"/>
              <a:gd fmla="*/ 997 w 1747" name="T72"/>
              <a:gd fmla="*/ 119 h 1154" name="T73"/>
              <a:gd fmla="*/ 1463 w 1747" name="T74"/>
              <a:gd fmla="*/ 950 h 1154" name="T75"/>
              <a:gd fmla="*/ 1361 w 1747" name="T76"/>
              <a:gd fmla="*/ 850 h 1154" name="T77"/>
              <a:gd fmla="*/ 1463 w 1747" name="T78"/>
              <a:gd fmla="*/ 810 h 1154" name="T79"/>
              <a:gd fmla="*/ 1361 w 1747" name="T80"/>
              <a:gd fmla="*/ 711 h 1154" name="T81"/>
              <a:gd fmla="*/ 1463 w 1747" name="T82"/>
              <a:gd fmla="*/ 679 h 1154" name="T83"/>
              <a:gd fmla="*/ 1361 w 1747" name="T84"/>
              <a:gd fmla="*/ 579 h 1154" name="T85"/>
              <a:gd fmla="*/ 1615 w 1747" name="T86"/>
              <a:gd fmla="*/ 950 h 1154" name="T87"/>
              <a:gd fmla="*/ 1514 w 1747" name="T88"/>
              <a:gd fmla="*/ 850 h 1154" name="T89"/>
              <a:gd fmla="*/ 1615 w 1747" name="T90"/>
              <a:gd fmla="*/ 810 h 1154" name="T91"/>
              <a:gd fmla="*/ 1514 w 1747" name="T92"/>
              <a:gd fmla="*/ 711 h 1154" name="T93"/>
              <a:gd fmla="*/ 1615 w 1747" name="T94"/>
              <a:gd fmla="*/ 679 h 1154" name="T95"/>
              <a:gd fmla="*/ 1514 w 1747" name="T96"/>
              <a:gd fmla="*/ 579 h 115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54" w="1747">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43BAB3"/>
          </a:solidFill>
          <a:ln>
            <a:noFill/>
          </a:ln>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42" name="TextBox 41"/>
          <p:cNvSpPr txBox="1"/>
          <p:nvPr/>
        </p:nvSpPr>
        <p:spPr>
          <a:xfrm>
            <a:off x="3144641" y="4859868"/>
            <a:ext cx="3207067" cy="365760"/>
          </a:xfrm>
          <a:prstGeom prst="rect">
            <a:avLst/>
          </a:prstGeom>
          <a:noFill/>
        </p:spPr>
        <p:txBody>
          <a:bodyPr rtlCol="0" wrap="none">
            <a:spAutoFit/>
          </a:bodyPr>
          <a:lstStyle/>
          <a:p>
            <a:r>
              <a:rPr altLang="en-US" lang="zh-CN" smtClean="0">
                <a:solidFill>
                  <a:schemeClr val="tx1">
                    <a:lumMod val="50000"/>
                    <a:lumOff val="50000"/>
                  </a:schemeClr>
                </a:solidFill>
                <a:latin charset="-122" pitchFamily="34" typeface="微软雅黑"/>
                <a:ea charset="-122" pitchFamily="34" typeface="微软雅黑"/>
                <a:sym charset="0" panose="020b0604020202020204" pitchFamily="34" typeface="Arial"/>
              </a:rPr>
              <a:t>住址：上海市XX区XX路X家园</a:t>
            </a:r>
          </a:p>
        </p:txBody>
      </p:sp>
      <p:grpSp>
        <p:nvGrpSpPr>
          <p:cNvPr id="43" name="组合 42"/>
          <p:cNvGrpSpPr/>
          <p:nvPr/>
        </p:nvGrpSpPr>
        <p:grpSpPr>
          <a:xfrm>
            <a:off x="2700792" y="5287620"/>
            <a:ext cx="353482" cy="286825"/>
            <a:chOff x="5123288" y="3841750"/>
            <a:chExt cx="277813" cy="225425"/>
          </a:xfrm>
          <a:solidFill>
            <a:srgbClr val="F6A514"/>
          </a:solidFill>
        </p:grpSpPr>
        <p:sp>
          <p:nvSpPr>
            <p:cNvPr id="44" name="Freeform 316"/>
            <p:cNvSpPr/>
            <p:nvPr/>
          </p:nvSpPr>
          <p:spPr bwMode="auto">
            <a:xfrm>
              <a:off x="5123288" y="3841750"/>
              <a:ext cx="277813" cy="107950"/>
            </a:xfrm>
            <a:custGeom>
              <a:gdLst>
                <a:gd fmla="*/ 284 w 288" name="T0"/>
                <a:gd fmla="*/ 43 h 111" name="T1"/>
                <a:gd fmla="*/ 144 w 288" name="T2"/>
                <a:gd fmla="*/ 0 h 111" name="T3"/>
                <a:gd fmla="*/ 3 w 288" name="T4"/>
                <a:gd fmla="*/ 43 h 111" name="T5"/>
                <a:gd fmla="*/ 0 w 288" name="T6"/>
                <a:gd fmla="*/ 54 h 111" name="T7"/>
                <a:gd fmla="*/ 0 w 288" name="T8"/>
                <a:gd fmla="*/ 106 h 111" name="T9"/>
                <a:gd fmla="*/ 5 w 288" name="T10"/>
                <a:gd fmla="*/ 110 h 111" name="T11"/>
                <a:gd fmla="*/ 66 w 288" name="T12"/>
                <a:gd fmla="*/ 94 h 111" name="T13"/>
                <a:gd fmla="*/ 72 w 288" name="T14"/>
                <a:gd fmla="*/ 87 h 111" name="T15"/>
                <a:gd fmla="*/ 72 w 288" name="T16"/>
                <a:gd fmla="*/ 64 h 111" name="T17"/>
                <a:gd fmla="*/ 76 w 288" name="T18"/>
                <a:gd fmla="*/ 54 h 111" name="T19"/>
                <a:gd fmla="*/ 144 w 288" name="T20"/>
                <a:gd fmla="*/ 40 h 111" name="T21"/>
                <a:gd fmla="*/ 212 w 288" name="T22"/>
                <a:gd fmla="*/ 54 h 111" name="T23"/>
                <a:gd fmla="*/ 216 w 288" name="T24"/>
                <a:gd fmla="*/ 64 h 111" name="T25"/>
                <a:gd fmla="*/ 216 w 288" name="T26"/>
                <a:gd fmla="*/ 84 h 111" name="T27"/>
                <a:gd fmla="*/ 221 w 288" name="T28"/>
                <a:gd fmla="*/ 91 h 111" name="T29"/>
                <a:gd fmla="*/ 282 w 288" name="T30"/>
                <a:gd fmla="*/ 110 h 111" name="T31"/>
                <a:gd fmla="*/ 287 w 288" name="T32"/>
                <a:gd fmla="*/ 106 h 111" name="T33"/>
                <a:gd fmla="*/ 288 w 288" name="T34"/>
                <a:gd fmla="*/ 54 h 111" name="T35"/>
                <a:gd fmla="*/ 284 w 288" name="T36"/>
                <a:gd fmla="*/ 43 h 1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288">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45" name="Freeform 317"/>
            <p:cNvSpPr>
              <a:spLocks noEditPoints="1"/>
            </p:cNvSpPr>
            <p:nvPr/>
          </p:nvSpPr>
          <p:spPr bwMode="auto">
            <a:xfrm>
              <a:off x="5135988" y="3898900"/>
              <a:ext cx="249238" cy="168275"/>
            </a:xfrm>
            <a:custGeom>
              <a:gdLst>
                <a:gd fmla="*/ 177 w 258" name="T0"/>
                <a:gd fmla="*/ 12 h 174" name="T1"/>
                <a:gd fmla="*/ 74 w 258" name="T2"/>
                <a:gd fmla="*/ 45 h 174" name="T3"/>
                <a:gd fmla="*/ 1 w 258" name="T4"/>
                <a:gd fmla="*/ 162 h 174" name="T5"/>
                <a:gd fmla="*/ 255 w 258" name="T6"/>
                <a:gd fmla="*/ 119 h 174" name="T7"/>
                <a:gd fmla="*/ 159 w 258" name="T8"/>
                <a:gd fmla="*/ 101 h 174" name="T9"/>
                <a:gd fmla="*/ 185 w 258" name="T10"/>
                <a:gd fmla="*/ 99 h 174" name="T11"/>
                <a:gd fmla="*/ 189 w 258" name="T12"/>
                <a:gd fmla="*/ 102 h 174" name="T13"/>
                <a:gd fmla="*/ 187 w 258" name="T14"/>
                <a:gd fmla="*/ 113 h 174" name="T15"/>
                <a:gd fmla="*/ 161 w 258" name="T16"/>
                <a:gd fmla="*/ 112 h 174" name="T17"/>
                <a:gd fmla="*/ 143 w 258" name="T18"/>
                <a:gd fmla="*/ 111 h 174" name="T19"/>
                <a:gd fmla="*/ 117 w 258" name="T20"/>
                <a:gd fmla="*/ 113 h 174" name="T21"/>
                <a:gd fmla="*/ 113 w 258" name="T22"/>
                <a:gd fmla="*/ 110 h 174" name="T23"/>
                <a:gd fmla="*/ 116 w 258" name="T24"/>
                <a:gd fmla="*/ 99 h 174" name="T25"/>
                <a:gd fmla="*/ 142 w 258" name="T26"/>
                <a:gd fmla="*/ 100 h 174" name="T27"/>
                <a:gd fmla="*/ 97 w 258" name="T28"/>
                <a:gd fmla="*/ 111 h 174" name="T29"/>
                <a:gd fmla="*/ 71 w 258" name="T30"/>
                <a:gd fmla="*/ 113 h 174" name="T31"/>
                <a:gd fmla="*/ 67 w 258" name="T32"/>
                <a:gd fmla="*/ 110 h 174" name="T33"/>
                <a:gd fmla="*/ 70 w 258" name="T34"/>
                <a:gd fmla="*/ 99 h 174" name="T35"/>
                <a:gd fmla="*/ 97 w 258" name="T36"/>
                <a:gd fmla="*/ 100 h 174" name="T37"/>
                <a:gd fmla="*/ 97 w 258" name="T38"/>
                <a:gd fmla="*/ 111 h 174" name="T39"/>
                <a:gd fmla="*/ 72 w 258" name="T40"/>
                <a:gd fmla="*/ 73 h 174" name="T41"/>
                <a:gd fmla="*/ 97 w 258" name="T42"/>
                <a:gd fmla="*/ 73 h 174" name="T43"/>
                <a:gd fmla="*/ 98 w 258" name="T44"/>
                <a:gd fmla="*/ 84 h 174" name="T45"/>
                <a:gd fmla="*/ 73 w 258" name="T46"/>
                <a:gd fmla="*/ 86 h 174" name="T47"/>
                <a:gd fmla="*/ 69 w 258" name="T48"/>
                <a:gd fmla="*/ 83 h 174" name="T49"/>
                <a:gd fmla="*/ 143 w 258" name="T50"/>
                <a:gd fmla="*/ 74 h 174" name="T51"/>
                <a:gd fmla="*/ 142 w 258" name="T52"/>
                <a:gd fmla="*/ 85 h 174" name="T53"/>
                <a:gd fmla="*/ 116 w 258" name="T54"/>
                <a:gd fmla="*/ 85 h 174" name="T55"/>
                <a:gd fmla="*/ 114 w 258" name="T56"/>
                <a:gd fmla="*/ 75 h 174" name="T57"/>
                <a:gd fmla="*/ 118 w 258" name="T58"/>
                <a:gd fmla="*/ 73 h 174" name="T59"/>
                <a:gd fmla="*/ 187 w 258" name="T60"/>
                <a:gd fmla="*/ 85 h 174" name="T61"/>
                <a:gd fmla="*/ 161 w 258" name="T62"/>
                <a:gd fmla="*/ 85 h 174" name="T63"/>
                <a:gd fmla="*/ 158 w 258" name="T64"/>
                <a:gd fmla="*/ 75 h 174" name="T65"/>
                <a:gd fmla="*/ 162 w 258" name="T66"/>
                <a:gd fmla="*/ 73 h 174" name="T67"/>
                <a:gd fmla="*/ 187 w 258" name="T68"/>
                <a:gd fmla="*/ 74 h 174" name="T69"/>
                <a:gd fmla="*/ 69 w 258" name="T70"/>
                <a:gd fmla="*/ 142 h 174" name="T71"/>
                <a:gd fmla="*/ 65 w 258" name="T72"/>
                <a:gd fmla="*/ 139 h 174" name="T73"/>
                <a:gd fmla="*/ 67 w 258" name="T74"/>
                <a:gd fmla="*/ 128 h 174" name="T75"/>
                <a:gd fmla="*/ 94 w 258" name="T76"/>
                <a:gd fmla="*/ 128 h 174" name="T77"/>
                <a:gd fmla="*/ 97 w 258" name="T78"/>
                <a:gd fmla="*/ 139 h 174" name="T79"/>
                <a:gd fmla="*/ 92 w 258" name="T80"/>
                <a:gd fmla="*/ 142 h 174" name="T81"/>
                <a:gd fmla="*/ 114 w 258" name="T82"/>
                <a:gd fmla="*/ 141 h 174" name="T83"/>
                <a:gd fmla="*/ 113 w 258" name="T84"/>
                <a:gd fmla="*/ 130 h 174" name="T85"/>
                <a:gd fmla="*/ 140 w 258" name="T86"/>
                <a:gd fmla="*/ 127 h 174" name="T87"/>
                <a:gd fmla="*/ 144 w 258" name="T88"/>
                <a:gd fmla="*/ 131 h 174" name="T89"/>
                <a:gd fmla="*/ 141 w 258" name="T90"/>
                <a:gd fmla="*/ 142 h 174" name="T91"/>
                <a:gd fmla="*/ 163 w 258" name="T92"/>
                <a:gd fmla="*/ 142 h 174" name="T93"/>
                <a:gd fmla="*/ 160 w 258" name="T94"/>
                <a:gd fmla="*/ 131 h 174" name="T95"/>
                <a:gd fmla="*/ 164 w 258" name="T96"/>
                <a:gd fmla="*/ 127 h 174" name="T97"/>
                <a:gd fmla="*/ 191 w 258" name="T98"/>
                <a:gd fmla="*/ 130 h 174" name="T99"/>
                <a:gd fmla="*/ 191 w 258" name="T100"/>
                <a:gd fmla="*/ 140 h 174" name="T101"/>
                <a:gd fmla="*/ 165 w 258" name="T102"/>
                <a:gd fmla="*/ 142 h 17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4" w="258">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sp>
        <p:nvSpPr>
          <p:cNvPr id="46" name="TextBox 45"/>
          <p:cNvSpPr txBox="1"/>
          <p:nvPr/>
        </p:nvSpPr>
        <p:spPr>
          <a:xfrm>
            <a:off x="3144641" y="5291917"/>
            <a:ext cx="2335530" cy="365760"/>
          </a:xfrm>
          <a:prstGeom prst="rect">
            <a:avLst/>
          </a:prstGeom>
          <a:noFill/>
        </p:spPr>
        <p:txBody>
          <a:bodyPr rtlCol="0" wrap="none">
            <a:spAutoFit/>
          </a:bodyPr>
          <a:lstStyle/>
          <a:p>
            <a:r>
              <a:rPr altLang="en-US" lang="zh-CN" smtClean="0">
                <a:solidFill>
                  <a:schemeClr val="tx1">
                    <a:lumMod val="50000"/>
                    <a:lumOff val="50000"/>
                  </a:schemeClr>
                </a:solidFill>
                <a:latin charset="-122" pitchFamily="34" typeface="微软雅黑"/>
                <a:ea charset="-122" pitchFamily="34" typeface="微软雅黑"/>
                <a:sym charset="0" panose="020b0604020202020204" pitchFamily="34" typeface="Arial"/>
              </a:rPr>
              <a:t>电话：13912345678</a:t>
            </a:r>
          </a:p>
        </p:txBody>
      </p:sp>
      <p:sp>
        <p:nvSpPr>
          <p:cNvPr id="47" name="Freeform 9"/>
          <p:cNvSpPr>
            <a:spLocks noEditPoints="1"/>
          </p:cNvSpPr>
          <p:nvPr/>
        </p:nvSpPr>
        <p:spPr bwMode="auto">
          <a:xfrm>
            <a:off x="2691020" y="5690145"/>
            <a:ext cx="354616" cy="354616"/>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64 w 288" name="T10"/>
              <a:gd fmla="*/ 82 h 288" name="T11"/>
              <a:gd fmla="*/ 224 w 288" name="T12"/>
              <a:gd fmla="*/ 82 h 288" name="T13"/>
              <a:gd fmla="*/ 227 w 288" name="T14"/>
              <a:gd fmla="*/ 83 h 288" name="T15"/>
              <a:gd fmla="*/ 168 w 288" name="T16"/>
              <a:gd fmla="*/ 134 h 288" name="T17"/>
              <a:gd fmla="*/ 160 w 288" name="T18"/>
              <a:gd fmla="*/ 140 h 288" name="T19"/>
              <a:gd fmla="*/ 144 w 288" name="T20"/>
              <a:gd fmla="*/ 153 h 288" name="T21"/>
              <a:gd fmla="*/ 129 w 288" name="T22"/>
              <a:gd fmla="*/ 140 h 288" name="T23"/>
              <a:gd fmla="*/ 121 w 288" name="T24"/>
              <a:gd fmla="*/ 134 h 288" name="T25"/>
              <a:gd fmla="*/ 61 w 288" name="T26"/>
              <a:gd fmla="*/ 83 h 288" name="T27"/>
              <a:gd fmla="*/ 64 w 288" name="T28"/>
              <a:gd fmla="*/ 82 h 288" name="T29"/>
              <a:gd fmla="*/ 54 w 288" name="T30"/>
              <a:gd fmla="*/ 194 h 288" name="T31"/>
              <a:gd fmla="*/ 54 w 288" name="T32"/>
              <a:gd fmla="*/ 93 h 288" name="T33"/>
              <a:gd fmla="*/ 54 w 288" name="T34"/>
              <a:gd fmla="*/ 90 h 288" name="T35"/>
              <a:gd fmla="*/ 113 w 288" name="T36"/>
              <a:gd fmla="*/ 141 h 288" name="T37"/>
              <a:gd fmla="*/ 54 w 288" name="T38"/>
              <a:gd fmla="*/ 197 h 288" name="T39"/>
              <a:gd fmla="*/ 54 w 288" name="T40"/>
              <a:gd fmla="*/ 194 h 288" name="T41"/>
              <a:gd fmla="*/ 224 w 288" name="T42"/>
              <a:gd fmla="*/ 205 h 288" name="T43"/>
              <a:gd fmla="*/ 64 w 288" name="T44"/>
              <a:gd fmla="*/ 205 h 288" name="T45"/>
              <a:gd fmla="*/ 61 w 288" name="T46"/>
              <a:gd fmla="*/ 204 h 288" name="T47"/>
              <a:gd fmla="*/ 121 w 288" name="T48"/>
              <a:gd fmla="*/ 147 h 288" name="T49"/>
              <a:gd fmla="*/ 144 w 288" name="T50"/>
              <a:gd fmla="*/ 166 h 288" name="T51"/>
              <a:gd fmla="*/ 167 w 288" name="T52"/>
              <a:gd fmla="*/ 147 h 288" name="T53"/>
              <a:gd fmla="*/ 227 w 288" name="T54"/>
              <a:gd fmla="*/ 204 h 288" name="T55"/>
              <a:gd fmla="*/ 224 w 288" name="T56"/>
              <a:gd fmla="*/ 205 h 288" name="T57"/>
              <a:gd fmla="*/ 235 w 288" name="T58"/>
              <a:gd fmla="*/ 194 h 288" name="T59"/>
              <a:gd fmla="*/ 234 w 288" name="T60"/>
              <a:gd fmla="*/ 197 h 288" name="T61"/>
              <a:gd fmla="*/ 175 w 288" name="T62"/>
              <a:gd fmla="*/ 141 h 288" name="T63"/>
              <a:gd fmla="*/ 234 w 288" name="T64"/>
              <a:gd fmla="*/ 90 h 288" name="T65"/>
              <a:gd fmla="*/ 235 w 288" name="T66"/>
              <a:gd fmla="*/ 93 h 288" name="T67"/>
              <a:gd fmla="*/ 235 w 288" name="T68"/>
              <a:gd fmla="*/ 194 h 2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8" w="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rgbClr val="FB7D6E"/>
          </a:solidFill>
          <a:ln>
            <a:noFill/>
          </a:ln>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48" name="TextBox 47"/>
          <p:cNvSpPr txBox="1"/>
          <p:nvPr/>
        </p:nvSpPr>
        <p:spPr>
          <a:xfrm>
            <a:off x="3144641" y="5723965"/>
            <a:ext cx="3234055" cy="365760"/>
          </a:xfrm>
          <a:prstGeom prst="rect">
            <a:avLst/>
          </a:prstGeom>
          <a:noFill/>
        </p:spPr>
        <p:txBody>
          <a:bodyPr rtlCol="0" wrap="none">
            <a:spAutoFit/>
          </a:bodyPr>
          <a:lstStyle/>
          <a:p>
            <a:r>
              <a:rPr altLang="en-US" lang="zh-CN">
                <a:solidFill>
                  <a:schemeClr val="tx1">
                    <a:lumMod val="50000"/>
                    <a:lumOff val="50000"/>
                  </a:schemeClr>
                </a:solidFill>
                <a:latin charset="-122" pitchFamily="34" typeface="微软雅黑"/>
                <a:ea charset="-122" pitchFamily="34" typeface="微软雅黑"/>
                <a:sym charset="0" panose="020b0604020202020204" pitchFamily="34" typeface="Arial"/>
              </a:rPr>
              <a:t>邮箱：139123456@163.com</a:t>
            </a:r>
          </a:p>
        </p:txBody>
      </p:sp>
      <p:sp>
        <p:nvSpPr>
          <p:cNvPr id="52" name="TextBox 59"/>
          <p:cNvSpPr>
            <a:spLocks noChangeArrowheads="1"/>
          </p:cNvSpPr>
          <p:nvPr/>
        </p:nvSpPr>
        <p:spPr bwMode="auto">
          <a:xfrm flipH="1">
            <a:off x="5591150" y="2780927"/>
            <a:ext cx="33131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a:r>
              <a:rPr altLang="en-US" b="1" lang="zh-CN" smtClean="0" sz="3600">
                <a:solidFill>
                  <a:schemeClr val="bg1"/>
                </a:solidFill>
                <a:latin charset="-122" pitchFamily="34" typeface="微软雅黑"/>
                <a:ea charset="-122" pitchFamily="34" typeface="微软雅黑"/>
                <a:sym charset="-122" pitchFamily="2" typeface="方正兰亭黑_GBK"/>
              </a:rPr>
              <a:t>个人</a:t>
            </a:r>
          </a:p>
          <a:p>
            <a:pPr algn="ctr"/>
            <a:r>
              <a:rPr altLang="en-US" b="1" lang="zh-CN" smtClean="0" sz="3600">
                <a:solidFill>
                  <a:schemeClr val="bg1"/>
                </a:solidFill>
                <a:latin charset="-122" pitchFamily="34" typeface="微软雅黑"/>
                <a:ea charset="-122" pitchFamily="34" typeface="微软雅黑"/>
                <a:sym charset="-122" pitchFamily="2" typeface="方正兰亭黑_GBK"/>
              </a:rPr>
              <a:t>信息</a:t>
            </a:r>
          </a:p>
        </p:txBody>
      </p:sp>
      <p:sp>
        <p:nvSpPr>
          <p:cNvPr id="53" name="矩形 3"/>
          <p:cNvSpPr/>
          <p:nvPr/>
        </p:nvSpPr>
        <p:spPr>
          <a:xfrm flipH="1" rot="13545224">
            <a:off x="787414" y="5387816"/>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3"/>
          <p:cNvSpPr/>
          <p:nvPr/>
        </p:nvSpPr>
        <p:spPr>
          <a:xfrm flipH="1" rot="13545224">
            <a:off x="-287210" y="4531544"/>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3"/>
          <p:cNvSpPr/>
          <p:nvPr/>
        </p:nvSpPr>
        <p:spPr>
          <a:xfrm flipH="1" rot="13545224">
            <a:off x="490830" y="5761750"/>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3"/>
          <p:cNvSpPr/>
          <p:nvPr/>
        </p:nvSpPr>
        <p:spPr>
          <a:xfrm flipH="1" rot="13545224">
            <a:off x="-113053" y="5557653"/>
            <a:ext cx="148703" cy="109834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553563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52"/>
                                        </p:tgtEl>
                                        <p:attrNameLst>
                                          <p:attrName>style.visibility</p:attrName>
                                        </p:attrNameLst>
                                      </p:cBhvr>
                                      <p:to>
                                        <p:strVal val="visible"/>
                                      </p:to>
                                    </p:set>
                                    <p:animEffect filter="fade" transition="in">
                                      <p:cBhvr>
                                        <p:cTn dur="1000" id="13"/>
                                        <p:tgtEl>
                                          <p:spTgt spid="52"/>
                                        </p:tgtEl>
                                      </p:cBhvr>
                                    </p:animEffect>
                                    <p:anim calcmode="lin" valueType="num">
                                      <p:cBhvr>
                                        <p:cTn dur="1000" fill="hold" id="14"/>
                                        <p:tgtEl>
                                          <p:spTgt spid="52"/>
                                        </p:tgtEl>
                                        <p:attrNameLst>
                                          <p:attrName>ppt_x</p:attrName>
                                        </p:attrNameLst>
                                      </p:cBhvr>
                                      <p:tavLst>
                                        <p:tav tm="0">
                                          <p:val>
                                            <p:strVal val="#ppt_x"/>
                                          </p:val>
                                        </p:tav>
                                        <p:tav tm="100000">
                                          <p:val>
                                            <p:strVal val="#ppt_x"/>
                                          </p:val>
                                        </p:tav>
                                      </p:tavLst>
                                    </p:anim>
                                    <p:anim calcmode="lin" valueType="num">
                                      <p:cBhvr>
                                        <p:cTn dur="1000" fill="hold" id="15"/>
                                        <p:tgtEl>
                                          <p:spTgt spid="5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fltVal val="0"/>
                                          </p:val>
                                        </p:tav>
                                        <p:tav tm="100000">
                                          <p:val>
                                            <p:strVal val="#ppt_w"/>
                                          </p:val>
                                        </p:tav>
                                      </p:tavLst>
                                    </p:anim>
                                    <p:anim calcmode="lin" valueType="num">
                                      <p:cBhvr>
                                        <p:cTn dur="500" fill="hold" id="20"/>
                                        <p:tgtEl>
                                          <p:spTgt spid="11"/>
                                        </p:tgtEl>
                                        <p:attrNameLst>
                                          <p:attrName>ppt_h</p:attrName>
                                        </p:attrNameLst>
                                      </p:cBhvr>
                                      <p:tavLst>
                                        <p:tav tm="0">
                                          <p:val>
                                            <p:fltVal val="0"/>
                                          </p:val>
                                        </p:tav>
                                        <p:tav tm="100000">
                                          <p:val>
                                            <p:strVal val="#ppt_h"/>
                                          </p:val>
                                        </p:tav>
                                      </p:tavLst>
                                    </p:anim>
                                    <p:animEffect filter="fade" transition="in">
                                      <p:cBhvr>
                                        <p:cTn dur="500" id="21"/>
                                        <p:tgtEl>
                                          <p:spTgt spid="11"/>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p:cTn dur="500" fill="hold" id="25"/>
                                        <p:tgtEl>
                                          <p:spTgt spid="13"/>
                                        </p:tgtEl>
                                        <p:attrNameLst>
                                          <p:attrName>ppt_w</p:attrName>
                                        </p:attrNameLst>
                                      </p:cBhvr>
                                      <p:tavLst>
                                        <p:tav tm="0">
                                          <p:val>
                                            <p:fltVal val="0"/>
                                          </p:val>
                                        </p:tav>
                                        <p:tav tm="100000">
                                          <p:val>
                                            <p:strVal val="#ppt_w"/>
                                          </p:val>
                                        </p:tav>
                                      </p:tavLst>
                                    </p:anim>
                                    <p:anim calcmode="lin" valueType="num">
                                      <p:cBhvr>
                                        <p:cTn dur="500" fill="hold" id="26"/>
                                        <p:tgtEl>
                                          <p:spTgt spid="13"/>
                                        </p:tgtEl>
                                        <p:attrNameLst>
                                          <p:attrName>ppt_h</p:attrName>
                                        </p:attrNameLst>
                                      </p:cBhvr>
                                      <p:tavLst>
                                        <p:tav tm="0">
                                          <p:val>
                                            <p:fltVal val="0"/>
                                          </p:val>
                                        </p:tav>
                                        <p:tav tm="100000">
                                          <p:val>
                                            <p:strVal val="#ppt_h"/>
                                          </p:val>
                                        </p:tav>
                                      </p:tavLst>
                                    </p:anim>
                                    <p:animEffect filter="fade" transition="in">
                                      <p:cBhvr>
                                        <p:cTn dur="500" id="27"/>
                                        <p:tgtEl>
                                          <p:spTgt spid="13"/>
                                        </p:tgtEl>
                                      </p:cBhvr>
                                    </p:animEffect>
                                  </p:childTnLst>
                                </p:cTn>
                              </p:par>
                            </p:childTnLst>
                          </p:cTn>
                        </p:par>
                        <p:par>
                          <p:cTn fill="hold" id="28" nodeType="afterGroup">
                            <p:stCondLst>
                              <p:cond delay="3000"/>
                            </p:stCondLst>
                            <p:childTnLst>
                              <p:par>
                                <p:cTn fill="hold" grpId="1"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childTnLst>
                          </p:cTn>
                        </p:par>
                        <p:par>
                          <p:cTn fill="hold" id="34" nodeType="afterGroup">
                            <p:stCondLst>
                              <p:cond delay="3500"/>
                            </p:stCondLst>
                            <p:childTnLst>
                              <p:par>
                                <p:cTn accel="50000" decel="50000" fill="hold" grpId="0" id="35" nodeType="afterEffect" presetClass="path" presetID="1" presetSubtype="0">
                                  <p:stCondLst>
                                    <p:cond delay="0"/>
                                  </p:stCondLst>
                                  <p:childTnLst>
                                    <p:animMotion origin="layout" path="M -0.00104 -0.00255 C 0.02891 0.06343 0.02397 0.16042 -0.01302 0.2132 C -0.04948 0.26574 -0.10431 0.2544 -0.13426 0.18843 C -0.16421 0.12245 -0.15887 0.0257 -0.12215 -0.02708 C -0.08516 -0.08009 -0.03125 -0.06898 -0.00104 -0.00255 Z" pathEditMode="relative" ptsTypes="fffff" rAng="3066537">
                                      <p:cBhvr>
                                        <p:cTn dur="2000" fill="hold" id="36"/>
                                        <p:tgtEl>
                                          <p:spTgt spid="12"/>
                                        </p:tgtEl>
                                        <p:attrNameLst>
                                          <p:attrName>ppt_x</p:attrName>
                                          <p:attrName>ppt_y</p:attrName>
                                        </p:attrNameLst>
                                      </p:cBhvr>
                                      <p:rCtr x="-6655" y="9560"/>
                                    </p:animMotion>
                                  </p:childTnLst>
                                </p:cTn>
                              </p:par>
                            </p:childTnLst>
                          </p:cTn>
                        </p:par>
                        <p:par>
                          <p:cTn fill="hold" id="37" nodeType="afterGroup">
                            <p:stCondLst>
                              <p:cond delay="5500"/>
                            </p:stCondLst>
                            <p:childTnLst>
                              <p:par>
                                <p:cTn fill="hold" id="38" nodeType="afterEffect" presetClass="entr" presetID="53" presetSubtype="0">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p:cTn dur="500" fill="hold" id="40"/>
                                        <p:tgtEl>
                                          <p:spTgt spid="14"/>
                                        </p:tgtEl>
                                        <p:attrNameLst>
                                          <p:attrName>ppt_w</p:attrName>
                                        </p:attrNameLst>
                                      </p:cBhvr>
                                      <p:tavLst>
                                        <p:tav tm="0">
                                          <p:val>
                                            <p:fltVal val="0"/>
                                          </p:val>
                                        </p:tav>
                                        <p:tav tm="100000">
                                          <p:val>
                                            <p:strVal val="#ppt_w"/>
                                          </p:val>
                                        </p:tav>
                                      </p:tavLst>
                                    </p:anim>
                                    <p:anim calcmode="lin" valueType="num">
                                      <p:cBhvr>
                                        <p:cTn dur="500" fill="hold" id="41"/>
                                        <p:tgtEl>
                                          <p:spTgt spid="14"/>
                                        </p:tgtEl>
                                        <p:attrNameLst>
                                          <p:attrName>ppt_h</p:attrName>
                                        </p:attrNameLst>
                                      </p:cBhvr>
                                      <p:tavLst>
                                        <p:tav tm="0">
                                          <p:val>
                                            <p:fltVal val="0"/>
                                          </p:val>
                                        </p:tav>
                                        <p:tav tm="100000">
                                          <p:val>
                                            <p:strVal val="#ppt_h"/>
                                          </p:val>
                                        </p:tav>
                                      </p:tavLst>
                                    </p:anim>
                                    <p:animEffect filter="fade" transition="in">
                                      <p:cBhvr>
                                        <p:cTn dur="500" id="42"/>
                                        <p:tgtEl>
                                          <p:spTgt spid="14"/>
                                        </p:tgtEl>
                                      </p:cBhvr>
                                    </p:animEffect>
                                  </p:childTnLst>
                                </p:cTn>
                              </p:par>
                            </p:childTnLst>
                          </p:cTn>
                        </p:par>
                        <p:par>
                          <p:cTn fill="hold" id="43" nodeType="afterGroup">
                            <p:stCondLst>
                              <p:cond delay="6000"/>
                            </p:stCondLst>
                            <p:childTnLst>
                              <p:par>
                                <p:cTn decel="100000" fill="hold" grpId="0" id="44" nodeType="afterEffect" presetClass="entr" presetID="2" presetSubtype="1">
                                  <p:stCondLst>
                                    <p:cond delay="0"/>
                                  </p:stCondLst>
                                  <p:childTnLst>
                                    <p:set>
                                      <p:cBhvr>
                                        <p:cTn dur="1" fill="hold" id="45">
                                          <p:stCondLst>
                                            <p:cond delay="0"/>
                                          </p:stCondLst>
                                        </p:cTn>
                                        <p:tgtEl>
                                          <p:spTgt spid="23"/>
                                        </p:tgtEl>
                                        <p:attrNameLst>
                                          <p:attrName>style.visibility</p:attrName>
                                        </p:attrNameLst>
                                      </p:cBhvr>
                                      <p:to>
                                        <p:strVal val="visible"/>
                                      </p:to>
                                    </p:set>
                                    <p:anim calcmode="lin" valueType="num">
                                      <p:cBhvr additive="base">
                                        <p:cTn dur="1000" fill="hold" id="46"/>
                                        <p:tgtEl>
                                          <p:spTgt spid="23"/>
                                        </p:tgtEl>
                                        <p:attrNameLst>
                                          <p:attrName>ppt_x</p:attrName>
                                        </p:attrNameLst>
                                      </p:cBhvr>
                                      <p:tavLst>
                                        <p:tav tm="0">
                                          <p:val>
                                            <p:strVal val="#ppt_x"/>
                                          </p:val>
                                        </p:tav>
                                        <p:tav tm="100000">
                                          <p:val>
                                            <p:strVal val="#ppt_x"/>
                                          </p:val>
                                        </p:tav>
                                      </p:tavLst>
                                    </p:anim>
                                    <p:anim calcmode="lin" valueType="num">
                                      <p:cBhvr additive="base">
                                        <p:cTn dur="1000" fill="hold" id="47"/>
                                        <p:tgtEl>
                                          <p:spTgt spid="23"/>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7000"/>
                            </p:stCondLst>
                            <p:childTnLst>
                              <p:par>
                                <p:cTn fill="hold" id="49" nodeType="afterEffect" presetClass="entr" presetID="53" presetSubtype="0">
                                  <p:stCondLst>
                                    <p:cond delay="0"/>
                                  </p:stCondLst>
                                  <p:childTnLst>
                                    <p:set>
                                      <p:cBhvr>
                                        <p:cTn dur="1" fill="hold" id="50">
                                          <p:stCondLst>
                                            <p:cond delay="0"/>
                                          </p:stCondLst>
                                        </p:cTn>
                                        <p:tgtEl>
                                          <p:spTgt spid="24"/>
                                        </p:tgtEl>
                                        <p:attrNameLst>
                                          <p:attrName>style.visibility</p:attrName>
                                        </p:attrNameLst>
                                      </p:cBhvr>
                                      <p:to>
                                        <p:strVal val="visible"/>
                                      </p:to>
                                    </p:set>
                                    <p:anim calcmode="lin" valueType="num">
                                      <p:cBhvr>
                                        <p:cTn dur="500" fill="hold" id="51"/>
                                        <p:tgtEl>
                                          <p:spTgt spid="24"/>
                                        </p:tgtEl>
                                        <p:attrNameLst>
                                          <p:attrName>ppt_w</p:attrName>
                                        </p:attrNameLst>
                                      </p:cBhvr>
                                      <p:tavLst>
                                        <p:tav tm="0">
                                          <p:val>
                                            <p:fltVal val="0"/>
                                          </p:val>
                                        </p:tav>
                                        <p:tav tm="100000">
                                          <p:val>
                                            <p:strVal val="#ppt_w"/>
                                          </p:val>
                                        </p:tav>
                                      </p:tavLst>
                                    </p:anim>
                                    <p:anim calcmode="lin" valueType="num">
                                      <p:cBhvr>
                                        <p:cTn dur="500" fill="hold" id="52"/>
                                        <p:tgtEl>
                                          <p:spTgt spid="24"/>
                                        </p:tgtEl>
                                        <p:attrNameLst>
                                          <p:attrName>ppt_h</p:attrName>
                                        </p:attrNameLst>
                                      </p:cBhvr>
                                      <p:tavLst>
                                        <p:tav tm="0">
                                          <p:val>
                                            <p:fltVal val="0"/>
                                          </p:val>
                                        </p:tav>
                                        <p:tav tm="100000">
                                          <p:val>
                                            <p:strVal val="#ppt_h"/>
                                          </p:val>
                                        </p:tav>
                                      </p:tavLst>
                                    </p:anim>
                                    <p:animEffect filter="fade" transition="in">
                                      <p:cBhvr>
                                        <p:cTn dur="500" id="53"/>
                                        <p:tgtEl>
                                          <p:spTgt spid="24"/>
                                        </p:tgtEl>
                                      </p:cBhvr>
                                    </p:animEffect>
                                  </p:childTnLst>
                                </p:cTn>
                              </p:par>
                            </p:childTnLst>
                          </p:cTn>
                        </p:par>
                        <p:par>
                          <p:cTn fill="hold" id="54" nodeType="afterGroup">
                            <p:stCondLst>
                              <p:cond delay="7500"/>
                            </p:stCondLst>
                            <p:childTnLst>
                              <p:par>
                                <p:cTn decel="100000" fill="hold" grpId="0" id="55" nodeType="afterEffect" presetClass="entr" presetID="2" presetSubtype="1">
                                  <p:stCondLst>
                                    <p:cond delay="0"/>
                                  </p:stCondLst>
                                  <p:childTnLst>
                                    <p:set>
                                      <p:cBhvr>
                                        <p:cTn dur="1" fill="hold" id="56">
                                          <p:stCondLst>
                                            <p:cond delay="0"/>
                                          </p:stCondLst>
                                        </p:cTn>
                                        <p:tgtEl>
                                          <p:spTgt spid="29"/>
                                        </p:tgtEl>
                                        <p:attrNameLst>
                                          <p:attrName>style.visibility</p:attrName>
                                        </p:attrNameLst>
                                      </p:cBhvr>
                                      <p:to>
                                        <p:strVal val="visible"/>
                                      </p:to>
                                    </p:set>
                                    <p:anim calcmode="lin" valueType="num">
                                      <p:cBhvr additive="base">
                                        <p:cTn dur="1000" fill="hold" id="57"/>
                                        <p:tgtEl>
                                          <p:spTgt spid="29"/>
                                        </p:tgtEl>
                                        <p:attrNameLst>
                                          <p:attrName>ppt_x</p:attrName>
                                        </p:attrNameLst>
                                      </p:cBhvr>
                                      <p:tavLst>
                                        <p:tav tm="0">
                                          <p:val>
                                            <p:strVal val="#ppt_x"/>
                                          </p:val>
                                        </p:tav>
                                        <p:tav tm="100000">
                                          <p:val>
                                            <p:strVal val="#ppt_x"/>
                                          </p:val>
                                        </p:tav>
                                      </p:tavLst>
                                    </p:anim>
                                    <p:anim calcmode="lin" valueType="num">
                                      <p:cBhvr additive="base">
                                        <p:cTn dur="1000" fill="hold" id="58"/>
                                        <p:tgtEl>
                                          <p:spTgt spid="29"/>
                                        </p:tgtEl>
                                        <p:attrNameLst>
                                          <p:attrName>ppt_y</p:attrName>
                                        </p:attrNameLst>
                                      </p:cBhvr>
                                      <p:tavLst>
                                        <p:tav tm="0">
                                          <p:val>
                                            <p:strVal val="0-#ppt_h/2"/>
                                          </p:val>
                                        </p:tav>
                                        <p:tav tm="100000">
                                          <p:val>
                                            <p:strVal val="#ppt_y"/>
                                          </p:val>
                                        </p:tav>
                                      </p:tavLst>
                                    </p:anim>
                                  </p:childTnLst>
                                </p:cTn>
                              </p:par>
                            </p:childTnLst>
                          </p:cTn>
                        </p:par>
                        <p:par>
                          <p:cTn fill="hold" id="59" nodeType="afterGroup">
                            <p:stCondLst>
                              <p:cond delay="8500"/>
                            </p:stCondLst>
                            <p:childTnLst>
                              <p:par>
                                <p:cTn fill="hold" grpId="0" id="60" nodeType="afterEffect" presetClass="entr" presetID="53" presetSubtype="0">
                                  <p:stCondLst>
                                    <p:cond delay="0"/>
                                  </p:stCondLst>
                                  <p:childTnLst>
                                    <p:set>
                                      <p:cBhvr>
                                        <p:cTn dur="1" fill="hold" id="61">
                                          <p:stCondLst>
                                            <p:cond delay="0"/>
                                          </p:stCondLst>
                                        </p:cTn>
                                        <p:tgtEl>
                                          <p:spTgt spid="30"/>
                                        </p:tgtEl>
                                        <p:attrNameLst>
                                          <p:attrName>style.visibility</p:attrName>
                                        </p:attrNameLst>
                                      </p:cBhvr>
                                      <p:to>
                                        <p:strVal val="visible"/>
                                      </p:to>
                                    </p:set>
                                    <p:anim calcmode="lin" valueType="num">
                                      <p:cBhvr>
                                        <p:cTn dur="500" fill="hold" id="62"/>
                                        <p:tgtEl>
                                          <p:spTgt spid="30"/>
                                        </p:tgtEl>
                                        <p:attrNameLst>
                                          <p:attrName>ppt_w</p:attrName>
                                        </p:attrNameLst>
                                      </p:cBhvr>
                                      <p:tavLst>
                                        <p:tav tm="0">
                                          <p:val>
                                            <p:fltVal val="0"/>
                                          </p:val>
                                        </p:tav>
                                        <p:tav tm="100000">
                                          <p:val>
                                            <p:strVal val="#ppt_w"/>
                                          </p:val>
                                        </p:tav>
                                      </p:tavLst>
                                    </p:anim>
                                    <p:anim calcmode="lin" valueType="num">
                                      <p:cBhvr>
                                        <p:cTn dur="500" fill="hold" id="63"/>
                                        <p:tgtEl>
                                          <p:spTgt spid="30"/>
                                        </p:tgtEl>
                                        <p:attrNameLst>
                                          <p:attrName>ppt_h</p:attrName>
                                        </p:attrNameLst>
                                      </p:cBhvr>
                                      <p:tavLst>
                                        <p:tav tm="0">
                                          <p:val>
                                            <p:fltVal val="0"/>
                                          </p:val>
                                        </p:tav>
                                        <p:tav tm="100000">
                                          <p:val>
                                            <p:strVal val="#ppt_h"/>
                                          </p:val>
                                        </p:tav>
                                      </p:tavLst>
                                    </p:anim>
                                    <p:animEffect filter="fade" transition="in">
                                      <p:cBhvr>
                                        <p:cTn dur="500" id="64"/>
                                        <p:tgtEl>
                                          <p:spTgt spid="30"/>
                                        </p:tgtEl>
                                      </p:cBhvr>
                                    </p:animEffect>
                                  </p:childTnLst>
                                </p:cTn>
                              </p:par>
                            </p:childTnLst>
                          </p:cTn>
                        </p:par>
                        <p:par>
                          <p:cTn fill="hold" id="65" nodeType="afterGroup">
                            <p:stCondLst>
                              <p:cond delay="9000"/>
                            </p:stCondLst>
                            <p:childTnLst>
                              <p:par>
                                <p:cTn decel="100000" fill="hold" grpId="0" id="66" nodeType="afterEffect" presetClass="entr" presetID="2" presetSubtype="1">
                                  <p:stCondLst>
                                    <p:cond delay="0"/>
                                  </p:stCondLst>
                                  <p:childTnLst>
                                    <p:set>
                                      <p:cBhvr>
                                        <p:cTn dur="1" fill="hold" id="67">
                                          <p:stCondLst>
                                            <p:cond delay="0"/>
                                          </p:stCondLst>
                                        </p:cTn>
                                        <p:tgtEl>
                                          <p:spTgt spid="31"/>
                                        </p:tgtEl>
                                        <p:attrNameLst>
                                          <p:attrName>style.visibility</p:attrName>
                                        </p:attrNameLst>
                                      </p:cBhvr>
                                      <p:to>
                                        <p:strVal val="visible"/>
                                      </p:to>
                                    </p:set>
                                    <p:anim calcmode="lin" valueType="num">
                                      <p:cBhvr additive="base">
                                        <p:cTn dur="1000" fill="hold" id="68"/>
                                        <p:tgtEl>
                                          <p:spTgt spid="31"/>
                                        </p:tgtEl>
                                        <p:attrNameLst>
                                          <p:attrName>ppt_x</p:attrName>
                                        </p:attrNameLst>
                                      </p:cBhvr>
                                      <p:tavLst>
                                        <p:tav tm="0">
                                          <p:val>
                                            <p:strVal val="#ppt_x"/>
                                          </p:val>
                                        </p:tav>
                                        <p:tav tm="100000">
                                          <p:val>
                                            <p:strVal val="#ppt_x"/>
                                          </p:val>
                                        </p:tav>
                                      </p:tavLst>
                                    </p:anim>
                                    <p:anim calcmode="lin" valueType="num">
                                      <p:cBhvr additive="base">
                                        <p:cTn dur="1000" fill="hold" id="69"/>
                                        <p:tgtEl>
                                          <p:spTgt spid="31"/>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10000"/>
                            </p:stCondLst>
                            <p:childTnLst>
                              <p:par>
                                <p:cTn fill="hold" grpId="0" id="71" nodeType="afterEffect" presetClass="entr" presetID="53" presetSubtype="0">
                                  <p:stCondLst>
                                    <p:cond delay="0"/>
                                  </p:stCondLst>
                                  <p:childTnLst>
                                    <p:set>
                                      <p:cBhvr>
                                        <p:cTn dur="1" fill="hold" id="72">
                                          <p:stCondLst>
                                            <p:cond delay="0"/>
                                          </p:stCondLst>
                                        </p:cTn>
                                        <p:tgtEl>
                                          <p:spTgt spid="32"/>
                                        </p:tgtEl>
                                        <p:attrNameLst>
                                          <p:attrName>style.visibility</p:attrName>
                                        </p:attrNameLst>
                                      </p:cBhvr>
                                      <p:to>
                                        <p:strVal val="visible"/>
                                      </p:to>
                                    </p:set>
                                    <p:anim calcmode="lin" valueType="num">
                                      <p:cBhvr>
                                        <p:cTn dur="500" fill="hold" id="73"/>
                                        <p:tgtEl>
                                          <p:spTgt spid="32"/>
                                        </p:tgtEl>
                                        <p:attrNameLst>
                                          <p:attrName>ppt_w</p:attrName>
                                        </p:attrNameLst>
                                      </p:cBhvr>
                                      <p:tavLst>
                                        <p:tav tm="0">
                                          <p:val>
                                            <p:fltVal val="0"/>
                                          </p:val>
                                        </p:tav>
                                        <p:tav tm="100000">
                                          <p:val>
                                            <p:strVal val="#ppt_w"/>
                                          </p:val>
                                        </p:tav>
                                      </p:tavLst>
                                    </p:anim>
                                    <p:anim calcmode="lin" valueType="num">
                                      <p:cBhvr>
                                        <p:cTn dur="500" fill="hold" id="74"/>
                                        <p:tgtEl>
                                          <p:spTgt spid="32"/>
                                        </p:tgtEl>
                                        <p:attrNameLst>
                                          <p:attrName>ppt_h</p:attrName>
                                        </p:attrNameLst>
                                      </p:cBhvr>
                                      <p:tavLst>
                                        <p:tav tm="0">
                                          <p:val>
                                            <p:fltVal val="0"/>
                                          </p:val>
                                        </p:tav>
                                        <p:tav tm="100000">
                                          <p:val>
                                            <p:strVal val="#ppt_h"/>
                                          </p:val>
                                        </p:tav>
                                      </p:tavLst>
                                    </p:anim>
                                    <p:animEffect filter="fade" transition="in">
                                      <p:cBhvr>
                                        <p:cTn dur="500" id="75"/>
                                        <p:tgtEl>
                                          <p:spTgt spid="32"/>
                                        </p:tgtEl>
                                      </p:cBhvr>
                                    </p:animEffect>
                                  </p:childTnLst>
                                </p:cTn>
                              </p:par>
                            </p:childTnLst>
                          </p:cTn>
                        </p:par>
                        <p:par>
                          <p:cTn fill="hold" id="76" nodeType="afterGroup">
                            <p:stCondLst>
                              <p:cond delay="10500"/>
                            </p:stCondLst>
                            <p:childTnLst>
                              <p:par>
                                <p:cTn decel="100000" fill="hold" grpId="0" id="77" nodeType="afterEffect" presetClass="entr" presetID="2" presetSubtype="1">
                                  <p:stCondLst>
                                    <p:cond delay="0"/>
                                  </p:stCondLst>
                                  <p:childTnLst>
                                    <p:set>
                                      <p:cBhvr>
                                        <p:cTn dur="1" fill="hold" id="78">
                                          <p:stCondLst>
                                            <p:cond delay="0"/>
                                          </p:stCondLst>
                                        </p:cTn>
                                        <p:tgtEl>
                                          <p:spTgt spid="33"/>
                                        </p:tgtEl>
                                        <p:attrNameLst>
                                          <p:attrName>style.visibility</p:attrName>
                                        </p:attrNameLst>
                                      </p:cBhvr>
                                      <p:to>
                                        <p:strVal val="visible"/>
                                      </p:to>
                                    </p:set>
                                    <p:anim calcmode="lin" valueType="num">
                                      <p:cBhvr additive="base">
                                        <p:cTn dur="1000" fill="hold" id="79"/>
                                        <p:tgtEl>
                                          <p:spTgt spid="33"/>
                                        </p:tgtEl>
                                        <p:attrNameLst>
                                          <p:attrName>ppt_x</p:attrName>
                                        </p:attrNameLst>
                                      </p:cBhvr>
                                      <p:tavLst>
                                        <p:tav tm="0">
                                          <p:val>
                                            <p:strVal val="#ppt_x"/>
                                          </p:val>
                                        </p:tav>
                                        <p:tav tm="100000">
                                          <p:val>
                                            <p:strVal val="#ppt_x"/>
                                          </p:val>
                                        </p:tav>
                                      </p:tavLst>
                                    </p:anim>
                                    <p:anim calcmode="lin" valueType="num">
                                      <p:cBhvr additive="base">
                                        <p:cTn dur="1000" fill="hold" id="80"/>
                                        <p:tgtEl>
                                          <p:spTgt spid="33"/>
                                        </p:tgtEl>
                                        <p:attrNameLst>
                                          <p:attrName>ppt_y</p:attrName>
                                        </p:attrNameLst>
                                      </p:cBhvr>
                                      <p:tavLst>
                                        <p:tav tm="0">
                                          <p:val>
                                            <p:strVal val="0-#ppt_h/2"/>
                                          </p:val>
                                        </p:tav>
                                        <p:tav tm="100000">
                                          <p:val>
                                            <p:strVal val="#ppt_y"/>
                                          </p:val>
                                        </p:tav>
                                      </p:tavLst>
                                    </p:anim>
                                  </p:childTnLst>
                                </p:cTn>
                              </p:par>
                            </p:childTnLst>
                          </p:cTn>
                        </p:par>
                        <p:par>
                          <p:cTn fill="hold" id="81" nodeType="afterGroup">
                            <p:stCondLst>
                              <p:cond delay="11500"/>
                            </p:stCondLst>
                            <p:childTnLst>
                              <p:par>
                                <p:cTn fill="hold" id="82" nodeType="afterEffect" presetClass="entr" presetID="53" presetSubtype="0">
                                  <p:stCondLst>
                                    <p:cond delay="0"/>
                                  </p:stCondLst>
                                  <p:childTnLst>
                                    <p:set>
                                      <p:cBhvr>
                                        <p:cTn dur="1" fill="hold" id="83">
                                          <p:stCondLst>
                                            <p:cond delay="0"/>
                                          </p:stCondLst>
                                        </p:cTn>
                                        <p:tgtEl>
                                          <p:spTgt spid="34"/>
                                        </p:tgtEl>
                                        <p:attrNameLst>
                                          <p:attrName>style.visibility</p:attrName>
                                        </p:attrNameLst>
                                      </p:cBhvr>
                                      <p:to>
                                        <p:strVal val="visible"/>
                                      </p:to>
                                    </p:set>
                                    <p:anim calcmode="lin" valueType="num">
                                      <p:cBhvr>
                                        <p:cTn dur="500" fill="hold" id="84"/>
                                        <p:tgtEl>
                                          <p:spTgt spid="34"/>
                                        </p:tgtEl>
                                        <p:attrNameLst>
                                          <p:attrName>ppt_w</p:attrName>
                                        </p:attrNameLst>
                                      </p:cBhvr>
                                      <p:tavLst>
                                        <p:tav tm="0">
                                          <p:val>
                                            <p:fltVal val="0"/>
                                          </p:val>
                                        </p:tav>
                                        <p:tav tm="100000">
                                          <p:val>
                                            <p:strVal val="#ppt_w"/>
                                          </p:val>
                                        </p:tav>
                                      </p:tavLst>
                                    </p:anim>
                                    <p:anim calcmode="lin" valueType="num">
                                      <p:cBhvr>
                                        <p:cTn dur="500" fill="hold" id="85"/>
                                        <p:tgtEl>
                                          <p:spTgt spid="34"/>
                                        </p:tgtEl>
                                        <p:attrNameLst>
                                          <p:attrName>ppt_h</p:attrName>
                                        </p:attrNameLst>
                                      </p:cBhvr>
                                      <p:tavLst>
                                        <p:tav tm="0">
                                          <p:val>
                                            <p:fltVal val="0"/>
                                          </p:val>
                                        </p:tav>
                                        <p:tav tm="100000">
                                          <p:val>
                                            <p:strVal val="#ppt_h"/>
                                          </p:val>
                                        </p:tav>
                                      </p:tavLst>
                                    </p:anim>
                                    <p:animEffect filter="fade" transition="in">
                                      <p:cBhvr>
                                        <p:cTn dur="500" id="86"/>
                                        <p:tgtEl>
                                          <p:spTgt spid="34"/>
                                        </p:tgtEl>
                                      </p:cBhvr>
                                    </p:animEffect>
                                  </p:childTnLst>
                                </p:cTn>
                              </p:par>
                            </p:childTnLst>
                          </p:cTn>
                        </p:par>
                        <p:par>
                          <p:cTn fill="hold" id="87" nodeType="afterGroup">
                            <p:stCondLst>
                              <p:cond delay="12000"/>
                            </p:stCondLst>
                            <p:childTnLst>
                              <p:par>
                                <p:cTn decel="100000" fill="hold" grpId="0" id="88" nodeType="afterEffect" presetClass="entr" presetID="2" presetSubtype="1">
                                  <p:stCondLst>
                                    <p:cond delay="0"/>
                                  </p:stCondLst>
                                  <p:childTnLst>
                                    <p:set>
                                      <p:cBhvr>
                                        <p:cTn dur="1" fill="hold" id="89">
                                          <p:stCondLst>
                                            <p:cond delay="0"/>
                                          </p:stCondLst>
                                        </p:cTn>
                                        <p:tgtEl>
                                          <p:spTgt spid="40"/>
                                        </p:tgtEl>
                                        <p:attrNameLst>
                                          <p:attrName>style.visibility</p:attrName>
                                        </p:attrNameLst>
                                      </p:cBhvr>
                                      <p:to>
                                        <p:strVal val="visible"/>
                                      </p:to>
                                    </p:set>
                                    <p:anim calcmode="lin" valueType="num">
                                      <p:cBhvr additive="base">
                                        <p:cTn dur="1000" fill="hold" id="90"/>
                                        <p:tgtEl>
                                          <p:spTgt spid="40"/>
                                        </p:tgtEl>
                                        <p:attrNameLst>
                                          <p:attrName>ppt_x</p:attrName>
                                        </p:attrNameLst>
                                      </p:cBhvr>
                                      <p:tavLst>
                                        <p:tav tm="0">
                                          <p:val>
                                            <p:strVal val="#ppt_x"/>
                                          </p:val>
                                        </p:tav>
                                        <p:tav tm="100000">
                                          <p:val>
                                            <p:strVal val="#ppt_x"/>
                                          </p:val>
                                        </p:tav>
                                      </p:tavLst>
                                    </p:anim>
                                    <p:anim calcmode="lin" valueType="num">
                                      <p:cBhvr additive="base">
                                        <p:cTn dur="1000" fill="hold" id="91"/>
                                        <p:tgtEl>
                                          <p:spTgt spid="40"/>
                                        </p:tgtEl>
                                        <p:attrNameLst>
                                          <p:attrName>ppt_y</p:attrName>
                                        </p:attrNameLst>
                                      </p:cBhvr>
                                      <p:tavLst>
                                        <p:tav tm="0">
                                          <p:val>
                                            <p:strVal val="0-#ppt_h/2"/>
                                          </p:val>
                                        </p:tav>
                                        <p:tav tm="100000">
                                          <p:val>
                                            <p:strVal val="#ppt_y"/>
                                          </p:val>
                                        </p:tav>
                                      </p:tavLst>
                                    </p:anim>
                                  </p:childTnLst>
                                </p:cTn>
                              </p:par>
                            </p:childTnLst>
                          </p:cTn>
                        </p:par>
                        <p:par>
                          <p:cTn fill="hold" id="92" nodeType="afterGroup">
                            <p:stCondLst>
                              <p:cond delay="13000"/>
                            </p:stCondLst>
                            <p:childTnLst>
                              <p:par>
                                <p:cTn fill="hold" grpId="0" id="93" nodeType="afterEffect" presetClass="entr" presetID="53" presetSubtype="0">
                                  <p:stCondLst>
                                    <p:cond delay="0"/>
                                  </p:stCondLst>
                                  <p:childTnLst>
                                    <p:set>
                                      <p:cBhvr>
                                        <p:cTn dur="1" fill="hold" id="94">
                                          <p:stCondLst>
                                            <p:cond delay="0"/>
                                          </p:stCondLst>
                                        </p:cTn>
                                        <p:tgtEl>
                                          <p:spTgt spid="41"/>
                                        </p:tgtEl>
                                        <p:attrNameLst>
                                          <p:attrName>style.visibility</p:attrName>
                                        </p:attrNameLst>
                                      </p:cBhvr>
                                      <p:to>
                                        <p:strVal val="visible"/>
                                      </p:to>
                                    </p:set>
                                    <p:anim calcmode="lin" valueType="num">
                                      <p:cBhvr>
                                        <p:cTn dur="500" fill="hold" id="95"/>
                                        <p:tgtEl>
                                          <p:spTgt spid="41"/>
                                        </p:tgtEl>
                                        <p:attrNameLst>
                                          <p:attrName>ppt_w</p:attrName>
                                        </p:attrNameLst>
                                      </p:cBhvr>
                                      <p:tavLst>
                                        <p:tav tm="0">
                                          <p:val>
                                            <p:fltVal val="0"/>
                                          </p:val>
                                        </p:tav>
                                        <p:tav tm="100000">
                                          <p:val>
                                            <p:strVal val="#ppt_w"/>
                                          </p:val>
                                        </p:tav>
                                      </p:tavLst>
                                    </p:anim>
                                    <p:anim calcmode="lin" valueType="num">
                                      <p:cBhvr>
                                        <p:cTn dur="500" fill="hold" id="96"/>
                                        <p:tgtEl>
                                          <p:spTgt spid="41"/>
                                        </p:tgtEl>
                                        <p:attrNameLst>
                                          <p:attrName>ppt_h</p:attrName>
                                        </p:attrNameLst>
                                      </p:cBhvr>
                                      <p:tavLst>
                                        <p:tav tm="0">
                                          <p:val>
                                            <p:fltVal val="0"/>
                                          </p:val>
                                        </p:tav>
                                        <p:tav tm="100000">
                                          <p:val>
                                            <p:strVal val="#ppt_h"/>
                                          </p:val>
                                        </p:tav>
                                      </p:tavLst>
                                    </p:anim>
                                    <p:animEffect filter="fade" transition="in">
                                      <p:cBhvr>
                                        <p:cTn dur="500" id="97"/>
                                        <p:tgtEl>
                                          <p:spTgt spid="41"/>
                                        </p:tgtEl>
                                      </p:cBhvr>
                                    </p:animEffect>
                                  </p:childTnLst>
                                </p:cTn>
                              </p:par>
                            </p:childTnLst>
                          </p:cTn>
                        </p:par>
                        <p:par>
                          <p:cTn fill="hold" id="98" nodeType="afterGroup">
                            <p:stCondLst>
                              <p:cond delay="13500"/>
                            </p:stCondLst>
                            <p:childTnLst>
                              <p:par>
                                <p:cTn decel="100000" fill="hold" grpId="0" id="99" nodeType="afterEffect" presetClass="entr" presetID="2" presetSubtype="1">
                                  <p:stCondLst>
                                    <p:cond delay="0"/>
                                  </p:stCondLst>
                                  <p:childTnLst>
                                    <p:set>
                                      <p:cBhvr>
                                        <p:cTn dur="1" fill="hold" id="100">
                                          <p:stCondLst>
                                            <p:cond delay="0"/>
                                          </p:stCondLst>
                                        </p:cTn>
                                        <p:tgtEl>
                                          <p:spTgt spid="42"/>
                                        </p:tgtEl>
                                        <p:attrNameLst>
                                          <p:attrName>style.visibility</p:attrName>
                                        </p:attrNameLst>
                                      </p:cBhvr>
                                      <p:to>
                                        <p:strVal val="visible"/>
                                      </p:to>
                                    </p:set>
                                    <p:anim calcmode="lin" valueType="num">
                                      <p:cBhvr additive="base">
                                        <p:cTn dur="1000" fill="hold" id="101"/>
                                        <p:tgtEl>
                                          <p:spTgt spid="42"/>
                                        </p:tgtEl>
                                        <p:attrNameLst>
                                          <p:attrName>ppt_x</p:attrName>
                                        </p:attrNameLst>
                                      </p:cBhvr>
                                      <p:tavLst>
                                        <p:tav tm="0">
                                          <p:val>
                                            <p:strVal val="#ppt_x"/>
                                          </p:val>
                                        </p:tav>
                                        <p:tav tm="100000">
                                          <p:val>
                                            <p:strVal val="#ppt_x"/>
                                          </p:val>
                                        </p:tav>
                                      </p:tavLst>
                                    </p:anim>
                                    <p:anim calcmode="lin" valueType="num">
                                      <p:cBhvr additive="base">
                                        <p:cTn dur="1000" fill="hold" id="102"/>
                                        <p:tgtEl>
                                          <p:spTgt spid="42"/>
                                        </p:tgtEl>
                                        <p:attrNameLst>
                                          <p:attrName>ppt_y</p:attrName>
                                        </p:attrNameLst>
                                      </p:cBhvr>
                                      <p:tavLst>
                                        <p:tav tm="0">
                                          <p:val>
                                            <p:strVal val="0-#ppt_h/2"/>
                                          </p:val>
                                        </p:tav>
                                        <p:tav tm="100000">
                                          <p:val>
                                            <p:strVal val="#ppt_y"/>
                                          </p:val>
                                        </p:tav>
                                      </p:tavLst>
                                    </p:anim>
                                  </p:childTnLst>
                                </p:cTn>
                              </p:par>
                            </p:childTnLst>
                          </p:cTn>
                        </p:par>
                        <p:par>
                          <p:cTn fill="hold" id="103" nodeType="afterGroup">
                            <p:stCondLst>
                              <p:cond delay="14500"/>
                            </p:stCondLst>
                            <p:childTnLst>
                              <p:par>
                                <p:cTn fill="hold" id="104" nodeType="afterEffect" presetClass="entr" presetID="53" presetSubtype="0">
                                  <p:stCondLst>
                                    <p:cond delay="0"/>
                                  </p:stCondLst>
                                  <p:childTnLst>
                                    <p:set>
                                      <p:cBhvr>
                                        <p:cTn dur="1" fill="hold" id="105">
                                          <p:stCondLst>
                                            <p:cond delay="0"/>
                                          </p:stCondLst>
                                        </p:cTn>
                                        <p:tgtEl>
                                          <p:spTgt spid="43"/>
                                        </p:tgtEl>
                                        <p:attrNameLst>
                                          <p:attrName>style.visibility</p:attrName>
                                        </p:attrNameLst>
                                      </p:cBhvr>
                                      <p:to>
                                        <p:strVal val="visible"/>
                                      </p:to>
                                    </p:set>
                                    <p:anim calcmode="lin" valueType="num">
                                      <p:cBhvr>
                                        <p:cTn dur="500" fill="hold" id="106"/>
                                        <p:tgtEl>
                                          <p:spTgt spid="43"/>
                                        </p:tgtEl>
                                        <p:attrNameLst>
                                          <p:attrName>ppt_w</p:attrName>
                                        </p:attrNameLst>
                                      </p:cBhvr>
                                      <p:tavLst>
                                        <p:tav tm="0">
                                          <p:val>
                                            <p:fltVal val="0"/>
                                          </p:val>
                                        </p:tav>
                                        <p:tav tm="100000">
                                          <p:val>
                                            <p:strVal val="#ppt_w"/>
                                          </p:val>
                                        </p:tav>
                                      </p:tavLst>
                                    </p:anim>
                                    <p:anim calcmode="lin" valueType="num">
                                      <p:cBhvr>
                                        <p:cTn dur="500" fill="hold" id="107"/>
                                        <p:tgtEl>
                                          <p:spTgt spid="43"/>
                                        </p:tgtEl>
                                        <p:attrNameLst>
                                          <p:attrName>ppt_h</p:attrName>
                                        </p:attrNameLst>
                                      </p:cBhvr>
                                      <p:tavLst>
                                        <p:tav tm="0">
                                          <p:val>
                                            <p:fltVal val="0"/>
                                          </p:val>
                                        </p:tav>
                                        <p:tav tm="100000">
                                          <p:val>
                                            <p:strVal val="#ppt_h"/>
                                          </p:val>
                                        </p:tav>
                                      </p:tavLst>
                                    </p:anim>
                                    <p:animEffect filter="fade" transition="in">
                                      <p:cBhvr>
                                        <p:cTn dur="500" id="108"/>
                                        <p:tgtEl>
                                          <p:spTgt spid="43"/>
                                        </p:tgtEl>
                                      </p:cBhvr>
                                    </p:animEffect>
                                  </p:childTnLst>
                                </p:cTn>
                              </p:par>
                            </p:childTnLst>
                          </p:cTn>
                        </p:par>
                        <p:par>
                          <p:cTn fill="hold" id="109" nodeType="afterGroup">
                            <p:stCondLst>
                              <p:cond delay="15000"/>
                            </p:stCondLst>
                            <p:childTnLst>
                              <p:par>
                                <p:cTn decel="100000" fill="hold" grpId="0" id="110" nodeType="afterEffect" presetClass="entr" presetID="2" presetSubtype="1">
                                  <p:stCondLst>
                                    <p:cond delay="0"/>
                                  </p:stCondLst>
                                  <p:childTnLst>
                                    <p:set>
                                      <p:cBhvr>
                                        <p:cTn dur="1" fill="hold" id="111">
                                          <p:stCondLst>
                                            <p:cond delay="0"/>
                                          </p:stCondLst>
                                        </p:cTn>
                                        <p:tgtEl>
                                          <p:spTgt spid="46"/>
                                        </p:tgtEl>
                                        <p:attrNameLst>
                                          <p:attrName>style.visibility</p:attrName>
                                        </p:attrNameLst>
                                      </p:cBhvr>
                                      <p:to>
                                        <p:strVal val="visible"/>
                                      </p:to>
                                    </p:set>
                                    <p:anim calcmode="lin" valueType="num">
                                      <p:cBhvr additive="base">
                                        <p:cTn dur="1000" fill="hold" id="112"/>
                                        <p:tgtEl>
                                          <p:spTgt spid="46"/>
                                        </p:tgtEl>
                                        <p:attrNameLst>
                                          <p:attrName>ppt_x</p:attrName>
                                        </p:attrNameLst>
                                      </p:cBhvr>
                                      <p:tavLst>
                                        <p:tav tm="0">
                                          <p:val>
                                            <p:strVal val="#ppt_x"/>
                                          </p:val>
                                        </p:tav>
                                        <p:tav tm="100000">
                                          <p:val>
                                            <p:strVal val="#ppt_x"/>
                                          </p:val>
                                        </p:tav>
                                      </p:tavLst>
                                    </p:anim>
                                    <p:anim calcmode="lin" valueType="num">
                                      <p:cBhvr additive="base">
                                        <p:cTn dur="1000" fill="hold" id="113"/>
                                        <p:tgtEl>
                                          <p:spTgt spid="46"/>
                                        </p:tgtEl>
                                        <p:attrNameLst>
                                          <p:attrName>ppt_y</p:attrName>
                                        </p:attrNameLst>
                                      </p:cBhvr>
                                      <p:tavLst>
                                        <p:tav tm="0">
                                          <p:val>
                                            <p:strVal val="0-#ppt_h/2"/>
                                          </p:val>
                                        </p:tav>
                                        <p:tav tm="100000">
                                          <p:val>
                                            <p:strVal val="#ppt_y"/>
                                          </p:val>
                                        </p:tav>
                                      </p:tavLst>
                                    </p:anim>
                                  </p:childTnLst>
                                </p:cTn>
                              </p:par>
                            </p:childTnLst>
                          </p:cTn>
                        </p:par>
                        <p:par>
                          <p:cTn fill="hold" id="114" nodeType="afterGroup">
                            <p:stCondLst>
                              <p:cond delay="16000"/>
                            </p:stCondLst>
                            <p:childTnLst>
                              <p:par>
                                <p:cTn fill="hold" grpId="0" id="115" nodeType="afterEffect" presetClass="entr" presetID="53" presetSubtype="0">
                                  <p:stCondLst>
                                    <p:cond delay="0"/>
                                  </p:stCondLst>
                                  <p:childTnLst>
                                    <p:set>
                                      <p:cBhvr>
                                        <p:cTn dur="1" fill="hold" id="116">
                                          <p:stCondLst>
                                            <p:cond delay="0"/>
                                          </p:stCondLst>
                                        </p:cTn>
                                        <p:tgtEl>
                                          <p:spTgt spid="47"/>
                                        </p:tgtEl>
                                        <p:attrNameLst>
                                          <p:attrName>style.visibility</p:attrName>
                                        </p:attrNameLst>
                                      </p:cBhvr>
                                      <p:to>
                                        <p:strVal val="visible"/>
                                      </p:to>
                                    </p:set>
                                    <p:anim calcmode="lin" valueType="num">
                                      <p:cBhvr>
                                        <p:cTn dur="500" fill="hold" id="117"/>
                                        <p:tgtEl>
                                          <p:spTgt spid="47"/>
                                        </p:tgtEl>
                                        <p:attrNameLst>
                                          <p:attrName>ppt_w</p:attrName>
                                        </p:attrNameLst>
                                      </p:cBhvr>
                                      <p:tavLst>
                                        <p:tav tm="0">
                                          <p:val>
                                            <p:fltVal val="0"/>
                                          </p:val>
                                        </p:tav>
                                        <p:tav tm="100000">
                                          <p:val>
                                            <p:strVal val="#ppt_w"/>
                                          </p:val>
                                        </p:tav>
                                      </p:tavLst>
                                    </p:anim>
                                    <p:anim calcmode="lin" valueType="num">
                                      <p:cBhvr>
                                        <p:cTn dur="500" fill="hold" id="118"/>
                                        <p:tgtEl>
                                          <p:spTgt spid="47"/>
                                        </p:tgtEl>
                                        <p:attrNameLst>
                                          <p:attrName>ppt_h</p:attrName>
                                        </p:attrNameLst>
                                      </p:cBhvr>
                                      <p:tavLst>
                                        <p:tav tm="0">
                                          <p:val>
                                            <p:fltVal val="0"/>
                                          </p:val>
                                        </p:tav>
                                        <p:tav tm="100000">
                                          <p:val>
                                            <p:strVal val="#ppt_h"/>
                                          </p:val>
                                        </p:tav>
                                      </p:tavLst>
                                    </p:anim>
                                    <p:animEffect filter="fade" transition="in">
                                      <p:cBhvr>
                                        <p:cTn dur="500" id="119"/>
                                        <p:tgtEl>
                                          <p:spTgt spid="47"/>
                                        </p:tgtEl>
                                      </p:cBhvr>
                                    </p:animEffect>
                                  </p:childTnLst>
                                </p:cTn>
                              </p:par>
                            </p:childTnLst>
                          </p:cTn>
                        </p:par>
                        <p:par>
                          <p:cTn fill="hold" id="120" nodeType="afterGroup">
                            <p:stCondLst>
                              <p:cond delay="16500"/>
                            </p:stCondLst>
                            <p:childTnLst>
                              <p:par>
                                <p:cTn decel="100000" fill="hold" grpId="0" id="121" nodeType="afterEffect" presetClass="entr" presetID="2" presetSubtype="1">
                                  <p:stCondLst>
                                    <p:cond delay="0"/>
                                  </p:stCondLst>
                                  <p:childTnLst>
                                    <p:set>
                                      <p:cBhvr>
                                        <p:cTn dur="1" fill="hold" id="122">
                                          <p:stCondLst>
                                            <p:cond delay="0"/>
                                          </p:stCondLst>
                                        </p:cTn>
                                        <p:tgtEl>
                                          <p:spTgt spid="48"/>
                                        </p:tgtEl>
                                        <p:attrNameLst>
                                          <p:attrName>style.visibility</p:attrName>
                                        </p:attrNameLst>
                                      </p:cBhvr>
                                      <p:to>
                                        <p:strVal val="visible"/>
                                      </p:to>
                                    </p:set>
                                    <p:anim calcmode="lin" valueType="num">
                                      <p:cBhvr additive="base">
                                        <p:cTn dur="1000" fill="hold" id="123"/>
                                        <p:tgtEl>
                                          <p:spTgt spid="48"/>
                                        </p:tgtEl>
                                        <p:attrNameLst>
                                          <p:attrName>ppt_x</p:attrName>
                                        </p:attrNameLst>
                                      </p:cBhvr>
                                      <p:tavLst>
                                        <p:tav tm="0">
                                          <p:val>
                                            <p:strVal val="#ppt_x"/>
                                          </p:val>
                                        </p:tav>
                                        <p:tav tm="100000">
                                          <p:val>
                                            <p:strVal val="#ppt_x"/>
                                          </p:val>
                                        </p:tav>
                                      </p:tavLst>
                                    </p:anim>
                                    <p:anim calcmode="lin" valueType="num">
                                      <p:cBhvr additive="base">
                                        <p:cTn dur="1000" fill="hold" id="124"/>
                                        <p:tgtEl>
                                          <p:spTgt spid="48"/>
                                        </p:tgtEl>
                                        <p:attrNameLst>
                                          <p:attrName>ppt_y</p:attrName>
                                        </p:attrNameLst>
                                      </p:cBhvr>
                                      <p:tavLst>
                                        <p:tav tm="0">
                                          <p:val>
                                            <p:strVal val="0-#ppt_h/2"/>
                                          </p:val>
                                        </p:tav>
                                        <p:tav tm="100000">
                                          <p:val>
                                            <p:strVal val="#ppt_y"/>
                                          </p:val>
                                        </p:tav>
                                      </p:tavLst>
                                    </p:anim>
                                  </p:childTnLst>
                                </p:cTn>
                              </p:par>
                            </p:childTnLst>
                          </p:cTn>
                        </p:par>
                        <p:par>
                          <p:cTn fill="hold" id="125" nodeType="afterGroup">
                            <p:stCondLst>
                              <p:cond delay="17500"/>
                            </p:stCondLst>
                            <p:childTnLst>
                              <p:par>
                                <p:cTn fill="hold" grpId="0" id="126" nodeType="afterEffect" presetClass="entr" presetID="22" presetSubtype="1">
                                  <p:stCondLst>
                                    <p:cond delay="0"/>
                                  </p:stCondLst>
                                  <p:childTnLst>
                                    <p:set>
                                      <p:cBhvr>
                                        <p:cTn dur="1" fill="hold" id="127">
                                          <p:stCondLst>
                                            <p:cond delay="0"/>
                                          </p:stCondLst>
                                        </p:cTn>
                                        <p:tgtEl>
                                          <p:spTgt spid="50"/>
                                        </p:tgtEl>
                                        <p:attrNameLst>
                                          <p:attrName>style.visibility</p:attrName>
                                        </p:attrNameLst>
                                      </p:cBhvr>
                                      <p:to>
                                        <p:strVal val="visible"/>
                                      </p:to>
                                    </p:set>
                                    <p:animEffect filter="wipe(up)" transition="in">
                                      <p:cBhvr>
                                        <p:cTn dur="750" id="128"/>
                                        <p:tgtEl>
                                          <p:spTgt spid="50"/>
                                        </p:tgtEl>
                                      </p:cBhvr>
                                    </p:animEffect>
                                  </p:childTnLst>
                                </p:cTn>
                              </p:par>
                              <p:par>
                                <p:cTn fill="hold" grpId="0" id="129" nodeType="withEffect" presetClass="entr" presetID="2" presetSubtype="12">
                                  <p:stCondLst>
                                    <p:cond delay="500"/>
                                  </p:stCondLst>
                                  <p:childTnLst>
                                    <p:set>
                                      <p:cBhvr>
                                        <p:cTn dur="1" fill="hold" id="130">
                                          <p:stCondLst>
                                            <p:cond delay="0"/>
                                          </p:stCondLst>
                                        </p:cTn>
                                        <p:tgtEl>
                                          <p:spTgt spid="53"/>
                                        </p:tgtEl>
                                        <p:attrNameLst>
                                          <p:attrName>style.visibility</p:attrName>
                                        </p:attrNameLst>
                                      </p:cBhvr>
                                      <p:to>
                                        <p:strVal val="visible"/>
                                      </p:to>
                                    </p:set>
                                    <p:anim calcmode="lin" valueType="num">
                                      <p:cBhvr additive="base">
                                        <p:cTn dur="500" fill="hold" id="131"/>
                                        <p:tgtEl>
                                          <p:spTgt spid="53"/>
                                        </p:tgtEl>
                                        <p:attrNameLst>
                                          <p:attrName>ppt_x</p:attrName>
                                        </p:attrNameLst>
                                      </p:cBhvr>
                                      <p:tavLst>
                                        <p:tav tm="0">
                                          <p:val>
                                            <p:strVal val="0-#ppt_w/2"/>
                                          </p:val>
                                        </p:tav>
                                        <p:tav tm="100000">
                                          <p:val>
                                            <p:strVal val="#ppt_x"/>
                                          </p:val>
                                        </p:tav>
                                      </p:tavLst>
                                    </p:anim>
                                    <p:anim calcmode="lin" valueType="num">
                                      <p:cBhvr additive="base">
                                        <p:cTn dur="500" fill="hold" id="132"/>
                                        <p:tgtEl>
                                          <p:spTgt spid="53"/>
                                        </p:tgtEl>
                                        <p:attrNameLst>
                                          <p:attrName>ppt_y</p:attrName>
                                        </p:attrNameLst>
                                      </p:cBhvr>
                                      <p:tavLst>
                                        <p:tav tm="0">
                                          <p:val>
                                            <p:strVal val="1+#ppt_h/2"/>
                                          </p:val>
                                        </p:tav>
                                        <p:tav tm="100000">
                                          <p:val>
                                            <p:strVal val="#ppt_y"/>
                                          </p:val>
                                        </p:tav>
                                      </p:tavLst>
                                    </p:anim>
                                  </p:childTnLst>
                                </p:cTn>
                              </p:par>
                              <p:par>
                                <p:cTn fill="hold" grpId="0" id="133" nodeType="withEffect" presetClass="entr" presetID="2" presetSubtype="12">
                                  <p:stCondLst>
                                    <p:cond delay="500"/>
                                  </p:stCondLst>
                                  <p:childTnLst>
                                    <p:set>
                                      <p:cBhvr>
                                        <p:cTn dur="1" fill="hold" id="134">
                                          <p:stCondLst>
                                            <p:cond delay="0"/>
                                          </p:stCondLst>
                                        </p:cTn>
                                        <p:tgtEl>
                                          <p:spTgt spid="54"/>
                                        </p:tgtEl>
                                        <p:attrNameLst>
                                          <p:attrName>style.visibility</p:attrName>
                                        </p:attrNameLst>
                                      </p:cBhvr>
                                      <p:to>
                                        <p:strVal val="visible"/>
                                      </p:to>
                                    </p:set>
                                    <p:anim calcmode="lin" valueType="num">
                                      <p:cBhvr additive="base">
                                        <p:cTn dur="500" fill="hold" id="135"/>
                                        <p:tgtEl>
                                          <p:spTgt spid="54"/>
                                        </p:tgtEl>
                                        <p:attrNameLst>
                                          <p:attrName>ppt_x</p:attrName>
                                        </p:attrNameLst>
                                      </p:cBhvr>
                                      <p:tavLst>
                                        <p:tav tm="0">
                                          <p:val>
                                            <p:strVal val="0-#ppt_w/2"/>
                                          </p:val>
                                        </p:tav>
                                        <p:tav tm="100000">
                                          <p:val>
                                            <p:strVal val="#ppt_x"/>
                                          </p:val>
                                        </p:tav>
                                      </p:tavLst>
                                    </p:anim>
                                    <p:anim calcmode="lin" valueType="num">
                                      <p:cBhvr additive="base">
                                        <p:cTn dur="500" fill="hold" id="136"/>
                                        <p:tgtEl>
                                          <p:spTgt spid="54"/>
                                        </p:tgtEl>
                                        <p:attrNameLst>
                                          <p:attrName>ppt_y</p:attrName>
                                        </p:attrNameLst>
                                      </p:cBhvr>
                                      <p:tavLst>
                                        <p:tav tm="0">
                                          <p:val>
                                            <p:strVal val="1+#ppt_h/2"/>
                                          </p:val>
                                        </p:tav>
                                        <p:tav tm="100000">
                                          <p:val>
                                            <p:strVal val="#ppt_y"/>
                                          </p:val>
                                        </p:tav>
                                      </p:tavLst>
                                    </p:anim>
                                  </p:childTnLst>
                                </p:cTn>
                              </p:par>
                              <p:par>
                                <p:cTn fill="hold" grpId="0" id="137" nodeType="withEffect" presetClass="entr" presetID="2" presetSubtype="12">
                                  <p:stCondLst>
                                    <p:cond delay="500"/>
                                  </p:stCondLst>
                                  <p:childTnLst>
                                    <p:set>
                                      <p:cBhvr>
                                        <p:cTn dur="1" fill="hold" id="138">
                                          <p:stCondLst>
                                            <p:cond delay="0"/>
                                          </p:stCondLst>
                                        </p:cTn>
                                        <p:tgtEl>
                                          <p:spTgt spid="55"/>
                                        </p:tgtEl>
                                        <p:attrNameLst>
                                          <p:attrName>style.visibility</p:attrName>
                                        </p:attrNameLst>
                                      </p:cBhvr>
                                      <p:to>
                                        <p:strVal val="visible"/>
                                      </p:to>
                                    </p:set>
                                    <p:anim calcmode="lin" valueType="num">
                                      <p:cBhvr additive="base">
                                        <p:cTn dur="500" fill="hold" id="139"/>
                                        <p:tgtEl>
                                          <p:spTgt spid="55"/>
                                        </p:tgtEl>
                                        <p:attrNameLst>
                                          <p:attrName>ppt_x</p:attrName>
                                        </p:attrNameLst>
                                      </p:cBhvr>
                                      <p:tavLst>
                                        <p:tav tm="0">
                                          <p:val>
                                            <p:strVal val="0-#ppt_w/2"/>
                                          </p:val>
                                        </p:tav>
                                        <p:tav tm="100000">
                                          <p:val>
                                            <p:strVal val="#ppt_x"/>
                                          </p:val>
                                        </p:tav>
                                      </p:tavLst>
                                    </p:anim>
                                    <p:anim calcmode="lin" valueType="num">
                                      <p:cBhvr additive="base">
                                        <p:cTn dur="500" fill="hold" id="140"/>
                                        <p:tgtEl>
                                          <p:spTgt spid="55"/>
                                        </p:tgtEl>
                                        <p:attrNameLst>
                                          <p:attrName>ppt_y</p:attrName>
                                        </p:attrNameLst>
                                      </p:cBhvr>
                                      <p:tavLst>
                                        <p:tav tm="0">
                                          <p:val>
                                            <p:strVal val="1+#ppt_h/2"/>
                                          </p:val>
                                        </p:tav>
                                        <p:tav tm="100000">
                                          <p:val>
                                            <p:strVal val="#ppt_y"/>
                                          </p:val>
                                        </p:tav>
                                      </p:tavLst>
                                    </p:anim>
                                  </p:childTnLst>
                                </p:cTn>
                              </p:par>
                              <p:par>
                                <p:cTn fill="hold" grpId="0" id="141" nodeType="withEffect" presetClass="entr" presetID="2" presetSubtype="12">
                                  <p:stCondLst>
                                    <p:cond delay="500"/>
                                  </p:stCondLst>
                                  <p:childTnLst>
                                    <p:set>
                                      <p:cBhvr>
                                        <p:cTn dur="1" fill="hold" id="142">
                                          <p:stCondLst>
                                            <p:cond delay="0"/>
                                          </p:stCondLst>
                                        </p:cTn>
                                        <p:tgtEl>
                                          <p:spTgt spid="56"/>
                                        </p:tgtEl>
                                        <p:attrNameLst>
                                          <p:attrName>style.visibility</p:attrName>
                                        </p:attrNameLst>
                                      </p:cBhvr>
                                      <p:to>
                                        <p:strVal val="visible"/>
                                      </p:to>
                                    </p:set>
                                    <p:anim calcmode="lin" valueType="num">
                                      <p:cBhvr additive="base">
                                        <p:cTn dur="500" fill="hold" id="143"/>
                                        <p:tgtEl>
                                          <p:spTgt spid="56"/>
                                        </p:tgtEl>
                                        <p:attrNameLst>
                                          <p:attrName>ppt_x</p:attrName>
                                        </p:attrNameLst>
                                      </p:cBhvr>
                                      <p:tavLst>
                                        <p:tav tm="0">
                                          <p:val>
                                            <p:strVal val="0-#ppt_w/2"/>
                                          </p:val>
                                        </p:tav>
                                        <p:tav tm="100000">
                                          <p:val>
                                            <p:strVal val="#ppt_x"/>
                                          </p:val>
                                        </p:tav>
                                      </p:tavLst>
                                    </p:anim>
                                    <p:anim calcmode="lin" valueType="num">
                                      <p:cBhvr additive="base">
                                        <p:cTn dur="500" fill="hold" id="144"/>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7"/>
      <p:bldP grpId="0" spid="11"/>
      <p:bldP grpId="0" spid="12"/>
      <p:bldP grpId="1" spid="12"/>
      <p:bldP grpId="0" spid="23"/>
      <p:bldP grpId="0" spid="29"/>
      <p:bldP grpId="0" spid="30"/>
      <p:bldP grpId="0" spid="31"/>
      <p:bldP grpId="0" spid="32"/>
      <p:bldP grpId="0" spid="33"/>
      <p:bldP grpId="0" spid="40"/>
      <p:bldP grpId="0" spid="41"/>
      <p:bldP grpId="0" spid="42"/>
      <p:bldP grpId="0" spid="46"/>
      <p:bldP grpId="0" spid="47"/>
      <p:bldP grpId="0" spid="48"/>
      <p:bldP grpId="0" spid="52"/>
      <p:bldP grpId="0" spid="53"/>
      <p:bldP grpId="0" spid="54"/>
      <p:bldP grpId="0" spid="55"/>
      <p:bldP grpId="0" spid="5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6A51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301875"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优势劣势分析</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20</a:t>
            </a:r>
          </a:p>
        </p:txBody>
      </p:sp>
      <p:grpSp>
        <p:nvGrpSpPr>
          <p:cNvPr id="10" name="Group 47"/>
          <p:cNvGrpSpPr>
            <a:grpSpLocks noChangeAspect="1"/>
          </p:cNvGrpSpPr>
          <p:nvPr/>
        </p:nvGrpSpPr>
        <p:grpSpPr>
          <a:xfrm>
            <a:off x="4910014" y="1785943"/>
            <a:ext cx="2316162" cy="2316162"/>
            <a:chOff x="1968848" y="2546470"/>
            <a:chExt cx="2846056" cy="2846056"/>
          </a:xfrm>
        </p:grpSpPr>
        <p:sp>
          <p:nvSpPr>
            <p:cNvPr id="11" name="Freeform 48"/>
            <p:cNvSpPr/>
            <p:nvPr/>
          </p:nvSpPr>
          <p:spPr>
            <a:xfrm>
              <a:off x="1968848" y="2546470"/>
              <a:ext cx="1390841" cy="1390841"/>
            </a:xfrm>
            <a:custGeom>
              <a:gdLst>
                <a:gd fmla="*/ 231822 w 1390905" name="connsiteX0"/>
                <a:gd fmla="*/ 0 h 1390905" name="connsiteY0"/>
                <a:gd fmla="*/ 1390905 w 1390905" name="connsiteX1"/>
                <a:gd fmla="*/ 0 h 1390905" name="connsiteY1"/>
                <a:gd fmla="*/ 1390905 w 1390905" name="connsiteX2"/>
                <a:gd fmla="*/ 0 h 1390905" name="connsiteY2"/>
                <a:gd fmla="*/ 1390905 w 1390905" name="connsiteX3"/>
                <a:gd fmla="*/ 1159083 h 1390905" name="connsiteY3"/>
                <a:gd fmla="*/ 1159083 w 1390905" name="connsiteX4"/>
                <a:gd fmla="*/ 1390905 h 1390905" name="connsiteY4"/>
                <a:gd fmla="*/ 0 w 1390905" name="connsiteX5"/>
                <a:gd fmla="*/ 1390905 h 1390905" name="connsiteY5"/>
                <a:gd fmla="*/ 0 w 1390905" name="connsiteX6"/>
                <a:gd fmla="*/ 1390905 h 1390905" name="connsiteY6"/>
                <a:gd fmla="*/ 0 w 1390905" name="connsiteX7"/>
                <a:gd fmla="*/ 231822 h 1390905" name="connsiteY7"/>
                <a:gd fmla="*/ 231822 w 1390905" name="connsiteX8"/>
                <a:gd fmla="*/ 0 h 139090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0905" w="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rgbClr val="00A2A4"/>
            </a:solidFill>
            <a:ln>
              <a:noFill/>
            </a:ln>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bIns="274146" lIns="274146" rIns="274146" tIns="274146"/>
            <a:lstStyle/>
            <a:p>
              <a:pPr algn="ctr" defTabSz="1289050" eaLnBrk="1" fontAlgn="auto" hangingPunct="1">
                <a:lnSpc>
                  <a:spcPct val="90000"/>
                </a:lnSpc>
                <a:spcAft>
                  <a:spcPct val="35000"/>
                </a:spcAft>
                <a:defRPr/>
              </a:pPr>
              <a:endParaRPr lang="id-ID" sz="2900">
                <a:solidFill>
                  <a:schemeClr val="tx1">
                    <a:lumMod val="50000"/>
                    <a:lumOff val="50000"/>
                  </a:schemeClr>
                </a:solidFill>
              </a:endParaRPr>
            </a:p>
          </p:txBody>
        </p:sp>
        <p:sp>
          <p:nvSpPr>
            <p:cNvPr id="12" name="Freeform 49"/>
            <p:cNvSpPr/>
            <p:nvPr/>
          </p:nvSpPr>
          <p:spPr>
            <a:xfrm>
              <a:off x="3424063" y="2546470"/>
              <a:ext cx="1390841" cy="1390841"/>
            </a:xfrm>
            <a:custGeom>
              <a:gdLst>
                <a:gd fmla="*/ 231822 w 1390905" name="connsiteX0"/>
                <a:gd fmla="*/ 0 h 1390905" name="connsiteY0"/>
                <a:gd fmla="*/ 1390905 w 1390905" name="connsiteX1"/>
                <a:gd fmla="*/ 0 h 1390905" name="connsiteY1"/>
                <a:gd fmla="*/ 1390905 w 1390905" name="connsiteX2"/>
                <a:gd fmla="*/ 0 h 1390905" name="connsiteY2"/>
                <a:gd fmla="*/ 1390905 w 1390905" name="connsiteX3"/>
                <a:gd fmla="*/ 1159083 h 1390905" name="connsiteY3"/>
                <a:gd fmla="*/ 1159083 w 1390905" name="connsiteX4"/>
                <a:gd fmla="*/ 1390905 h 1390905" name="connsiteY4"/>
                <a:gd fmla="*/ 0 w 1390905" name="connsiteX5"/>
                <a:gd fmla="*/ 1390905 h 1390905" name="connsiteY5"/>
                <a:gd fmla="*/ 0 w 1390905" name="connsiteX6"/>
                <a:gd fmla="*/ 1390905 h 1390905" name="connsiteY6"/>
                <a:gd fmla="*/ 0 w 1390905" name="connsiteX7"/>
                <a:gd fmla="*/ 231822 h 1390905" name="connsiteY7"/>
                <a:gd fmla="*/ 231822 w 1390905" name="connsiteX8"/>
                <a:gd fmla="*/ 0 h 139090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0905" w="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rgbClr val="43BAB3"/>
            </a:solidFill>
            <a:ln>
              <a:noFill/>
            </a:ln>
          </p:spPr>
          <p:style>
            <a:lnRef idx="2">
              <a:scrgbClr b="0" g="0" r="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bIns="274146" lIns="274146" rIns="274146" tIns="274146"/>
            <a:lstStyle/>
            <a:p>
              <a:pPr algn="ctr" defTabSz="1289050" eaLnBrk="1" fontAlgn="auto" hangingPunct="1">
                <a:lnSpc>
                  <a:spcPct val="90000"/>
                </a:lnSpc>
                <a:spcAft>
                  <a:spcPct val="35000"/>
                </a:spcAft>
                <a:defRPr/>
              </a:pPr>
              <a:endParaRPr lang="id-ID" sz="2900">
                <a:solidFill>
                  <a:schemeClr val="tx1">
                    <a:lumMod val="50000"/>
                    <a:lumOff val="50000"/>
                  </a:schemeClr>
                </a:solidFill>
              </a:endParaRPr>
            </a:p>
          </p:txBody>
        </p:sp>
        <p:sp>
          <p:nvSpPr>
            <p:cNvPr id="13" name="Freeform 50"/>
            <p:cNvSpPr/>
            <p:nvPr/>
          </p:nvSpPr>
          <p:spPr>
            <a:xfrm>
              <a:off x="3424063" y="4001684"/>
              <a:ext cx="1390841" cy="1390841"/>
            </a:xfrm>
            <a:custGeom>
              <a:gdLst>
                <a:gd fmla="*/ 231822 w 1390905" name="connsiteX0"/>
                <a:gd fmla="*/ 0 h 1390905" name="connsiteY0"/>
                <a:gd fmla="*/ 1390905 w 1390905" name="connsiteX1"/>
                <a:gd fmla="*/ 0 h 1390905" name="connsiteY1"/>
                <a:gd fmla="*/ 1390905 w 1390905" name="connsiteX2"/>
                <a:gd fmla="*/ 0 h 1390905" name="connsiteY2"/>
                <a:gd fmla="*/ 1390905 w 1390905" name="connsiteX3"/>
                <a:gd fmla="*/ 1159083 h 1390905" name="connsiteY3"/>
                <a:gd fmla="*/ 1159083 w 1390905" name="connsiteX4"/>
                <a:gd fmla="*/ 1390905 h 1390905" name="connsiteY4"/>
                <a:gd fmla="*/ 0 w 1390905" name="connsiteX5"/>
                <a:gd fmla="*/ 1390905 h 1390905" name="connsiteY5"/>
                <a:gd fmla="*/ 0 w 1390905" name="connsiteX6"/>
                <a:gd fmla="*/ 1390905 h 1390905" name="connsiteY6"/>
                <a:gd fmla="*/ 0 w 1390905" name="connsiteX7"/>
                <a:gd fmla="*/ 231822 h 1390905" name="connsiteY7"/>
                <a:gd fmla="*/ 231822 w 1390905" name="connsiteX8"/>
                <a:gd fmla="*/ 0 h 139090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0905" w="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rgbClr val="F6A514"/>
            </a:solidFill>
            <a:ln>
              <a:noFill/>
            </a:ln>
          </p:spPr>
          <p:style>
            <a:lnRef idx="2">
              <a:scrgbClr b="0" g="0" r="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bIns="274146" lIns="274146" rIns="274147" tIns="274147"/>
            <a:lstStyle/>
            <a:p>
              <a:pPr algn="ctr" defTabSz="1289050" eaLnBrk="1" fontAlgn="auto" hangingPunct="1">
                <a:lnSpc>
                  <a:spcPct val="90000"/>
                </a:lnSpc>
                <a:spcAft>
                  <a:spcPct val="35000"/>
                </a:spcAft>
                <a:defRPr/>
              </a:pPr>
              <a:endParaRPr lang="id-ID" sz="2900">
                <a:solidFill>
                  <a:schemeClr val="tx1">
                    <a:lumMod val="50000"/>
                    <a:lumOff val="50000"/>
                  </a:schemeClr>
                </a:solidFill>
              </a:endParaRPr>
            </a:p>
          </p:txBody>
        </p:sp>
        <p:sp>
          <p:nvSpPr>
            <p:cNvPr id="14" name="Freeform 51"/>
            <p:cNvSpPr/>
            <p:nvPr/>
          </p:nvSpPr>
          <p:spPr>
            <a:xfrm rot="21600000">
              <a:off x="1968848" y="4001685"/>
              <a:ext cx="1390841" cy="1390841"/>
            </a:xfrm>
            <a:custGeom>
              <a:gdLst>
                <a:gd fmla="*/ 231822 w 1390905" name="connsiteX0"/>
                <a:gd fmla="*/ 0 h 1390905" name="connsiteY0"/>
                <a:gd fmla="*/ 1390905 w 1390905" name="connsiteX1"/>
                <a:gd fmla="*/ 0 h 1390905" name="connsiteY1"/>
                <a:gd fmla="*/ 1390905 w 1390905" name="connsiteX2"/>
                <a:gd fmla="*/ 0 h 1390905" name="connsiteY2"/>
                <a:gd fmla="*/ 1390905 w 1390905" name="connsiteX3"/>
                <a:gd fmla="*/ 1159083 h 1390905" name="connsiteY3"/>
                <a:gd fmla="*/ 1159083 w 1390905" name="connsiteX4"/>
                <a:gd fmla="*/ 1390905 h 1390905" name="connsiteY4"/>
                <a:gd fmla="*/ 0 w 1390905" name="connsiteX5"/>
                <a:gd fmla="*/ 1390905 h 1390905" name="connsiteY5"/>
                <a:gd fmla="*/ 0 w 1390905" name="connsiteX6"/>
                <a:gd fmla="*/ 1390905 h 1390905" name="connsiteY6"/>
                <a:gd fmla="*/ 0 w 1390905" name="connsiteX7"/>
                <a:gd fmla="*/ 231822 h 1390905" name="connsiteY7"/>
                <a:gd fmla="*/ 231822 w 1390905" name="connsiteX8"/>
                <a:gd fmla="*/ 0 h 139090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0905" w="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rgbClr val="FB7D6E"/>
            </a:solidFill>
            <a:ln>
              <a:noFill/>
            </a:ln>
          </p:spPr>
          <p:style>
            <a:lnRef idx="2">
              <a:scrgbClr b="0" g="0" r="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bIns="274146" lIns="274146" rIns="274146" tIns="274146"/>
            <a:lstStyle/>
            <a:p>
              <a:pPr algn="ctr" defTabSz="1289050" eaLnBrk="1" fontAlgn="auto" hangingPunct="1">
                <a:lnSpc>
                  <a:spcPct val="90000"/>
                </a:lnSpc>
                <a:spcAft>
                  <a:spcPct val="35000"/>
                </a:spcAft>
                <a:defRPr/>
              </a:pPr>
              <a:endParaRPr lang="id-ID" sz="2900">
                <a:solidFill>
                  <a:schemeClr val="tx1">
                    <a:lumMod val="50000"/>
                    <a:lumOff val="50000"/>
                  </a:schemeClr>
                </a:solidFill>
              </a:endParaRPr>
            </a:p>
          </p:txBody>
        </p:sp>
      </p:grpSp>
      <p:sp>
        <p:nvSpPr>
          <p:cNvPr id="15" name="Content Placeholder 2"/>
          <p:cNvSpPr txBox="1"/>
          <p:nvPr/>
        </p:nvSpPr>
        <p:spPr>
          <a:xfrm>
            <a:off x="1273051" y="1771655"/>
            <a:ext cx="2820988" cy="1262063"/>
          </a:xfrm>
          <a:prstGeom prst="rect">
            <a:avLst/>
          </a:prstGeom>
        </p:spPr>
        <p:txBody>
          <a:bodyPr/>
          <a:lstStyle>
            <a:lvl1pPr defTabSz="457200">
              <a:defRPr>
                <a:solidFill>
                  <a:schemeClr val="tx1"/>
                </a:solidFill>
                <a:latin charset="0" pitchFamily="34" typeface="Calibri"/>
              </a:defRPr>
            </a:lvl1pPr>
            <a:lvl2pPr defTabSz="457200">
              <a:defRPr>
                <a:solidFill>
                  <a:schemeClr val="tx1"/>
                </a:solidFill>
                <a:latin charset="0" pitchFamily="34" typeface="Calibri"/>
              </a:defRPr>
            </a:lvl2pPr>
            <a:lvl3pPr defTabSz="457200">
              <a:defRPr>
                <a:solidFill>
                  <a:schemeClr val="tx1"/>
                </a:solidFill>
                <a:latin charset="0" pitchFamily="34" typeface="Calibri"/>
              </a:defRPr>
            </a:lvl3pPr>
            <a:lvl4pPr defTabSz="457200">
              <a:defRPr>
                <a:solidFill>
                  <a:schemeClr val="tx1"/>
                </a:solidFill>
                <a:latin charset="0" pitchFamily="34" typeface="Calibri"/>
              </a:defRPr>
            </a:lvl4pPr>
            <a:lvl5pPr defTabSz="457200">
              <a:defRPr>
                <a:solidFill>
                  <a:schemeClr val="tx1"/>
                </a:solidFill>
                <a:latin charset="0" pitchFamily="34" typeface="Calibri"/>
              </a:defRPr>
            </a:lvl5pPr>
            <a:lvl6pPr defTabSz="457200" fontAlgn="base">
              <a:spcBef>
                <a:spcPct val="0"/>
              </a:spcBef>
              <a:spcAft>
                <a:spcPct val="0"/>
              </a:spcAft>
              <a:defRPr>
                <a:solidFill>
                  <a:schemeClr val="tx1"/>
                </a:solidFill>
                <a:latin charset="0" pitchFamily="34" typeface="Calibri"/>
              </a:defRPr>
            </a:lvl6pPr>
            <a:lvl7pPr defTabSz="457200" fontAlgn="base">
              <a:spcBef>
                <a:spcPct val="0"/>
              </a:spcBef>
              <a:spcAft>
                <a:spcPct val="0"/>
              </a:spcAft>
              <a:defRPr>
                <a:solidFill>
                  <a:schemeClr val="tx1"/>
                </a:solidFill>
                <a:latin charset="0" pitchFamily="34" typeface="Calibri"/>
              </a:defRPr>
            </a:lvl7pPr>
            <a:lvl8pPr defTabSz="457200" fontAlgn="base">
              <a:spcBef>
                <a:spcPct val="0"/>
              </a:spcBef>
              <a:spcAft>
                <a:spcPct val="0"/>
              </a:spcAft>
              <a:defRPr>
                <a:solidFill>
                  <a:schemeClr val="tx1"/>
                </a:solidFill>
                <a:latin charset="0" pitchFamily="34" typeface="Calibri"/>
              </a:defRPr>
            </a:lvl8pPr>
            <a:lvl9pPr defTabSz="457200" fontAlgn="base">
              <a:spcBef>
                <a:spcPct val="0"/>
              </a:spcBef>
              <a:spcAft>
                <a:spcPct val="0"/>
              </a:spcAft>
              <a:defRPr>
                <a:solidFill>
                  <a:schemeClr val="tx1"/>
                </a:solidFill>
                <a:latin charset="0" pitchFamily="34" typeface="Calibri"/>
              </a:defRPr>
            </a:lvl9pPr>
          </a:lstStyle>
          <a:p>
            <a:pPr algn="r">
              <a:spcBef>
                <a:spcPct val="20000"/>
              </a:spcBef>
              <a:spcAft>
                <a:spcPts val="600"/>
              </a:spcAft>
              <a:buClr>
                <a:srgbClr val="1F608B"/>
              </a:buClr>
              <a:buSzPct val="145000"/>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优势分析</a:t>
            </a:r>
          </a:p>
          <a:p>
            <a:pPr algn="r">
              <a:spcBef>
                <a:spcPct val="20000"/>
              </a:spcBef>
              <a:spcAft>
                <a:spcPts val="600"/>
              </a:spcAft>
              <a:buClr>
                <a:srgbClr val="1F608B"/>
              </a:buClr>
              <a:buSzPct val="145000"/>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这里可以添加主要内容这里可以添加主要内容这里可以添加主要内容</a:t>
            </a:r>
          </a:p>
        </p:txBody>
      </p:sp>
      <p:sp>
        <p:nvSpPr>
          <p:cNvPr id="16" name="Oval 53"/>
          <p:cNvSpPr>
            <a:spLocks noChangeAspect="1"/>
          </p:cNvSpPr>
          <p:nvPr/>
        </p:nvSpPr>
        <p:spPr>
          <a:xfrm>
            <a:off x="4232151" y="1849443"/>
            <a:ext cx="209550" cy="209550"/>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chemeClr val="tx1">
                  <a:lumMod val="50000"/>
                  <a:lumOff val="50000"/>
                </a:schemeClr>
              </a:solidFill>
            </a:endParaRPr>
          </a:p>
        </p:txBody>
      </p:sp>
      <p:sp>
        <p:nvSpPr>
          <p:cNvPr id="17" name="Content Placeholder 2"/>
          <p:cNvSpPr txBox="1"/>
          <p:nvPr/>
        </p:nvSpPr>
        <p:spPr>
          <a:xfrm>
            <a:off x="1273051" y="3005143"/>
            <a:ext cx="2820988" cy="1262062"/>
          </a:xfrm>
          <a:prstGeom prst="rect">
            <a:avLst/>
          </a:prstGeom>
        </p:spPr>
        <p:txBody>
          <a:bodyPr/>
          <a:lstStyle>
            <a:lvl1pPr defTabSz="457200">
              <a:defRPr>
                <a:solidFill>
                  <a:schemeClr val="tx1"/>
                </a:solidFill>
                <a:latin charset="0" pitchFamily="34" typeface="Calibri"/>
              </a:defRPr>
            </a:lvl1pPr>
            <a:lvl2pPr defTabSz="457200">
              <a:defRPr>
                <a:solidFill>
                  <a:schemeClr val="tx1"/>
                </a:solidFill>
                <a:latin charset="0" pitchFamily="34" typeface="Calibri"/>
              </a:defRPr>
            </a:lvl2pPr>
            <a:lvl3pPr defTabSz="457200">
              <a:defRPr>
                <a:solidFill>
                  <a:schemeClr val="tx1"/>
                </a:solidFill>
                <a:latin charset="0" pitchFamily="34" typeface="Calibri"/>
              </a:defRPr>
            </a:lvl3pPr>
            <a:lvl4pPr defTabSz="457200">
              <a:defRPr>
                <a:solidFill>
                  <a:schemeClr val="tx1"/>
                </a:solidFill>
                <a:latin charset="0" pitchFamily="34" typeface="Calibri"/>
              </a:defRPr>
            </a:lvl4pPr>
            <a:lvl5pPr defTabSz="457200">
              <a:defRPr>
                <a:solidFill>
                  <a:schemeClr val="tx1"/>
                </a:solidFill>
                <a:latin charset="0" pitchFamily="34" typeface="Calibri"/>
              </a:defRPr>
            </a:lvl5pPr>
            <a:lvl6pPr defTabSz="457200" fontAlgn="base">
              <a:spcBef>
                <a:spcPct val="0"/>
              </a:spcBef>
              <a:spcAft>
                <a:spcPct val="0"/>
              </a:spcAft>
              <a:defRPr>
                <a:solidFill>
                  <a:schemeClr val="tx1"/>
                </a:solidFill>
                <a:latin charset="0" pitchFamily="34" typeface="Calibri"/>
              </a:defRPr>
            </a:lvl6pPr>
            <a:lvl7pPr defTabSz="457200" fontAlgn="base">
              <a:spcBef>
                <a:spcPct val="0"/>
              </a:spcBef>
              <a:spcAft>
                <a:spcPct val="0"/>
              </a:spcAft>
              <a:defRPr>
                <a:solidFill>
                  <a:schemeClr val="tx1"/>
                </a:solidFill>
                <a:latin charset="0" pitchFamily="34" typeface="Calibri"/>
              </a:defRPr>
            </a:lvl7pPr>
            <a:lvl8pPr defTabSz="457200" fontAlgn="base">
              <a:spcBef>
                <a:spcPct val="0"/>
              </a:spcBef>
              <a:spcAft>
                <a:spcPct val="0"/>
              </a:spcAft>
              <a:defRPr>
                <a:solidFill>
                  <a:schemeClr val="tx1"/>
                </a:solidFill>
                <a:latin charset="0" pitchFamily="34" typeface="Calibri"/>
              </a:defRPr>
            </a:lvl8pPr>
            <a:lvl9pPr defTabSz="457200" fontAlgn="base">
              <a:spcBef>
                <a:spcPct val="0"/>
              </a:spcBef>
              <a:spcAft>
                <a:spcPct val="0"/>
              </a:spcAft>
              <a:defRPr>
                <a:solidFill>
                  <a:schemeClr val="tx1"/>
                </a:solidFill>
                <a:latin charset="0" pitchFamily="34" typeface="Calibri"/>
              </a:defRPr>
            </a:lvl9pPr>
          </a:lstStyle>
          <a:p>
            <a:pPr algn="r">
              <a:spcBef>
                <a:spcPct val="20000"/>
              </a:spcBef>
              <a:spcAft>
                <a:spcPts val="600"/>
              </a:spcAft>
              <a:buClr>
                <a:srgbClr val="1F608B"/>
              </a:buClr>
              <a:buSzPct val="145000"/>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机遇挑战</a:t>
            </a:r>
          </a:p>
          <a:p>
            <a:pPr algn="r">
              <a:spcBef>
                <a:spcPct val="20000"/>
              </a:spcBef>
              <a:spcAft>
                <a:spcPts val="600"/>
              </a:spcAft>
              <a:buClr>
                <a:srgbClr val="1F608B"/>
              </a:buClr>
              <a:buSzPct val="145000"/>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这里可以添加主要内容这里可以添加主要内容这里可以添加主要内容</a:t>
            </a:r>
          </a:p>
        </p:txBody>
      </p:sp>
      <p:sp>
        <p:nvSpPr>
          <p:cNvPr id="18" name="Oval 55"/>
          <p:cNvSpPr>
            <a:spLocks noChangeAspect="1"/>
          </p:cNvSpPr>
          <p:nvPr/>
        </p:nvSpPr>
        <p:spPr>
          <a:xfrm>
            <a:off x="4232151" y="3052768"/>
            <a:ext cx="209550" cy="209550"/>
          </a:xfrm>
          <a:prstGeom prst="ellips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chemeClr val="tx1">
                  <a:lumMod val="50000"/>
                  <a:lumOff val="50000"/>
                </a:schemeClr>
              </a:solidFill>
            </a:endParaRPr>
          </a:p>
        </p:txBody>
      </p:sp>
      <p:sp>
        <p:nvSpPr>
          <p:cNvPr id="19" name="Content Placeholder 2"/>
          <p:cNvSpPr txBox="1"/>
          <p:nvPr/>
        </p:nvSpPr>
        <p:spPr>
          <a:xfrm>
            <a:off x="7948489" y="1771655"/>
            <a:ext cx="2820987" cy="1262063"/>
          </a:xfrm>
          <a:prstGeom prst="rect">
            <a:avLst/>
          </a:prstGeom>
        </p:spPr>
        <p:txBody>
          <a:bodyPr/>
          <a:lstStyle>
            <a:lvl1pPr defTabSz="457200">
              <a:defRPr>
                <a:solidFill>
                  <a:schemeClr val="tx1"/>
                </a:solidFill>
                <a:latin charset="0" pitchFamily="34" typeface="Calibri"/>
              </a:defRPr>
            </a:lvl1pPr>
            <a:lvl2pPr defTabSz="457200">
              <a:defRPr>
                <a:solidFill>
                  <a:schemeClr val="tx1"/>
                </a:solidFill>
                <a:latin charset="0" pitchFamily="34" typeface="Calibri"/>
              </a:defRPr>
            </a:lvl2pPr>
            <a:lvl3pPr defTabSz="457200">
              <a:defRPr>
                <a:solidFill>
                  <a:schemeClr val="tx1"/>
                </a:solidFill>
                <a:latin charset="0" pitchFamily="34" typeface="Calibri"/>
              </a:defRPr>
            </a:lvl3pPr>
            <a:lvl4pPr defTabSz="457200">
              <a:defRPr>
                <a:solidFill>
                  <a:schemeClr val="tx1"/>
                </a:solidFill>
                <a:latin charset="0" pitchFamily="34" typeface="Calibri"/>
              </a:defRPr>
            </a:lvl4pPr>
            <a:lvl5pPr defTabSz="457200">
              <a:defRPr>
                <a:solidFill>
                  <a:schemeClr val="tx1"/>
                </a:solidFill>
                <a:latin charset="0" pitchFamily="34" typeface="Calibri"/>
              </a:defRPr>
            </a:lvl5pPr>
            <a:lvl6pPr defTabSz="457200" fontAlgn="base">
              <a:spcBef>
                <a:spcPct val="0"/>
              </a:spcBef>
              <a:spcAft>
                <a:spcPct val="0"/>
              </a:spcAft>
              <a:defRPr>
                <a:solidFill>
                  <a:schemeClr val="tx1"/>
                </a:solidFill>
                <a:latin charset="0" pitchFamily="34" typeface="Calibri"/>
              </a:defRPr>
            </a:lvl6pPr>
            <a:lvl7pPr defTabSz="457200" fontAlgn="base">
              <a:spcBef>
                <a:spcPct val="0"/>
              </a:spcBef>
              <a:spcAft>
                <a:spcPct val="0"/>
              </a:spcAft>
              <a:defRPr>
                <a:solidFill>
                  <a:schemeClr val="tx1"/>
                </a:solidFill>
                <a:latin charset="0" pitchFamily="34" typeface="Calibri"/>
              </a:defRPr>
            </a:lvl7pPr>
            <a:lvl8pPr defTabSz="457200" fontAlgn="base">
              <a:spcBef>
                <a:spcPct val="0"/>
              </a:spcBef>
              <a:spcAft>
                <a:spcPct val="0"/>
              </a:spcAft>
              <a:defRPr>
                <a:solidFill>
                  <a:schemeClr val="tx1"/>
                </a:solidFill>
                <a:latin charset="0" pitchFamily="34" typeface="Calibri"/>
              </a:defRPr>
            </a:lvl8pPr>
            <a:lvl9pPr defTabSz="457200" fontAlgn="base">
              <a:spcBef>
                <a:spcPct val="0"/>
              </a:spcBef>
              <a:spcAft>
                <a:spcPct val="0"/>
              </a:spcAft>
              <a:defRPr>
                <a:solidFill>
                  <a:schemeClr val="tx1"/>
                </a:solidFill>
                <a:latin charset="0" pitchFamily="34" typeface="Calibri"/>
              </a:defRPr>
            </a:lvl9pPr>
          </a:lstStyle>
          <a:p>
            <a:pPr eaLnBrk="1" hangingPunct="1">
              <a:spcBef>
                <a:spcPct val="20000"/>
              </a:spcBef>
              <a:spcAft>
                <a:spcPts val="600"/>
              </a:spcAft>
              <a:buClr>
                <a:srgbClr val="1F608B"/>
              </a:buClr>
              <a:buSzPct val="145000"/>
              <a:buFont charset="0" panose="020b0604020202020204" pitchFamily="34" typeface="Arial"/>
              <a:buNone/>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劣势分析</a:t>
            </a:r>
          </a:p>
          <a:p>
            <a:pPr eaLnBrk="1" hangingPunct="1">
              <a:spcBef>
                <a:spcPct val="20000"/>
              </a:spcBef>
              <a:spcAft>
                <a:spcPts val="600"/>
              </a:spcAft>
              <a:buClr>
                <a:srgbClr val="1F608B"/>
              </a:buClr>
              <a:buSzPct val="145000"/>
              <a:buFont charset="0" panose="020b0604020202020204" pitchFamily="34" typeface="Arial"/>
              <a:buNone/>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这里可以添加主要内容这里可以添加主要内容这里可以添加主要内容。</a:t>
            </a:r>
          </a:p>
        </p:txBody>
      </p:sp>
      <p:sp>
        <p:nvSpPr>
          <p:cNvPr id="20" name="Oval 57"/>
          <p:cNvSpPr>
            <a:spLocks noChangeAspect="1"/>
          </p:cNvSpPr>
          <p:nvPr/>
        </p:nvSpPr>
        <p:spPr>
          <a:xfrm>
            <a:off x="7699251" y="1849443"/>
            <a:ext cx="209550" cy="209550"/>
          </a:xfrm>
          <a:prstGeom prst="ellipse">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chemeClr val="tx1">
                  <a:lumMod val="50000"/>
                  <a:lumOff val="50000"/>
                </a:schemeClr>
              </a:solidFill>
            </a:endParaRPr>
          </a:p>
        </p:txBody>
      </p:sp>
      <p:sp>
        <p:nvSpPr>
          <p:cNvPr id="21" name="Content Placeholder 2"/>
          <p:cNvSpPr txBox="1"/>
          <p:nvPr/>
        </p:nvSpPr>
        <p:spPr>
          <a:xfrm>
            <a:off x="7948489" y="3005143"/>
            <a:ext cx="2820987" cy="1262062"/>
          </a:xfrm>
          <a:prstGeom prst="rect">
            <a:avLst/>
          </a:prstGeom>
        </p:spPr>
        <p:txBody>
          <a:bodyPr/>
          <a:lstStyle>
            <a:lvl1pPr defTabSz="457200">
              <a:defRPr>
                <a:solidFill>
                  <a:schemeClr val="tx1"/>
                </a:solidFill>
                <a:latin charset="0" pitchFamily="34" typeface="Calibri"/>
              </a:defRPr>
            </a:lvl1pPr>
            <a:lvl2pPr defTabSz="457200">
              <a:defRPr>
                <a:solidFill>
                  <a:schemeClr val="tx1"/>
                </a:solidFill>
                <a:latin charset="0" pitchFamily="34" typeface="Calibri"/>
              </a:defRPr>
            </a:lvl2pPr>
            <a:lvl3pPr defTabSz="457200">
              <a:defRPr>
                <a:solidFill>
                  <a:schemeClr val="tx1"/>
                </a:solidFill>
                <a:latin charset="0" pitchFamily="34" typeface="Calibri"/>
              </a:defRPr>
            </a:lvl3pPr>
            <a:lvl4pPr defTabSz="457200">
              <a:defRPr>
                <a:solidFill>
                  <a:schemeClr val="tx1"/>
                </a:solidFill>
                <a:latin charset="0" pitchFamily="34" typeface="Calibri"/>
              </a:defRPr>
            </a:lvl4pPr>
            <a:lvl5pPr defTabSz="457200">
              <a:defRPr>
                <a:solidFill>
                  <a:schemeClr val="tx1"/>
                </a:solidFill>
                <a:latin charset="0" pitchFamily="34" typeface="Calibri"/>
              </a:defRPr>
            </a:lvl5pPr>
            <a:lvl6pPr defTabSz="457200" fontAlgn="base">
              <a:spcBef>
                <a:spcPct val="0"/>
              </a:spcBef>
              <a:spcAft>
                <a:spcPct val="0"/>
              </a:spcAft>
              <a:defRPr>
                <a:solidFill>
                  <a:schemeClr val="tx1"/>
                </a:solidFill>
                <a:latin charset="0" pitchFamily="34" typeface="Calibri"/>
              </a:defRPr>
            </a:lvl6pPr>
            <a:lvl7pPr defTabSz="457200" fontAlgn="base">
              <a:spcBef>
                <a:spcPct val="0"/>
              </a:spcBef>
              <a:spcAft>
                <a:spcPct val="0"/>
              </a:spcAft>
              <a:defRPr>
                <a:solidFill>
                  <a:schemeClr val="tx1"/>
                </a:solidFill>
                <a:latin charset="0" pitchFamily="34" typeface="Calibri"/>
              </a:defRPr>
            </a:lvl7pPr>
            <a:lvl8pPr defTabSz="457200" fontAlgn="base">
              <a:spcBef>
                <a:spcPct val="0"/>
              </a:spcBef>
              <a:spcAft>
                <a:spcPct val="0"/>
              </a:spcAft>
              <a:defRPr>
                <a:solidFill>
                  <a:schemeClr val="tx1"/>
                </a:solidFill>
                <a:latin charset="0" pitchFamily="34" typeface="Calibri"/>
              </a:defRPr>
            </a:lvl8pPr>
            <a:lvl9pPr defTabSz="457200" fontAlgn="base">
              <a:spcBef>
                <a:spcPct val="0"/>
              </a:spcBef>
              <a:spcAft>
                <a:spcPct val="0"/>
              </a:spcAft>
              <a:defRPr>
                <a:solidFill>
                  <a:schemeClr val="tx1"/>
                </a:solidFill>
                <a:latin charset="0" pitchFamily="34" typeface="Calibri"/>
              </a:defRPr>
            </a:lvl9pPr>
          </a:lstStyle>
          <a:p>
            <a:pPr>
              <a:spcBef>
                <a:spcPct val="20000"/>
              </a:spcBef>
              <a:spcAft>
                <a:spcPts val="600"/>
              </a:spcAft>
              <a:buClr>
                <a:srgbClr val="1F608B"/>
              </a:buClr>
              <a:buSzPct val="145000"/>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风险不足</a:t>
            </a:r>
          </a:p>
          <a:p>
            <a:pPr>
              <a:spcBef>
                <a:spcPct val="20000"/>
              </a:spcBef>
              <a:spcAft>
                <a:spcPts val="600"/>
              </a:spcAft>
              <a:buClr>
                <a:srgbClr val="1F608B"/>
              </a:buClr>
              <a:buSzPct val="145000"/>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这里可以添加主要内容这里可以添加主要内容这里可以添加主要内容。</a:t>
            </a:r>
          </a:p>
        </p:txBody>
      </p:sp>
      <p:sp>
        <p:nvSpPr>
          <p:cNvPr id="22" name="Oval 59"/>
          <p:cNvSpPr>
            <a:spLocks noChangeAspect="1"/>
          </p:cNvSpPr>
          <p:nvPr/>
        </p:nvSpPr>
        <p:spPr>
          <a:xfrm>
            <a:off x="7699251" y="3052768"/>
            <a:ext cx="209550" cy="209550"/>
          </a:xfrm>
          <a:prstGeom prst="ellipse">
            <a:avLst/>
          </a:pr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chemeClr val="tx1">
                  <a:lumMod val="50000"/>
                  <a:lumOff val="50000"/>
                </a:schemeClr>
              </a:solidFill>
            </a:endParaRPr>
          </a:p>
        </p:txBody>
      </p:sp>
      <p:grpSp>
        <p:nvGrpSpPr>
          <p:cNvPr id="23" name="Group 60"/>
          <p:cNvGrpSpPr/>
          <p:nvPr/>
        </p:nvGrpSpPr>
        <p:grpSpPr>
          <a:xfrm>
            <a:off x="5371976" y="2224093"/>
            <a:ext cx="1504950" cy="1519237"/>
            <a:chOff x="1811980" y="2710655"/>
            <a:chExt cx="1505491" cy="1520172"/>
          </a:xfrm>
        </p:grpSpPr>
        <p:grpSp>
          <p:nvGrpSpPr>
            <p:cNvPr id="24" name="Group 61"/>
            <p:cNvGrpSpPr>
              <a:grpSpLocks noChangeAspect="1"/>
            </p:cNvGrpSpPr>
            <p:nvPr/>
          </p:nvGrpSpPr>
          <p:grpSpPr>
            <a:xfrm>
              <a:off x="1811980" y="2710655"/>
              <a:ext cx="1505491" cy="1520172"/>
              <a:chOff x="2262147" y="2702382"/>
              <a:chExt cx="1677861" cy="1694199"/>
            </a:xfrm>
          </p:grpSpPr>
          <p:grpSp>
            <p:nvGrpSpPr>
              <p:cNvPr id="26" name="Group 63"/>
              <p:cNvGrpSpPr/>
              <p:nvPr/>
            </p:nvGrpSpPr>
            <p:grpSpPr>
              <a:xfrm>
                <a:off x="2269086" y="2717423"/>
                <a:ext cx="389342" cy="339426"/>
                <a:chOff x="7540014" y="4306907"/>
                <a:chExt cx="389342" cy="339426"/>
              </a:xfrm>
              <a:solidFill>
                <a:schemeClr val="bg1"/>
              </a:solidFill>
            </p:grpSpPr>
            <p:sp>
              <p:nvSpPr>
                <p:cNvPr id="37"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8"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9"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0"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1"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2"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3"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4"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5"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6"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47"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grpSp>
          <p:grpSp>
            <p:nvGrpSpPr>
              <p:cNvPr id="27" name="Group 64"/>
              <p:cNvGrpSpPr/>
              <p:nvPr/>
            </p:nvGrpSpPr>
            <p:grpSpPr>
              <a:xfrm>
                <a:off x="3560649" y="2702382"/>
                <a:ext cx="379359" cy="386846"/>
                <a:chOff x="7160655" y="2178006"/>
                <a:chExt cx="379359" cy="386846"/>
              </a:xfrm>
              <a:solidFill>
                <a:schemeClr val="bg1"/>
              </a:solidFill>
            </p:grpSpPr>
            <p:sp>
              <p:nvSpPr>
                <p:cNvPr id="34"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5"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6"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grpSp>
          <p:grpSp>
            <p:nvGrpSpPr>
              <p:cNvPr id="28" name="Group 65"/>
              <p:cNvGrpSpPr>
                <a:grpSpLocks noChangeAspect="1"/>
              </p:cNvGrpSpPr>
              <p:nvPr/>
            </p:nvGrpSpPr>
            <p:grpSpPr>
              <a:xfrm>
                <a:off x="2262147" y="4047702"/>
                <a:ext cx="396281" cy="348879"/>
                <a:chOff x="6040049" y="4182118"/>
                <a:chExt cx="521619" cy="459224"/>
              </a:xfrm>
              <a:solidFill>
                <a:schemeClr val="bg1"/>
              </a:solidFill>
            </p:grpSpPr>
            <p:sp>
              <p:nvSpPr>
                <p:cNvPr id="29"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0"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1"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2"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sp>
              <p:nvSpPr>
                <p:cNvPr id="33"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grpSp>
        </p:grpSp>
        <p:sp>
          <p:nvSpPr>
            <p:cNvPr id="25" name="Freeform 21"/>
            <p:cNvSpPr>
              <a:spLocks noChangeAspect="1" noEditPoints="1"/>
            </p:cNvSpPr>
            <p:nvPr/>
          </p:nvSpPr>
          <p:spPr bwMode="auto">
            <a:xfrm>
              <a:off x="2929982" y="3871816"/>
              <a:ext cx="339847" cy="303396"/>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a:lstStyle/>
            <a:p>
              <a:pPr eaLnBrk="1" fontAlgn="auto" hangingPunct="1">
                <a:spcBef>
                  <a:spcPct val="0"/>
                </a:spcBef>
                <a:spcAft>
                  <a:spcPct val="0"/>
                </a:spcAft>
                <a:defRPr/>
              </a:pPr>
              <a:endParaRPr lang="en-US">
                <a:solidFill>
                  <a:schemeClr val="tx1">
                    <a:lumMod val="50000"/>
                    <a:lumOff val="50000"/>
                  </a:schemeClr>
                </a:solidFill>
                <a:latin typeface="+mn-lt"/>
              </a:endParaRPr>
            </a:p>
          </p:txBody>
        </p:sp>
      </p:grpSp>
      <p:sp>
        <p:nvSpPr>
          <p:cNvPr id="48" name="TextBox 47"/>
          <p:cNvSpPr txBox="1"/>
          <p:nvPr/>
        </p:nvSpPr>
        <p:spPr>
          <a:xfrm>
            <a:off x="1993131" y="5086925"/>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9" name="TextBox 48"/>
          <p:cNvSpPr txBox="1"/>
          <p:nvPr/>
        </p:nvSpPr>
        <p:spPr>
          <a:xfrm>
            <a:off x="5082360" y="4651975"/>
            <a:ext cx="2059343" cy="304800"/>
          </a:xfrm>
          <a:prstGeom prst="rect">
            <a:avLst/>
          </a:prstGeom>
          <a:noFill/>
        </p:spPr>
        <p:txBody>
          <a:bodyPr bIns="0" lIns="0" rIns="0" rtlCol="0" tIns="0" wrap="square">
            <a:spAutoFit/>
          </a:bodyPr>
          <a:lstStyle/>
          <a:p>
            <a:r>
              <a:rPr altLang="en-US" b="1" lang="zh-CN" smtClean="0" sz="2000">
                <a:solidFill>
                  <a:schemeClr val="tx1">
                    <a:lumMod val="50000"/>
                    <a:lumOff val="50000"/>
                  </a:schemeClr>
                </a:solidFill>
                <a:latin charset="0" pitchFamily="34" typeface="Impact MT Std"/>
                <a:ea charset="-122" pitchFamily="34" typeface="微软雅黑"/>
              </a:rPr>
              <a:t>点击输入标题文本</a:t>
            </a:r>
          </a:p>
        </p:txBody>
      </p:sp>
    </p:spTree>
    <p:extLst>
      <p:ext uri="{BB962C8B-B14F-4D97-AF65-F5344CB8AC3E}">
        <p14:creationId val="336648304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par>
                                <p:cTn fill="hold" id="17" nodeType="withEffect" presetClass="entr" presetID="53" presetSubtype="0">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par>
                                <p:cTn fill="hold" id="22" nodeType="withEffect" presetClass="entr" presetID="53" presetSubtype="0">
                                  <p:stCondLst>
                                    <p:cond delay="1000"/>
                                  </p:stCondLst>
                                  <p:childTnLst>
                                    <p:set>
                                      <p:cBhvr>
                                        <p:cTn dur="1" fill="hold" id="23">
                                          <p:stCondLst>
                                            <p:cond delay="0"/>
                                          </p:stCondLst>
                                        </p:cTn>
                                        <p:tgtEl>
                                          <p:spTgt spid="23"/>
                                        </p:tgtEl>
                                        <p:attrNameLst>
                                          <p:attrName>style.visibility</p:attrName>
                                        </p:attrNameLst>
                                      </p:cBhvr>
                                      <p:to>
                                        <p:strVal val="visible"/>
                                      </p:to>
                                    </p:set>
                                    <p:anim calcmode="lin" valueType="num">
                                      <p:cBhvr>
                                        <p:cTn dur="500" fill="hold" id="24"/>
                                        <p:tgtEl>
                                          <p:spTgt spid="23"/>
                                        </p:tgtEl>
                                        <p:attrNameLst>
                                          <p:attrName>ppt_w</p:attrName>
                                        </p:attrNameLst>
                                      </p:cBhvr>
                                      <p:tavLst>
                                        <p:tav tm="0">
                                          <p:val>
                                            <p:fltVal val="0"/>
                                          </p:val>
                                        </p:tav>
                                        <p:tav tm="100000">
                                          <p:val>
                                            <p:strVal val="#ppt_w"/>
                                          </p:val>
                                        </p:tav>
                                      </p:tavLst>
                                    </p:anim>
                                    <p:anim calcmode="lin" valueType="num">
                                      <p:cBhvr>
                                        <p:cTn dur="500" fill="hold" id="25"/>
                                        <p:tgtEl>
                                          <p:spTgt spid="23"/>
                                        </p:tgtEl>
                                        <p:attrNameLst>
                                          <p:attrName>ppt_h</p:attrName>
                                        </p:attrNameLst>
                                      </p:cBhvr>
                                      <p:tavLst>
                                        <p:tav tm="0">
                                          <p:val>
                                            <p:fltVal val="0"/>
                                          </p:val>
                                        </p:tav>
                                        <p:tav tm="100000">
                                          <p:val>
                                            <p:strVal val="#ppt_h"/>
                                          </p:val>
                                        </p:tav>
                                      </p:tavLst>
                                    </p:anim>
                                    <p:animEffect filter="fade" transition="in">
                                      <p:cBhvr>
                                        <p:cTn dur="500" id="26"/>
                                        <p:tgtEl>
                                          <p:spTgt spid="23"/>
                                        </p:tgtEl>
                                      </p:cBhvr>
                                    </p:animEffect>
                                  </p:childTnLst>
                                </p:cTn>
                              </p:par>
                              <p:par>
                                <p:cTn fill="hold" grpId="0" id="27" nodeType="withEffect" presetClass="entr" presetID="22" presetSubtype="8">
                                  <p:stCondLst>
                                    <p:cond delay="325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750" id="29"/>
                                        <p:tgtEl>
                                          <p:spTgt spid="15"/>
                                        </p:tgtEl>
                                      </p:cBhvr>
                                    </p:animEffect>
                                  </p:childTnLst>
                                </p:cTn>
                              </p:par>
                              <p:par>
                                <p:cTn fill="hold" grpId="0" id="30" nodeType="withEffect" presetClass="entr" presetID="2" presetSubtype="8">
                                  <p:stCondLst>
                                    <p:cond delay="275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0-#ppt_w/2"/>
                                          </p:val>
                                        </p:tav>
                                        <p:tav tm="100000">
                                          <p:val>
                                            <p:strVal val="#ppt_x"/>
                                          </p:val>
                                        </p:tav>
                                      </p:tavLst>
                                    </p:anim>
                                    <p:anim calcmode="lin" valueType="num">
                                      <p:cBhvr additive="base">
                                        <p:cTn dur="500" fill="hold" id="33"/>
                                        <p:tgtEl>
                                          <p:spTgt spid="16"/>
                                        </p:tgtEl>
                                        <p:attrNameLst>
                                          <p:attrName>ppt_y</p:attrName>
                                        </p:attrNameLst>
                                      </p:cBhvr>
                                      <p:tavLst>
                                        <p:tav tm="0">
                                          <p:val>
                                            <p:strVal val="#ppt_y"/>
                                          </p:val>
                                        </p:tav>
                                        <p:tav tm="100000">
                                          <p:val>
                                            <p:strVal val="#ppt_y"/>
                                          </p:val>
                                        </p:tav>
                                      </p:tavLst>
                                    </p:anim>
                                  </p:childTnLst>
                                </p:cTn>
                              </p:par>
                              <p:par>
                                <p:cTn fill="hold" grpId="0" id="34" nodeType="withEffect" presetClass="entr" presetID="22" presetSubtype="8">
                                  <p:stCondLst>
                                    <p:cond delay="3250"/>
                                  </p:stCondLst>
                                  <p:childTnLst>
                                    <p:set>
                                      <p:cBhvr>
                                        <p:cTn dur="1" fill="hold" id="35">
                                          <p:stCondLst>
                                            <p:cond delay="0"/>
                                          </p:stCondLst>
                                        </p:cTn>
                                        <p:tgtEl>
                                          <p:spTgt spid="17"/>
                                        </p:tgtEl>
                                        <p:attrNameLst>
                                          <p:attrName>style.visibility</p:attrName>
                                        </p:attrNameLst>
                                      </p:cBhvr>
                                      <p:to>
                                        <p:strVal val="visible"/>
                                      </p:to>
                                    </p:set>
                                    <p:animEffect filter="wipe(left)" transition="in">
                                      <p:cBhvr>
                                        <p:cTn dur="750" id="36"/>
                                        <p:tgtEl>
                                          <p:spTgt spid="17"/>
                                        </p:tgtEl>
                                      </p:cBhvr>
                                    </p:animEffect>
                                  </p:childTnLst>
                                </p:cTn>
                              </p:par>
                              <p:par>
                                <p:cTn fill="hold" grpId="0" id="37" nodeType="withEffect" presetClass="entr" presetID="2" presetSubtype="8">
                                  <p:stCondLst>
                                    <p:cond delay="2750"/>
                                  </p:stCondLst>
                                  <p:childTnLst>
                                    <p:set>
                                      <p:cBhvr>
                                        <p:cTn dur="1" fill="hold" id="38">
                                          <p:stCondLst>
                                            <p:cond delay="0"/>
                                          </p:stCondLst>
                                        </p:cTn>
                                        <p:tgtEl>
                                          <p:spTgt spid="18"/>
                                        </p:tgtEl>
                                        <p:attrNameLst>
                                          <p:attrName>style.visibility</p:attrName>
                                        </p:attrNameLst>
                                      </p:cBhvr>
                                      <p:to>
                                        <p:strVal val="visible"/>
                                      </p:to>
                                    </p:set>
                                    <p:anim calcmode="lin" valueType="num">
                                      <p:cBhvr additive="base">
                                        <p:cTn dur="500" fill="hold" id="39"/>
                                        <p:tgtEl>
                                          <p:spTgt spid="18"/>
                                        </p:tgtEl>
                                        <p:attrNameLst>
                                          <p:attrName>ppt_x</p:attrName>
                                        </p:attrNameLst>
                                      </p:cBhvr>
                                      <p:tavLst>
                                        <p:tav tm="0">
                                          <p:val>
                                            <p:strVal val="0-#ppt_w/2"/>
                                          </p:val>
                                        </p:tav>
                                        <p:tav tm="100000">
                                          <p:val>
                                            <p:strVal val="#ppt_x"/>
                                          </p:val>
                                        </p:tav>
                                      </p:tavLst>
                                    </p:anim>
                                    <p:anim calcmode="lin" valueType="num">
                                      <p:cBhvr additive="base">
                                        <p:cTn dur="500" fill="hold" id="40"/>
                                        <p:tgtEl>
                                          <p:spTgt spid="18"/>
                                        </p:tgtEl>
                                        <p:attrNameLst>
                                          <p:attrName>ppt_y</p:attrName>
                                        </p:attrNameLst>
                                      </p:cBhvr>
                                      <p:tavLst>
                                        <p:tav tm="0">
                                          <p:val>
                                            <p:strVal val="#ppt_y"/>
                                          </p:val>
                                        </p:tav>
                                        <p:tav tm="100000">
                                          <p:val>
                                            <p:strVal val="#ppt_y"/>
                                          </p:val>
                                        </p:tav>
                                      </p:tavLst>
                                    </p:anim>
                                  </p:childTnLst>
                                </p:cTn>
                              </p:par>
                              <p:par>
                                <p:cTn fill="hold" grpId="0" id="41" nodeType="withEffect" presetClass="entr" presetID="22" presetSubtype="8">
                                  <p:stCondLst>
                                    <p:cond delay="3250"/>
                                  </p:stCondLst>
                                  <p:childTnLst>
                                    <p:set>
                                      <p:cBhvr>
                                        <p:cTn dur="1" fill="hold" id="42">
                                          <p:stCondLst>
                                            <p:cond delay="0"/>
                                          </p:stCondLst>
                                        </p:cTn>
                                        <p:tgtEl>
                                          <p:spTgt spid="19"/>
                                        </p:tgtEl>
                                        <p:attrNameLst>
                                          <p:attrName>style.visibility</p:attrName>
                                        </p:attrNameLst>
                                      </p:cBhvr>
                                      <p:to>
                                        <p:strVal val="visible"/>
                                      </p:to>
                                    </p:set>
                                    <p:animEffect filter="wipe(left)" transition="in">
                                      <p:cBhvr>
                                        <p:cTn dur="750" id="43"/>
                                        <p:tgtEl>
                                          <p:spTgt spid="19"/>
                                        </p:tgtEl>
                                      </p:cBhvr>
                                    </p:animEffect>
                                  </p:childTnLst>
                                </p:cTn>
                              </p:par>
                              <p:par>
                                <p:cTn fill="hold" grpId="0" id="44" nodeType="withEffect" presetClass="entr" presetID="2" presetSubtype="8">
                                  <p:stCondLst>
                                    <p:cond delay="2750"/>
                                  </p:stCondLst>
                                  <p:childTnLst>
                                    <p:set>
                                      <p:cBhvr>
                                        <p:cTn dur="1" fill="hold" id="45">
                                          <p:stCondLst>
                                            <p:cond delay="0"/>
                                          </p:stCondLst>
                                        </p:cTn>
                                        <p:tgtEl>
                                          <p:spTgt spid="20"/>
                                        </p:tgtEl>
                                        <p:attrNameLst>
                                          <p:attrName>style.visibility</p:attrName>
                                        </p:attrNameLst>
                                      </p:cBhvr>
                                      <p:to>
                                        <p:strVal val="visible"/>
                                      </p:to>
                                    </p:set>
                                    <p:anim calcmode="lin" valueType="num">
                                      <p:cBhvr additive="base">
                                        <p:cTn dur="500" fill="hold" id="46"/>
                                        <p:tgtEl>
                                          <p:spTgt spid="20"/>
                                        </p:tgtEl>
                                        <p:attrNameLst>
                                          <p:attrName>ppt_x</p:attrName>
                                        </p:attrNameLst>
                                      </p:cBhvr>
                                      <p:tavLst>
                                        <p:tav tm="0">
                                          <p:val>
                                            <p:strVal val="0-#ppt_w/2"/>
                                          </p:val>
                                        </p:tav>
                                        <p:tav tm="100000">
                                          <p:val>
                                            <p:strVal val="#ppt_x"/>
                                          </p:val>
                                        </p:tav>
                                      </p:tavLst>
                                    </p:anim>
                                    <p:anim calcmode="lin" valueType="num">
                                      <p:cBhvr additive="base">
                                        <p:cTn dur="500" fill="hold" id="47"/>
                                        <p:tgtEl>
                                          <p:spTgt spid="20"/>
                                        </p:tgtEl>
                                        <p:attrNameLst>
                                          <p:attrName>ppt_y</p:attrName>
                                        </p:attrNameLst>
                                      </p:cBhvr>
                                      <p:tavLst>
                                        <p:tav tm="0">
                                          <p:val>
                                            <p:strVal val="#ppt_y"/>
                                          </p:val>
                                        </p:tav>
                                        <p:tav tm="100000">
                                          <p:val>
                                            <p:strVal val="#ppt_y"/>
                                          </p:val>
                                        </p:tav>
                                      </p:tavLst>
                                    </p:anim>
                                  </p:childTnLst>
                                </p:cTn>
                              </p:par>
                              <p:par>
                                <p:cTn fill="hold" grpId="0" id="48" nodeType="withEffect" presetClass="entr" presetID="22" presetSubtype="8">
                                  <p:stCondLst>
                                    <p:cond delay="3250"/>
                                  </p:stCondLst>
                                  <p:childTnLst>
                                    <p:set>
                                      <p:cBhvr>
                                        <p:cTn dur="1" fill="hold" id="49">
                                          <p:stCondLst>
                                            <p:cond delay="0"/>
                                          </p:stCondLst>
                                        </p:cTn>
                                        <p:tgtEl>
                                          <p:spTgt spid="21"/>
                                        </p:tgtEl>
                                        <p:attrNameLst>
                                          <p:attrName>style.visibility</p:attrName>
                                        </p:attrNameLst>
                                      </p:cBhvr>
                                      <p:to>
                                        <p:strVal val="visible"/>
                                      </p:to>
                                    </p:set>
                                    <p:animEffect filter="wipe(left)" transition="in">
                                      <p:cBhvr>
                                        <p:cTn dur="750" id="50"/>
                                        <p:tgtEl>
                                          <p:spTgt spid="21"/>
                                        </p:tgtEl>
                                      </p:cBhvr>
                                    </p:animEffect>
                                  </p:childTnLst>
                                </p:cTn>
                              </p:par>
                              <p:par>
                                <p:cTn fill="hold" grpId="0" id="51" nodeType="withEffect" presetClass="entr" presetID="2" presetSubtype="8">
                                  <p:stCondLst>
                                    <p:cond delay="2750"/>
                                  </p:stCondLst>
                                  <p:childTnLst>
                                    <p:set>
                                      <p:cBhvr>
                                        <p:cTn dur="1" fill="hold" id="52">
                                          <p:stCondLst>
                                            <p:cond delay="0"/>
                                          </p:stCondLst>
                                        </p:cTn>
                                        <p:tgtEl>
                                          <p:spTgt spid="22"/>
                                        </p:tgtEl>
                                        <p:attrNameLst>
                                          <p:attrName>style.visibility</p:attrName>
                                        </p:attrNameLst>
                                      </p:cBhvr>
                                      <p:to>
                                        <p:strVal val="visible"/>
                                      </p:to>
                                    </p:set>
                                    <p:anim calcmode="lin" valueType="num">
                                      <p:cBhvr additive="base">
                                        <p:cTn dur="500" fill="hold" id="53"/>
                                        <p:tgtEl>
                                          <p:spTgt spid="22"/>
                                        </p:tgtEl>
                                        <p:attrNameLst>
                                          <p:attrName>ppt_x</p:attrName>
                                        </p:attrNameLst>
                                      </p:cBhvr>
                                      <p:tavLst>
                                        <p:tav tm="0">
                                          <p:val>
                                            <p:strVal val="0-#ppt_w/2"/>
                                          </p:val>
                                        </p:tav>
                                        <p:tav tm="100000">
                                          <p:val>
                                            <p:strVal val="#ppt_x"/>
                                          </p:val>
                                        </p:tav>
                                      </p:tavLst>
                                    </p:anim>
                                    <p:anim calcmode="lin" valueType="num">
                                      <p:cBhvr additive="base">
                                        <p:cTn dur="500" fill="hold" id="54"/>
                                        <p:tgtEl>
                                          <p:spTgt spid="22"/>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4500"/>
                            </p:stCondLst>
                            <p:childTnLst>
                              <p:par>
                                <p:cTn fill="hold" grpId="0" id="56" nodeType="afterEffect" presetClass="entr" presetID="2" presetSubtype="2">
                                  <p:stCondLst>
                                    <p:cond delay="0"/>
                                  </p:stCondLst>
                                  <p:childTnLst>
                                    <p:set>
                                      <p:cBhvr>
                                        <p:cTn dur="1" fill="hold" id="57">
                                          <p:stCondLst>
                                            <p:cond delay="0"/>
                                          </p:stCondLst>
                                        </p:cTn>
                                        <p:tgtEl>
                                          <p:spTgt spid="49"/>
                                        </p:tgtEl>
                                        <p:attrNameLst>
                                          <p:attrName>style.visibility</p:attrName>
                                        </p:attrNameLst>
                                      </p:cBhvr>
                                      <p:to>
                                        <p:strVal val="visible"/>
                                      </p:to>
                                    </p:set>
                                    <p:anim calcmode="lin" valueType="num">
                                      <p:cBhvr additive="base">
                                        <p:cTn dur="300" fill="hold" id="58"/>
                                        <p:tgtEl>
                                          <p:spTgt spid="49"/>
                                        </p:tgtEl>
                                        <p:attrNameLst>
                                          <p:attrName>ppt_x</p:attrName>
                                        </p:attrNameLst>
                                      </p:cBhvr>
                                      <p:tavLst>
                                        <p:tav tm="0">
                                          <p:val>
                                            <p:strVal val="1+#ppt_w/2"/>
                                          </p:val>
                                        </p:tav>
                                        <p:tav tm="100000">
                                          <p:val>
                                            <p:strVal val="#ppt_x"/>
                                          </p:val>
                                        </p:tav>
                                      </p:tavLst>
                                    </p:anim>
                                    <p:anim calcmode="lin" valueType="num">
                                      <p:cBhvr additive="base">
                                        <p:cTn dur="300" fill="hold" id="59"/>
                                        <p:tgtEl>
                                          <p:spTgt spid="49"/>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4800"/>
                            </p:stCondLst>
                            <p:childTnLst>
                              <p:par>
                                <p:cTn fill="hold" grpId="0" id="61" nodeType="afterEffect" presetClass="entr" presetID="2" presetSubtype="2">
                                  <p:stCondLst>
                                    <p:cond delay="0"/>
                                  </p:stCondLst>
                                  <p:childTnLst>
                                    <p:set>
                                      <p:cBhvr>
                                        <p:cTn dur="1" fill="hold" id="62">
                                          <p:stCondLst>
                                            <p:cond delay="0"/>
                                          </p:stCondLst>
                                        </p:cTn>
                                        <p:tgtEl>
                                          <p:spTgt spid="48"/>
                                        </p:tgtEl>
                                        <p:attrNameLst>
                                          <p:attrName>style.visibility</p:attrName>
                                        </p:attrNameLst>
                                      </p:cBhvr>
                                      <p:to>
                                        <p:strVal val="visible"/>
                                      </p:to>
                                    </p:set>
                                    <p:anim calcmode="lin" valueType="num">
                                      <p:cBhvr additive="base">
                                        <p:cTn dur="300" fill="hold" id="63"/>
                                        <p:tgtEl>
                                          <p:spTgt spid="48"/>
                                        </p:tgtEl>
                                        <p:attrNameLst>
                                          <p:attrName>ppt_x</p:attrName>
                                        </p:attrNameLst>
                                      </p:cBhvr>
                                      <p:tavLst>
                                        <p:tav tm="0">
                                          <p:val>
                                            <p:strVal val="1+#ppt_w/2"/>
                                          </p:val>
                                        </p:tav>
                                        <p:tav tm="100000">
                                          <p:val>
                                            <p:strVal val="#ppt_x"/>
                                          </p:val>
                                        </p:tav>
                                      </p:tavLst>
                                    </p:anim>
                                    <p:anim calcmode="lin" valueType="num">
                                      <p:cBhvr additive="base">
                                        <p:cTn dur="300" fill="hold" id="64"/>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5"/>
      <p:bldP grpId="0" spid="16"/>
      <p:bldP grpId="0" spid="17"/>
      <p:bldP grpId="0" spid="18"/>
      <p:bldP grpId="0" spid="19"/>
      <p:bldP grpId="0" spid="20"/>
      <p:bldP grpId="0" spid="21"/>
      <p:bldP grpId="0" spid="22"/>
      <p:bldP grpId="0" spid="48"/>
      <p:bldP grpId="0" spid="4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 name="六边形 3"/>
          <p:cNvSpPr/>
          <p:nvPr/>
        </p:nvSpPr>
        <p:spPr>
          <a:xfrm>
            <a:off x="2494806" y="1844824"/>
            <a:ext cx="7128792" cy="3096344"/>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3792955" y="2042264"/>
            <a:ext cx="4653280" cy="1432560"/>
          </a:xfrm>
          <a:prstGeom prst="rect">
            <a:avLst/>
          </a:prstGeom>
          <a:noFill/>
        </p:spPr>
        <p:txBody>
          <a:bodyPr rtlCol="0" wrap="none">
            <a:spAutoFit/>
          </a:bodyPr>
          <a:lstStyle/>
          <a:p>
            <a:pPr algn="ctr"/>
            <a:r>
              <a:rPr altLang="en-US" lang="zh-CN" smtClean="0" sz="8800">
                <a:solidFill>
                  <a:srgbClr val="FB7D6E"/>
                </a:solidFill>
                <a:latin charset="0" pitchFamily="34" typeface="AvantGarde Md BT"/>
                <a:ea charset="-122" pitchFamily="34" typeface="微软雅黑"/>
              </a:rPr>
              <a:t>执行计划</a:t>
            </a:r>
          </a:p>
        </p:txBody>
      </p:sp>
      <p:sp>
        <p:nvSpPr>
          <p:cNvPr id="7" name="TextBox 6"/>
          <p:cNvSpPr txBox="1"/>
          <p:nvPr/>
        </p:nvSpPr>
        <p:spPr>
          <a:xfrm>
            <a:off x="3718944" y="3914472"/>
            <a:ext cx="4674640" cy="731520"/>
          </a:xfrm>
          <a:prstGeom prst="rect">
            <a:avLst/>
          </a:prstGeom>
          <a:noFill/>
        </p:spPr>
        <p:txBody>
          <a:bodyPr rtlCol="0" wrap="square">
            <a:spAutoFit/>
          </a:bodyPr>
          <a:lstStyle/>
          <a:p>
            <a:r>
              <a:rPr altLang="en-US" lang="zh-CN" smtClean="0" sz="1400">
                <a:solidFill>
                  <a:schemeClr val="tx1">
                    <a:lumMod val="50000"/>
                    <a:lumOff val="50000"/>
                  </a:schemeClr>
                </a:solidFill>
                <a:latin typeface="微软雅黑"/>
                <a:ea typeface="微软雅黑"/>
                <a:sym charset="0" typeface="Gill Sans"/>
              </a:rPr>
              <a:t>   此处添加详细文本描述，建议与标题相关并符合整体语言风格，语言描述尽量简洁生动。尽量将每页幻灯片的字数控制在  200字以内。</a:t>
            </a:r>
          </a:p>
        </p:txBody>
      </p:sp>
      <p:sp>
        <p:nvSpPr>
          <p:cNvPr id="8" name="矩形 7"/>
          <p:cNvSpPr/>
          <p:nvPr/>
        </p:nvSpPr>
        <p:spPr>
          <a:xfrm>
            <a:off x="3822355" y="3458433"/>
            <a:ext cx="4571229" cy="336540"/>
          </a:xfrm>
          <a:prstGeom prst="rect">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Aft>
                <a:spcPct val="0"/>
              </a:spcAft>
              <a:defRPr/>
            </a:pPr>
            <a:r>
              <a:rPr altLang="en-US" lang="zh-CN" smtClean="0" sz="1600">
                <a:solidFill>
                  <a:schemeClr val="bg1"/>
                </a:solidFill>
                <a:latin charset="-122" pitchFamily="34" typeface="微软雅黑"/>
                <a:ea charset="-122" pitchFamily="34" typeface="微软雅黑"/>
              </a:rPr>
              <a:t>如何执行制度好的职业计划</a:t>
            </a:r>
          </a:p>
        </p:txBody>
      </p:sp>
      <p:sp>
        <p:nvSpPr>
          <p:cNvPr id="10" name="矩形 3"/>
          <p:cNvSpPr/>
          <p:nvPr/>
        </p:nvSpPr>
        <p:spPr>
          <a:xfrm rot="2700000">
            <a:off x="237897" y="-1334293"/>
            <a:ext cx="1152128" cy="5313496"/>
          </a:xfrm>
          <a:custGeom>
            <a:gdLst>
              <a:gd fmla="*/ 0 w 1152128" name="connsiteX0"/>
              <a:gd fmla="*/ 0 h 5313496" name="connsiteY0"/>
              <a:gd fmla="*/ 1152128 w 1152128" name="connsiteX1"/>
              <a:gd fmla="*/ 0 h 5313496" name="connsiteY1"/>
              <a:gd fmla="*/ 1152128 w 1152128" name="connsiteX2"/>
              <a:gd fmla="*/ 5313496 h 5313496" name="connsiteY2"/>
              <a:gd fmla="*/ 0 w 1152128" name="connsiteX3"/>
              <a:gd fmla="*/ 4020339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0" y="4020339"/>
                </a:lnTo>
                <a:lnTo>
                  <a:pt x="0" y="0"/>
                </a:ln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3"/>
          <p:cNvSpPr/>
          <p:nvPr/>
        </p:nvSpPr>
        <p:spPr>
          <a:xfrm rot="2700000">
            <a:off x="2764402" y="-542098"/>
            <a:ext cx="227310" cy="209665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3"/>
          <p:cNvSpPr/>
          <p:nvPr/>
        </p:nvSpPr>
        <p:spPr>
          <a:xfrm flipH="1" rot="13545224">
            <a:off x="11807967" y="4863243"/>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3"/>
          <p:cNvSpPr/>
          <p:nvPr/>
        </p:nvSpPr>
        <p:spPr>
          <a:xfrm flipH="1" rot="13545224">
            <a:off x="11139918" y="3699473"/>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3"/>
          <p:cNvSpPr/>
          <p:nvPr/>
        </p:nvSpPr>
        <p:spPr>
          <a:xfrm flipH="1" rot="13545224">
            <a:off x="10781236" y="6028508"/>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1383469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30000"/>
                                  </p:iterate>
                                  <p:childTnLst>
                                    <p:set>
                                      <p:cBhvr>
                                        <p:cTn dur="1" fill="hold" id="10">
                                          <p:stCondLst>
                                            <p:cond delay="0"/>
                                          </p:stCondLst>
                                        </p:cTn>
                                        <p:tgtEl>
                                          <p:spTgt spid="5"/>
                                        </p:tgtEl>
                                        <p:attrNameLst>
                                          <p:attrName>style.visibility</p:attrName>
                                        </p:attrNameLst>
                                      </p:cBhvr>
                                      <p:to>
                                        <p:strVal val="visible"/>
                                      </p:to>
                                    </p:set>
                                    <p:animEffect filter="randombar(horizontal)" transition="in">
                                      <p:cBhvr>
                                        <p:cTn dur="500" id="11"/>
                                        <p:tgtEl>
                                          <p:spTgt spid="5"/>
                                        </p:tgtEl>
                                      </p:cBhvr>
                                    </p:animEffect>
                                  </p:childTnLst>
                                </p:cTn>
                              </p:par>
                              <p:par>
                                <p:cTn fill="hold" grpId="0" id="12" nodeType="withEffect" presetClass="entr" presetID="12" presetSubtype="8">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500" id="14"/>
                                        <p:tgtEl>
                                          <p:spTgt spid="8"/>
                                        </p:tgtEl>
                                        <p:attrNameLst>
                                          <p:attrName>ppt_x</p:attrName>
                                        </p:attrNameLst>
                                      </p:cBhvr>
                                      <p:tavLst>
                                        <p:tav tm="0">
                                          <p:val>
                                            <p:strVal val="#ppt_x-#ppt_w*1.125000"/>
                                          </p:val>
                                        </p:tav>
                                        <p:tav tm="100000">
                                          <p:val>
                                            <p:strVal val="#ppt_x"/>
                                          </p:val>
                                        </p:tav>
                                      </p:tavLst>
                                    </p:anim>
                                    <p:animEffect filter="wipe(right)" transition="in">
                                      <p:cBhvr>
                                        <p:cTn dur="500" id="15"/>
                                        <p:tgtEl>
                                          <p:spTgt spid="8"/>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iterate type="lt">
                                    <p:tmPct val="30000"/>
                                  </p:iterate>
                                  <p:childTnLst>
                                    <p:set>
                                      <p:cBhvr>
                                        <p:cTn dur="1" fill="hold" id="18">
                                          <p:stCondLst>
                                            <p:cond delay="0"/>
                                          </p:stCondLst>
                                        </p:cTn>
                                        <p:tgtEl>
                                          <p:spTgt spid="7"/>
                                        </p:tgtEl>
                                        <p:attrNameLst>
                                          <p:attrName>style.visibility</p:attrName>
                                        </p:attrNameLst>
                                      </p:cBhvr>
                                      <p:to>
                                        <p:strVal val="visible"/>
                                      </p:to>
                                    </p:set>
                                    <p:animEffect filter="wipe(left)" transition="in">
                                      <p:cBhvr>
                                        <p:cTn dur="20" id="19"/>
                                        <p:tgtEl>
                                          <p:spTgt spid="7"/>
                                        </p:tgtEl>
                                      </p:cBhvr>
                                    </p:animEffect>
                                  </p:childTnLst>
                                </p:cTn>
                              </p:par>
                              <p:par>
                                <p:cTn fill="hold" grpId="0" id="20" nodeType="withEffect" presetClass="entr" presetID="2" presetSubtype="3">
                                  <p:stCondLst>
                                    <p:cond delay="50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3">
                                  <p:stCondLst>
                                    <p:cond delay="50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1+#ppt_w/2"/>
                                          </p:val>
                                        </p:tav>
                                        <p:tav tm="100000">
                                          <p:val>
                                            <p:strVal val="#ppt_x"/>
                                          </p:val>
                                        </p:tav>
                                      </p:tavLst>
                                    </p:anim>
                                    <p:anim calcmode="lin" valueType="num">
                                      <p:cBhvr additive="base">
                                        <p:cTn dur="500" fill="hold" id="27"/>
                                        <p:tgtEl>
                                          <p:spTgt spid="1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2">
                                  <p:stCondLst>
                                    <p:cond delay="50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0-#ppt_w/2"/>
                                          </p:val>
                                        </p:tav>
                                        <p:tav tm="100000">
                                          <p:val>
                                            <p:strVal val="#ppt_x"/>
                                          </p:val>
                                        </p:tav>
                                      </p:tavLst>
                                    </p:anim>
                                    <p:anim calcmode="lin" valueType="num">
                                      <p:cBhvr additive="base">
                                        <p:cTn dur="500" fill="hold" id="31"/>
                                        <p:tgtEl>
                                          <p:spTgt spid="12"/>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12">
                                  <p:stCondLst>
                                    <p:cond delay="50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0-#ppt_w/2"/>
                                          </p:val>
                                        </p:tav>
                                        <p:tav tm="100000">
                                          <p:val>
                                            <p:strVal val="#ppt_x"/>
                                          </p:val>
                                        </p:tav>
                                      </p:tavLst>
                                    </p:anim>
                                    <p:anim calcmode="lin" valueType="num">
                                      <p:cBhvr additive="base">
                                        <p:cTn dur="500" fill="hold" id="35"/>
                                        <p:tgtEl>
                                          <p:spTgt spid="1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50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0-#ppt_w/2"/>
                                          </p:val>
                                        </p:tav>
                                        <p:tav tm="100000">
                                          <p:val>
                                            <p:strVal val="#ppt_x"/>
                                          </p:val>
                                        </p:tav>
                                      </p:tavLst>
                                    </p:anim>
                                    <p:anim calcmode="lin" valueType="num">
                                      <p:cBhvr additive="base">
                                        <p:cTn dur="500" fill="hold" id="39"/>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0"/>
      <p:bldP grpId="0" spid="11"/>
      <p:bldP grpId="0" spid="12"/>
      <p:bldP grpId="0" spid="13"/>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计划因素</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22</a:t>
            </a:r>
          </a:p>
        </p:txBody>
      </p:sp>
      <p:sp>
        <p:nvSpPr>
          <p:cNvPr id="10" name="Rectangle 11"/>
          <p:cNvSpPr>
            <a:spLocks noChangeArrowheads="1"/>
          </p:cNvSpPr>
          <p:nvPr/>
        </p:nvSpPr>
        <p:spPr bwMode="auto">
          <a:xfrm>
            <a:off x="0" y="2913443"/>
            <a:ext cx="3878915" cy="192269"/>
          </a:xfrm>
          <a:prstGeom prst="rect">
            <a:avLst/>
          </a:prstGeom>
          <a:solidFill>
            <a:srgbClr val="00A2A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Rectangle 12"/>
          <p:cNvSpPr>
            <a:spLocks noChangeArrowheads="1"/>
          </p:cNvSpPr>
          <p:nvPr/>
        </p:nvSpPr>
        <p:spPr bwMode="auto">
          <a:xfrm>
            <a:off x="0" y="3241502"/>
            <a:ext cx="6185721" cy="192269"/>
          </a:xfrm>
          <a:prstGeom prst="rect">
            <a:avLst/>
          </a:prstGeom>
          <a:solidFill>
            <a:srgbClr val="43BAB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13"/>
          <p:cNvSpPr>
            <a:spLocks noChangeArrowheads="1"/>
          </p:cNvSpPr>
          <p:nvPr/>
        </p:nvSpPr>
        <p:spPr bwMode="auto">
          <a:xfrm>
            <a:off x="1" y="3586384"/>
            <a:ext cx="8883596" cy="192270"/>
          </a:xfrm>
          <a:prstGeom prst="rect">
            <a:avLst/>
          </a:prstGeom>
          <a:solidFill>
            <a:srgbClr val="F6A51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Rectangle 14"/>
          <p:cNvSpPr>
            <a:spLocks noChangeArrowheads="1"/>
          </p:cNvSpPr>
          <p:nvPr/>
        </p:nvSpPr>
        <p:spPr bwMode="auto">
          <a:xfrm>
            <a:off x="1" y="3910838"/>
            <a:ext cx="6807410" cy="192269"/>
          </a:xfrm>
          <a:prstGeom prst="rect">
            <a:avLst/>
          </a:prstGeom>
          <a:solidFill>
            <a:srgbClr val="FB7D6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15"/>
          <p:cNvSpPr>
            <a:spLocks noChangeArrowheads="1"/>
          </p:cNvSpPr>
          <p:nvPr/>
        </p:nvSpPr>
        <p:spPr bwMode="auto">
          <a:xfrm>
            <a:off x="0" y="4260528"/>
            <a:ext cx="4473747" cy="191067"/>
          </a:xfrm>
          <a:prstGeom prst="rect">
            <a:avLst/>
          </a:prstGeom>
          <a:solidFill>
            <a:srgbClr val="00A2A4"/>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5" name="组合 14"/>
          <p:cNvGrpSpPr/>
          <p:nvPr/>
        </p:nvGrpSpPr>
        <p:grpSpPr>
          <a:xfrm>
            <a:off x="3240823" y="1830729"/>
            <a:ext cx="1274984" cy="1274983"/>
            <a:chOff x="2438400" y="1484313"/>
            <a:chExt cx="1684338" cy="1684337"/>
          </a:xfrm>
        </p:grpSpPr>
        <p:sp>
          <p:nvSpPr>
            <p:cNvPr id="16" name="Freeform 6"/>
            <p:cNvSpPr>
              <a:spLocks noEditPoints="1"/>
            </p:cNvSpPr>
            <p:nvPr/>
          </p:nvSpPr>
          <p:spPr bwMode="auto">
            <a:xfrm>
              <a:off x="2438400" y="1484313"/>
              <a:ext cx="1684338" cy="1684337"/>
            </a:xfrm>
            <a:custGeom>
              <a:gdLst>
                <a:gd fmla="*/ 1111 w 2222" name="T0"/>
                <a:gd fmla="*/ 0 h 2222" name="T1"/>
                <a:gd fmla="*/ 2222 w 2222" name="T2"/>
                <a:gd fmla="*/ 1111 h 2222" name="T3"/>
                <a:gd fmla="*/ 1111 w 2222" name="T4"/>
                <a:gd fmla="*/ 2222 h 2222" name="T5"/>
                <a:gd fmla="*/ 0 w 2222" name="T6"/>
                <a:gd fmla="*/ 1111 h 2222" name="T7"/>
                <a:gd fmla="*/ 1111 w 2222" name="T8"/>
                <a:gd fmla="*/ 0 h 2222" name="T9"/>
                <a:gd fmla="*/ 1111 w 2222" name="T10"/>
                <a:gd fmla="*/ 335 h 2222" name="T11"/>
                <a:gd fmla="*/ 1886 w 2222" name="T12"/>
                <a:gd fmla="*/ 1111 h 2222" name="T13"/>
                <a:gd fmla="*/ 1111 w 2222" name="T14"/>
                <a:gd fmla="*/ 1887 h 2222" name="T15"/>
                <a:gd fmla="*/ 335 w 2222" name="T16"/>
                <a:gd fmla="*/ 1111 h 2222" name="T17"/>
                <a:gd fmla="*/ 1111 w 2222" name="T18"/>
                <a:gd fmla="*/ 335 h 22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22" w="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rgbClr val="00A2A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2000">
                <a:solidFill>
                  <a:schemeClr val="tx1">
                    <a:lumMod val="50000"/>
                    <a:lumOff val="50000"/>
                  </a:schemeClr>
                </a:solidFill>
                <a:latin charset="-122" pitchFamily="34" typeface="微软雅黑"/>
                <a:ea charset="-122" pitchFamily="34" typeface="微软雅黑"/>
              </a:endParaRPr>
            </a:p>
          </p:txBody>
        </p:sp>
        <p:sp>
          <p:nvSpPr>
            <p:cNvPr id="17" name="TextBox 16"/>
            <p:cNvSpPr txBox="1"/>
            <p:nvPr/>
          </p:nvSpPr>
          <p:spPr>
            <a:xfrm>
              <a:off x="2813935" y="1903716"/>
              <a:ext cx="912698" cy="926120"/>
            </a:xfrm>
            <a:prstGeom prst="rect">
              <a:avLst/>
            </a:prstGeom>
            <a:noFill/>
          </p:spPr>
          <p:txBody>
            <a:bodyPr rtlCol="0" wrap="non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rPr>
                <a:t>个人</a:t>
              </a:r>
            </a:p>
            <a:p>
              <a:pPr algn="ctr"/>
              <a:r>
                <a:rPr altLang="en-US" b="1" lang="zh-CN" smtClean="0" sz="2000">
                  <a:solidFill>
                    <a:schemeClr val="tx1">
                      <a:lumMod val="50000"/>
                      <a:lumOff val="50000"/>
                    </a:schemeClr>
                  </a:solidFill>
                  <a:latin charset="-122" pitchFamily="34" typeface="微软雅黑"/>
                  <a:ea charset="-122" pitchFamily="34" typeface="微软雅黑"/>
                </a:rPr>
                <a:t>因素</a:t>
              </a:r>
            </a:p>
          </p:txBody>
        </p:sp>
      </p:grpSp>
      <p:grpSp>
        <p:nvGrpSpPr>
          <p:cNvPr id="18" name="组合 17"/>
          <p:cNvGrpSpPr/>
          <p:nvPr/>
        </p:nvGrpSpPr>
        <p:grpSpPr>
          <a:xfrm>
            <a:off x="5534721" y="2158788"/>
            <a:ext cx="1274984" cy="1274983"/>
            <a:chOff x="4879975" y="1917700"/>
            <a:chExt cx="1684338" cy="1684337"/>
          </a:xfrm>
        </p:grpSpPr>
        <p:sp>
          <p:nvSpPr>
            <p:cNvPr id="19" name="Freeform 7"/>
            <p:cNvSpPr>
              <a:spLocks noEditPoints="1"/>
            </p:cNvSpPr>
            <p:nvPr/>
          </p:nvSpPr>
          <p:spPr bwMode="auto">
            <a:xfrm>
              <a:off x="4879975" y="1917700"/>
              <a:ext cx="1684338" cy="1684337"/>
            </a:xfrm>
            <a:custGeom>
              <a:gdLst>
                <a:gd fmla="*/ 1111 w 2222" name="T0"/>
                <a:gd fmla="*/ 0 h 2222" name="T1"/>
                <a:gd fmla="*/ 2222 w 2222" name="T2"/>
                <a:gd fmla="*/ 1111 h 2222" name="T3"/>
                <a:gd fmla="*/ 1111 w 2222" name="T4"/>
                <a:gd fmla="*/ 2222 h 2222" name="T5"/>
                <a:gd fmla="*/ 0 w 2222" name="T6"/>
                <a:gd fmla="*/ 1111 h 2222" name="T7"/>
                <a:gd fmla="*/ 1111 w 2222" name="T8"/>
                <a:gd fmla="*/ 0 h 2222" name="T9"/>
                <a:gd fmla="*/ 1111 w 2222" name="T10"/>
                <a:gd fmla="*/ 336 h 2222" name="T11"/>
                <a:gd fmla="*/ 1887 w 2222" name="T12"/>
                <a:gd fmla="*/ 1111 h 2222" name="T13"/>
                <a:gd fmla="*/ 1111 w 2222" name="T14"/>
                <a:gd fmla="*/ 1887 h 2222" name="T15"/>
                <a:gd fmla="*/ 336 w 2222" name="T16"/>
                <a:gd fmla="*/ 1111 h 2222" name="T17"/>
                <a:gd fmla="*/ 1111 w 2222" name="T18"/>
                <a:gd fmla="*/ 336 h 22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22" w="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rgbClr val="43BAB3"/>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2000">
                <a:solidFill>
                  <a:schemeClr val="tx1">
                    <a:lumMod val="50000"/>
                    <a:lumOff val="50000"/>
                  </a:schemeClr>
                </a:solidFill>
                <a:latin charset="-122" pitchFamily="34" typeface="微软雅黑"/>
                <a:ea charset="-122" pitchFamily="34" typeface="微软雅黑"/>
              </a:endParaRPr>
            </a:p>
          </p:txBody>
        </p:sp>
        <p:sp>
          <p:nvSpPr>
            <p:cNvPr id="20" name="TextBox 19"/>
            <p:cNvSpPr txBox="1"/>
            <p:nvPr/>
          </p:nvSpPr>
          <p:spPr>
            <a:xfrm>
              <a:off x="5283638" y="2375830"/>
              <a:ext cx="912698" cy="926120"/>
            </a:xfrm>
            <a:prstGeom prst="rect">
              <a:avLst/>
            </a:prstGeom>
            <a:noFill/>
          </p:spPr>
          <p:txBody>
            <a:bodyPr rtlCol="0" wrap="non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rPr>
                <a:t>外在</a:t>
              </a:r>
            </a:p>
            <a:p>
              <a:pPr algn="ctr"/>
              <a:r>
                <a:rPr altLang="en-US" b="1" lang="zh-CN" smtClean="0" sz="2000">
                  <a:solidFill>
                    <a:schemeClr val="tx1">
                      <a:lumMod val="50000"/>
                      <a:lumOff val="50000"/>
                    </a:schemeClr>
                  </a:solidFill>
                  <a:latin charset="-122" pitchFamily="34" typeface="微软雅黑"/>
                  <a:ea charset="-122" pitchFamily="34" typeface="微软雅黑"/>
                </a:rPr>
                <a:t>因素</a:t>
              </a:r>
            </a:p>
          </p:txBody>
        </p:sp>
      </p:grpSp>
      <p:grpSp>
        <p:nvGrpSpPr>
          <p:cNvPr id="21" name="组合 20"/>
          <p:cNvGrpSpPr/>
          <p:nvPr/>
        </p:nvGrpSpPr>
        <p:grpSpPr>
          <a:xfrm>
            <a:off x="8246104" y="2504872"/>
            <a:ext cx="1274984" cy="1273782"/>
            <a:chOff x="8367713" y="2374900"/>
            <a:chExt cx="1684338" cy="1682750"/>
          </a:xfrm>
        </p:grpSpPr>
        <p:sp>
          <p:nvSpPr>
            <p:cNvPr id="22" name="Freeform 8"/>
            <p:cNvSpPr>
              <a:spLocks noEditPoints="1"/>
            </p:cNvSpPr>
            <p:nvPr/>
          </p:nvSpPr>
          <p:spPr bwMode="auto">
            <a:xfrm>
              <a:off x="8367713" y="2374900"/>
              <a:ext cx="1684338" cy="1682750"/>
            </a:xfrm>
            <a:custGeom>
              <a:gdLst>
                <a:gd fmla="*/ 1110 w 2221" name="T0"/>
                <a:gd fmla="*/ 0 h 2222" name="T1"/>
                <a:gd fmla="*/ 2221 w 2221" name="T2"/>
                <a:gd fmla="*/ 1111 h 2222" name="T3"/>
                <a:gd fmla="*/ 1110 w 2221" name="T4"/>
                <a:gd fmla="*/ 2222 h 2222" name="T5"/>
                <a:gd fmla="*/ 0 w 2221" name="T6"/>
                <a:gd fmla="*/ 1111 h 2222" name="T7"/>
                <a:gd fmla="*/ 1110 w 2221" name="T8"/>
                <a:gd fmla="*/ 0 h 2222" name="T9"/>
                <a:gd fmla="*/ 1110 w 2221" name="T10"/>
                <a:gd fmla="*/ 335 h 2222" name="T11"/>
                <a:gd fmla="*/ 1886 w 2221" name="T12"/>
                <a:gd fmla="*/ 1111 h 2222" name="T13"/>
                <a:gd fmla="*/ 1110 w 2221" name="T14"/>
                <a:gd fmla="*/ 1886 h 2222" name="T15"/>
                <a:gd fmla="*/ 335 w 2221" name="T16"/>
                <a:gd fmla="*/ 1111 h 2222" name="T17"/>
                <a:gd fmla="*/ 1110 w 2221" name="T18"/>
                <a:gd fmla="*/ 335 h 22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22" w="2221">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rgbClr val="F6A51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2000">
                <a:solidFill>
                  <a:schemeClr val="tx1">
                    <a:lumMod val="50000"/>
                    <a:lumOff val="50000"/>
                  </a:schemeClr>
                </a:solidFill>
                <a:latin charset="-122" pitchFamily="34" typeface="微软雅黑"/>
                <a:ea charset="-122" pitchFamily="34" typeface="微软雅黑"/>
              </a:endParaRPr>
            </a:p>
          </p:txBody>
        </p:sp>
        <p:sp>
          <p:nvSpPr>
            <p:cNvPr id="23" name="TextBox 22"/>
            <p:cNvSpPr txBox="1"/>
            <p:nvPr/>
          </p:nvSpPr>
          <p:spPr>
            <a:xfrm>
              <a:off x="8794338" y="2795749"/>
              <a:ext cx="912698" cy="926120"/>
            </a:xfrm>
            <a:prstGeom prst="rect">
              <a:avLst/>
            </a:prstGeom>
            <a:noFill/>
          </p:spPr>
          <p:txBody>
            <a:bodyPr rtlCol="0" wrap="non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rPr>
                <a:t>家庭</a:t>
              </a:r>
            </a:p>
            <a:p>
              <a:pPr algn="ctr"/>
              <a:r>
                <a:rPr altLang="en-US" b="1" lang="zh-CN" smtClean="0" sz="2000">
                  <a:solidFill>
                    <a:schemeClr val="tx1">
                      <a:lumMod val="50000"/>
                      <a:lumOff val="50000"/>
                    </a:schemeClr>
                  </a:solidFill>
                  <a:latin charset="-122" pitchFamily="34" typeface="微软雅黑"/>
                  <a:ea charset="-122" pitchFamily="34" typeface="微软雅黑"/>
                </a:rPr>
                <a:t>因素</a:t>
              </a:r>
            </a:p>
          </p:txBody>
        </p:sp>
      </p:grpSp>
      <p:grpSp>
        <p:nvGrpSpPr>
          <p:cNvPr id="24" name="组合 23"/>
          <p:cNvGrpSpPr/>
          <p:nvPr/>
        </p:nvGrpSpPr>
        <p:grpSpPr>
          <a:xfrm>
            <a:off x="6169319" y="3910838"/>
            <a:ext cx="1274984" cy="1274983"/>
            <a:chOff x="6307138" y="4232275"/>
            <a:chExt cx="1684338" cy="1684337"/>
          </a:xfrm>
        </p:grpSpPr>
        <p:sp>
          <p:nvSpPr>
            <p:cNvPr id="25" name="Freeform 9"/>
            <p:cNvSpPr>
              <a:spLocks noEditPoints="1"/>
            </p:cNvSpPr>
            <p:nvPr/>
          </p:nvSpPr>
          <p:spPr bwMode="auto">
            <a:xfrm>
              <a:off x="6307138" y="4232275"/>
              <a:ext cx="1684338" cy="1684337"/>
            </a:xfrm>
            <a:custGeom>
              <a:gdLst>
                <a:gd fmla="*/ 1111 w 2221" name="T0"/>
                <a:gd fmla="*/ 2222 h 2222" name="T1"/>
                <a:gd fmla="*/ 2221 w 2221" name="T2"/>
                <a:gd fmla="*/ 1111 h 2222" name="T3"/>
                <a:gd fmla="*/ 1111 w 2221" name="T4"/>
                <a:gd fmla="*/ 0 h 2222" name="T5"/>
                <a:gd fmla="*/ 0 w 2221" name="T6"/>
                <a:gd fmla="*/ 1111 h 2222" name="T7"/>
                <a:gd fmla="*/ 1111 w 2221" name="T8"/>
                <a:gd fmla="*/ 2222 h 2222" name="T9"/>
                <a:gd fmla="*/ 1111 w 2221" name="T10"/>
                <a:gd fmla="*/ 1887 h 2222" name="T11"/>
                <a:gd fmla="*/ 1886 w 2221" name="T12"/>
                <a:gd fmla="*/ 1111 h 2222" name="T13"/>
                <a:gd fmla="*/ 1111 w 2221" name="T14"/>
                <a:gd fmla="*/ 335 h 2222" name="T15"/>
                <a:gd fmla="*/ 335 w 2221" name="T16"/>
                <a:gd fmla="*/ 1111 h 2222" name="T17"/>
                <a:gd fmla="*/ 1111 w 2221" name="T18"/>
                <a:gd fmla="*/ 1887 h 22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22" w="2221">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rgbClr val="FB7D6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2000">
                <a:solidFill>
                  <a:schemeClr val="tx1">
                    <a:lumMod val="50000"/>
                    <a:lumOff val="50000"/>
                  </a:schemeClr>
                </a:solidFill>
                <a:latin charset="-122" pitchFamily="34" typeface="微软雅黑"/>
                <a:ea charset="-122" pitchFamily="34" typeface="微软雅黑"/>
              </a:endParaRPr>
            </a:p>
          </p:txBody>
        </p:sp>
        <p:sp>
          <p:nvSpPr>
            <p:cNvPr id="26" name="TextBox 25"/>
            <p:cNvSpPr txBox="1"/>
            <p:nvPr/>
          </p:nvSpPr>
          <p:spPr>
            <a:xfrm>
              <a:off x="6713310" y="4698297"/>
              <a:ext cx="912698" cy="926120"/>
            </a:xfrm>
            <a:prstGeom prst="rect">
              <a:avLst/>
            </a:prstGeom>
            <a:noFill/>
          </p:spPr>
          <p:txBody>
            <a:bodyPr rtlCol="0" wrap="non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rPr>
                <a:t>专业</a:t>
              </a:r>
            </a:p>
            <a:p>
              <a:pPr algn="ctr"/>
              <a:r>
                <a:rPr altLang="en-US" b="1" lang="zh-CN" smtClean="0" sz="2000">
                  <a:solidFill>
                    <a:schemeClr val="tx1">
                      <a:lumMod val="50000"/>
                      <a:lumOff val="50000"/>
                    </a:schemeClr>
                  </a:solidFill>
                  <a:latin charset="-122" pitchFamily="34" typeface="微软雅黑"/>
                  <a:ea charset="-122" pitchFamily="34" typeface="微软雅黑"/>
                </a:rPr>
                <a:t>因素</a:t>
              </a:r>
            </a:p>
          </p:txBody>
        </p:sp>
      </p:grpSp>
      <p:grpSp>
        <p:nvGrpSpPr>
          <p:cNvPr id="27" name="组合 26"/>
          <p:cNvGrpSpPr/>
          <p:nvPr/>
        </p:nvGrpSpPr>
        <p:grpSpPr>
          <a:xfrm>
            <a:off x="3836856" y="4260528"/>
            <a:ext cx="1273782" cy="1273782"/>
            <a:chOff x="3225800" y="4694238"/>
            <a:chExt cx="1682750" cy="1682750"/>
          </a:xfrm>
        </p:grpSpPr>
        <p:sp>
          <p:nvSpPr>
            <p:cNvPr id="28" name="Freeform 10"/>
            <p:cNvSpPr>
              <a:spLocks noEditPoints="1"/>
            </p:cNvSpPr>
            <p:nvPr/>
          </p:nvSpPr>
          <p:spPr bwMode="auto">
            <a:xfrm>
              <a:off x="3225800" y="4694238"/>
              <a:ext cx="1682750" cy="1682750"/>
            </a:xfrm>
            <a:custGeom>
              <a:gdLst>
                <a:gd fmla="*/ 1111 w 2222" name="T0"/>
                <a:gd fmla="*/ 2222 h 2222" name="T1"/>
                <a:gd fmla="*/ 2222 w 2222" name="T2"/>
                <a:gd fmla="*/ 1111 h 2222" name="T3"/>
                <a:gd fmla="*/ 1111 w 2222" name="T4"/>
                <a:gd fmla="*/ 0 h 2222" name="T5"/>
                <a:gd fmla="*/ 0 w 2222" name="T6"/>
                <a:gd fmla="*/ 1111 h 2222" name="T7"/>
                <a:gd fmla="*/ 1111 w 2222" name="T8"/>
                <a:gd fmla="*/ 2222 h 2222" name="T9"/>
                <a:gd fmla="*/ 1111 w 2222" name="T10"/>
                <a:gd fmla="*/ 1887 h 2222" name="T11"/>
                <a:gd fmla="*/ 1887 w 2222" name="T12"/>
                <a:gd fmla="*/ 1111 h 2222" name="T13"/>
                <a:gd fmla="*/ 1111 w 2222" name="T14"/>
                <a:gd fmla="*/ 335 h 2222" name="T15"/>
                <a:gd fmla="*/ 335 w 2222" name="T16"/>
                <a:gd fmla="*/ 1111 h 2222" name="T17"/>
                <a:gd fmla="*/ 1111 w 2222" name="T18"/>
                <a:gd fmla="*/ 1887 h 22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22" w="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rgbClr val="00A2A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2000">
                <a:solidFill>
                  <a:schemeClr val="tx1">
                    <a:lumMod val="50000"/>
                    <a:lumOff val="50000"/>
                  </a:schemeClr>
                </a:solidFill>
                <a:latin charset="-122" pitchFamily="34" typeface="微软雅黑"/>
                <a:ea charset="-122" pitchFamily="34" typeface="微软雅黑"/>
              </a:endParaRPr>
            </a:p>
          </p:txBody>
        </p:sp>
        <p:sp>
          <p:nvSpPr>
            <p:cNvPr id="29" name="TextBox 28"/>
            <p:cNvSpPr txBox="1"/>
            <p:nvPr/>
          </p:nvSpPr>
          <p:spPr>
            <a:xfrm>
              <a:off x="3625268" y="5108688"/>
              <a:ext cx="912698" cy="926120"/>
            </a:xfrm>
            <a:prstGeom prst="rect">
              <a:avLst/>
            </a:prstGeom>
            <a:noFill/>
          </p:spPr>
          <p:txBody>
            <a:bodyPr rtlCol="0" wrap="non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rPr>
                <a:t>社会</a:t>
              </a:r>
            </a:p>
            <a:p>
              <a:pPr algn="ctr"/>
              <a:r>
                <a:rPr altLang="en-US" b="1" lang="zh-CN" smtClean="0" sz="2000">
                  <a:solidFill>
                    <a:schemeClr val="tx1">
                      <a:lumMod val="50000"/>
                      <a:lumOff val="50000"/>
                    </a:schemeClr>
                  </a:solidFill>
                  <a:latin charset="-122" pitchFamily="34" typeface="微软雅黑"/>
                  <a:ea charset="-122" pitchFamily="34" typeface="微软雅黑"/>
                </a:rPr>
                <a:t>因素</a:t>
              </a:r>
            </a:p>
          </p:txBody>
        </p:sp>
      </p:grpSp>
      <p:sp>
        <p:nvSpPr>
          <p:cNvPr id="30" name="等腰三角形 1"/>
          <p:cNvSpPr/>
          <p:nvPr/>
        </p:nvSpPr>
        <p:spPr bwMode="auto">
          <a:xfrm flipV="1">
            <a:off x="3157077" y="1705591"/>
            <a:ext cx="1426909" cy="132914"/>
          </a:xfrm>
          <a:custGeom>
            <a:rect b="b" l="l" r="r" t="t"/>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00A2A4"/>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itchFamily="34" typeface="微软雅黑"/>
              <a:ea charset="-122" pitchFamily="34" typeface="微软雅黑"/>
            </a:endParaRPr>
          </a:p>
        </p:txBody>
      </p:sp>
      <p:sp>
        <p:nvSpPr>
          <p:cNvPr id="31" name="TextBox 30"/>
          <p:cNvSpPr txBox="1"/>
          <p:nvPr/>
        </p:nvSpPr>
        <p:spPr>
          <a:xfrm>
            <a:off x="2854846" y="1130573"/>
            <a:ext cx="2219927"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服务型团队建设情况文字可以在这里简要说明。</a:t>
            </a:r>
          </a:p>
        </p:txBody>
      </p:sp>
      <p:sp>
        <p:nvSpPr>
          <p:cNvPr id="32" name="等腰三角形 1"/>
          <p:cNvSpPr/>
          <p:nvPr/>
        </p:nvSpPr>
        <p:spPr bwMode="auto">
          <a:xfrm flipV="1">
            <a:off x="5395310" y="2060433"/>
            <a:ext cx="1426909" cy="132914"/>
          </a:xfrm>
          <a:custGeom>
            <a:rect b="b" l="l" r="r" t="t"/>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43BAB3"/>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itchFamily="34" typeface="微软雅黑"/>
              <a:ea charset="-122" pitchFamily="34" typeface="微软雅黑"/>
            </a:endParaRPr>
          </a:p>
        </p:txBody>
      </p:sp>
      <p:sp>
        <p:nvSpPr>
          <p:cNvPr id="33" name="TextBox 32"/>
          <p:cNvSpPr txBox="1"/>
          <p:nvPr/>
        </p:nvSpPr>
        <p:spPr>
          <a:xfrm>
            <a:off x="5241064" y="1470818"/>
            <a:ext cx="2219927"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竞争型团队建设情况文字可以在这里简要说明。</a:t>
            </a:r>
          </a:p>
        </p:txBody>
      </p:sp>
      <p:sp>
        <p:nvSpPr>
          <p:cNvPr id="34" name="等腰三角形 1"/>
          <p:cNvSpPr/>
          <p:nvPr/>
        </p:nvSpPr>
        <p:spPr bwMode="auto">
          <a:xfrm flipV="1">
            <a:off x="8138510" y="2415275"/>
            <a:ext cx="1426909" cy="132914"/>
          </a:xfrm>
          <a:custGeom>
            <a:rect b="b" l="l" r="r" t="t"/>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F6A514"/>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itchFamily="34" typeface="微软雅黑"/>
              <a:ea charset="-122" pitchFamily="34" typeface="微软雅黑"/>
            </a:endParaRPr>
          </a:p>
        </p:txBody>
      </p:sp>
      <p:sp>
        <p:nvSpPr>
          <p:cNvPr id="35" name="TextBox 34"/>
          <p:cNvSpPr txBox="1"/>
          <p:nvPr/>
        </p:nvSpPr>
        <p:spPr>
          <a:xfrm>
            <a:off x="7984265" y="1825660"/>
            <a:ext cx="2219927"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学习型团队建设情况文字可以在这里简要说明。</a:t>
            </a:r>
          </a:p>
        </p:txBody>
      </p:sp>
      <p:sp>
        <p:nvSpPr>
          <p:cNvPr id="36" name="等腰三角形 1"/>
          <p:cNvSpPr/>
          <p:nvPr/>
        </p:nvSpPr>
        <p:spPr bwMode="auto">
          <a:xfrm>
            <a:off x="6104993" y="5185821"/>
            <a:ext cx="1426909" cy="132914"/>
          </a:xfrm>
          <a:custGeom>
            <a:rect b="b" l="l" r="r" t="t"/>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FB7D6E"/>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itchFamily="34" typeface="微软雅黑"/>
              <a:ea charset="-122" pitchFamily="34" typeface="微软雅黑"/>
            </a:endParaRPr>
          </a:p>
        </p:txBody>
      </p:sp>
      <p:sp>
        <p:nvSpPr>
          <p:cNvPr id="37" name="TextBox 36"/>
          <p:cNvSpPr txBox="1"/>
          <p:nvPr/>
        </p:nvSpPr>
        <p:spPr>
          <a:xfrm>
            <a:off x="5950746" y="5355480"/>
            <a:ext cx="2219927"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创新型团队建设情况文字可以在这里简要说明。</a:t>
            </a:r>
          </a:p>
        </p:txBody>
      </p:sp>
      <p:sp>
        <p:nvSpPr>
          <p:cNvPr id="38" name="等腰三角形 1"/>
          <p:cNvSpPr/>
          <p:nvPr/>
        </p:nvSpPr>
        <p:spPr bwMode="auto">
          <a:xfrm>
            <a:off x="3771226" y="5472424"/>
            <a:ext cx="1426909" cy="132914"/>
          </a:xfrm>
          <a:custGeom>
            <a:rect b="b" l="l" r="r" t="t"/>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00A2A4"/>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itchFamily="34" typeface="微软雅黑"/>
              <a:ea charset="-122" pitchFamily="34" typeface="微软雅黑"/>
            </a:endParaRPr>
          </a:p>
        </p:txBody>
      </p:sp>
      <p:sp>
        <p:nvSpPr>
          <p:cNvPr id="39" name="TextBox 38"/>
          <p:cNvSpPr txBox="1"/>
          <p:nvPr/>
        </p:nvSpPr>
        <p:spPr>
          <a:xfrm>
            <a:off x="3616980" y="5642084"/>
            <a:ext cx="2219927"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itchFamily="34" typeface="微软雅黑"/>
                <a:ea charset="-122" pitchFamily="34" typeface="微软雅黑"/>
              </a:rPr>
              <a:t>合作型团队建设情况文字可以在这里简要说明。</a:t>
            </a:r>
          </a:p>
        </p:txBody>
      </p:sp>
    </p:spTree>
    <p:extLst>
      <p:ext uri="{BB962C8B-B14F-4D97-AF65-F5344CB8AC3E}">
        <p14:creationId val="50226192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childTnLst>
                          </p:cTn>
                        </p:par>
                        <p:par>
                          <p:cTn fill="hold" id="21" nodeType="afterGroup">
                            <p:stCondLst>
                              <p:cond delay="1750"/>
                            </p:stCondLst>
                            <p:childTnLst>
                              <p:par>
                                <p:cTn fill="hold" id="22" nodeType="afterEffect" presetClass="entr" presetID="22" presetSubtype="4">
                                  <p:stCondLst>
                                    <p:cond delay="0"/>
                                  </p:stCondLst>
                                  <p:childTnLst>
                                    <p:set>
                                      <p:cBhvr>
                                        <p:cTn dur="1" fill="hold" id="23">
                                          <p:stCondLst>
                                            <p:cond delay="0"/>
                                          </p:stCondLst>
                                        </p:cTn>
                                        <p:tgtEl>
                                          <p:spTgt spid="15"/>
                                        </p:tgtEl>
                                        <p:attrNameLst>
                                          <p:attrName>style.visibility</p:attrName>
                                        </p:attrNameLst>
                                      </p:cBhvr>
                                      <p:to>
                                        <p:strVal val="visible"/>
                                      </p:to>
                                    </p:set>
                                    <p:animEffect filter="wipe(down)" transition="in">
                                      <p:cBhvr>
                                        <p:cTn dur="500" id="24"/>
                                        <p:tgtEl>
                                          <p:spTgt spid="15"/>
                                        </p:tgtEl>
                                      </p:cBhvr>
                                    </p:animEffect>
                                  </p:childTnLst>
                                </p:cTn>
                              </p:par>
                            </p:childTnLst>
                          </p:cTn>
                        </p:par>
                        <p:par>
                          <p:cTn fill="hold" id="25" nodeType="afterGroup">
                            <p:stCondLst>
                              <p:cond delay="2250"/>
                            </p:stCondLst>
                            <p:childTnLst>
                              <p:par>
                                <p:cTn fill="hold" grpId="0" id="26" nodeType="afterEffect" presetClass="entr" presetID="31" presetSubtype="0">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p:cTn dur="300" fill="hold" id="28"/>
                                        <p:tgtEl>
                                          <p:spTgt spid="30"/>
                                        </p:tgtEl>
                                        <p:attrNameLst>
                                          <p:attrName>ppt_w</p:attrName>
                                        </p:attrNameLst>
                                      </p:cBhvr>
                                      <p:tavLst>
                                        <p:tav tm="0">
                                          <p:val>
                                            <p:fltVal val="0"/>
                                          </p:val>
                                        </p:tav>
                                        <p:tav tm="100000">
                                          <p:val>
                                            <p:strVal val="#ppt_w"/>
                                          </p:val>
                                        </p:tav>
                                      </p:tavLst>
                                    </p:anim>
                                    <p:anim calcmode="lin" valueType="num">
                                      <p:cBhvr>
                                        <p:cTn dur="300" fill="hold" id="29"/>
                                        <p:tgtEl>
                                          <p:spTgt spid="30"/>
                                        </p:tgtEl>
                                        <p:attrNameLst>
                                          <p:attrName>ppt_h</p:attrName>
                                        </p:attrNameLst>
                                      </p:cBhvr>
                                      <p:tavLst>
                                        <p:tav tm="0">
                                          <p:val>
                                            <p:fltVal val="0"/>
                                          </p:val>
                                        </p:tav>
                                        <p:tav tm="100000">
                                          <p:val>
                                            <p:strVal val="#ppt_h"/>
                                          </p:val>
                                        </p:tav>
                                      </p:tavLst>
                                    </p:anim>
                                    <p:anim calcmode="lin" valueType="num">
                                      <p:cBhvr>
                                        <p:cTn dur="300" fill="hold" id="30"/>
                                        <p:tgtEl>
                                          <p:spTgt spid="30"/>
                                        </p:tgtEl>
                                        <p:attrNameLst>
                                          <p:attrName>style.rotation</p:attrName>
                                        </p:attrNameLst>
                                      </p:cBhvr>
                                      <p:tavLst>
                                        <p:tav tm="0">
                                          <p:val>
                                            <p:fltVal val="90"/>
                                          </p:val>
                                        </p:tav>
                                        <p:tav tm="100000">
                                          <p:val>
                                            <p:fltVal val="0"/>
                                          </p:val>
                                        </p:tav>
                                      </p:tavLst>
                                    </p:anim>
                                    <p:animEffect filter="fade" transition="in">
                                      <p:cBhvr>
                                        <p:cTn dur="300" id="31"/>
                                        <p:tgtEl>
                                          <p:spTgt spid="30"/>
                                        </p:tgtEl>
                                      </p:cBhvr>
                                    </p:animEffect>
                                  </p:childTnLst>
                                </p:cTn>
                              </p:par>
                            </p:childTnLst>
                          </p:cTn>
                        </p:par>
                        <p:par>
                          <p:cTn fill="hold" id="32" nodeType="afterGroup">
                            <p:stCondLst>
                              <p:cond delay="2550"/>
                            </p:stCondLst>
                            <p:childTnLst>
                              <p:par>
                                <p:cTn fill="hold" grpId="0" id="33" nodeType="afterEffect" presetClass="entr" presetID="22" presetSubtype="4">
                                  <p:stCondLst>
                                    <p:cond delay="0"/>
                                  </p:stCondLst>
                                  <p:childTnLst>
                                    <p:set>
                                      <p:cBhvr>
                                        <p:cTn dur="1" fill="hold" id="34">
                                          <p:stCondLst>
                                            <p:cond delay="0"/>
                                          </p:stCondLst>
                                        </p:cTn>
                                        <p:tgtEl>
                                          <p:spTgt spid="31"/>
                                        </p:tgtEl>
                                        <p:attrNameLst>
                                          <p:attrName>style.visibility</p:attrName>
                                        </p:attrNameLst>
                                      </p:cBhvr>
                                      <p:to>
                                        <p:strVal val="visible"/>
                                      </p:to>
                                    </p:set>
                                    <p:animEffect filter="wipe(down)" transition="in">
                                      <p:cBhvr>
                                        <p:cTn dur="500" id="35"/>
                                        <p:tgtEl>
                                          <p:spTgt spid="31"/>
                                        </p:tgtEl>
                                      </p:cBhvr>
                                    </p:animEffect>
                                  </p:childTnLst>
                                </p:cTn>
                              </p:par>
                            </p:childTnLst>
                          </p:cTn>
                        </p:par>
                        <p:par>
                          <p:cTn fill="hold" id="36" nodeType="afterGroup">
                            <p:stCondLst>
                              <p:cond delay="3050"/>
                            </p:stCondLst>
                            <p:childTnLst>
                              <p:par>
                                <p:cTn fill="hold" grpId="0" id="37" nodeType="afterEffect" presetClass="entr" presetID="22" presetSubtype="8">
                                  <p:stCondLst>
                                    <p:cond delay="0"/>
                                  </p:stCondLst>
                                  <p:childTnLst>
                                    <p:set>
                                      <p:cBhvr>
                                        <p:cTn dur="1" fill="hold" id="38">
                                          <p:stCondLst>
                                            <p:cond delay="0"/>
                                          </p:stCondLst>
                                        </p:cTn>
                                        <p:tgtEl>
                                          <p:spTgt spid="11"/>
                                        </p:tgtEl>
                                        <p:attrNameLst>
                                          <p:attrName>style.visibility</p:attrName>
                                        </p:attrNameLst>
                                      </p:cBhvr>
                                      <p:to>
                                        <p:strVal val="visible"/>
                                      </p:to>
                                    </p:set>
                                    <p:animEffect filter="wipe(left)" transition="in">
                                      <p:cBhvr>
                                        <p:cTn dur="500" id="39"/>
                                        <p:tgtEl>
                                          <p:spTgt spid="11"/>
                                        </p:tgtEl>
                                      </p:cBhvr>
                                    </p:animEffect>
                                  </p:childTnLst>
                                </p:cTn>
                              </p:par>
                            </p:childTnLst>
                          </p:cTn>
                        </p:par>
                        <p:par>
                          <p:cTn fill="hold" id="40" nodeType="afterGroup">
                            <p:stCondLst>
                              <p:cond delay="3550"/>
                            </p:stCondLst>
                            <p:childTnLst>
                              <p:par>
                                <p:cTn fill="hold" id="41" nodeType="afterEffect" presetClass="entr" presetID="22" presetSubtype="4">
                                  <p:stCondLst>
                                    <p:cond delay="0"/>
                                  </p:stCondLst>
                                  <p:childTnLst>
                                    <p:set>
                                      <p:cBhvr>
                                        <p:cTn dur="1" fill="hold" id="42">
                                          <p:stCondLst>
                                            <p:cond delay="0"/>
                                          </p:stCondLst>
                                        </p:cTn>
                                        <p:tgtEl>
                                          <p:spTgt spid="18"/>
                                        </p:tgtEl>
                                        <p:attrNameLst>
                                          <p:attrName>style.visibility</p:attrName>
                                        </p:attrNameLst>
                                      </p:cBhvr>
                                      <p:to>
                                        <p:strVal val="visible"/>
                                      </p:to>
                                    </p:set>
                                    <p:animEffect filter="wipe(down)" transition="in">
                                      <p:cBhvr>
                                        <p:cTn dur="500" id="43"/>
                                        <p:tgtEl>
                                          <p:spTgt spid="18"/>
                                        </p:tgtEl>
                                      </p:cBhvr>
                                    </p:animEffect>
                                  </p:childTnLst>
                                </p:cTn>
                              </p:par>
                            </p:childTnLst>
                          </p:cTn>
                        </p:par>
                        <p:par>
                          <p:cTn fill="hold" id="44" nodeType="afterGroup">
                            <p:stCondLst>
                              <p:cond delay="4050"/>
                            </p:stCondLst>
                            <p:childTnLst>
                              <p:par>
                                <p:cTn fill="hold" grpId="0" id="45" nodeType="afterEffect" presetClass="entr" presetID="31" presetSubtype="0">
                                  <p:stCondLst>
                                    <p:cond delay="0"/>
                                  </p:stCondLst>
                                  <p:childTnLst>
                                    <p:set>
                                      <p:cBhvr>
                                        <p:cTn dur="1" fill="hold" id="46">
                                          <p:stCondLst>
                                            <p:cond delay="0"/>
                                          </p:stCondLst>
                                        </p:cTn>
                                        <p:tgtEl>
                                          <p:spTgt spid="32"/>
                                        </p:tgtEl>
                                        <p:attrNameLst>
                                          <p:attrName>style.visibility</p:attrName>
                                        </p:attrNameLst>
                                      </p:cBhvr>
                                      <p:to>
                                        <p:strVal val="visible"/>
                                      </p:to>
                                    </p:set>
                                    <p:anim calcmode="lin" valueType="num">
                                      <p:cBhvr>
                                        <p:cTn dur="300" fill="hold" id="47"/>
                                        <p:tgtEl>
                                          <p:spTgt spid="32"/>
                                        </p:tgtEl>
                                        <p:attrNameLst>
                                          <p:attrName>ppt_w</p:attrName>
                                        </p:attrNameLst>
                                      </p:cBhvr>
                                      <p:tavLst>
                                        <p:tav tm="0">
                                          <p:val>
                                            <p:fltVal val="0"/>
                                          </p:val>
                                        </p:tav>
                                        <p:tav tm="100000">
                                          <p:val>
                                            <p:strVal val="#ppt_w"/>
                                          </p:val>
                                        </p:tav>
                                      </p:tavLst>
                                    </p:anim>
                                    <p:anim calcmode="lin" valueType="num">
                                      <p:cBhvr>
                                        <p:cTn dur="300" fill="hold" id="48"/>
                                        <p:tgtEl>
                                          <p:spTgt spid="32"/>
                                        </p:tgtEl>
                                        <p:attrNameLst>
                                          <p:attrName>ppt_h</p:attrName>
                                        </p:attrNameLst>
                                      </p:cBhvr>
                                      <p:tavLst>
                                        <p:tav tm="0">
                                          <p:val>
                                            <p:fltVal val="0"/>
                                          </p:val>
                                        </p:tav>
                                        <p:tav tm="100000">
                                          <p:val>
                                            <p:strVal val="#ppt_h"/>
                                          </p:val>
                                        </p:tav>
                                      </p:tavLst>
                                    </p:anim>
                                    <p:anim calcmode="lin" valueType="num">
                                      <p:cBhvr>
                                        <p:cTn dur="300" fill="hold" id="49"/>
                                        <p:tgtEl>
                                          <p:spTgt spid="32"/>
                                        </p:tgtEl>
                                        <p:attrNameLst>
                                          <p:attrName>style.rotation</p:attrName>
                                        </p:attrNameLst>
                                      </p:cBhvr>
                                      <p:tavLst>
                                        <p:tav tm="0">
                                          <p:val>
                                            <p:fltVal val="90"/>
                                          </p:val>
                                        </p:tav>
                                        <p:tav tm="100000">
                                          <p:val>
                                            <p:fltVal val="0"/>
                                          </p:val>
                                        </p:tav>
                                      </p:tavLst>
                                    </p:anim>
                                    <p:animEffect filter="fade" transition="in">
                                      <p:cBhvr>
                                        <p:cTn dur="300" id="50"/>
                                        <p:tgtEl>
                                          <p:spTgt spid="32"/>
                                        </p:tgtEl>
                                      </p:cBhvr>
                                    </p:animEffect>
                                  </p:childTnLst>
                                </p:cTn>
                              </p:par>
                            </p:childTnLst>
                          </p:cTn>
                        </p:par>
                        <p:par>
                          <p:cTn fill="hold" id="51" nodeType="afterGroup">
                            <p:stCondLst>
                              <p:cond delay="4350"/>
                            </p:stCondLst>
                            <p:childTnLst>
                              <p:par>
                                <p:cTn fill="hold" grpId="0" id="52" nodeType="afterEffect" presetClass="entr" presetID="22" presetSubtype="4">
                                  <p:stCondLst>
                                    <p:cond delay="0"/>
                                  </p:stCondLst>
                                  <p:childTnLst>
                                    <p:set>
                                      <p:cBhvr>
                                        <p:cTn dur="1" fill="hold" id="53">
                                          <p:stCondLst>
                                            <p:cond delay="0"/>
                                          </p:stCondLst>
                                        </p:cTn>
                                        <p:tgtEl>
                                          <p:spTgt spid="33"/>
                                        </p:tgtEl>
                                        <p:attrNameLst>
                                          <p:attrName>style.visibility</p:attrName>
                                        </p:attrNameLst>
                                      </p:cBhvr>
                                      <p:to>
                                        <p:strVal val="visible"/>
                                      </p:to>
                                    </p:set>
                                    <p:animEffect filter="wipe(down)" transition="in">
                                      <p:cBhvr>
                                        <p:cTn dur="500" id="54"/>
                                        <p:tgtEl>
                                          <p:spTgt spid="33"/>
                                        </p:tgtEl>
                                      </p:cBhvr>
                                    </p:animEffect>
                                  </p:childTnLst>
                                </p:cTn>
                              </p:par>
                            </p:childTnLst>
                          </p:cTn>
                        </p:par>
                        <p:par>
                          <p:cTn fill="hold" id="55" nodeType="afterGroup">
                            <p:stCondLst>
                              <p:cond delay="4850"/>
                            </p:stCondLst>
                            <p:childTnLst>
                              <p:par>
                                <p:cTn fill="hold" grpId="0" id="56" nodeType="afterEffect" presetClass="entr" presetID="22" presetSubtype="8">
                                  <p:stCondLst>
                                    <p:cond delay="0"/>
                                  </p:stCondLst>
                                  <p:childTnLst>
                                    <p:set>
                                      <p:cBhvr>
                                        <p:cTn dur="1" fill="hold" id="57">
                                          <p:stCondLst>
                                            <p:cond delay="0"/>
                                          </p:stCondLst>
                                        </p:cTn>
                                        <p:tgtEl>
                                          <p:spTgt spid="12"/>
                                        </p:tgtEl>
                                        <p:attrNameLst>
                                          <p:attrName>style.visibility</p:attrName>
                                        </p:attrNameLst>
                                      </p:cBhvr>
                                      <p:to>
                                        <p:strVal val="visible"/>
                                      </p:to>
                                    </p:set>
                                    <p:animEffect filter="wipe(left)" transition="in">
                                      <p:cBhvr>
                                        <p:cTn dur="500" id="58"/>
                                        <p:tgtEl>
                                          <p:spTgt spid="12"/>
                                        </p:tgtEl>
                                      </p:cBhvr>
                                    </p:animEffect>
                                  </p:childTnLst>
                                </p:cTn>
                              </p:par>
                            </p:childTnLst>
                          </p:cTn>
                        </p:par>
                        <p:par>
                          <p:cTn fill="hold" id="59" nodeType="afterGroup">
                            <p:stCondLst>
                              <p:cond delay="5350"/>
                            </p:stCondLst>
                            <p:childTnLst>
                              <p:par>
                                <p:cTn fill="hold" id="60" nodeType="afterEffect" presetClass="entr" presetID="22" presetSubtype="4">
                                  <p:stCondLst>
                                    <p:cond delay="0"/>
                                  </p:stCondLst>
                                  <p:childTnLst>
                                    <p:set>
                                      <p:cBhvr>
                                        <p:cTn dur="1" fill="hold" id="61">
                                          <p:stCondLst>
                                            <p:cond delay="0"/>
                                          </p:stCondLst>
                                        </p:cTn>
                                        <p:tgtEl>
                                          <p:spTgt spid="21"/>
                                        </p:tgtEl>
                                        <p:attrNameLst>
                                          <p:attrName>style.visibility</p:attrName>
                                        </p:attrNameLst>
                                      </p:cBhvr>
                                      <p:to>
                                        <p:strVal val="visible"/>
                                      </p:to>
                                    </p:set>
                                    <p:animEffect filter="wipe(down)" transition="in">
                                      <p:cBhvr>
                                        <p:cTn dur="500" id="62"/>
                                        <p:tgtEl>
                                          <p:spTgt spid="21"/>
                                        </p:tgtEl>
                                      </p:cBhvr>
                                    </p:animEffect>
                                  </p:childTnLst>
                                </p:cTn>
                              </p:par>
                            </p:childTnLst>
                          </p:cTn>
                        </p:par>
                        <p:par>
                          <p:cTn fill="hold" id="63" nodeType="afterGroup">
                            <p:stCondLst>
                              <p:cond delay="5850"/>
                            </p:stCondLst>
                            <p:childTnLst>
                              <p:par>
                                <p:cTn fill="hold" grpId="0" id="64" nodeType="afterEffect" presetClass="entr" presetID="31" presetSubtype="0">
                                  <p:stCondLst>
                                    <p:cond delay="0"/>
                                  </p:stCondLst>
                                  <p:childTnLst>
                                    <p:set>
                                      <p:cBhvr>
                                        <p:cTn dur="1" fill="hold" id="65">
                                          <p:stCondLst>
                                            <p:cond delay="0"/>
                                          </p:stCondLst>
                                        </p:cTn>
                                        <p:tgtEl>
                                          <p:spTgt spid="34"/>
                                        </p:tgtEl>
                                        <p:attrNameLst>
                                          <p:attrName>style.visibility</p:attrName>
                                        </p:attrNameLst>
                                      </p:cBhvr>
                                      <p:to>
                                        <p:strVal val="visible"/>
                                      </p:to>
                                    </p:set>
                                    <p:anim calcmode="lin" valueType="num">
                                      <p:cBhvr>
                                        <p:cTn dur="300" fill="hold" id="66"/>
                                        <p:tgtEl>
                                          <p:spTgt spid="34"/>
                                        </p:tgtEl>
                                        <p:attrNameLst>
                                          <p:attrName>ppt_w</p:attrName>
                                        </p:attrNameLst>
                                      </p:cBhvr>
                                      <p:tavLst>
                                        <p:tav tm="0">
                                          <p:val>
                                            <p:fltVal val="0"/>
                                          </p:val>
                                        </p:tav>
                                        <p:tav tm="100000">
                                          <p:val>
                                            <p:strVal val="#ppt_w"/>
                                          </p:val>
                                        </p:tav>
                                      </p:tavLst>
                                    </p:anim>
                                    <p:anim calcmode="lin" valueType="num">
                                      <p:cBhvr>
                                        <p:cTn dur="300" fill="hold" id="67"/>
                                        <p:tgtEl>
                                          <p:spTgt spid="34"/>
                                        </p:tgtEl>
                                        <p:attrNameLst>
                                          <p:attrName>ppt_h</p:attrName>
                                        </p:attrNameLst>
                                      </p:cBhvr>
                                      <p:tavLst>
                                        <p:tav tm="0">
                                          <p:val>
                                            <p:fltVal val="0"/>
                                          </p:val>
                                        </p:tav>
                                        <p:tav tm="100000">
                                          <p:val>
                                            <p:strVal val="#ppt_h"/>
                                          </p:val>
                                        </p:tav>
                                      </p:tavLst>
                                    </p:anim>
                                    <p:anim calcmode="lin" valueType="num">
                                      <p:cBhvr>
                                        <p:cTn dur="300" fill="hold" id="68"/>
                                        <p:tgtEl>
                                          <p:spTgt spid="34"/>
                                        </p:tgtEl>
                                        <p:attrNameLst>
                                          <p:attrName>style.rotation</p:attrName>
                                        </p:attrNameLst>
                                      </p:cBhvr>
                                      <p:tavLst>
                                        <p:tav tm="0">
                                          <p:val>
                                            <p:fltVal val="90"/>
                                          </p:val>
                                        </p:tav>
                                        <p:tav tm="100000">
                                          <p:val>
                                            <p:fltVal val="0"/>
                                          </p:val>
                                        </p:tav>
                                      </p:tavLst>
                                    </p:anim>
                                    <p:animEffect filter="fade" transition="in">
                                      <p:cBhvr>
                                        <p:cTn dur="300" id="69"/>
                                        <p:tgtEl>
                                          <p:spTgt spid="34"/>
                                        </p:tgtEl>
                                      </p:cBhvr>
                                    </p:animEffect>
                                  </p:childTnLst>
                                </p:cTn>
                              </p:par>
                            </p:childTnLst>
                          </p:cTn>
                        </p:par>
                        <p:par>
                          <p:cTn fill="hold" id="70" nodeType="afterGroup">
                            <p:stCondLst>
                              <p:cond delay="6150"/>
                            </p:stCondLst>
                            <p:childTnLst>
                              <p:par>
                                <p:cTn fill="hold" grpId="0" id="71" nodeType="afterEffect" presetClass="entr" presetID="22" presetSubtype="4">
                                  <p:stCondLst>
                                    <p:cond delay="0"/>
                                  </p:stCondLst>
                                  <p:childTnLst>
                                    <p:set>
                                      <p:cBhvr>
                                        <p:cTn dur="1" fill="hold" id="72">
                                          <p:stCondLst>
                                            <p:cond delay="0"/>
                                          </p:stCondLst>
                                        </p:cTn>
                                        <p:tgtEl>
                                          <p:spTgt spid="35"/>
                                        </p:tgtEl>
                                        <p:attrNameLst>
                                          <p:attrName>style.visibility</p:attrName>
                                        </p:attrNameLst>
                                      </p:cBhvr>
                                      <p:to>
                                        <p:strVal val="visible"/>
                                      </p:to>
                                    </p:set>
                                    <p:animEffect filter="wipe(down)" transition="in">
                                      <p:cBhvr>
                                        <p:cTn dur="500" id="73"/>
                                        <p:tgtEl>
                                          <p:spTgt spid="35"/>
                                        </p:tgtEl>
                                      </p:cBhvr>
                                    </p:animEffect>
                                  </p:childTnLst>
                                </p:cTn>
                              </p:par>
                            </p:childTnLst>
                          </p:cTn>
                        </p:par>
                        <p:par>
                          <p:cTn fill="hold" id="74" nodeType="afterGroup">
                            <p:stCondLst>
                              <p:cond delay="6650"/>
                            </p:stCondLst>
                            <p:childTnLst>
                              <p:par>
                                <p:cTn fill="hold" grpId="0" id="75" nodeType="afterEffect" presetClass="entr" presetID="22" presetSubtype="8">
                                  <p:stCondLst>
                                    <p:cond delay="0"/>
                                  </p:stCondLst>
                                  <p:childTnLst>
                                    <p:set>
                                      <p:cBhvr>
                                        <p:cTn dur="1" fill="hold" id="76">
                                          <p:stCondLst>
                                            <p:cond delay="0"/>
                                          </p:stCondLst>
                                        </p:cTn>
                                        <p:tgtEl>
                                          <p:spTgt spid="13"/>
                                        </p:tgtEl>
                                        <p:attrNameLst>
                                          <p:attrName>style.visibility</p:attrName>
                                        </p:attrNameLst>
                                      </p:cBhvr>
                                      <p:to>
                                        <p:strVal val="visible"/>
                                      </p:to>
                                    </p:set>
                                    <p:animEffect filter="wipe(left)" transition="in">
                                      <p:cBhvr>
                                        <p:cTn dur="500" id="77"/>
                                        <p:tgtEl>
                                          <p:spTgt spid="13"/>
                                        </p:tgtEl>
                                      </p:cBhvr>
                                    </p:animEffect>
                                  </p:childTnLst>
                                </p:cTn>
                              </p:par>
                            </p:childTnLst>
                          </p:cTn>
                        </p:par>
                        <p:par>
                          <p:cTn fill="hold" id="78" nodeType="afterGroup">
                            <p:stCondLst>
                              <p:cond delay="7150"/>
                            </p:stCondLst>
                            <p:childTnLst>
                              <p:par>
                                <p:cTn fill="hold" id="79" nodeType="afterEffect" presetClass="entr" presetID="22" presetSubtype="1">
                                  <p:stCondLst>
                                    <p:cond delay="0"/>
                                  </p:stCondLst>
                                  <p:childTnLst>
                                    <p:set>
                                      <p:cBhvr>
                                        <p:cTn dur="1" fill="hold" id="80">
                                          <p:stCondLst>
                                            <p:cond delay="0"/>
                                          </p:stCondLst>
                                        </p:cTn>
                                        <p:tgtEl>
                                          <p:spTgt spid="24"/>
                                        </p:tgtEl>
                                        <p:attrNameLst>
                                          <p:attrName>style.visibility</p:attrName>
                                        </p:attrNameLst>
                                      </p:cBhvr>
                                      <p:to>
                                        <p:strVal val="visible"/>
                                      </p:to>
                                    </p:set>
                                    <p:animEffect filter="wipe(up)" transition="in">
                                      <p:cBhvr>
                                        <p:cTn dur="500" id="81"/>
                                        <p:tgtEl>
                                          <p:spTgt spid="24"/>
                                        </p:tgtEl>
                                      </p:cBhvr>
                                    </p:animEffect>
                                  </p:childTnLst>
                                </p:cTn>
                              </p:par>
                            </p:childTnLst>
                          </p:cTn>
                        </p:par>
                        <p:par>
                          <p:cTn fill="hold" id="82" nodeType="afterGroup">
                            <p:stCondLst>
                              <p:cond delay="7650"/>
                            </p:stCondLst>
                            <p:childTnLst>
                              <p:par>
                                <p:cTn fill="hold" grpId="0" id="83" nodeType="afterEffect" presetClass="entr" presetID="31" presetSubtype="0">
                                  <p:stCondLst>
                                    <p:cond delay="0"/>
                                  </p:stCondLst>
                                  <p:childTnLst>
                                    <p:set>
                                      <p:cBhvr>
                                        <p:cTn dur="1" fill="hold" id="84">
                                          <p:stCondLst>
                                            <p:cond delay="0"/>
                                          </p:stCondLst>
                                        </p:cTn>
                                        <p:tgtEl>
                                          <p:spTgt spid="36"/>
                                        </p:tgtEl>
                                        <p:attrNameLst>
                                          <p:attrName>style.visibility</p:attrName>
                                        </p:attrNameLst>
                                      </p:cBhvr>
                                      <p:to>
                                        <p:strVal val="visible"/>
                                      </p:to>
                                    </p:set>
                                    <p:anim calcmode="lin" valueType="num">
                                      <p:cBhvr>
                                        <p:cTn dur="300" fill="hold" id="85"/>
                                        <p:tgtEl>
                                          <p:spTgt spid="36"/>
                                        </p:tgtEl>
                                        <p:attrNameLst>
                                          <p:attrName>ppt_w</p:attrName>
                                        </p:attrNameLst>
                                      </p:cBhvr>
                                      <p:tavLst>
                                        <p:tav tm="0">
                                          <p:val>
                                            <p:fltVal val="0"/>
                                          </p:val>
                                        </p:tav>
                                        <p:tav tm="100000">
                                          <p:val>
                                            <p:strVal val="#ppt_w"/>
                                          </p:val>
                                        </p:tav>
                                      </p:tavLst>
                                    </p:anim>
                                    <p:anim calcmode="lin" valueType="num">
                                      <p:cBhvr>
                                        <p:cTn dur="300" fill="hold" id="86"/>
                                        <p:tgtEl>
                                          <p:spTgt spid="36"/>
                                        </p:tgtEl>
                                        <p:attrNameLst>
                                          <p:attrName>ppt_h</p:attrName>
                                        </p:attrNameLst>
                                      </p:cBhvr>
                                      <p:tavLst>
                                        <p:tav tm="0">
                                          <p:val>
                                            <p:fltVal val="0"/>
                                          </p:val>
                                        </p:tav>
                                        <p:tav tm="100000">
                                          <p:val>
                                            <p:strVal val="#ppt_h"/>
                                          </p:val>
                                        </p:tav>
                                      </p:tavLst>
                                    </p:anim>
                                    <p:anim calcmode="lin" valueType="num">
                                      <p:cBhvr>
                                        <p:cTn dur="300" fill="hold" id="87"/>
                                        <p:tgtEl>
                                          <p:spTgt spid="36"/>
                                        </p:tgtEl>
                                        <p:attrNameLst>
                                          <p:attrName>style.rotation</p:attrName>
                                        </p:attrNameLst>
                                      </p:cBhvr>
                                      <p:tavLst>
                                        <p:tav tm="0">
                                          <p:val>
                                            <p:fltVal val="90"/>
                                          </p:val>
                                        </p:tav>
                                        <p:tav tm="100000">
                                          <p:val>
                                            <p:fltVal val="0"/>
                                          </p:val>
                                        </p:tav>
                                      </p:tavLst>
                                    </p:anim>
                                    <p:animEffect filter="fade" transition="in">
                                      <p:cBhvr>
                                        <p:cTn dur="300" id="88"/>
                                        <p:tgtEl>
                                          <p:spTgt spid="36"/>
                                        </p:tgtEl>
                                      </p:cBhvr>
                                    </p:animEffect>
                                  </p:childTnLst>
                                </p:cTn>
                              </p:par>
                            </p:childTnLst>
                          </p:cTn>
                        </p:par>
                        <p:par>
                          <p:cTn fill="hold" id="89" nodeType="afterGroup">
                            <p:stCondLst>
                              <p:cond delay="7950"/>
                            </p:stCondLst>
                            <p:childTnLst>
                              <p:par>
                                <p:cTn fill="hold" grpId="0" id="90" nodeType="afterEffect" presetClass="entr" presetID="22" presetSubtype="1">
                                  <p:stCondLst>
                                    <p:cond delay="0"/>
                                  </p:stCondLst>
                                  <p:childTnLst>
                                    <p:set>
                                      <p:cBhvr>
                                        <p:cTn dur="1" fill="hold" id="91">
                                          <p:stCondLst>
                                            <p:cond delay="0"/>
                                          </p:stCondLst>
                                        </p:cTn>
                                        <p:tgtEl>
                                          <p:spTgt spid="37"/>
                                        </p:tgtEl>
                                        <p:attrNameLst>
                                          <p:attrName>style.visibility</p:attrName>
                                        </p:attrNameLst>
                                      </p:cBhvr>
                                      <p:to>
                                        <p:strVal val="visible"/>
                                      </p:to>
                                    </p:set>
                                    <p:animEffect filter="wipe(up)" transition="in">
                                      <p:cBhvr>
                                        <p:cTn dur="500" id="92"/>
                                        <p:tgtEl>
                                          <p:spTgt spid="37"/>
                                        </p:tgtEl>
                                      </p:cBhvr>
                                    </p:animEffect>
                                  </p:childTnLst>
                                </p:cTn>
                              </p:par>
                            </p:childTnLst>
                          </p:cTn>
                        </p:par>
                        <p:par>
                          <p:cTn fill="hold" id="93" nodeType="afterGroup">
                            <p:stCondLst>
                              <p:cond delay="8450"/>
                            </p:stCondLst>
                            <p:childTnLst>
                              <p:par>
                                <p:cTn fill="hold" grpId="0" id="94" nodeType="afterEffect" presetClass="entr" presetID="22" presetSubtype="8">
                                  <p:stCondLst>
                                    <p:cond delay="0"/>
                                  </p:stCondLst>
                                  <p:childTnLst>
                                    <p:set>
                                      <p:cBhvr>
                                        <p:cTn dur="1" fill="hold" id="95">
                                          <p:stCondLst>
                                            <p:cond delay="0"/>
                                          </p:stCondLst>
                                        </p:cTn>
                                        <p:tgtEl>
                                          <p:spTgt spid="14"/>
                                        </p:tgtEl>
                                        <p:attrNameLst>
                                          <p:attrName>style.visibility</p:attrName>
                                        </p:attrNameLst>
                                      </p:cBhvr>
                                      <p:to>
                                        <p:strVal val="visible"/>
                                      </p:to>
                                    </p:set>
                                    <p:animEffect filter="wipe(left)" transition="in">
                                      <p:cBhvr>
                                        <p:cTn dur="500" id="96"/>
                                        <p:tgtEl>
                                          <p:spTgt spid="14"/>
                                        </p:tgtEl>
                                      </p:cBhvr>
                                    </p:animEffect>
                                  </p:childTnLst>
                                </p:cTn>
                              </p:par>
                            </p:childTnLst>
                          </p:cTn>
                        </p:par>
                        <p:par>
                          <p:cTn fill="hold" id="97" nodeType="afterGroup">
                            <p:stCondLst>
                              <p:cond delay="8950"/>
                            </p:stCondLst>
                            <p:childTnLst>
                              <p:par>
                                <p:cTn fill="hold" id="98" nodeType="afterEffect" presetClass="entr" presetID="22" presetSubtype="1">
                                  <p:stCondLst>
                                    <p:cond delay="0"/>
                                  </p:stCondLst>
                                  <p:childTnLst>
                                    <p:set>
                                      <p:cBhvr>
                                        <p:cTn dur="1" fill="hold" id="99">
                                          <p:stCondLst>
                                            <p:cond delay="0"/>
                                          </p:stCondLst>
                                        </p:cTn>
                                        <p:tgtEl>
                                          <p:spTgt spid="27"/>
                                        </p:tgtEl>
                                        <p:attrNameLst>
                                          <p:attrName>style.visibility</p:attrName>
                                        </p:attrNameLst>
                                      </p:cBhvr>
                                      <p:to>
                                        <p:strVal val="visible"/>
                                      </p:to>
                                    </p:set>
                                    <p:animEffect filter="wipe(up)" transition="in">
                                      <p:cBhvr>
                                        <p:cTn dur="500" id="100"/>
                                        <p:tgtEl>
                                          <p:spTgt spid="27"/>
                                        </p:tgtEl>
                                      </p:cBhvr>
                                    </p:animEffect>
                                  </p:childTnLst>
                                </p:cTn>
                              </p:par>
                            </p:childTnLst>
                          </p:cTn>
                        </p:par>
                        <p:par>
                          <p:cTn fill="hold" id="101" nodeType="afterGroup">
                            <p:stCondLst>
                              <p:cond delay="9450"/>
                            </p:stCondLst>
                            <p:childTnLst>
                              <p:par>
                                <p:cTn fill="hold" grpId="0" id="102" nodeType="afterEffect" presetClass="entr" presetID="31" presetSubtype="0">
                                  <p:stCondLst>
                                    <p:cond delay="0"/>
                                  </p:stCondLst>
                                  <p:childTnLst>
                                    <p:set>
                                      <p:cBhvr>
                                        <p:cTn dur="1" fill="hold" id="103">
                                          <p:stCondLst>
                                            <p:cond delay="0"/>
                                          </p:stCondLst>
                                        </p:cTn>
                                        <p:tgtEl>
                                          <p:spTgt spid="38"/>
                                        </p:tgtEl>
                                        <p:attrNameLst>
                                          <p:attrName>style.visibility</p:attrName>
                                        </p:attrNameLst>
                                      </p:cBhvr>
                                      <p:to>
                                        <p:strVal val="visible"/>
                                      </p:to>
                                    </p:set>
                                    <p:anim calcmode="lin" valueType="num">
                                      <p:cBhvr>
                                        <p:cTn dur="300" fill="hold" id="104"/>
                                        <p:tgtEl>
                                          <p:spTgt spid="38"/>
                                        </p:tgtEl>
                                        <p:attrNameLst>
                                          <p:attrName>ppt_w</p:attrName>
                                        </p:attrNameLst>
                                      </p:cBhvr>
                                      <p:tavLst>
                                        <p:tav tm="0">
                                          <p:val>
                                            <p:fltVal val="0"/>
                                          </p:val>
                                        </p:tav>
                                        <p:tav tm="100000">
                                          <p:val>
                                            <p:strVal val="#ppt_w"/>
                                          </p:val>
                                        </p:tav>
                                      </p:tavLst>
                                    </p:anim>
                                    <p:anim calcmode="lin" valueType="num">
                                      <p:cBhvr>
                                        <p:cTn dur="300" fill="hold" id="105"/>
                                        <p:tgtEl>
                                          <p:spTgt spid="38"/>
                                        </p:tgtEl>
                                        <p:attrNameLst>
                                          <p:attrName>ppt_h</p:attrName>
                                        </p:attrNameLst>
                                      </p:cBhvr>
                                      <p:tavLst>
                                        <p:tav tm="0">
                                          <p:val>
                                            <p:fltVal val="0"/>
                                          </p:val>
                                        </p:tav>
                                        <p:tav tm="100000">
                                          <p:val>
                                            <p:strVal val="#ppt_h"/>
                                          </p:val>
                                        </p:tav>
                                      </p:tavLst>
                                    </p:anim>
                                    <p:anim calcmode="lin" valueType="num">
                                      <p:cBhvr>
                                        <p:cTn dur="300" fill="hold" id="106"/>
                                        <p:tgtEl>
                                          <p:spTgt spid="38"/>
                                        </p:tgtEl>
                                        <p:attrNameLst>
                                          <p:attrName>style.rotation</p:attrName>
                                        </p:attrNameLst>
                                      </p:cBhvr>
                                      <p:tavLst>
                                        <p:tav tm="0">
                                          <p:val>
                                            <p:fltVal val="90"/>
                                          </p:val>
                                        </p:tav>
                                        <p:tav tm="100000">
                                          <p:val>
                                            <p:fltVal val="0"/>
                                          </p:val>
                                        </p:tav>
                                      </p:tavLst>
                                    </p:anim>
                                    <p:animEffect filter="fade" transition="in">
                                      <p:cBhvr>
                                        <p:cTn dur="300" id="107"/>
                                        <p:tgtEl>
                                          <p:spTgt spid="38"/>
                                        </p:tgtEl>
                                      </p:cBhvr>
                                    </p:animEffect>
                                  </p:childTnLst>
                                </p:cTn>
                              </p:par>
                            </p:childTnLst>
                          </p:cTn>
                        </p:par>
                        <p:par>
                          <p:cTn fill="hold" id="108" nodeType="afterGroup">
                            <p:stCondLst>
                              <p:cond delay="9750"/>
                            </p:stCondLst>
                            <p:childTnLst>
                              <p:par>
                                <p:cTn fill="hold" grpId="0" id="109" nodeType="afterEffect" presetClass="entr" presetID="22" presetSubtype="1">
                                  <p:stCondLst>
                                    <p:cond delay="0"/>
                                  </p:stCondLst>
                                  <p:childTnLst>
                                    <p:set>
                                      <p:cBhvr>
                                        <p:cTn dur="1" fill="hold" id="110">
                                          <p:stCondLst>
                                            <p:cond delay="0"/>
                                          </p:stCondLst>
                                        </p:cTn>
                                        <p:tgtEl>
                                          <p:spTgt spid="39"/>
                                        </p:tgtEl>
                                        <p:attrNameLst>
                                          <p:attrName>style.visibility</p:attrName>
                                        </p:attrNameLst>
                                      </p:cBhvr>
                                      <p:to>
                                        <p:strVal val="visible"/>
                                      </p:to>
                                    </p:set>
                                    <p:animEffect filter="wipe(up)" transition="in">
                                      <p:cBhvr>
                                        <p:cTn dur="500" id="11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P grpId="0" spid="12"/>
      <p:bldP grpId="0" spid="13"/>
      <p:bldP grpId="0" spid="14"/>
      <p:bldP grpId="0" spid="30"/>
      <p:bldP grpId="0" spid="31"/>
      <p:bldP grpId="0" spid="32"/>
      <p:bldP grpId="0" spid="33"/>
      <p:bldP grpId="0" spid="34"/>
      <p:bldP grpId="0" spid="35"/>
      <p:bldP grpId="0" spid="36"/>
      <p:bldP grpId="0" spid="37"/>
      <p:bldP grpId="0" spid="38"/>
      <p:bldP grpId="0" spid="3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计划执行</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23</a:t>
            </a:r>
          </a:p>
        </p:txBody>
      </p:sp>
      <p:sp>
        <p:nvSpPr>
          <p:cNvPr id="10" name="燕尾形箭头 2"/>
          <p:cNvSpPr>
            <a:spLocks noChangeArrowheads="1"/>
          </p:cNvSpPr>
          <p:nvPr/>
        </p:nvSpPr>
        <p:spPr bwMode="auto">
          <a:xfrm>
            <a:off x="1438275" y="3358406"/>
            <a:ext cx="9405938" cy="228600"/>
          </a:xfrm>
          <a:prstGeom prst="notchedRightArrow">
            <a:avLst>
              <a:gd fmla="val 50000" name="adj1"/>
              <a:gd fmla="val 49908" name="adj2"/>
            </a:avLst>
          </a:prstGeom>
          <a:solidFill>
            <a:schemeClr val="bg1">
              <a:lumMod val="65000"/>
              <a:alpha val="39999"/>
            </a:schemeClr>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11" name="椭圆 8"/>
          <p:cNvSpPr>
            <a:spLocks noChangeArrowheads="1"/>
          </p:cNvSpPr>
          <p:nvPr/>
        </p:nvSpPr>
        <p:spPr bwMode="auto">
          <a:xfrm>
            <a:off x="4779963" y="3388568"/>
            <a:ext cx="166687" cy="166688"/>
          </a:xfrm>
          <a:prstGeom prst="ellipse">
            <a:avLst/>
          </a:prstGeom>
          <a:solidFill>
            <a:srgbClr val="43BAB3"/>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12" name="椭圆 9"/>
          <p:cNvSpPr>
            <a:spLocks noChangeArrowheads="1"/>
          </p:cNvSpPr>
          <p:nvPr/>
        </p:nvSpPr>
        <p:spPr bwMode="auto">
          <a:xfrm>
            <a:off x="7275513" y="3388568"/>
            <a:ext cx="166687" cy="166688"/>
          </a:xfrm>
          <a:prstGeom prst="ellipse">
            <a:avLst/>
          </a:prstGeom>
          <a:solidFill>
            <a:srgbClr val="F6A514"/>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13" name="椭圆 10"/>
          <p:cNvSpPr>
            <a:spLocks noChangeArrowheads="1"/>
          </p:cNvSpPr>
          <p:nvPr/>
        </p:nvSpPr>
        <p:spPr bwMode="auto">
          <a:xfrm>
            <a:off x="9755188" y="3388568"/>
            <a:ext cx="166687" cy="166688"/>
          </a:xfrm>
          <a:prstGeom prst="ellipse">
            <a:avLst/>
          </a:prstGeom>
          <a:solidFill>
            <a:srgbClr val="FB7D6E"/>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sp>
        <p:nvSpPr>
          <p:cNvPr id="14" name="椭圆 11"/>
          <p:cNvSpPr>
            <a:spLocks noChangeArrowheads="1"/>
          </p:cNvSpPr>
          <p:nvPr/>
        </p:nvSpPr>
        <p:spPr bwMode="auto">
          <a:xfrm>
            <a:off x="2298700" y="3388568"/>
            <a:ext cx="166688" cy="166688"/>
          </a:xfrm>
          <a:prstGeom prst="ellipse">
            <a:avLst/>
          </a:prstGeom>
          <a:solidFill>
            <a:srgbClr val="00A2A4"/>
          </a:solidFill>
          <a:ln>
            <a:noFill/>
          </a:ln>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50000"/>
                  <a:lumOff val="50000"/>
                </a:schemeClr>
              </a:solidFill>
              <a:latin charset="-122" pitchFamily="34" typeface="微软雅黑"/>
              <a:ea charset="-122" pitchFamily="34" typeface="微软雅黑"/>
              <a:sym charset="0" panose="020b0604020202020204" pitchFamily="34" typeface="Arial"/>
            </a:endParaRPr>
          </a:p>
        </p:txBody>
      </p:sp>
      <p:grpSp>
        <p:nvGrpSpPr>
          <p:cNvPr id="15" name="组合 12"/>
          <p:cNvGrpSpPr/>
          <p:nvPr/>
        </p:nvGrpSpPr>
        <p:grpSpPr>
          <a:xfrm>
            <a:off x="4448973" y="2737194"/>
            <a:ext cx="820727" cy="461665"/>
            <a:chOff x="70648" y="280955"/>
            <a:chExt cx="820724" cy="461664"/>
          </a:xfrm>
        </p:grpSpPr>
        <p:sp>
          <p:nvSpPr>
            <p:cNvPr id="16" name="文本框 38"/>
            <p:cNvSpPr>
              <a:spLocks noChangeArrowheads="1"/>
            </p:cNvSpPr>
            <p:nvPr/>
          </p:nvSpPr>
          <p:spPr bwMode="auto">
            <a:xfrm>
              <a:off x="70647" y="280955"/>
              <a:ext cx="82072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2400">
                  <a:solidFill>
                    <a:srgbClr val="43BAB3"/>
                  </a:solidFill>
                  <a:latin charset="0" pitchFamily="34" typeface="Impact MT Std"/>
                  <a:ea charset="-122" pitchFamily="34" typeface="微软雅黑"/>
                  <a:sym charset="0" panose="020b0604020202020204" pitchFamily="34" typeface="Arial"/>
                </a:rPr>
                <a:t>大二</a:t>
              </a:r>
            </a:p>
          </p:txBody>
        </p:sp>
      </p:grpSp>
      <p:grpSp>
        <p:nvGrpSpPr>
          <p:cNvPr id="17" name="组合 4"/>
          <p:cNvGrpSpPr/>
          <p:nvPr/>
        </p:nvGrpSpPr>
        <p:grpSpPr>
          <a:xfrm>
            <a:off x="1951208" y="2708920"/>
            <a:ext cx="853734" cy="497957"/>
            <a:chOff x="54145" y="252681"/>
            <a:chExt cx="853730" cy="497956"/>
          </a:xfrm>
        </p:grpSpPr>
        <p:sp>
          <p:nvSpPr>
            <p:cNvPr id="18" name="文本框 39"/>
            <p:cNvSpPr>
              <a:spLocks noChangeArrowheads="1"/>
            </p:cNvSpPr>
            <p:nvPr/>
          </p:nvSpPr>
          <p:spPr bwMode="auto">
            <a:xfrm>
              <a:off x="54145" y="252681"/>
              <a:ext cx="85373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20000"/>
                </a:lnSpc>
              </a:pPr>
              <a:r>
                <a:rPr altLang="en-US" b="1" lang="zh-CN" sz="2400">
                  <a:solidFill>
                    <a:srgbClr val="00A2A4"/>
                  </a:solidFill>
                  <a:latin charset="0" pitchFamily="34" typeface="Impact MT Std"/>
                  <a:ea charset="-122" pitchFamily="34" typeface="微软雅黑"/>
                  <a:sym charset="0" panose="020b0604020202020204" pitchFamily="34" typeface="Arial"/>
                </a:rPr>
                <a:t>大一</a:t>
              </a:r>
            </a:p>
          </p:txBody>
        </p:sp>
      </p:grpSp>
      <p:grpSp>
        <p:nvGrpSpPr>
          <p:cNvPr id="19" name="组合 14"/>
          <p:cNvGrpSpPr/>
          <p:nvPr/>
        </p:nvGrpSpPr>
        <p:grpSpPr>
          <a:xfrm>
            <a:off x="9427376" y="2765466"/>
            <a:ext cx="820727" cy="461665"/>
            <a:chOff x="70651" y="309227"/>
            <a:chExt cx="820724" cy="461664"/>
          </a:xfrm>
        </p:grpSpPr>
        <p:sp>
          <p:nvSpPr>
            <p:cNvPr id="20" name="文本框 40"/>
            <p:cNvSpPr>
              <a:spLocks noChangeArrowheads="1"/>
            </p:cNvSpPr>
            <p:nvPr/>
          </p:nvSpPr>
          <p:spPr bwMode="auto">
            <a:xfrm>
              <a:off x="70651" y="309227"/>
              <a:ext cx="82072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2400">
                  <a:solidFill>
                    <a:srgbClr val="FB7D6E"/>
                  </a:solidFill>
                  <a:latin charset="0" pitchFamily="34" typeface="Impact MT Std"/>
                  <a:ea charset="-122" pitchFamily="34" typeface="微软雅黑"/>
                  <a:sym charset="0" panose="020b0604020202020204" pitchFamily="34" typeface="Arial"/>
                </a:rPr>
                <a:t>大四</a:t>
              </a:r>
            </a:p>
          </p:txBody>
        </p:sp>
      </p:grpSp>
      <p:grpSp>
        <p:nvGrpSpPr>
          <p:cNvPr id="21" name="组合 13"/>
          <p:cNvGrpSpPr/>
          <p:nvPr/>
        </p:nvGrpSpPr>
        <p:grpSpPr>
          <a:xfrm>
            <a:off x="6929608" y="2737194"/>
            <a:ext cx="853734" cy="497957"/>
            <a:chOff x="54145" y="280955"/>
            <a:chExt cx="853730" cy="497954"/>
          </a:xfrm>
        </p:grpSpPr>
        <p:sp>
          <p:nvSpPr>
            <p:cNvPr id="22" name="文本框 41"/>
            <p:cNvSpPr>
              <a:spLocks noChangeArrowheads="1"/>
            </p:cNvSpPr>
            <p:nvPr/>
          </p:nvSpPr>
          <p:spPr bwMode="auto">
            <a:xfrm>
              <a:off x="54145" y="280955"/>
              <a:ext cx="85373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20000"/>
                </a:lnSpc>
              </a:pPr>
              <a:r>
                <a:rPr altLang="en-US" b="1" lang="zh-CN" sz="2400">
                  <a:solidFill>
                    <a:srgbClr val="F6A514"/>
                  </a:solidFill>
                  <a:latin charset="0" pitchFamily="34" typeface="Impact MT Std"/>
                  <a:ea charset="-122" pitchFamily="34" typeface="微软雅黑"/>
                  <a:sym charset="0" panose="020b0604020202020204" pitchFamily="34" typeface="Arial"/>
                </a:rPr>
                <a:t>大三</a:t>
              </a:r>
            </a:p>
          </p:txBody>
        </p:sp>
      </p:grpSp>
      <p:sp>
        <p:nvSpPr>
          <p:cNvPr id="23" name="矩形 50"/>
          <p:cNvSpPr>
            <a:spLocks noChangeArrowheads="1"/>
          </p:cNvSpPr>
          <p:nvPr/>
        </p:nvSpPr>
        <p:spPr bwMode="auto">
          <a:xfrm>
            <a:off x="1803249"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24" name="矩形 47"/>
          <p:cNvSpPr>
            <a:spLocks noChangeArrowheads="1"/>
          </p:cNvSpPr>
          <p:nvPr/>
        </p:nvSpPr>
        <p:spPr bwMode="auto">
          <a:xfrm>
            <a:off x="1384300"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25" name="矩形 47"/>
          <p:cNvSpPr>
            <a:spLocks noChangeArrowheads="1"/>
          </p:cNvSpPr>
          <p:nvPr/>
        </p:nvSpPr>
        <p:spPr bwMode="auto">
          <a:xfrm>
            <a:off x="1336675" y="1562100"/>
            <a:ext cx="9578975"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26" name="矩形 45"/>
          <p:cNvSpPr>
            <a:spLocks noChangeArrowheads="1"/>
          </p:cNvSpPr>
          <p:nvPr/>
        </p:nvSpPr>
        <p:spPr bwMode="auto">
          <a:xfrm>
            <a:off x="4287688"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27" name="矩形 47"/>
          <p:cNvSpPr>
            <a:spLocks noChangeArrowheads="1"/>
          </p:cNvSpPr>
          <p:nvPr/>
        </p:nvSpPr>
        <p:spPr bwMode="auto">
          <a:xfrm>
            <a:off x="3868738"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28" name="矩形 47"/>
          <p:cNvSpPr>
            <a:spLocks noChangeArrowheads="1"/>
          </p:cNvSpPr>
          <p:nvPr/>
        </p:nvSpPr>
        <p:spPr bwMode="auto">
          <a:xfrm>
            <a:off x="6813400"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29" name="矩形 47"/>
          <p:cNvSpPr>
            <a:spLocks noChangeArrowheads="1"/>
          </p:cNvSpPr>
          <p:nvPr/>
        </p:nvSpPr>
        <p:spPr bwMode="auto">
          <a:xfrm>
            <a:off x="6392862"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30" name="矩形 49"/>
          <p:cNvSpPr>
            <a:spLocks noChangeArrowheads="1"/>
          </p:cNvSpPr>
          <p:nvPr/>
        </p:nvSpPr>
        <p:spPr bwMode="auto">
          <a:xfrm>
            <a:off x="9207350" y="3789040"/>
            <a:ext cx="1097262" cy="365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a:solidFill>
                  <a:schemeClr val="tx1">
                    <a:lumMod val="50000"/>
                    <a:lumOff val="50000"/>
                  </a:schemeClr>
                </a:solidFill>
                <a:latin charset="-122" pitchFamily="34" typeface="微软雅黑"/>
                <a:ea charset="-122" pitchFamily="34" typeface="微软雅黑"/>
                <a:sym charset="-122" pitchFamily="2" typeface="方正兰亭黑_GBK"/>
              </a:rPr>
              <a:t>添加标题</a:t>
            </a:r>
          </a:p>
        </p:txBody>
      </p:sp>
      <p:sp>
        <p:nvSpPr>
          <p:cNvPr id="31" name="矩形 47"/>
          <p:cNvSpPr>
            <a:spLocks noChangeArrowheads="1"/>
          </p:cNvSpPr>
          <p:nvPr/>
        </p:nvSpPr>
        <p:spPr bwMode="auto">
          <a:xfrm>
            <a:off x="8786814" y="4177978"/>
            <a:ext cx="193675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30000"/>
              </a:lnSpc>
            </a:pPr>
            <a:r>
              <a:rPr altLang="en-US" lang="zh-CN" sz="1400">
                <a:solidFill>
                  <a:schemeClr val="tx1">
                    <a:lumMod val="50000"/>
                    <a:lumOff val="50000"/>
                  </a:schemeClr>
                </a:solidFill>
                <a:latin charset="-122" pitchFamily="34" typeface="微软雅黑"/>
                <a:ea charset="-122" pitchFamily="34" typeface="微软雅黑"/>
                <a:sym charset="-122" pitchFamily="2" typeface="方正兰亭黑_GBK"/>
              </a:rPr>
              <a:t>在此录入上述图表的描述说明，在此录入上述图表的描述说明，在此录入上述图表的描述说明。</a:t>
            </a:r>
          </a:p>
        </p:txBody>
      </p:sp>
      <p:sp>
        <p:nvSpPr>
          <p:cNvPr id="32" name="文本框 9"/>
          <p:cNvSpPr txBox="1"/>
          <p:nvPr/>
        </p:nvSpPr>
        <p:spPr>
          <a:xfrm>
            <a:off x="5017467" y="1107758"/>
            <a:ext cx="2229867" cy="373380"/>
          </a:xfrm>
          <a:prstGeom prst="rect">
            <a:avLst/>
          </a:prstGeom>
          <a:noFill/>
        </p:spPr>
        <p:txBody>
          <a:bodyPr bIns="34290" lIns="68580" rIns="68580" rtlCol="0" tIns="34290" wrap="square">
            <a:spAutoFit/>
          </a:bodyPr>
          <a:lstStyle/>
          <a:p>
            <a:pPr algn="r" lvl="1" marL="0"/>
            <a:r>
              <a:rPr altLang="en-US" b="1" lang="zh-CN" smtClean="0" sz="2000">
                <a:solidFill>
                  <a:schemeClr val="tx1">
                    <a:lumMod val="50000"/>
                    <a:lumOff val="50000"/>
                  </a:schemeClr>
                </a:solidFill>
                <a:latin charset="-122" pitchFamily="34" typeface="微软雅黑"/>
                <a:ea charset="-122" pitchFamily="34" typeface="微软雅黑"/>
              </a:rPr>
              <a:t>大学四年计划安排</a:t>
            </a:r>
          </a:p>
        </p:txBody>
      </p:sp>
    </p:spTree>
    <p:extLst>
      <p:ext uri="{BB962C8B-B14F-4D97-AF65-F5344CB8AC3E}">
        <p14:creationId val="41715261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 presetSubtype="8">
                                  <p:stCondLst>
                                    <p:cond delay="0"/>
                                  </p:stCondLst>
                                  <p:childTnLst>
                                    <p:set>
                                      <p:cBhvr>
                                        <p:cTn dur="1" fill="hold" id="19">
                                          <p:stCondLst>
                                            <p:cond delay="0"/>
                                          </p:stCondLst>
                                        </p:cTn>
                                        <p:tgtEl>
                                          <p:spTgt spid="32"/>
                                        </p:tgtEl>
                                        <p:attrNameLst>
                                          <p:attrName>style.visibility</p:attrName>
                                        </p:attrNameLst>
                                      </p:cBhvr>
                                      <p:to>
                                        <p:strVal val="visible"/>
                                      </p:to>
                                    </p:set>
                                    <p:anim calcmode="lin" valueType="num">
                                      <p:cBhvr additive="base">
                                        <p:cTn dur="500" fill="hold" id="20"/>
                                        <p:tgtEl>
                                          <p:spTgt spid="32"/>
                                        </p:tgtEl>
                                        <p:attrNameLst>
                                          <p:attrName>ppt_x</p:attrName>
                                        </p:attrNameLst>
                                      </p:cBhvr>
                                      <p:tavLst>
                                        <p:tav tm="0">
                                          <p:val>
                                            <p:strVal val="0-#ppt_w/2"/>
                                          </p:val>
                                        </p:tav>
                                        <p:tav tm="100000">
                                          <p:val>
                                            <p:strVal val="#ppt_x"/>
                                          </p:val>
                                        </p:tav>
                                      </p:tavLst>
                                    </p:anim>
                                    <p:anim calcmode="lin" valueType="num">
                                      <p:cBhvr additive="base">
                                        <p:cTn dur="500" fill="hold" id="21"/>
                                        <p:tgtEl>
                                          <p:spTgt spid="3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25"/>
                                        </p:tgtEl>
                                        <p:attrNameLst>
                                          <p:attrName>style.visibility</p:attrName>
                                        </p:attrNameLst>
                                      </p:cBhvr>
                                      <p:to>
                                        <p:strVal val="visible"/>
                                      </p:to>
                                    </p:set>
                                    <p:anim calcmode="lin" valueType="num">
                                      <p:cBhvr>
                                        <p:cTn dur="500" fill="hold" id="25"/>
                                        <p:tgtEl>
                                          <p:spTgt spid="25"/>
                                        </p:tgtEl>
                                        <p:attrNameLst>
                                          <p:attrName>ppt_w</p:attrName>
                                        </p:attrNameLst>
                                      </p:cBhvr>
                                      <p:tavLst>
                                        <p:tav tm="0">
                                          <p:val>
                                            <p:fltVal val="0"/>
                                          </p:val>
                                        </p:tav>
                                        <p:tav tm="100000">
                                          <p:val>
                                            <p:strVal val="#ppt_w"/>
                                          </p:val>
                                        </p:tav>
                                      </p:tavLst>
                                    </p:anim>
                                    <p:anim calcmode="lin" valueType="num">
                                      <p:cBhvr>
                                        <p:cTn dur="500" fill="hold" id="26"/>
                                        <p:tgtEl>
                                          <p:spTgt spid="25"/>
                                        </p:tgtEl>
                                        <p:attrNameLst>
                                          <p:attrName>ppt_h</p:attrName>
                                        </p:attrNameLst>
                                      </p:cBhvr>
                                      <p:tavLst>
                                        <p:tav tm="0">
                                          <p:val>
                                            <p:fltVal val="0"/>
                                          </p:val>
                                        </p:tav>
                                        <p:tav tm="100000">
                                          <p:val>
                                            <p:strVal val="#ppt_h"/>
                                          </p:val>
                                        </p:tav>
                                      </p:tavLst>
                                    </p:anim>
                                    <p:animEffect filter="fade" transition="in">
                                      <p:cBhvr>
                                        <p:cTn dur="500" id="27"/>
                                        <p:tgtEl>
                                          <p:spTgt spid="25"/>
                                        </p:tgtEl>
                                      </p:cBhvr>
                                    </p:animEffect>
                                  </p:childTnLst>
                                </p:cTn>
                              </p:par>
                            </p:childTnLst>
                          </p:cTn>
                        </p:par>
                        <p:par>
                          <p:cTn fill="hold" id="28" nodeType="afterGroup">
                            <p:stCondLst>
                              <p:cond delay="2250"/>
                            </p:stCondLst>
                            <p:childTnLst>
                              <p:par>
                                <p:cTn fill="hold" grpId="0" id="29" nodeType="afterEffect" presetClass="entr" presetID="22" presetSubtype="8">
                                  <p:stCondLst>
                                    <p:cond delay="0"/>
                                  </p:stCondLst>
                                  <p:childTnLst>
                                    <p:set>
                                      <p:cBhvr>
                                        <p:cTn dur="1" fill="hold" id="30">
                                          <p:stCondLst>
                                            <p:cond delay="0"/>
                                          </p:stCondLst>
                                        </p:cTn>
                                        <p:tgtEl>
                                          <p:spTgt spid="10"/>
                                        </p:tgtEl>
                                        <p:attrNameLst>
                                          <p:attrName>style.visibility</p:attrName>
                                        </p:attrNameLst>
                                      </p:cBhvr>
                                      <p:to>
                                        <p:strVal val="visible"/>
                                      </p:to>
                                    </p:set>
                                    <p:animEffect filter="">
                                      <p:cBhvr>
                                        <p:cTn dur="400" id="31"/>
                                        <p:tgtEl>
                                          <p:spTgt spid="10"/>
                                        </p:tgtEl>
                                      </p:cBhvr>
                                    </p:animEffect>
                                  </p:childTnLst>
                                </p:cTn>
                              </p:par>
                              <p:par>
                                <p:cTn fill="hold" id="32" nodeType="withEffect" presetClass="entr" presetID="53" presetSubtype="0">
                                  <p:stCondLst>
                                    <p:cond delay="500"/>
                                  </p:stCondLst>
                                  <p:childTnLst>
                                    <p:set>
                                      <p:cBhvr>
                                        <p:cTn dur="1" fill="hold" id="33">
                                          <p:stCondLst>
                                            <p:cond delay="0"/>
                                          </p:stCondLst>
                                        </p:cTn>
                                        <p:tgtEl>
                                          <p:spTgt spid="17"/>
                                        </p:tgtEl>
                                        <p:attrNameLst>
                                          <p:attrName>style.visibility</p:attrName>
                                        </p:attrNameLst>
                                      </p:cBhvr>
                                      <p:to>
                                        <p:strVal val="visible"/>
                                      </p:to>
                                    </p:set>
                                    <p:anim calcmode="lin" valueType="num">
                                      <p:cBhvr>
                                        <p:cTn dur="500" fill="hold" id="34"/>
                                        <p:tgtEl>
                                          <p:spTgt spid="17"/>
                                        </p:tgtEl>
                                        <p:attrNameLst>
                                          <p:attrName>ppt_w</p:attrName>
                                        </p:attrNameLst>
                                      </p:cBhvr>
                                      <p:tavLst>
                                        <p:tav tm="0">
                                          <p:val>
                                            <p:fltVal val="0"/>
                                          </p:val>
                                        </p:tav>
                                        <p:tav tm="100000">
                                          <p:val>
                                            <p:strVal val="#ppt_w"/>
                                          </p:val>
                                        </p:tav>
                                      </p:tavLst>
                                    </p:anim>
                                    <p:anim calcmode="lin" valueType="num">
                                      <p:cBhvr>
                                        <p:cTn dur="500" fill="hold" id="35"/>
                                        <p:tgtEl>
                                          <p:spTgt spid="17"/>
                                        </p:tgtEl>
                                        <p:attrNameLst>
                                          <p:attrName>ppt_h</p:attrName>
                                        </p:attrNameLst>
                                      </p:cBhvr>
                                      <p:tavLst>
                                        <p:tav tm="0">
                                          <p:val>
                                            <p:fltVal val="0"/>
                                          </p:val>
                                        </p:tav>
                                        <p:tav tm="100000">
                                          <p:val>
                                            <p:strVal val="#ppt_h"/>
                                          </p:val>
                                        </p:tav>
                                      </p:tavLst>
                                    </p:anim>
                                    <p:animEffect filter="fade" transition="in">
                                      <p:cBhvr>
                                        <p:cTn dur="500" id="36"/>
                                        <p:tgtEl>
                                          <p:spTgt spid="17"/>
                                        </p:tgtEl>
                                      </p:cBhvr>
                                    </p:animEffect>
                                  </p:childTnLst>
                                </p:cTn>
                              </p:par>
                              <p:par>
                                <p:cTn fill="hold" grpId="0" id="37" nodeType="withEffect" presetClass="entr" presetID="10" presetSubtype="0">
                                  <p:stCondLst>
                                    <p:cond delay="1000"/>
                                  </p:stCondLst>
                                  <p:childTnLst>
                                    <p:set>
                                      <p:cBhvr>
                                        <p:cTn dur="1" fill="hold" id="38">
                                          <p:stCondLst>
                                            <p:cond delay="0"/>
                                          </p:stCondLst>
                                        </p:cTn>
                                        <p:tgtEl>
                                          <p:spTgt spid="14"/>
                                        </p:tgtEl>
                                        <p:attrNameLst>
                                          <p:attrName>style.visibility</p:attrName>
                                        </p:attrNameLst>
                                      </p:cBhvr>
                                      <p:to>
                                        <p:strVal val="visible"/>
                                      </p:to>
                                    </p:set>
                                    <p:anim calcmode="lin" valueType="num">
                                      <p:cBhvr>
                                        <p:cTn dur="250" fill="hold" id="39"/>
                                        <p:tgtEl>
                                          <p:spTgt spid="14"/>
                                        </p:tgtEl>
                                        <p:attrNameLst>
                                          <p:attrName>ppt_w</p:attrName>
                                        </p:attrNameLst>
                                      </p:cBhvr>
                                      <p:tavLst>
                                        <p:tav tm="0">
                                          <p:val>
                                            <p:fltVal val="0"/>
                                          </p:val>
                                        </p:tav>
                                        <p:tav tm="100000">
                                          <p:val>
                                            <p:strVal val="#ppt_w"/>
                                          </p:val>
                                        </p:tav>
                                      </p:tavLst>
                                    </p:anim>
                                    <p:anim calcmode="lin" valueType="num">
                                      <p:cBhvr>
                                        <p:cTn dur="250" fill="hold" id="40"/>
                                        <p:tgtEl>
                                          <p:spTgt spid="14"/>
                                        </p:tgtEl>
                                        <p:attrNameLst>
                                          <p:attrName>ppt_h</p:attrName>
                                        </p:attrNameLst>
                                      </p:cBhvr>
                                      <p:tavLst>
                                        <p:tav tm="0">
                                          <p:val>
                                            <p:fltVal val="0"/>
                                          </p:val>
                                        </p:tav>
                                        <p:tav tm="100000">
                                          <p:val>
                                            <p:strVal val="#ppt_h"/>
                                          </p:val>
                                        </p:tav>
                                      </p:tavLst>
                                    </p:anim>
                                    <p:animEffect filter="">
                                      <p:cBhvr>
                                        <p:cTn dur="250" id="41"/>
                                        <p:tgtEl>
                                          <p:spTgt spid="14"/>
                                        </p:tgtEl>
                                      </p:cBhvr>
                                    </p:animEffect>
                                  </p:childTnLst>
                                </p:cTn>
                              </p:par>
                              <p:par>
                                <p:cTn fill="hold" grpId="0" id="42" nodeType="withEffect" presetClass="entr" presetID="42" presetSubtype="0">
                                  <p:stCondLst>
                                    <p:cond delay="1750"/>
                                  </p:stCondLst>
                                  <p:childTnLst>
                                    <p:set>
                                      <p:cBhvr>
                                        <p:cTn dur="1" fill="hold" id="43">
                                          <p:stCondLst>
                                            <p:cond delay="0"/>
                                          </p:stCondLst>
                                        </p:cTn>
                                        <p:tgtEl>
                                          <p:spTgt spid="23"/>
                                        </p:tgtEl>
                                        <p:attrNameLst>
                                          <p:attrName>style.visibility</p:attrName>
                                        </p:attrNameLst>
                                      </p:cBhvr>
                                      <p:to>
                                        <p:strVal val="visible"/>
                                      </p:to>
                                    </p:set>
                                    <p:animEffect filter="fade" transition="in">
                                      <p:cBhvr>
                                        <p:cTn dur="500" id="44"/>
                                        <p:tgtEl>
                                          <p:spTgt spid="23"/>
                                        </p:tgtEl>
                                      </p:cBhvr>
                                    </p:animEffect>
                                    <p:anim calcmode="lin" valueType="num">
                                      <p:cBhvr>
                                        <p:cTn dur="500" fill="hold" id="45"/>
                                        <p:tgtEl>
                                          <p:spTgt spid="23"/>
                                        </p:tgtEl>
                                        <p:attrNameLst>
                                          <p:attrName>ppt_x</p:attrName>
                                        </p:attrNameLst>
                                      </p:cBhvr>
                                      <p:tavLst>
                                        <p:tav tm="0">
                                          <p:val>
                                            <p:strVal val="#ppt_x"/>
                                          </p:val>
                                        </p:tav>
                                        <p:tav tm="100000">
                                          <p:val>
                                            <p:strVal val="#ppt_x"/>
                                          </p:val>
                                        </p:tav>
                                      </p:tavLst>
                                    </p:anim>
                                    <p:anim calcmode="lin" valueType="num">
                                      <p:cBhvr>
                                        <p:cTn dur="500" fill="hold" id="46"/>
                                        <p:tgtEl>
                                          <p:spTgt spid="23"/>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1750"/>
                                  </p:stCondLst>
                                  <p:childTnLst>
                                    <p:set>
                                      <p:cBhvr>
                                        <p:cTn dur="1" fill="hold" id="48">
                                          <p:stCondLst>
                                            <p:cond delay="0"/>
                                          </p:stCondLst>
                                        </p:cTn>
                                        <p:tgtEl>
                                          <p:spTgt spid="24"/>
                                        </p:tgtEl>
                                        <p:attrNameLst>
                                          <p:attrName>style.visibility</p:attrName>
                                        </p:attrNameLst>
                                      </p:cBhvr>
                                      <p:to>
                                        <p:strVal val="visible"/>
                                      </p:to>
                                    </p:set>
                                    <p:animEffect filter="fade" transition="in">
                                      <p:cBhvr>
                                        <p:cTn dur="500" id="49"/>
                                        <p:tgtEl>
                                          <p:spTgt spid="24"/>
                                        </p:tgtEl>
                                      </p:cBhvr>
                                    </p:animEffect>
                                    <p:anim calcmode="lin" valueType="num">
                                      <p:cBhvr>
                                        <p:cTn dur="500" fill="hold" id="50"/>
                                        <p:tgtEl>
                                          <p:spTgt spid="24"/>
                                        </p:tgtEl>
                                        <p:attrNameLst>
                                          <p:attrName>ppt_x</p:attrName>
                                        </p:attrNameLst>
                                      </p:cBhvr>
                                      <p:tavLst>
                                        <p:tav tm="0">
                                          <p:val>
                                            <p:strVal val="#ppt_x"/>
                                          </p:val>
                                        </p:tav>
                                        <p:tav tm="100000">
                                          <p:val>
                                            <p:strVal val="#ppt_x"/>
                                          </p:val>
                                        </p:tav>
                                      </p:tavLst>
                                    </p:anim>
                                    <p:anim calcmode="lin" valueType="num">
                                      <p:cBhvr>
                                        <p:cTn dur="500" fill="hold" id="51"/>
                                        <p:tgtEl>
                                          <p:spTgt spid="24"/>
                                        </p:tgtEl>
                                        <p:attrNameLst>
                                          <p:attrName>ppt_y</p:attrName>
                                        </p:attrNameLst>
                                      </p:cBhvr>
                                      <p:tavLst>
                                        <p:tav tm="0">
                                          <p:val>
                                            <p:strVal val="#ppt_y+.1"/>
                                          </p:val>
                                        </p:tav>
                                        <p:tav tm="100000">
                                          <p:val>
                                            <p:strVal val="#ppt_y"/>
                                          </p:val>
                                        </p:tav>
                                      </p:tavLst>
                                    </p:anim>
                                  </p:childTnLst>
                                </p:cTn>
                              </p:par>
                              <p:par>
                                <p:cTn fill="hold" id="52" nodeType="withEffect" presetClass="entr" presetID="53" presetSubtype="0">
                                  <p:stCondLst>
                                    <p:cond delay="500"/>
                                  </p:stCondLst>
                                  <p:childTnLst>
                                    <p:set>
                                      <p:cBhvr>
                                        <p:cTn dur="1" fill="hold" id="53">
                                          <p:stCondLst>
                                            <p:cond delay="0"/>
                                          </p:stCondLst>
                                        </p:cTn>
                                        <p:tgtEl>
                                          <p:spTgt spid="15"/>
                                        </p:tgtEl>
                                        <p:attrNameLst>
                                          <p:attrName>style.visibility</p:attrName>
                                        </p:attrNameLst>
                                      </p:cBhvr>
                                      <p:to>
                                        <p:strVal val="visible"/>
                                      </p:to>
                                    </p:set>
                                    <p:anim calcmode="lin" valueType="num">
                                      <p:cBhvr>
                                        <p:cTn dur="500" fill="hold" id="54"/>
                                        <p:tgtEl>
                                          <p:spTgt spid="15"/>
                                        </p:tgtEl>
                                        <p:attrNameLst>
                                          <p:attrName>ppt_w</p:attrName>
                                        </p:attrNameLst>
                                      </p:cBhvr>
                                      <p:tavLst>
                                        <p:tav tm="0">
                                          <p:val>
                                            <p:fltVal val="0"/>
                                          </p:val>
                                        </p:tav>
                                        <p:tav tm="100000">
                                          <p:val>
                                            <p:strVal val="#ppt_w"/>
                                          </p:val>
                                        </p:tav>
                                      </p:tavLst>
                                    </p:anim>
                                    <p:anim calcmode="lin" valueType="num">
                                      <p:cBhvr>
                                        <p:cTn dur="500" fill="hold" id="55"/>
                                        <p:tgtEl>
                                          <p:spTgt spid="15"/>
                                        </p:tgtEl>
                                        <p:attrNameLst>
                                          <p:attrName>ppt_h</p:attrName>
                                        </p:attrNameLst>
                                      </p:cBhvr>
                                      <p:tavLst>
                                        <p:tav tm="0">
                                          <p:val>
                                            <p:fltVal val="0"/>
                                          </p:val>
                                        </p:tav>
                                        <p:tav tm="100000">
                                          <p:val>
                                            <p:strVal val="#ppt_h"/>
                                          </p:val>
                                        </p:tav>
                                      </p:tavLst>
                                    </p:anim>
                                    <p:animEffect filter="fade" transition="in">
                                      <p:cBhvr>
                                        <p:cTn dur="500" id="56"/>
                                        <p:tgtEl>
                                          <p:spTgt spid="15"/>
                                        </p:tgtEl>
                                      </p:cBhvr>
                                    </p:animEffect>
                                  </p:childTnLst>
                                </p:cTn>
                              </p:par>
                              <p:par>
                                <p:cTn fill="hold" grpId="0" id="57" nodeType="withEffect" presetClass="entr" presetID="10" presetSubtype="0">
                                  <p:stCondLst>
                                    <p:cond delay="1000"/>
                                  </p:stCondLst>
                                  <p:childTnLst>
                                    <p:set>
                                      <p:cBhvr>
                                        <p:cTn dur="1" fill="hold" id="58">
                                          <p:stCondLst>
                                            <p:cond delay="0"/>
                                          </p:stCondLst>
                                        </p:cTn>
                                        <p:tgtEl>
                                          <p:spTgt spid="11"/>
                                        </p:tgtEl>
                                        <p:attrNameLst>
                                          <p:attrName>style.visibility</p:attrName>
                                        </p:attrNameLst>
                                      </p:cBhvr>
                                      <p:to>
                                        <p:strVal val="visible"/>
                                      </p:to>
                                    </p:set>
                                    <p:anim calcmode="lin" valueType="num">
                                      <p:cBhvr>
                                        <p:cTn dur="250" fill="hold" id="59"/>
                                        <p:tgtEl>
                                          <p:spTgt spid="11"/>
                                        </p:tgtEl>
                                        <p:attrNameLst>
                                          <p:attrName>ppt_w</p:attrName>
                                        </p:attrNameLst>
                                      </p:cBhvr>
                                      <p:tavLst>
                                        <p:tav tm="0">
                                          <p:val>
                                            <p:fltVal val="0"/>
                                          </p:val>
                                        </p:tav>
                                        <p:tav tm="100000">
                                          <p:val>
                                            <p:strVal val="#ppt_w"/>
                                          </p:val>
                                        </p:tav>
                                      </p:tavLst>
                                    </p:anim>
                                    <p:anim calcmode="lin" valueType="num">
                                      <p:cBhvr>
                                        <p:cTn dur="250" fill="hold" id="60"/>
                                        <p:tgtEl>
                                          <p:spTgt spid="11"/>
                                        </p:tgtEl>
                                        <p:attrNameLst>
                                          <p:attrName>ppt_h</p:attrName>
                                        </p:attrNameLst>
                                      </p:cBhvr>
                                      <p:tavLst>
                                        <p:tav tm="0">
                                          <p:val>
                                            <p:fltVal val="0"/>
                                          </p:val>
                                        </p:tav>
                                        <p:tav tm="100000">
                                          <p:val>
                                            <p:strVal val="#ppt_h"/>
                                          </p:val>
                                        </p:tav>
                                      </p:tavLst>
                                    </p:anim>
                                    <p:animEffect filter="">
                                      <p:cBhvr>
                                        <p:cTn dur="250" id="61"/>
                                        <p:tgtEl>
                                          <p:spTgt spid="11"/>
                                        </p:tgtEl>
                                      </p:cBhvr>
                                    </p:animEffect>
                                  </p:childTnLst>
                                </p:cTn>
                              </p:par>
                              <p:par>
                                <p:cTn fill="hold" grpId="0" id="62" nodeType="withEffect" presetClass="entr" presetID="42" presetSubtype="0">
                                  <p:stCondLst>
                                    <p:cond delay="1750"/>
                                  </p:stCondLst>
                                  <p:childTnLst>
                                    <p:set>
                                      <p:cBhvr>
                                        <p:cTn dur="1" fill="hold" id="63">
                                          <p:stCondLst>
                                            <p:cond delay="0"/>
                                          </p:stCondLst>
                                        </p:cTn>
                                        <p:tgtEl>
                                          <p:spTgt spid="26"/>
                                        </p:tgtEl>
                                        <p:attrNameLst>
                                          <p:attrName>style.visibility</p:attrName>
                                        </p:attrNameLst>
                                      </p:cBhvr>
                                      <p:to>
                                        <p:strVal val="visible"/>
                                      </p:to>
                                    </p:set>
                                    <p:animEffect filter="fade" transition="in">
                                      <p:cBhvr>
                                        <p:cTn dur="500" id="64"/>
                                        <p:tgtEl>
                                          <p:spTgt spid="26"/>
                                        </p:tgtEl>
                                      </p:cBhvr>
                                    </p:animEffect>
                                    <p:anim calcmode="lin" valueType="num">
                                      <p:cBhvr>
                                        <p:cTn dur="500" fill="hold" id="65"/>
                                        <p:tgtEl>
                                          <p:spTgt spid="26"/>
                                        </p:tgtEl>
                                        <p:attrNameLst>
                                          <p:attrName>ppt_x</p:attrName>
                                        </p:attrNameLst>
                                      </p:cBhvr>
                                      <p:tavLst>
                                        <p:tav tm="0">
                                          <p:val>
                                            <p:strVal val="#ppt_x"/>
                                          </p:val>
                                        </p:tav>
                                        <p:tav tm="100000">
                                          <p:val>
                                            <p:strVal val="#ppt_x"/>
                                          </p:val>
                                        </p:tav>
                                      </p:tavLst>
                                    </p:anim>
                                    <p:anim calcmode="lin" valueType="num">
                                      <p:cBhvr>
                                        <p:cTn dur="500" fill="hold" id="66"/>
                                        <p:tgtEl>
                                          <p:spTgt spid="26"/>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1750"/>
                                  </p:stCondLst>
                                  <p:childTnLst>
                                    <p:set>
                                      <p:cBhvr>
                                        <p:cTn dur="1" fill="hold" id="68">
                                          <p:stCondLst>
                                            <p:cond delay="0"/>
                                          </p:stCondLst>
                                        </p:cTn>
                                        <p:tgtEl>
                                          <p:spTgt spid="27"/>
                                        </p:tgtEl>
                                        <p:attrNameLst>
                                          <p:attrName>style.visibility</p:attrName>
                                        </p:attrNameLst>
                                      </p:cBhvr>
                                      <p:to>
                                        <p:strVal val="visible"/>
                                      </p:to>
                                    </p:set>
                                    <p:animEffect filter="fade" transition="in">
                                      <p:cBhvr>
                                        <p:cTn dur="500" id="69"/>
                                        <p:tgtEl>
                                          <p:spTgt spid="27"/>
                                        </p:tgtEl>
                                      </p:cBhvr>
                                    </p:animEffect>
                                    <p:anim calcmode="lin" valueType="num">
                                      <p:cBhvr>
                                        <p:cTn dur="500" fill="hold" id="70"/>
                                        <p:tgtEl>
                                          <p:spTgt spid="27"/>
                                        </p:tgtEl>
                                        <p:attrNameLst>
                                          <p:attrName>ppt_x</p:attrName>
                                        </p:attrNameLst>
                                      </p:cBhvr>
                                      <p:tavLst>
                                        <p:tav tm="0">
                                          <p:val>
                                            <p:strVal val="#ppt_x"/>
                                          </p:val>
                                        </p:tav>
                                        <p:tav tm="100000">
                                          <p:val>
                                            <p:strVal val="#ppt_x"/>
                                          </p:val>
                                        </p:tav>
                                      </p:tavLst>
                                    </p:anim>
                                    <p:anim calcmode="lin" valueType="num">
                                      <p:cBhvr>
                                        <p:cTn dur="500" fill="hold" id="71"/>
                                        <p:tgtEl>
                                          <p:spTgt spid="27"/>
                                        </p:tgtEl>
                                        <p:attrNameLst>
                                          <p:attrName>ppt_y</p:attrName>
                                        </p:attrNameLst>
                                      </p:cBhvr>
                                      <p:tavLst>
                                        <p:tav tm="0">
                                          <p:val>
                                            <p:strVal val="#ppt_y+.1"/>
                                          </p:val>
                                        </p:tav>
                                        <p:tav tm="100000">
                                          <p:val>
                                            <p:strVal val="#ppt_y"/>
                                          </p:val>
                                        </p:tav>
                                      </p:tavLst>
                                    </p:anim>
                                  </p:childTnLst>
                                </p:cTn>
                              </p:par>
                              <p:par>
                                <p:cTn fill="hold" id="72" nodeType="withEffect" presetClass="entr" presetID="53" presetSubtype="0">
                                  <p:stCondLst>
                                    <p:cond delay="500"/>
                                  </p:stCondLst>
                                  <p:childTnLst>
                                    <p:set>
                                      <p:cBhvr>
                                        <p:cTn dur="1" fill="hold" id="73">
                                          <p:stCondLst>
                                            <p:cond delay="0"/>
                                          </p:stCondLst>
                                        </p:cTn>
                                        <p:tgtEl>
                                          <p:spTgt spid="21"/>
                                        </p:tgtEl>
                                        <p:attrNameLst>
                                          <p:attrName>style.visibility</p:attrName>
                                        </p:attrNameLst>
                                      </p:cBhvr>
                                      <p:to>
                                        <p:strVal val="visible"/>
                                      </p:to>
                                    </p:set>
                                    <p:anim calcmode="lin" valueType="num">
                                      <p:cBhvr>
                                        <p:cTn dur="500" fill="hold" id="74"/>
                                        <p:tgtEl>
                                          <p:spTgt spid="21"/>
                                        </p:tgtEl>
                                        <p:attrNameLst>
                                          <p:attrName>ppt_w</p:attrName>
                                        </p:attrNameLst>
                                      </p:cBhvr>
                                      <p:tavLst>
                                        <p:tav tm="0">
                                          <p:val>
                                            <p:fltVal val="0"/>
                                          </p:val>
                                        </p:tav>
                                        <p:tav tm="100000">
                                          <p:val>
                                            <p:strVal val="#ppt_w"/>
                                          </p:val>
                                        </p:tav>
                                      </p:tavLst>
                                    </p:anim>
                                    <p:anim calcmode="lin" valueType="num">
                                      <p:cBhvr>
                                        <p:cTn dur="500" fill="hold" id="75"/>
                                        <p:tgtEl>
                                          <p:spTgt spid="21"/>
                                        </p:tgtEl>
                                        <p:attrNameLst>
                                          <p:attrName>ppt_h</p:attrName>
                                        </p:attrNameLst>
                                      </p:cBhvr>
                                      <p:tavLst>
                                        <p:tav tm="0">
                                          <p:val>
                                            <p:fltVal val="0"/>
                                          </p:val>
                                        </p:tav>
                                        <p:tav tm="100000">
                                          <p:val>
                                            <p:strVal val="#ppt_h"/>
                                          </p:val>
                                        </p:tav>
                                      </p:tavLst>
                                    </p:anim>
                                    <p:animEffect filter="fade" transition="in">
                                      <p:cBhvr>
                                        <p:cTn dur="500" id="76"/>
                                        <p:tgtEl>
                                          <p:spTgt spid="21"/>
                                        </p:tgtEl>
                                      </p:cBhvr>
                                    </p:animEffect>
                                  </p:childTnLst>
                                </p:cTn>
                              </p:par>
                              <p:par>
                                <p:cTn fill="hold" grpId="0" id="77" nodeType="withEffect" presetClass="entr" presetID="10" presetSubtype="0">
                                  <p:stCondLst>
                                    <p:cond delay="1000"/>
                                  </p:stCondLst>
                                  <p:childTnLst>
                                    <p:set>
                                      <p:cBhvr>
                                        <p:cTn dur="1" fill="hold" id="78">
                                          <p:stCondLst>
                                            <p:cond delay="0"/>
                                          </p:stCondLst>
                                        </p:cTn>
                                        <p:tgtEl>
                                          <p:spTgt spid="12"/>
                                        </p:tgtEl>
                                        <p:attrNameLst>
                                          <p:attrName>style.visibility</p:attrName>
                                        </p:attrNameLst>
                                      </p:cBhvr>
                                      <p:to>
                                        <p:strVal val="visible"/>
                                      </p:to>
                                    </p:set>
                                    <p:anim calcmode="lin" valueType="num">
                                      <p:cBhvr>
                                        <p:cTn dur="250" fill="hold" id="79"/>
                                        <p:tgtEl>
                                          <p:spTgt spid="12"/>
                                        </p:tgtEl>
                                        <p:attrNameLst>
                                          <p:attrName>ppt_w</p:attrName>
                                        </p:attrNameLst>
                                      </p:cBhvr>
                                      <p:tavLst>
                                        <p:tav tm="0">
                                          <p:val>
                                            <p:fltVal val="0"/>
                                          </p:val>
                                        </p:tav>
                                        <p:tav tm="100000">
                                          <p:val>
                                            <p:strVal val="#ppt_w"/>
                                          </p:val>
                                        </p:tav>
                                      </p:tavLst>
                                    </p:anim>
                                    <p:anim calcmode="lin" valueType="num">
                                      <p:cBhvr>
                                        <p:cTn dur="250" fill="hold" id="80"/>
                                        <p:tgtEl>
                                          <p:spTgt spid="12"/>
                                        </p:tgtEl>
                                        <p:attrNameLst>
                                          <p:attrName>ppt_h</p:attrName>
                                        </p:attrNameLst>
                                      </p:cBhvr>
                                      <p:tavLst>
                                        <p:tav tm="0">
                                          <p:val>
                                            <p:fltVal val="0"/>
                                          </p:val>
                                        </p:tav>
                                        <p:tav tm="100000">
                                          <p:val>
                                            <p:strVal val="#ppt_h"/>
                                          </p:val>
                                        </p:tav>
                                      </p:tavLst>
                                    </p:anim>
                                    <p:animEffect filter="">
                                      <p:cBhvr>
                                        <p:cTn dur="250" id="81"/>
                                        <p:tgtEl>
                                          <p:spTgt spid="12"/>
                                        </p:tgtEl>
                                      </p:cBhvr>
                                    </p:animEffect>
                                  </p:childTnLst>
                                </p:cTn>
                              </p:par>
                              <p:par>
                                <p:cTn fill="hold" grpId="0" id="82" nodeType="withEffect" presetClass="entr" presetID="42" presetSubtype="0">
                                  <p:stCondLst>
                                    <p:cond delay="1750"/>
                                  </p:stCondLst>
                                  <p:childTnLst>
                                    <p:set>
                                      <p:cBhvr>
                                        <p:cTn dur="1" fill="hold" id="83">
                                          <p:stCondLst>
                                            <p:cond delay="0"/>
                                          </p:stCondLst>
                                        </p:cTn>
                                        <p:tgtEl>
                                          <p:spTgt spid="28"/>
                                        </p:tgtEl>
                                        <p:attrNameLst>
                                          <p:attrName>style.visibility</p:attrName>
                                        </p:attrNameLst>
                                      </p:cBhvr>
                                      <p:to>
                                        <p:strVal val="visible"/>
                                      </p:to>
                                    </p:set>
                                    <p:animEffect filter="fade" transition="in">
                                      <p:cBhvr>
                                        <p:cTn dur="500" id="84"/>
                                        <p:tgtEl>
                                          <p:spTgt spid="28"/>
                                        </p:tgtEl>
                                      </p:cBhvr>
                                    </p:animEffect>
                                    <p:anim calcmode="lin" valueType="num">
                                      <p:cBhvr>
                                        <p:cTn dur="500" fill="hold" id="85"/>
                                        <p:tgtEl>
                                          <p:spTgt spid="28"/>
                                        </p:tgtEl>
                                        <p:attrNameLst>
                                          <p:attrName>ppt_x</p:attrName>
                                        </p:attrNameLst>
                                      </p:cBhvr>
                                      <p:tavLst>
                                        <p:tav tm="0">
                                          <p:val>
                                            <p:strVal val="#ppt_x"/>
                                          </p:val>
                                        </p:tav>
                                        <p:tav tm="100000">
                                          <p:val>
                                            <p:strVal val="#ppt_x"/>
                                          </p:val>
                                        </p:tav>
                                      </p:tavLst>
                                    </p:anim>
                                    <p:anim calcmode="lin" valueType="num">
                                      <p:cBhvr>
                                        <p:cTn dur="500" fill="hold" id="86"/>
                                        <p:tgtEl>
                                          <p:spTgt spid="28"/>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1750"/>
                                  </p:stCondLst>
                                  <p:childTnLst>
                                    <p:set>
                                      <p:cBhvr>
                                        <p:cTn dur="1" fill="hold" id="88">
                                          <p:stCondLst>
                                            <p:cond delay="0"/>
                                          </p:stCondLst>
                                        </p:cTn>
                                        <p:tgtEl>
                                          <p:spTgt spid="29"/>
                                        </p:tgtEl>
                                        <p:attrNameLst>
                                          <p:attrName>style.visibility</p:attrName>
                                        </p:attrNameLst>
                                      </p:cBhvr>
                                      <p:to>
                                        <p:strVal val="visible"/>
                                      </p:to>
                                    </p:set>
                                    <p:animEffect filter="fade" transition="in">
                                      <p:cBhvr>
                                        <p:cTn dur="500" id="89"/>
                                        <p:tgtEl>
                                          <p:spTgt spid="29"/>
                                        </p:tgtEl>
                                      </p:cBhvr>
                                    </p:animEffect>
                                    <p:anim calcmode="lin" valueType="num">
                                      <p:cBhvr>
                                        <p:cTn dur="500" fill="hold" id="90"/>
                                        <p:tgtEl>
                                          <p:spTgt spid="29"/>
                                        </p:tgtEl>
                                        <p:attrNameLst>
                                          <p:attrName>ppt_x</p:attrName>
                                        </p:attrNameLst>
                                      </p:cBhvr>
                                      <p:tavLst>
                                        <p:tav tm="0">
                                          <p:val>
                                            <p:strVal val="#ppt_x"/>
                                          </p:val>
                                        </p:tav>
                                        <p:tav tm="100000">
                                          <p:val>
                                            <p:strVal val="#ppt_x"/>
                                          </p:val>
                                        </p:tav>
                                      </p:tavLst>
                                    </p:anim>
                                    <p:anim calcmode="lin" valueType="num">
                                      <p:cBhvr>
                                        <p:cTn dur="500" fill="hold" id="91"/>
                                        <p:tgtEl>
                                          <p:spTgt spid="29"/>
                                        </p:tgtEl>
                                        <p:attrNameLst>
                                          <p:attrName>ppt_y</p:attrName>
                                        </p:attrNameLst>
                                      </p:cBhvr>
                                      <p:tavLst>
                                        <p:tav tm="0">
                                          <p:val>
                                            <p:strVal val="#ppt_y+.1"/>
                                          </p:val>
                                        </p:tav>
                                        <p:tav tm="100000">
                                          <p:val>
                                            <p:strVal val="#ppt_y"/>
                                          </p:val>
                                        </p:tav>
                                      </p:tavLst>
                                    </p:anim>
                                  </p:childTnLst>
                                </p:cTn>
                              </p:par>
                              <p:par>
                                <p:cTn fill="hold" id="92" nodeType="withEffect" presetClass="entr" presetID="53" presetSubtype="0">
                                  <p:stCondLst>
                                    <p:cond delay="500"/>
                                  </p:stCondLst>
                                  <p:childTnLst>
                                    <p:set>
                                      <p:cBhvr>
                                        <p:cTn dur="1" fill="hold" id="93">
                                          <p:stCondLst>
                                            <p:cond delay="0"/>
                                          </p:stCondLst>
                                        </p:cTn>
                                        <p:tgtEl>
                                          <p:spTgt spid="19"/>
                                        </p:tgtEl>
                                        <p:attrNameLst>
                                          <p:attrName>style.visibility</p:attrName>
                                        </p:attrNameLst>
                                      </p:cBhvr>
                                      <p:to>
                                        <p:strVal val="visible"/>
                                      </p:to>
                                    </p:set>
                                    <p:anim calcmode="lin" valueType="num">
                                      <p:cBhvr>
                                        <p:cTn dur="500" fill="hold" id="94"/>
                                        <p:tgtEl>
                                          <p:spTgt spid="19"/>
                                        </p:tgtEl>
                                        <p:attrNameLst>
                                          <p:attrName>ppt_w</p:attrName>
                                        </p:attrNameLst>
                                      </p:cBhvr>
                                      <p:tavLst>
                                        <p:tav tm="0">
                                          <p:val>
                                            <p:fltVal val="0"/>
                                          </p:val>
                                        </p:tav>
                                        <p:tav tm="100000">
                                          <p:val>
                                            <p:strVal val="#ppt_w"/>
                                          </p:val>
                                        </p:tav>
                                      </p:tavLst>
                                    </p:anim>
                                    <p:anim calcmode="lin" valueType="num">
                                      <p:cBhvr>
                                        <p:cTn dur="500" fill="hold" id="95"/>
                                        <p:tgtEl>
                                          <p:spTgt spid="19"/>
                                        </p:tgtEl>
                                        <p:attrNameLst>
                                          <p:attrName>ppt_h</p:attrName>
                                        </p:attrNameLst>
                                      </p:cBhvr>
                                      <p:tavLst>
                                        <p:tav tm="0">
                                          <p:val>
                                            <p:fltVal val="0"/>
                                          </p:val>
                                        </p:tav>
                                        <p:tav tm="100000">
                                          <p:val>
                                            <p:strVal val="#ppt_h"/>
                                          </p:val>
                                        </p:tav>
                                      </p:tavLst>
                                    </p:anim>
                                    <p:animEffect filter="fade" transition="in">
                                      <p:cBhvr>
                                        <p:cTn dur="500" id="96"/>
                                        <p:tgtEl>
                                          <p:spTgt spid="19"/>
                                        </p:tgtEl>
                                      </p:cBhvr>
                                    </p:animEffect>
                                  </p:childTnLst>
                                </p:cTn>
                              </p:par>
                              <p:par>
                                <p:cTn fill="hold" grpId="0" id="97" nodeType="withEffect" presetClass="entr" presetID="10" presetSubtype="0">
                                  <p:stCondLst>
                                    <p:cond delay="1000"/>
                                  </p:stCondLst>
                                  <p:childTnLst>
                                    <p:set>
                                      <p:cBhvr>
                                        <p:cTn dur="1" fill="hold" id="98">
                                          <p:stCondLst>
                                            <p:cond delay="0"/>
                                          </p:stCondLst>
                                        </p:cTn>
                                        <p:tgtEl>
                                          <p:spTgt spid="13"/>
                                        </p:tgtEl>
                                        <p:attrNameLst>
                                          <p:attrName>style.visibility</p:attrName>
                                        </p:attrNameLst>
                                      </p:cBhvr>
                                      <p:to>
                                        <p:strVal val="visible"/>
                                      </p:to>
                                    </p:set>
                                    <p:anim calcmode="lin" valueType="num">
                                      <p:cBhvr>
                                        <p:cTn dur="250" fill="hold" id="99"/>
                                        <p:tgtEl>
                                          <p:spTgt spid="13"/>
                                        </p:tgtEl>
                                        <p:attrNameLst>
                                          <p:attrName>ppt_w</p:attrName>
                                        </p:attrNameLst>
                                      </p:cBhvr>
                                      <p:tavLst>
                                        <p:tav tm="0">
                                          <p:val>
                                            <p:fltVal val="0"/>
                                          </p:val>
                                        </p:tav>
                                        <p:tav tm="100000">
                                          <p:val>
                                            <p:strVal val="#ppt_w"/>
                                          </p:val>
                                        </p:tav>
                                      </p:tavLst>
                                    </p:anim>
                                    <p:anim calcmode="lin" valueType="num">
                                      <p:cBhvr>
                                        <p:cTn dur="250" fill="hold" id="100"/>
                                        <p:tgtEl>
                                          <p:spTgt spid="13"/>
                                        </p:tgtEl>
                                        <p:attrNameLst>
                                          <p:attrName>ppt_h</p:attrName>
                                        </p:attrNameLst>
                                      </p:cBhvr>
                                      <p:tavLst>
                                        <p:tav tm="0">
                                          <p:val>
                                            <p:fltVal val="0"/>
                                          </p:val>
                                        </p:tav>
                                        <p:tav tm="100000">
                                          <p:val>
                                            <p:strVal val="#ppt_h"/>
                                          </p:val>
                                        </p:tav>
                                      </p:tavLst>
                                    </p:anim>
                                    <p:animEffect filter="">
                                      <p:cBhvr>
                                        <p:cTn dur="250" id="101"/>
                                        <p:tgtEl>
                                          <p:spTgt spid="13"/>
                                        </p:tgtEl>
                                      </p:cBhvr>
                                    </p:animEffect>
                                  </p:childTnLst>
                                </p:cTn>
                              </p:par>
                              <p:par>
                                <p:cTn fill="hold" grpId="0" id="102" nodeType="withEffect" presetClass="entr" presetID="42" presetSubtype="0">
                                  <p:stCondLst>
                                    <p:cond delay="1750"/>
                                  </p:stCondLst>
                                  <p:childTnLst>
                                    <p:set>
                                      <p:cBhvr>
                                        <p:cTn dur="1" fill="hold" id="103">
                                          <p:stCondLst>
                                            <p:cond delay="0"/>
                                          </p:stCondLst>
                                        </p:cTn>
                                        <p:tgtEl>
                                          <p:spTgt spid="30"/>
                                        </p:tgtEl>
                                        <p:attrNameLst>
                                          <p:attrName>style.visibility</p:attrName>
                                        </p:attrNameLst>
                                      </p:cBhvr>
                                      <p:to>
                                        <p:strVal val="visible"/>
                                      </p:to>
                                    </p:set>
                                    <p:animEffect filter="fade" transition="in">
                                      <p:cBhvr>
                                        <p:cTn dur="500" id="104"/>
                                        <p:tgtEl>
                                          <p:spTgt spid="30"/>
                                        </p:tgtEl>
                                      </p:cBhvr>
                                    </p:animEffect>
                                    <p:anim calcmode="lin" valueType="num">
                                      <p:cBhvr>
                                        <p:cTn dur="500" fill="hold" id="105"/>
                                        <p:tgtEl>
                                          <p:spTgt spid="30"/>
                                        </p:tgtEl>
                                        <p:attrNameLst>
                                          <p:attrName>ppt_x</p:attrName>
                                        </p:attrNameLst>
                                      </p:cBhvr>
                                      <p:tavLst>
                                        <p:tav tm="0">
                                          <p:val>
                                            <p:strVal val="#ppt_x"/>
                                          </p:val>
                                        </p:tav>
                                        <p:tav tm="100000">
                                          <p:val>
                                            <p:strVal val="#ppt_x"/>
                                          </p:val>
                                        </p:tav>
                                      </p:tavLst>
                                    </p:anim>
                                    <p:anim calcmode="lin" valueType="num">
                                      <p:cBhvr>
                                        <p:cTn dur="500" fill="hold" id="106"/>
                                        <p:tgtEl>
                                          <p:spTgt spid="30"/>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1750"/>
                                  </p:stCondLst>
                                  <p:childTnLst>
                                    <p:set>
                                      <p:cBhvr>
                                        <p:cTn dur="1" fill="hold" id="108">
                                          <p:stCondLst>
                                            <p:cond delay="0"/>
                                          </p:stCondLst>
                                        </p:cTn>
                                        <p:tgtEl>
                                          <p:spTgt spid="31"/>
                                        </p:tgtEl>
                                        <p:attrNameLst>
                                          <p:attrName>style.visibility</p:attrName>
                                        </p:attrNameLst>
                                      </p:cBhvr>
                                      <p:to>
                                        <p:strVal val="visible"/>
                                      </p:to>
                                    </p:set>
                                    <p:animEffect filter="fade" transition="in">
                                      <p:cBhvr>
                                        <p:cTn dur="500" id="109"/>
                                        <p:tgtEl>
                                          <p:spTgt spid="31"/>
                                        </p:tgtEl>
                                      </p:cBhvr>
                                    </p:animEffect>
                                    <p:anim calcmode="lin" valueType="num">
                                      <p:cBhvr>
                                        <p:cTn dur="500" fill="hold" id="110"/>
                                        <p:tgtEl>
                                          <p:spTgt spid="31"/>
                                        </p:tgtEl>
                                        <p:attrNameLst>
                                          <p:attrName>ppt_x</p:attrName>
                                        </p:attrNameLst>
                                      </p:cBhvr>
                                      <p:tavLst>
                                        <p:tav tm="0">
                                          <p:val>
                                            <p:strVal val="#ppt_x"/>
                                          </p:val>
                                        </p:tav>
                                        <p:tav tm="100000">
                                          <p:val>
                                            <p:strVal val="#ppt_x"/>
                                          </p:val>
                                        </p:tav>
                                      </p:tavLst>
                                    </p:anim>
                                    <p:anim calcmode="lin" valueType="num">
                                      <p:cBhvr>
                                        <p:cTn dur="500" fill="hold" id="111"/>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P grpId="0" spid="12"/>
      <p:bldP grpId="0" spid="13"/>
      <p:bldP grpId="0" spid="14"/>
      <p:bldP grpId="0" spid="23"/>
      <p:bldP grpId="0" spid="24"/>
      <p:bldP grpId="0" spid="25"/>
      <p:bldP grpId="0" spid="26"/>
      <p:bldP grpId="0" spid="27"/>
      <p:bldP grpId="0" spid="28"/>
      <p:bldP grpId="0" spid="29"/>
      <p:bldP grpId="0" spid="30"/>
      <p:bldP grpId="0" spid="31"/>
      <p:bldP grpId="0" spid="3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五年计划</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24</a:t>
            </a:r>
          </a:p>
        </p:txBody>
      </p:sp>
      <p:cxnSp>
        <p:nvCxnSpPr>
          <p:cNvPr id="10" name="Straight Connector 42"/>
          <p:cNvCxnSpPr/>
          <p:nvPr/>
        </p:nvCxnSpPr>
        <p:spPr>
          <a:xfrm>
            <a:off x="2942532" y="5151947"/>
            <a:ext cx="1476000" cy="0"/>
          </a:xfrm>
          <a:prstGeom prst="line">
            <a:avLst/>
          </a:prstGeom>
          <a:noFill/>
          <a:ln algn="ctr" cap="flat" cmpd="sng" w="19050">
            <a:solidFill>
              <a:schemeClr val="tx1">
                <a:lumMod val="50000"/>
                <a:lumOff val="50000"/>
              </a:schemeClr>
            </a:solidFill>
            <a:prstDash val="solid"/>
            <a:miter lim="800000"/>
          </a:ln>
          <a:effectLst/>
        </p:spPr>
      </p:cxnSp>
      <p:cxnSp>
        <p:nvCxnSpPr>
          <p:cNvPr id="11" name="Straight Connector 43"/>
          <p:cNvCxnSpPr/>
          <p:nvPr/>
        </p:nvCxnSpPr>
        <p:spPr>
          <a:xfrm>
            <a:off x="4506557" y="5151947"/>
            <a:ext cx="1476000" cy="0"/>
          </a:xfrm>
          <a:prstGeom prst="line">
            <a:avLst/>
          </a:prstGeom>
          <a:noFill/>
          <a:ln algn="ctr" cap="flat" cmpd="sng" w="19050">
            <a:solidFill>
              <a:schemeClr val="tx1">
                <a:lumMod val="50000"/>
                <a:lumOff val="50000"/>
              </a:schemeClr>
            </a:solidFill>
            <a:prstDash val="solid"/>
            <a:miter lim="800000"/>
          </a:ln>
          <a:effectLst/>
        </p:spPr>
      </p:cxnSp>
      <p:cxnSp>
        <p:nvCxnSpPr>
          <p:cNvPr id="12" name="Straight Connector 44"/>
          <p:cNvCxnSpPr/>
          <p:nvPr/>
        </p:nvCxnSpPr>
        <p:spPr>
          <a:xfrm>
            <a:off x="6085238" y="5151947"/>
            <a:ext cx="1476000" cy="0"/>
          </a:xfrm>
          <a:prstGeom prst="line">
            <a:avLst/>
          </a:prstGeom>
          <a:noFill/>
          <a:ln algn="ctr" cap="flat" cmpd="sng" w="19050">
            <a:solidFill>
              <a:schemeClr val="tx1">
                <a:lumMod val="50000"/>
                <a:lumOff val="50000"/>
              </a:schemeClr>
            </a:solidFill>
            <a:prstDash val="solid"/>
            <a:miter lim="800000"/>
          </a:ln>
          <a:effectLst/>
        </p:spPr>
      </p:cxnSp>
      <p:cxnSp>
        <p:nvCxnSpPr>
          <p:cNvPr id="13" name="Straight Connector 45"/>
          <p:cNvCxnSpPr/>
          <p:nvPr/>
        </p:nvCxnSpPr>
        <p:spPr>
          <a:xfrm>
            <a:off x="7649263" y="5151947"/>
            <a:ext cx="1476000" cy="0"/>
          </a:xfrm>
          <a:prstGeom prst="line">
            <a:avLst/>
          </a:prstGeom>
          <a:noFill/>
          <a:ln algn="ctr" cap="flat" cmpd="sng" w="19050">
            <a:solidFill>
              <a:schemeClr val="tx1">
                <a:lumMod val="50000"/>
                <a:lumOff val="50000"/>
              </a:schemeClr>
            </a:solidFill>
            <a:prstDash val="solid"/>
            <a:miter lim="800000"/>
          </a:ln>
          <a:effectLst/>
        </p:spPr>
      </p:cxnSp>
      <p:cxnSp>
        <p:nvCxnSpPr>
          <p:cNvPr id="15" name="Straight Connector 47"/>
          <p:cNvCxnSpPr/>
          <p:nvPr/>
        </p:nvCxnSpPr>
        <p:spPr>
          <a:xfrm rot="10800000">
            <a:off x="9227718" y="5151947"/>
            <a:ext cx="1476000" cy="0"/>
          </a:xfrm>
          <a:prstGeom prst="line">
            <a:avLst/>
          </a:prstGeom>
          <a:noFill/>
          <a:ln algn="ctr" cap="flat" cmpd="sng" w="19050">
            <a:solidFill>
              <a:schemeClr val="tx1">
                <a:lumMod val="50000"/>
                <a:lumOff val="50000"/>
              </a:schemeClr>
            </a:solidFill>
            <a:prstDash val="solid"/>
            <a:miter lim="800000"/>
          </a:ln>
          <a:effectLst/>
        </p:spPr>
      </p:cxnSp>
      <p:cxnSp>
        <p:nvCxnSpPr>
          <p:cNvPr id="16" name="Straight Connector 48"/>
          <p:cNvCxnSpPr/>
          <p:nvPr/>
        </p:nvCxnSpPr>
        <p:spPr>
          <a:xfrm rot="10800000">
            <a:off x="1663787" y="5151947"/>
            <a:ext cx="1188000" cy="0"/>
          </a:xfrm>
          <a:prstGeom prst="line">
            <a:avLst/>
          </a:prstGeom>
          <a:noFill/>
          <a:ln algn="ctr" cap="flat" cmpd="sng" w="19050">
            <a:solidFill>
              <a:schemeClr val="tx1">
                <a:lumMod val="50000"/>
                <a:lumOff val="50000"/>
              </a:schemeClr>
            </a:solidFill>
            <a:prstDash val="solid"/>
            <a:miter lim="800000"/>
          </a:ln>
          <a:effectLst/>
        </p:spPr>
      </p:cxnSp>
      <p:sp>
        <p:nvSpPr>
          <p:cNvPr id="17" name="TextBox 49"/>
          <p:cNvSpPr txBox="1"/>
          <p:nvPr/>
        </p:nvSpPr>
        <p:spPr>
          <a:xfrm>
            <a:off x="1902584" y="3745999"/>
            <a:ext cx="2011680" cy="365760"/>
          </a:xfrm>
          <a:prstGeom prst="rect">
            <a:avLst/>
          </a:prstGeom>
          <a:noFill/>
        </p:spPr>
        <p:txBody>
          <a:bodyPr rtlCol="0" wrap="none">
            <a:spAutoFit/>
          </a:bodyPr>
          <a:lstStyle/>
          <a:p>
            <a:pPr algn="ctr"/>
            <a:r>
              <a:rPr altLang="en-US" b="1" lang="zh-CN">
                <a:solidFill>
                  <a:schemeClr val="tx1">
                    <a:lumMod val="50000"/>
                    <a:lumOff val="50000"/>
                  </a:schemeClr>
                </a:solidFill>
                <a:latin charset="-122" pitchFamily="34" typeface="微软雅黑"/>
                <a:ea charset="-122" pitchFamily="34" typeface="微软雅黑"/>
              </a:rPr>
              <a:t>输入你的文字信息</a:t>
            </a:r>
          </a:p>
        </p:txBody>
      </p:sp>
      <p:sp>
        <p:nvSpPr>
          <p:cNvPr id="18" name="TextBox 50"/>
          <p:cNvSpPr txBox="1"/>
          <p:nvPr/>
        </p:nvSpPr>
        <p:spPr>
          <a:xfrm>
            <a:off x="1989611" y="4054189"/>
            <a:ext cx="1837621" cy="457200"/>
          </a:xfrm>
          <a:prstGeom prst="rect">
            <a:avLst/>
          </a:prstGeom>
          <a:noFill/>
        </p:spPr>
        <p:txBody>
          <a:bodyPr rtlCol="0"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输入你的文字信息输入你的文字信息</a:t>
            </a:r>
          </a:p>
        </p:txBody>
      </p:sp>
      <p:sp>
        <p:nvSpPr>
          <p:cNvPr id="20" name="TextBox 52"/>
          <p:cNvSpPr txBox="1"/>
          <p:nvPr/>
        </p:nvSpPr>
        <p:spPr>
          <a:xfrm>
            <a:off x="8915491" y="5250686"/>
            <a:ext cx="659130" cy="335280"/>
          </a:xfrm>
          <a:prstGeom prst="rect">
            <a:avLst/>
          </a:prstGeom>
          <a:noFill/>
        </p:spPr>
        <p:txBody>
          <a:bodyPr rtlCol="0" wrap="none">
            <a:spAutoFit/>
          </a:bodyPr>
          <a:lstStyle/>
          <a:p>
            <a:r>
              <a:rPr lang="id-ID" smtClean="0" sz="1600">
                <a:solidFill>
                  <a:schemeClr val="tx1">
                    <a:lumMod val="50000"/>
                    <a:lumOff val="50000"/>
                  </a:schemeClr>
                </a:solidFill>
                <a:latin charset="-122" pitchFamily="34" typeface="微软雅黑"/>
                <a:ea charset="-122" pitchFamily="34" typeface="微软雅黑"/>
              </a:rPr>
              <a:t>2021</a:t>
            </a:r>
          </a:p>
        </p:txBody>
      </p:sp>
      <p:sp>
        <p:nvSpPr>
          <p:cNvPr id="21" name="TextBox 53"/>
          <p:cNvSpPr txBox="1"/>
          <p:nvPr/>
        </p:nvSpPr>
        <p:spPr>
          <a:xfrm>
            <a:off x="7361515" y="5241161"/>
            <a:ext cx="659130" cy="335280"/>
          </a:xfrm>
          <a:prstGeom prst="rect">
            <a:avLst/>
          </a:prstGeom>
          <a:noFill/>
        </p:spPr>
        <p:txBody>
          <a:bodyPr rtlCol="0" wrap="none">
            <a:spAutoFit/>
          </a:bodyPr>
          <a:lstStyle/>
          <a:p>
            <a:r>
              <a:rPr lang="id-ID" smtClean="0" sz="1600">
                <a:solidFill>
                  <a:schemeClr val="tx1">
                    <a:lumMod val="50000"/>
                    <a:lumOff val="50000"/>
                  </a:schemeClr>
                </a:solidFill>
                <a:latin charset="-122" pitchFamily="34" typeface="微软雅黑"/>
                <a:ea charset="-122" pitchFamily="34" typeface="微软雅黑"/>
              </a:rPr>
              <a:t>2020</a:t>
            </a:r>
          </a:p>
        </p:txBody>
      </p:sp>
      <p:sp>
        <p:nvSpPr>
          <p:cNvPr id="22" name="TextBox 54"/>
          <p:cNvSpPr txBox="1"/>
          <p:nvPr/>
        </p:nvSpPr>
        <p:spPr>
          <a:xfrm>
            <a:off x="5797914" y="5250686"/>
            <a:ext cx="659130" cy="335280"/>
          </a:xfrm>
          <a:prstGeom prst="rect">
            <a:avLst/>
          </a:prstGeom>
          <a:noFill/>
        </p:spPr>
        <p:txBody>
          <a:bodyPr rtlCol="0" wrap="none">
            <a:spAutoFit/>
          </a:bodyPr>
          <a:lstStyle/>
          <a:p>
            <a:r>
              <a:rPr lang="id-ID" smtClean="0" sz="1600">
                <a:solidFill>
                  <a:schemeClr val="tx1">
                    <a:lumMod val="50000"/>
                    <a:lumOff val="50000"/>
                  </a:schemeClr>
                </a:solidFill>
                <a:latin charset="-122" pitchFamily="34" typeface="微软雅黑"/>
                <a:ea charset="-122" pitchFamily="34" typeface="微软雅黑"/>
              </a:rPr>
              <a:t>2019</a:t>
            </a:r>
          </a:p>
        </p:txBody>
      </p:sp>
      <p:sp>
        <p:nvSpPr>
          <p:cNvPr id="23" name="TextBox 55"/>
          <p:cNvSpPr txBox="1"/>
          <p:nvPr/>
        </p:nvSpPr>
        <p:spPr>
          <a:xfrm>
            <a:off x="4208033" y="5250686"/>
            <a:ext cx="659130" cy="335280"/>
          </a:xfrm>
          <a:prstGeom prst="rect">
            <a:avLst/>
          </a:prstGeom>
          <a:noFill/>
        </p:spPr>
        <p:txBody>
          <a:bodyPr rtlCol="0" wrap="none">
            <a:spAutoFit/>
          </a:bodyPr>
          <a:lstStyle/>
          <a:p>
            <a:r>
              <a:rPr lang="id-ID" smtClean="0" sz="1600">
                <a:solidFill>
                  <a:schemeClr val="tx1">
                    <a:lumMod val="50000"/>
                    <a:lumOff val="50000"/>
                  </a:schemeClr>
                </a:solidFill>
                <a:latin charset="-122" pitchFamily="34" typeface="微软雅黑"/>
                <a:ea charset="-122" pitchFamily="34" typeface="微软雅黑"/>
              </a:rPr>
              <a:t>2018</a:t>
            </a:r>
          </a:p>
        </p:txBody>
      </p:sp>
      <p:sp>
        <p:nvSpPr>
          <p:cNvPr id="24" name="TextBox 56"/>
          <p:cNvSpPr txBox="1"/>
          <p:nvPr/>
        </p:nvSpPr>
        <p:spPr>
          <a:xfrm>
            <a:off x="2634949" y="5250686"/>
            <a:ext cx="659130" cy="335280"/>
          </a:xfrm>
          <a:prstGeom prst="rect">
            <a:avLst/>
          </a:prstGeom>
          <a:noFill/>
        </p:spPr>
        <p:txBody>
          <a:bodyPr rtlCol="0" wrap="none">
            <a:spAutoFit/>
          </a:bodyPr>
          <a:lstStyle/>
          <a:p>
            <a:r>
              <a:rPr lang="id-ID" smtClean="0" sz="1600">
                <a:solidFill>
                  <a:schemeClr val="tx1">
                    <a:lumMod val="50000"/>
                    <a:lumOff val="50000"/>
                  </a:schemeClr>
                </a:solidFill>
                <a:latin charset="-122" pitchFamily="34" typeface="微软雅黑"/>
                <a:ea charset="-122" pitchFamily="34" typeface="微软雅黑"/>
              </a:rPr>
              <a:t>2017</a:t>
            </a:r>
          </a:p>
        </p:txBody>
      </p:sp>
      <p:sp>
        <p:nvSpPr>
          <p:cNvPr id="25" name="Oval 57"/>
          <p:cNvSpPr/>
          <p:nvPr/>
        </p:nvSpPr>
        <p:spPr>
          <a:xfrm>
            <a:off x="2854421" y="5097947"/>
            <a:ext cx="108000" cy="108000"/>
          </a:xfrm>
          <a:prstGeom prst="ellipse">
            <a:avLst/>
          </a:prstGeom>
          <a:solidFill>
            <a:schemeClr val="bg1">
              <a:lumMod val="65000"/>
            </a:schemeClr>
          </a:solidFill>
          <a:ln algn="ctr" cap="flat" cmpd="sng" w="12700">
            <a:solidFill>
              <a:schemeClr val="tx1">
                <a:lumMod val="50000"/>
                <a:lumOff val="50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600" u="none">
              <a:ln>
                <a:noFill/>
              </a:ln>
              <a:solidFill>
                <a:schemeClr val="tx1">
                  <a:lumMod val="50000"/>
                  <a:lumOff val="50000"/>
                </a:schemeClr>
              </a:solidFill>
              <a:effectLst/>
              <a:uLnTx/>
              <a:uFillTx/>
              <a:latin charset="-122" pitchFamily="34" typeface="微软雅黑"/>
              <a:ea charset="-122" pitchFamily="34" typeface="微软雅黑"/>
            </a:endParaRPr>
          </a:p>
        </p:txBody>
      </p:sp>
      <p:sp>
        <p:nvSpPr>
          <p:cNvPr id="26" name="Oval 58"/>
          <p:cNvSpPr/>
          <p:nvPr/>
        </p:nvSpPr>
        <p:spPr>
          <a:xfrm>
            <a:off x="4414681" y="5097947"/>
            <a:ext cx="108000" cy="108000"/>
          </a:xfrm>
          <a:prstGeom prst="ellipse">
            <a:avLst/>
          </a:prstGeom>
          <a:solidFill>
            <a:schemeClr val="bg1">
              <a:lumMod val="65000"/>
            </a:schemeClr>
          </a:solidFill>
          <a:ln algn="ctr" cap="flat" cmpd="sng" w="12700">
            <a:solidFill>
              <a:schemeClr val="tx1">
                <a:lumMod val="50000"/>
                <a:lumOff val="50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600" u="none">
              <a:ln>
                <a:noFill/>
              </a:ln>
              <a:solidFill>
                <a:schemeClr val="tx1">
                  <a:lumMod val="50000"/>
                  <a:lumOff val="50000"/>
                </a:schemeClr>
              </a:solidFill>
              <a:effectLst/>
              <a:uLnTx/>
              <a:uFillTx/>
              <a:latin charset="-122" pitchFamily="34" typeface="微软雅黑"/>
              <a:ea charset="-122" pitchFamily="34" typeface="微软雅黑"/>
            </a:endParaRPr>
          </a:p>
        </p:txBody>
      </p:sp>
      <p:sp>
        <p:nvSpPr>
          <p:cNvPr id="27" name="Oval 59"/>
          <p:cNvSpPr/>
          <p:nvPr/>
        </p:nvSpPr>
        <p:spPr>
          <a:xfrm>
            <a:off x="5990135" y="5097947"/>
            <a:ext cx="108000" cy="108000"/>
          </a:xfrm>
          <a:prstGeom prst="ellipse">
            <a:avLst/>
          </a:prstGeom>
          <a:solidFill>
            <a:schemeClr val="bg1">
              <a:lumMod val="65000"/>
            </a:schemeClr>
          </a:solidFill>
          <a:ln algn="ctr" cap="flat" cmpd="sng" w="12700">
            <a:solidFill>
              <a:schemeClr val="tx1">
                <a:lumMod val="50000"/>
                <a:lumOff val="50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600" u="none">
              <a:ln>
                <a:noFill/>
              </a:ln>
              <a:solidFill>
                <a:schemeClr val="tx1">
                  <a:lumMod val="50000"/>
                  <a:lumOff val="50000"/>
                </a:schemeClr>
              </a:solidFill>
              <a:effectLst/>
              <a:uLnTx/>
              <a:uFillTx/>
              <a:latin charset="-122" pitchFamily="34" typeface="微软雅黑"/>
              <a:ea charset="-122" pitchFamily="34" typeface="微软雅黑"/>
            </a:endParaRPr>
          </a:p>
        </p:txBody>
      </p:sp>
      <p:sp>
        <p:nvSpPr>
          <p:cNvPr id="28" name="Oval 60"/>
          <p:cNvSpPr/>
          <p:nvPr/>
        </p:nvSpPr>
        <p:spPr>
          <a:xfrm>
            <a:off x="7561750" y="5097947"/>
            <a:ext cx="108000" cy="108000"/>
          </a:xfrm>
          <a:prstGeom prst="ellipse">
            <a:avLst/>
          </a:prstGeom>
          <a:solidFill>
            <a:schemeClr val="bg1">
              <a:lumMod val="65000"/>
            </a:schemeClr>
          </a:solidFill>
          <a:ln algn="ctr" cap="flat" cmpd="sng" w="12700">
            <a:solidFill>
              <a:schemeClr val="tx1">
                <a:lumMod val="50000"/>
                <a:lumOff val="50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600" u="none">
              <a:ln>
                <a:noFill/>
              </a:ln>
              <a:solidFill>
                <a:schemeClr val="tx1">
                  <a:lumMod val="50000"/>
                  <a:lumOff val="50000"/>
                </a:schemeClr>
              </a:solidFill>
              <a:effectLst/>
              <a:uLnTx/>
              <a:uFillTx/>
              <a:latin charset="-122" pitchFamily="34" typeface="微软雅黑"/>
              <a:ea charset="-122" pitchFamily="34" typeface="微软雅黑"/>
            </a:endParaRPr>
          </a:p>
        </p:txBody>
      </p:sp>
      <p:sp>
        <p:nvSpPr>
          <p:cNvPr id="29" name="Oval 61"/>
          <p:cNvSpPr/>
          <p:nvPr/>
        </p:nvSpPr>
        <p:spPr>
          <a:xfrm>
            <a:off x="9109827" y="5097947"/>
            <a:ext cx="108000" cy="108000"/>
          </a:xfrm>
          <a:prstGeom prst="ellipse">
            <a:avLst/>
          </a:prstGeom>
          <a:solidFill>
            <a:schemeClr val="bg1">
              <a:lumMod val="65000"/>
            </a:schemeClr>
          </a:solidFill>
          <a:ln algn="ctr" cap="flat" cmpd="sng" w="12700">
            <a:solidFill>
              <a:schemeClr val="tx1">
                <a:lumMod val="50000"/>
                <a:lumOff val="50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600" u="none">
              <a:ln>
                <a:noFill/>
              </a:ln>
              <a:solidFill>
                <a:schemeClr val="tx1">
                  <a:lumMod val="50000"/>
                  <a:lumOff val="50000"/>
                </a:schemeClr>
              </a:solidFill>
              <a:effectLst/>
              <a:uLnTx/>
              <a:uFillTx/>
              <a:latin charset="-122" pitchFamily="34" typeface="微软雅黑"/>
              <a:ea charset="-122" pitchFamily="34" typeface="微软雅黑"/>
            </a:endParaRPr>
          </a:p>
        </p:txBody>
      </p:sp>
      <p:cxnSp>
        <p:nvCxnSpPr>
          <p:cNvPr id="31" name="Straight Connector 63"/>
          <p:cNvCxnSpPr/>
          <p:nvPr/>
        </p:nvCxnSpPr>
        <p:spPr>
          <a:xfrm flipH="1" flipV="1">
            <a:off x="2908421" y="4677273"/>
            <a:ext cx="0" cy="360000"/>
          </a:xfrm>
          <a:prstGeom prst="line">
            <a:avLst/>
          </a:prstGeom>
          <a:noFill/>
          <a:ln algn="ctr" cap="rnd" cmpd="sng" w="19050">
            <a:solidFill>
              <a:srgbClr val="4E5B6F"/>
            </a:solidFill>
            <a:prstDash val="sysDot"/>
            <a:round/>
          </a:ln>
          <a:effectLst/>
        </p:spPr>
      </p:cxnSp>
      <p:cxnSp>
        <p:nvCxnSpPr>
          <p:cNvPr id="32" name="Straight Connector 64"/>
          <p:cNvCxnSpPr/>
          <p:nvPr/>
        </p:nvCxnSpPr>
        <p:spPr>
          <a:xfrm flipH="1" flipV="1">
            <a:off x="2908421" y="3303901"/>
            <a:ext cx="0" cy="396000"/>
          </a:xfrm>
          <a:prstGeom prst="line">
            <a:avLst/>
          </a:prstGeom>
          <a:noFill/>
          <a:ln algn="ctr" cap="rnd" cmpd="sng" w="19050">
            <a:solidFill>
              <a:srgbClr val="4E5B6F"/>
            </a:solidFill>
            <a:prstDash val="sysDot"/>
            <a:round/>
          </a:ln>
          <a:effectLst/>
        </p:spPr>
      </p:cxnSp>
      <p:grpSp>
        <p:nvGrpSpPr>
          <p:cNvPr id="33" name="Group 65"/>
          <p:cNvGrpSpPr/>
          <p:nvPr/>
        </p:nvGrpSpPr>
        <p:grpSpPr>
          <a:xfrm>
            <a:off x="2644032" y="2718804"/>
            <a:ext cx="540000" cy="540000"/>
            <a:chOff x="1895475" y="3190875"/>
            <a:chExt cx="540000" cy="540000"/>
          </a:xfrm>
        </p:grpSpPr>
        <p:sp>
          <p:nvSpPr>
            <p:cNvPr id="34" name="Oval 66"/>
            <p:cNvSpPr/>
            <p:nvPr/>
          </p:nvSpPr>
          <p:spPr>
            <a:xfrm>
              <a:off x="1895475" y="3190875"/>
              <a:ext cx="540000" cy="540000"/>
            </a:xfrm>
            <a:prstGeom prst="ellipse">
              <a:avLst/>
            </a:prstGeom>
            <a:solidFill>
              <a:srgbClr val="00A2A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schemeClr val="tx1">
                    <a:lumMod val="50000"/>
                    <a:lumOff val="50000"/>
                  </a:schemeClr>
                </a:solidFill>
                <a:effectLst/>
                <a:uLnTx/>
                <a:uFillTx/>
                <a:latin charset="-122" pitchFamily="34" typeface="微软雅黑"/>
                <a:ea charset="-122" pitchFamily="34" typeface="微软雅黑"/>
              </a:endParaRPr>
            </a:p>
          </p:txBody>
        </p:sp>
        <p:sp>
          <p:nvSpPr>
            <p:cNvPr id="35" name="Freeform 5"/>
            <p:cNvSpPr/>
            <p:nvPr/>
          </p:nvSpPr>
          <p:spPr bwMode="auto">
            <a:xfrm>
              <a:off x="2000853" y="3295413"/>
              <a:ext cx="329244" cy="330924"/>
            </a:xfrm>
            <a:custGeom>
              <a:gdLst>
                <a:gd fmla="*/ 234 w 246" name="T0"/>
                <a:gd fmla="*/ 13 h 247" name="T1"/>
                <a:gd fmla="*/ 175 w 246" name="T2"/>
                <a:gd fmla="*/ 35 h 247" name="T3"/>
                <a:gd fmla="*/ 153 w 246" name="T4"/>
                <a:gd fmla="*/ 60 h 247" name="T5"/>
                <a:gd fmla="*/ 24 w 246" name="T6"/>
                <a:gd fmla="*/ 36 h 247" name="T7"/>
                <a:gd fmla="*/ 5 w 246" name="T8"/>
                <a:gd fmla="*/ 55 h 247" name="T9"/>
                <a:gd fmla="*/ 107 w 246" name="T10"/>
                <a:gd fmla="*/ 109 h 247" name="T11"/>
                <a:gd fmla="*/ 65 w 246" name="T12"/>
                <a:gd fmla="*/ 159 h 247" name="T13"/>
                <a:gd fmla="*/ 54 w 246" name="T14"/>
                <a:gd fmla="*/ 172 h 247" name="T15"/>
                <a:gd fmla="*/ 12 w 246" name="T16"/>
                <a:gd fmla="*/ 161 h 247" name="T17"/>
                <a:gd fmla="*/ 0 w 246" name="T18"/>
                <a:gd fmla="*/ 173 h 247" name="T19"/>
                <a:gd fmla="*/ 47 w 246" name="T20"/>
                <a:gd fmla="*/ 200 h 247" name="T21"/>
                <a:gd fmla="*/ 74 w 246" name="T22"/>
                <a:gd fmla="*/ 247 h 247" name="T23"/>
                <a:gd fmla="*/ 86 w 246" name="T24"/>
                <a:gd fmla="*/ 235 h 247" name="T25"/>
                <a:gd fmla="*/ 75 w 246" name="T26"/>
                <a:gd fmla="*/ 193 h 247" name="T27"/>
                <a:gd fmla="*/ 88 w 246" name="T28"/>
                <a:gd fmla="*/ 182 h 247" name="T29"/>
                <a:gd fmla="*/ 138 w 246" name="T30"/>
                <a:gd fmla="*/ 140 h 247" name="T31"/>
                <a:gd fmla="*/ 192 w 246" name="T32"/>
                <a:gd fmla="*/ 242 h 247" name="T33"/>
                <a:gd fmla="*/ 211 w 246" name="T34"/>
                <a:gd fmla="*/ 223 h 247" name="T35"/>
                <a:gd fmla="*/ 187 w 246" name="T36"/>
                <a:gd fmla="*/ 94 h 247" name="T37"/>
                <a:gd fmla="*/ 212 w 246" name="T38"/>
                <a:gd fmla="*/ 72 h 247" name="T39"/>
                <a:gd fmla="*/ 234 w 246" name="T40"/>
                <a:gd fmla="*/ 13 h 24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6" w="246">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schemeClr val="tx1">
                    <a:lumMod val="50000"/>
                    <a:lumOff val="50000"/>
                  </a:schemeClr>
                </a:solidFill>
                <a:effectLst/>
                <a:uLnTx/>
                <a:uFillTx/>
                <a:latin charset="-122" pitchFamily="34" typeface="微软雅黑"/>
                <a:ea charset="-122" pitchFamily="34" typeface="微软雅黑"/>
              </a:endParaRPr>
            </a:p>
          </p:txBody>
        </p:sp>
      </p:grpSp>
      <p:sp>
        <p:nvSpPr>
          <p:cNvPr id="36" name="TextBox 68"/>
          <p:cNvSpPr txBox="1"/>
          <p:nvPr/>
        </p:nvSpPr>
        <p:spPr>
          <a:xfrm>
            <a:off x="3472784" y="2460124"/>
            <a:ext cx="2011680" cy="365760"/>
          </a:xfrm>
          <a:prstGeom prst="rect">
            <a:avLst/>
          </a:prstGeom>
          <a:noFill/>
        </p:spPr>
        <p:txBody>
          <a:bodyPr rtlCol="0" wrap="none">
            <a:spAutoFit/>
          </a:bodyPr>
          <a:lstStyle/>
          <a:p>
            <a:pPr algn="ctr"/>
            <a:r>
              <a:rPr altLang="en-US" b="1" lang="zh-CN">
                <a:solidFill>
                  <a:schemeClr val="tx1">
                    <a:lumMod val="50000"/>
                    <a:lumOff val="50000"/>
                  </a:schemeClr>
                </a:solidFill>
                <a:latin charset="-122" pitchFamily="34" typeface="微软雅黑"/>
                <a:ea charset="-122" pitchFamily="34" typeface="微软雅黑"/>
              </a:rPr>
              <a:t>输入你的文字信息</a:t>
            </a:r>
          </a:p>
        </p:txBody>
      </p:sp>
      <p:sp>
        <p:nvSpPr>
          <p:cNvPr id="37" name="TextBox 69"/>
          <p:cNvSpPr txBox="1"/>
          <p:nvPr/>
        </p:nvSpPr>
        <p:spPr>
          <a:xfrm>
            <a:off x="3559810" y="2768314"/>
            <a:ext cx="1837621" cy="457200"/>
          </a:xfrm>
          <a:prstGeom prst="rect">
            <a:avLst/>
          </a:prstGeom>
          <a:noFill/>
        </p:spPr>
        <p:txBody>
          <a:bodyPr rtlCol="0"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输入你的文字信息输入你的文字信息</a:t>
            </a:r>
          </a:p>
        </p:txBody>
      </p:sp>
      <p:cxnSp>
        <p:nvCxnSpPr>
          <p:cNvPr id="38" name="Straight Connector 70"/>
          <p:cNvCxnSpPr/>
          <p:nvPr/>
        </p:nvCxnSpPr>
        <p:spPr>
          <a:xfrm flipH="1" flipV="1">
            <a:off x="4478620" y="3391398"/>
            <a:ext cx="0" cy="1656000"/>
          </a:xfrm>
          <a:prstGeom prst="line">
            <a:avLst/>
          </a:prstGeom>
          <a:noFill/>
          <a:ln algn="ctr" cap="rnd" cmpd="sng" w="19050">
            <a:solidFill>
              <a:srgbClr val="4E5B6F"/>
            </a:solidFill>
            <a:prstDash val="sysDot"/>
            <a:round/>
          </a:ln>
          <a:effectLst/>
        </p:spPr>
      </p:cxnSp>
      <p:cxnSp>
        <p:nvCxnSpPr>
          <p:cNvPr id="39" name="Straight Connector 71"/>
          <p:cNvCxnSpPr/>
          <p:nvPr/>
        </p:nvCxnSpPr>
        <p:spPr>
          <a:xfrm flipH="1" flipV="1">
            <a:off x="4468681" y="2008501"/>
            <a:ext cx="0" cy="396000"/>
          </a:xfrm>
          <a:prstGeom prst="line">
            <a:avLst/>
          </a:prstGeom>
          <a:noFill/>
          <a:ln algn="ctr" cap="rnd" cmpd="sng" w="19050">
            <a:solidFill>
              <a:srgbClr val="4E5B6F"/>
            </a:solidFill>
            <a:prstDash val="sysDot"/>
            <a:round/>
          </a:ln>
          <a:effectLst/>
        </p:spPr>
      </p:cxnSp>
      <p:grpSp>
        <p:nvGrpSpPr>
          <p:cNvPr id="40" name="Group 72"/>
          <p:cNvGrpSpPr/>
          <p:nvPr/>
        </p:nvGrpSpPr>
        <p:grpSpPr>
          <a:xfrm>
            <a:off x="4208620" y="1423404"/>
            <a:ext cx="540000" cy="540000"/>
            <a:chOff x="3450124" y="2009775"/>
            <a:chExt cx="540000" cy="540000"/>
          </a:xfrm>
        </p:grpSpPr>
        <p:sp>
          <p:nvSpPr>
            <p:cNvPr id="41" name="Oval 73"/>
            <p:cNvSpPr/>
            <p:nvPr/>
          </p:nvSpPr>
          <p:spPr>
            <a:xfrm>
              <a:off x="3450124" y="2009775"/>
              <a:ext cx="540000" cy="540000"/>
            </a:xfrm>
            <a:prstGeom prst="ellipse">
              <a:avLst/>
            </a:prstGeom>
            <a:solidFill>
              <a:srgbClr val="43BAB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itchFamily="34" typeface="微软雅黑"/>
                <a:ea charset="-122" pitchFamily="34" typeface="微软雅黑"/>
              </a:endParaRPr>
            </a:p>
          </p:txBody>
        </p:sp>
        <p:grpSp>
          <p:nvGrpSpPr>
            <p:cNvPr id="42" name="Group 74"/>
            <p:cNvGrpSpPr/>
            <p:nvPr/>
          </p:nvGrpSpPr>
          <p:grpSpPr>
            <a:xfrm>
              <a:off x="3567883" y="2071836"/>
              <a:ext cx="304483" cy="415879"/>
              <a:chOff x="5772150" y="2981325"/>
              <a:chExt cx="650875" cy="889001"/>
            </a:xfrm>
            <a:solidFill>
              <a:sysClr lastClr="FFFFFF" val="window"/>
            </a:solidFill>
          </p:grpSpPr>
          <p:sp>
            <p:nvSpPr>
              <p:cNvPr id="43" name="Rectangle 9"/>
              <p:cNvSpPr>
                <a:spLocks noChangeArrowheads="1"/>
              </p:cNvSpPr>
              <p:nvPr/>
            </p:nvSpPr>
            <p:spPr bwMode="auto">
              <a:xfrm>
                <a:off x="5875338" y="3159125"/>
                <a:ext cx="146050" cy="460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4" name="Rectangle 10"/>
              <p:cNvSpPr>
                <a:spLocks noChangeArrowheads="1"/>
              </p:cNvSpPr>
              <p:nvPr/>
            </p:nvSpPr>
            <p:spPr bwMode="auto">
              <a:xfrm>
                <a:off x="5875338" y="3375025"/>
                <a:ext cx="368300" cy="428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5" name="Rectangle 11"/>
              <p:cNvSpPr>
                <a:spLocks noChangeArrowheads="1"/>
              </p:cNvSpPr>
              <p:nvPr/>
            </p:nvSpPr>
            <p:spPr bwMode="auto">
              <a:xfrm>
                <a:off x="5875338" y="3470275"/>
                <a:ext cx="368300" cy="460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6" name="Rectangle 12"/>
              <p:cNvSpPr>
                <a:spLocks noChangeArrowheads="1"/>
              </p:cNvSpPr>
              <p:nvPr/>
            </p:nvSpPr>
            <p:spPr bwMode="auto">
              <a:xfrm>
                <a:off x="5875338" y="3565525"/>
                <a:ext cx="206375" cy="460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7" name="Freeform 13"/>
              <p:cNvSpPr/>
              <p:nvPr/>
            </p:nvSpPr>
            <p:spPr bwMode="auto">
              <a:xfrm>
                <a:off x="5772150" y="2981325"/>
                <a:ext cx="650875" cy="835025"/>
              </a:xfrm>
              <a:custGeom>
                <a:gdLst>
                  <a:gd fmla="*/ 87 w 170" name="T0"/>
                  <a:gd fmla="*/ 0 h 220" name="T1"/>
                  <a:gd fmla="*/ 34 w 170" name="T2"/>
                  <a:gd fmla="*/ 0 h 220" name="T3"/>
                  <a:gd fmla="*/ 0 w 170" name="T4"/>
                  <a:gd fmla="*/ 34 h 220" name="T5"/>
                  <a:gd fmla="*/ 0 w 170" name="T6"/>
                  <a:gd fmla="*/ 185 h 220" name="T7"/>
                  <a:gd fmla="*/ 34 w 170" name="T8"/>
                  <a:gd fmla="*/ 220 h 220" name="T9"/>
                  <a:gd fmla="*/ 91 w 170" name="T10"/>
                  <a:gd fmla="*/ 220 h 220" name="T11"/>
                  <a:gd fmla="*/ 91 w 170" name="T12"/>
                  <a:gd fmla="*/ 203 h 220" name="T13"/>
                  <a:gd fmla="*/ 34 w 170" name="T14"/>
                  <a:gd fmla="*/ 203 h 220" name="T15"/>
                  <a:gd fmla="*/ 16 w 170" name="T16"/>
                  <a:gd fmla="*/ 185 h 220" name="T17"/>
                  <a:gd fmla="*/ 16 w 170" name="T18"/>
                  <a:gd fmla="*/ 34 h 220" name="T19"/>
                  <a:gd fmla="*/ 34 w 170" name="T20"/>
                  <a:gd fmla="*/ 16 h 220" name="T21"/>
                  <a:gd fmla="*/ 79 w 170" name="T22"/>
                  <a:gd fmla="*/ 16 h 220" name="T23"/>
                  <a:gd fmla="*/ 79 w 170" name="T24"/>
                  <a:gd fmla="*/ 67 h 220" name="T25"/>
                  <a:gd fmla="*/ 105 w 170" name="T26"/>
                  <a:gd fmla="*/ 93 h 220" name="T27"/>
                  <a:gd fmla="*/ 154 w 170" name="T28"/>
                  <a:gd fmla="*/ 93 h 220" name="T29"/>
                  <a:gd fmla="*/ 154 w 170" name="T30"/>
                  <a:gd fmla="*/ 185 h 220" name="T31"/>
                  <a:gd fmla="*/ 143 w 170" name="T32"/>
                  <a:gd fmla="*/ 202 h 220" name="T33"/>
                  <a:gd fmla="*/ 143 w 170" name="T34"/>
                  <a:gd fmla="*/ 219 h 220" name="T35"/>
                  <a:gd fmla="*/ 170 w 170" name="T36"/>
                  <a:gd fmla="*/ 185 h 220" name="T37"/>
                  <a:gd fmla="*/ 170 w 170" name="T38"/>
                  <a:gd fmla="*/ 83 h 220" name="T39"/>
                  <a:gd fmla="*/ 87 w 170" name="T40"/>
                  <a:gd fmla="*/ 0 h 22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0" w="17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8" name="Freeform 14"/>
              <p:cNvSpPr/>
              <p:nvPr/>
            </p:nvSpPr>
            <p:spPr bwMode="auto">
              <a:xfrm>
                <a:off x="6154738" y="3744913"/>
                <a:ext cx="130175" cy="125413"/>
              </a:xfrm>
              <a:custGeom>
                <a:gdLst>
                  <a:gd fmla="*/ 32 w 34" name="T0"/>
                  <a:gd fmla="*/ 0 h 33" name="T1"/>
                  <a:gd fmla="*/ 31 w 34" name="T2"/>
                  <a:gd fmla="*/ 2 h 33" name="T3"/>
                  <a:gd fmla="*/ 26 w 34" name="T4"/>
                  <a:gd fmla="*/ 7 h 33" name="T5"/>
                  <a:gd fmla="*/ 24 w 34" name="T6"/>
                  <a:gd fmla="*/ 8 h 33" name="T7"/>
                  <a:gd fmla="*/ 19 w 34" name="T8"/>
                  <a:gd fmla="*/ 6 h 33" name="T9"/>
                  <a:gd fmla="*/ 17 w 34" name="T10"/>
                  <a:gd fmla="*/ 5 h 33" name="T11"/>
                  <a:gd fmla="*/ 16 w 34" name="T12"/>
                  <a:gd fmla="*/ 6 h 33" name="T13"/>
                  <a:gd fmla="*/ 10 w 34" name="T14"/>
                  <a:gd fmla="*/ 8 h 33" name="T15"/>
                  <a:gd fmla="*/ 10 w 34" name="T16"/>
                  <a:gd fmla="*/ 8 h 33" name="T17"/>
                  <a:gd fmla="*/ 8 w 34" name="T18"/>
                  <a:gd fmla="*/ 7 h 33" name="T19"/>
                  <a:gd fmla="*/ 3 w 34" name="T20"/>
                  <a:gd fmla="*/ 2 h 33" name="T21"/>
                  <a:gd fmla="*/ 2 w 34" name="T22"/>
                  <a:gd fmla="*/ 0 h 33" name="T23"/>
                  <a:gd fmla="*/ 1 w 34" name="T24"/>
                  <a:gd fmla="*/ 0 h 33" name="T25"/>
                  <a:gd fmla="*/ 0 w 34" name="T26"/>
                  <a:gd fmla="*/ 0 h 33" name="T27"/>
                  <a:gd fmla="*/ 0 w 34" name="T28"/>
                  <a:gd fmla="*/ 33 h 33" name="T29"/>
                  <a:gd fmla="*/ 17 w 34" name="T30"/>
                  <a:gd fmla="*/ 21 h 33" name="T31"/>
                  <a:gd fmla="*/ 34 w 34" name="T32"/>
                  <a:gd fmla="*/ 33 h 33" name="T33"/>
                  <a:gd fmla="*/ 34 w 34" name="T34"/>
                  <a:gd fmla="*/ 0 h 33" name="T35"/>
                  <a:gd fmla="*/ 34 w 34" name="T36"/>
                  <a:gd fmla="*/ 0 h 33" name="T37"/>
                  <a:gd fmla="*/ 32 w 34" name="T38"/>
                  <a:gd fmla="*/ 0 h 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3" w="34">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49" name="Oval 15"/>
              <p:cNvSpPr>
                <a:spLocks noChangeArrowheads="1"/>
              </p:cNvSpPr>
              <p:nvPr/>
            </p:nvSpPr>
            <p:spPr bwMode="auto">
              <a:xfrm>
                <a:off x="6178550" y="3625850"/>
                <a:ext cx="84138" cy="809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50" name="Freeform 16"/>
              <p:cNvSpPr>
                <a:spLocks noEditPoints="1"/>
              </p:cNvSpPr>
              <p:nvPr/>
            </p:nvSpPr>
            <p:spPr bwMode="auto">
              <a:xfrm>
                <a:off x="6127750" y="3573463"/>
                <a:ext cx="187325" cy="185738"/>
              </a:xfrm>
              <a:custGeom>
                <a:gdLst>
                  <a:gd fmla="*/ 44 w 49" name="T0"/>
                  <a:gd fmla="*/ 18 h 49" name="T1"/>
                  <a:gd fmla="*/ 44 w 49" name="T2"/>
                  <a:gd fmla="*/ 10 h 49" name="T3"/>
                  <a:gd fmla="*/ 36 w 49" name="T4"/>
                  <a:gd fmla="*/ 7 h 49" name="T5"/>
                  <a:gd fmla="*/ 32 w 49" name="T6"/>
                  <a:gd fmla="*/ 1 h 49" name="T7"/>
                  <a:gd fmla="*/ 24 w 49" name="T8"/>
                  <a:gd fmla="*/ 3 h 49" name="T9"/>
                  <a:gd fmla="*/ 16 w 49" name="T10"/>
                  <a:gd fmla="*/ 1 h 49" name="T11"/>
                  <a:gd fmla="*/ 12 w 49" name="T12"/>
                  <a:gd fmla="*/ 7 h 49" name="T13"/>
                  <a:gd fmla="*/ 4 w 49" name="T14"/>
                  <a:gd fmla="*/ 10 h 49" name="T15"/>
                  <a:gd fmla="*/ 4 w 49" name="T16"/>
                  <a:gd fmla="*/ 18 h 49" name="T17"/>
                  <a:gd fmla="*/ 0 w 49" name="T18"/>
                  <a:gd fmla="*/ 24 h 49" name="T19"/>
                  <a:gd fmla="*/ 4 w 49" name="T20"/>
                  <a:gd fmla="*/ 31 h 49" name="T21"/>
                  <a:gd fmla="*/ 4 w 49" name="T22"/>
                  <a:gd fmla="*/ 39 h 49" name="T23"/>
                  <a:gd fmla="*/ 12 w 49" name="T24"/>
                  <a:gd fmla="*/ 41 h 49" name="T25"/>
                  <a:gd fmla="*/ 16 w 49" name="T26"/>
                  <a:gd fmla="*/ 48 h 49" name="T27"/>
                  <a:gd fmla="*/ 24 w 49" name="T28"/>
                  <a:gd fmla="*/ 45 h 49" name="T29"/>
                  <a:gd fmla="*/ 32 w 49" name="T30"/>
                  <a:gd fmla="*/ 48 h 49" name="T31"/>
                  <a:gd fmla="*/ 36 w 49" name="T32"/>
                  <a:gd fmla="*/ 41 h 49" name="T33"/>
                  <a:gd fmla="*/ 44 w 49" name="T34"/>
                  <a:gd fmla="*/ 39 h 49" name="T35"/>
                  <a:gd fmla="*/ 44 w 49" name="T36"/>
                  <a:gd fmla="*/ 31 h 49" name="T37"/>
                  <a:gd fmla="*/ 49 w 49" name="T38"/>
                  <a:gd fmla="*/ 24 h 49" name="T39"/>
                  <a:gd fmla="*/ 44 w 49" name="T40"/>
                  <a:gd fmla="*/ 18 h 49" name="T41"/>
                  <a:gd fmla="*/ 24 w 49" name="T42"/>
                  <a:gd fmla="*/ 37 h 49" name="T43"/>
                  <a:gd fmla="*/ 11 w 49" name="T44"/>
                  <a:gd fmla="*/ 24 h 49" name="T45"/>
                  <a:gd fmla="*/ 24 w 49" name="T46"/>
                  <a:gd fmla="*/ 12 h 49" name="T47"/>
                  <a:gd fmla="*/ 37 w 49" name="T48"/>
                  <a:gd fmla="*/ 24 h 49" name="T49"/>
                  <a:gd fmla="*/ 24 w 49" name="T50"/>
                  <a:gd fmla="*/ 37 h 4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9" w="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sp>
        <p:nvSpPr>
          <p:cNvPr id="51" name="TextBox 83"/>
          <p:cNvSpPr txBox="1"/>
          <p:nvPr/>
        </p:nvSpPr>
        <p:spPr>
          <a:xfrm>
            <a:off x="5046838" y="3744778"/>
            <a:ext cx="2011680" cy="365760"/>
          </a:xfrm>
          <a:prstGeom prst="rect">
            <a:avLst/>
          </a:prstGeom>
          <a:noFill/>
        </p:spPr>
        <p:txBody>
          <a:bodyPr rtlCol="0" wrap="none">
            <a:spAutoFit/>
          </a:bodyPr>
          <a:lstStyle/>
          <a:p>
            <a:pPr algn="ctr"/>
            <a:r>
              <a:rPr altLang="en-US" b="1" lang="zh-CN">
                <a:solidFill>
                  <a:schemeClr val="tx1">
                    <a:lumMod val="50000"/>
                    <a:lumOff val="50000"/>
                  </a:schemeClr>
                </a:solidFill>
                <a:latin charset="-122" pitchFamily="34" typeface="微软雅黑"/>
                <a:ea charset="-122" pitchFamily="34" typeface="微软雅黑"/>
              </a:rPr>
              <a:t>输入你的文字信息</a:t>
            </a:r>
          </a:p>
        </p:txBody>
      </p:sp>
      <p:sp>
        <p:nvSpPr>
          <p:cNvPr id="52" name="TextBox 84"/>
          <p:cNvSpPr txBox="1"/>
          <p:nvPr/>
        </p:nvSpPr>
        <p:spPr>
          <a:xfrm>
            <a:off x="5133865" y="4052968"/>
            <a:ext cx="1837621" cy="457200"/>
          </a:xfrm>
          <a:prstGeom prst="rect">
            <a:avLst/>
          </a:prstGeom>
          <a:noFill/>
        </p:spPr>
        <p:txBody>
          <a:bodyPr rtlCol="0"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输入你的文字信息输入你的文字信息</a:t>
            </a:r>
          </a:p>
        </p:txBody>
      </p:sp>
      <p:cxnSp>
        <p:nvCxnSpPr>
          <p:cNvPr id="53" name="Straight Connector 85"/>
          <p:cNvCxnSpPr/>
          <p:nvPr/>
        </p:nvCxnSpPr>
        <p:spPr>
          <a:xfrm flipH="1" flipV="1">
            <a:off x="6052675" y="4656174"/>
            <a:ext cx="0" cy="396000"/>
          </a:xfrm>
          <a:prstGeom prst="line">
            <a:avLst/>
          </a:prstGeom>
          <a:noFill/>
          <a:ln algn="ctr" cap="rnd" cmpd="sng" w="19050">
            <a:solidFill>
              <a:srgbClr val="4E5B6F"/>
            </a:solidFill>
            <a:prstDash val="sysDot"/>
            <a:round/>
          </a:ln>
          <a:effectLst/>
        </p:spPr>
      </p:cxnSp>
      <p:cxnSp>
        <p:nvCxnSpPr>
          <p:cNvPr id="54" name="Straight Connector 86"/>
          <p:cNvCxnSpPr/>
          <p:nvPr/>
        </p:nvCxnSpPr>
        <p:spPr>
          <a:xfrm flipH="1" flipV="1">
            <a:off x="6052675" y="3342436"/>
            <a:ext cx="0" cy="324000"/>
          </a:xfrm>
          <a:prstGeom prst="line">
            <a:avLst/>
          </a:prstGeom>
          <a:noFill/>
          <a:ln algn="ctr" cap="rnd" cmpd="sng" w="19050">
            <a:solidFill>
              <a:srgbClr val="4E5B6F"/>
            </a:solidFill>
            <a:prstDash val="sysDot"/>
            <a:round/>
          </a:ln>
          <a:effectLst/>
        </p:spPr>
      </p:cxnSp>
      <p:sp>
        <p:nvSpPr>
          <p:cNvPr id="55" name="TextBox 87"/>
          <p:cNvSpPr txBox="1"/>
          <p:nvPr/>
        </p:nvSpPr>
        <p:spPr>
          <a:xfrm>
            <a:off x="6607103" y="2637805"/>
            <a:ext cx="2011680" cy="365760"/>
          </a:xfrm>
          <a:prstGeom prst="rect">
            <a:avLst/>
          </a:prstGeom>
          <a:noFill/>
        </p:spPr>
        <p:txBody>
          <a:bodyPr rtlCol="0" wrap="none">
            <a:spAutoFit/>
          </a:bodyPr>
          <a:lstStyle/>
          <a:p>
            <a:pPr algn="ctr"/>
            <a:r>
              <a:rPr altLang="en-US" b="1" lang="zh-CN">
                <a:solidFill>
                  <a:schemeClr val="tx1">
                    <a:lumMod val="50000"/>
                    <a:lumOff val="50000"/>
                  </a:schemeClr>
                </a:solidFill>
                <a:latin charset="-122" pitchFamily="34" typeface="微软雅黑"/>
                <a:ea charset="-122" pitchFamily="34" typeface="微软雅黑"/>
              </a:rPr>
              <a:t>输入你的文字信息</a:t>
            </a:r>
          </a:p>
        </p:txBody>
      </p:sp>
      <p:sp>
        <p:nvSpPr>
          <p:cNvPr id="56" name="TextBox 88"/>
          <p:cNvSpPr txBox="1"/>
          <p:nvPr/>
        </p:nvSpPr>
        <p:spPr>
          <a:xfrm>
            <a:off x="6694126" y="2945995"/>
            <a:ext cx="1837621" cy="457200"/>
          </a:xfrm>
          <a:prstGeom prst="rect">
            <a:avLst/>
          </a:prstGeom>
          <a:noFill/>
        </p:spPr>
        <p:txBody>
          <a:bodyPr rtlCol="0"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输入你的文字信息输入你的文字信息</a:t>
            </a:r>
          </a:p>
        </p:txBody>
      </p:sp>
      <p:cxnSp>
        <p:nvCxnSpPr>
          <p:cNvPr id="57" name="Straight Connector 89"/>
          <p:cNvCxnSpPr/>
          <p:nvPr/>
        </p:nvCxnSpPr>
        <p:spPr>
          <a:xfrm flipH="1" flipV="1">
            <a:off x="7612935" y="3569079"/>
            <a:ext cx="0" cy="1476000"/>
          </a:xfrm>
          <a:prstGeom prst="line">
            <a:avLst/>
          </a:prstGeom>
          <a:noFill/>
          <a:ln algn="ctr" cap="rnd" cmpd="sng" w="19050">
            <a:solidFill>
              <a:srgbClr val="4E5B6F"/>
            </a:solidFill>
            <a:prstDash val="sysDot"/>
            <a:round/>
          </a:ln>
          <a:effectLst/>
        </p:spPr>
      </p:cxnSp>
      <p:cxnSp>
        <p:nvCxnSpPr>
          <p:cNvPr id="58" name="Straight Connector 90"/>
          <p:cNvCxnSpPr/>
          <p:nvPr/>
        </p:nvCxnSpPr>
        <p:spPr>
          <a:xfrm flipH="1" flipV="1">
            <a:off x="7612935" y="2186182"/>
            <a:ext cx="0" cy="396000"/>
          </a:xfrm>
          <a:prstGeom prst="line">
            <a:avLst/>
          </a:prstGeom>
          <a:noFill/>
          <a:ln algn="ctr" cap="rnd" cmpd="sng" w="19050">
            <a:solidFill>
              <a:srgbClr val="4E5B6F"/>
            </a:solidFill>
            <a:prstDash val="sysDot"/>
            <a:round/>
          </a:ln>
          <a:effectLst/>
        </p:spPr>
      </p:cxnSp>
      <p:grpSp>
        <p:nvGrpSpPr>
          <p:cNvPr id="59" name="Group 91"/>
          <p:cNvGrpSpPr/>
          <p:nvPr/>
        </p:nvGrpSpPr>
        <p:grpSpPr>
          <a:xfrm>
            <a:off x="5788286" y="2737461"/>
            <a:ext cx="540000" cy="540000"/>
            <a:chOff x="5039729" y="3314307"/>
            <a:chExt cx="540000" cy="540000"/>
          </a:xfrm>
        </p:grpSpPr>
        <p:sp>
          <p:nvSpPr>
            <p:cNvPr id="60" name="Oval 92"/>
            <p:cNvSpPr/>
            <p:nvPr/>
          </p:nvSpPr>
          <p:spPr>
            <a:xfrm>
              <a:off x="5039729" y="3314307"/>
              <a:ext cx="540000" cy="540000"/>
            </a:xfrm>
            <a:prstGeom prst="ellipse">
              <a:avLst/>
            </a:prstGeom>
            <a:solidFill>
              <a:srgbClr val="F6A51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schemeClr val="tx1">
                    <a:lumMod val="50000"/>
                    <a:lumOff val="50000"/>
                  </a:schemeClr>
                </a:solidFill>
                <a:effectLst/>
                <a:uLnTx/>
                <a:uFillTx/>
                <a:latin charset="-122" pitchFamily="34" typeface="微软雅黑"/>
                <a:ea charset="-122" pitchFamily="34" typeface="微软雅黑"/>
              </a:endParaRPr>
            </a:p>
          </p:txBody>
        </p:sp>
        <p:sp>
          <p:nvSpPr>
            <p:cNvPr id="61" name="Freeform 20"/>
            <p:cNvSpPr/>
            <p:nvPr/>
          </p:nvSpPr>
          <p:spPr bwMode="auto">
            <a:xfrm>
              <a:off x="5142973" y="3395648"/>
              <a:ext cx="333512" cy="377319"/>
            </a:xfrm>
            <a:custGeom>
              <a:gdLst>
                <a:gd fmla="*/ 182 w 193" name="T0"/>
                <a:gd fmla="*/ 147 h 219" name="T1"/>
                <a:gd fmla="*/ 175 w 193" name="T2"/>
                <a:gd fmla="*/ 150 h 219" name="T3"/>
                <a:gd fmla="*/ 146 w 193" name="T4"/>
                <a:gd fmla="*/ 110 h 219" name="T5"/>
                <a:gd fmla="*/ 175 w 193" name="T6"/>
                <a:gd fmla="*/ 70 h 219" name="T7"/>
                <a:gd fmla="*/ 182 w 193" name="T8"/>
                <a:gd fmla="*/ 72 h 219" name="T9"/>
                <a:gd fmla="*/ 193 w 193" name="T10"/>
                <a:gd fmla="*/ 60 h 219" name="T11"/>
                <a:gd fmla="*/ 182 w 193" name="T12"/>
                <a:gd fmla="*/ 49 h 219" name="T13"/>
                <a:gd fmla="*/ 170 w 193" name="T14"/>
                <a:gd fmla="*/ 60 h 219" name="T15"/>
                <a:gd fmla="*/ 170 w 193" name="T16"/>
                <a:gd fmla="*/ 62 h 219" name="T17"/>
                <a:gd fmla="*/ 121 w 193" name="T18"/>
                <a:gd fmla="*/ 67 h 219" name="T19"/>
                <a:gd fmla="*/ 101 w 193" name="T20"/>
                <a:gd fmla="*/ 22 h 219" name="T21"/>
                <a:gd fmla="*/ 108 w 193" name="T22"/>
                <a:gd fmla="*/ 12 h 219" name="T23"/>
                <a:gd fmla="*/ 97 w 193" name="T24"/>
                <a:gd fmla="*/ 0 h 219" name="T25"/>
                <a:gd fmla="*/ 85 w 193" name="T26"/>
                <a:gd fmla="*/ 12 h 219" name="T27"/>
                <a:gd fmla="*/ 92 w 193" name="T28"/>
                <a:gd fmla="*/ 22 h 219" name="T29"/>
                <a:gd fmla="*/ 72 w 193" name="T30"/>
                <a:gd fmla="*/ 67 h 219" name="T31"/>
                <a:gd fmla="*/ 23 w 193" name="T32"/>
                <a:gd fmla="*/ 62 h 219" name="T33"/>
                <a:gd fmla="*/ 23 w 193" name="T34"/>
                <a:gd fmla="*/ 60 h 219" name="T35"/>
                <a:gd fmla="*/ 12 w 193" name="T36"/>
                <a:gd fmla="*/ 49 h 219" name="T37"/>
                <a:gd fmla="*/ 0 w 193" name="T38"/>
                <a:gd fmla="*/ 60 h 219" name="T39"/>
                <a:gd fmla="*/ 12 w 193" name="T40"/>
                <a:gd fmla="*/ 72 h 219" name="T41"/>
                <a:gd fmla="*/ 18 w 193" name="T42"/>
                <a:gd fmla="*/ 70 h 219" name="T43"/>
                <a:gd fmla="*/ 48 w 193" name="T44"/>
                <a:gd fmla="*/ 110 h 219" name="T45"/>
                <a:gd fmla="*/ 19 w 193" name="T46"/>
                <a:gd fmla="*/ 150 h 219" name="T47"/>
                <a:gd fmla="*/ 12 w 193" name="T48"/>
                <a:gd fmla="*/ 147 h 219" name="T49"/>
                <a:gd fmla="*/ 0 w 193" name="T50"/>
                <a:gd fmla="*/ 159 h 219" name="T51"/>
                <a:gd fmla="*/ 12 w 193" name="T52"/>
                <a:gd fmla="*/ 170 h 219" name="T53"/>
                <a:gd fmla="*/ 23 w 193" name="T54"/>
                <a:gd fmla="*/ 159 h 219" name="T55"/>
                <a:gd fmla="*/ 23 w 193" name="T56"/>
                <a:gd fmla="*/ 158 h 219" name="T57"/>
                <a:gd fmla="*/ 72 w 193" name="T58"/>
                <a:gd fmla="*/ 152 h 219" name="T59"/>
                <a:gd fmla="*/ 92 w 193" name="T60"/>
                <a:gd fmla="*/ 197 h 219" name="T61"/>
                <a:gd fmla="*/ 85 w 193" name="T62"/>
                <a:gd fmla="*/ 208 h 219" name="T63"/>
                <a:gd fmla="*/ 97 w 193" name="T64"/>
                <a:gd fmla="*/ 219 h 219" name="T65"/>
                <a:gd fmla="*/ 108 w 193" name="T66"/>
                <a:gd fmla="*/ 208 h 219" name="T67"/>
                <a:gd fmla="*/ 101 w 193" name="T68"/>
                <a:gd fmla="*/ 197 h 219" name="T69"/>
                <a:gd fmla="*/ 121 w 193" name="T70"/>
                <a:gd fmla="*/ 152 h 219" name="T71"/>
                <a:gd fmla="*/ 170 w 193" name="T72"/>
                <a:gd fmla="*/ 158 h 219" name="T73"/>
                <a:gd fmla="*/ 170 w 193" name="T74"/>
                <a:gd fmla="*/ 159 h 219" name="T75"/>
                <a:gd fmla="*/ 182 w 193" name="T76"/>
                <a:gd fmla="*/ 170 h 219" name="T77"/>
                <a:gd fmla="*/ 193 w 193" name="T78"/>
                <a:gd fmla="*/ 159 h 219" name="T79"/>
                <a:gd fmla="*/ 182 w 193" name="T80"/>
                <a:gd fmla="*/ 147 h 21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9" w="193">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schemeClr val="tx1">
                    <a:lumMod val="50000"/>
                    <a:lumOff val="50000"/>
                  </a:schemeClr>
                </a:solidFill>
                <a:effectLst/>
                <a:uLnTx/>
                <a:uFillTx/>
                <a:latin charset="-122" pitchFamily="34" typeface="微软雅黑"/>
                <a:ea charset="-122" pitchFamily="34" typeface="微软雅黑"/>
              </a:endParaRPr>
            </a:p>
          </p:txBody>
        </p:sp>
      </p:grpSp>
      <p:grpSp>
        <p:nvGrpSpPr>
          <p:cNvPr id="62" name="Group 94"/>
          <p:cNvGrpSpPr/>
          <p:nvPr/>
        </p:nvGrpSpPr>
        <p:grpSpPr>
          <a:xfrm>
            <a:off x="7342935" y="1423404"/>
            <a:ext cx="540000" cy="540000"/>
            <a:chOff x="6594378" y="2177931"/>
            <a:chExt cx="540000" cy="540000"/>
          </a:xfrm>
        </p:grpSpPr>
        <p:sp>
          <p:nvSpPr>
            <p:cNvPr id="63" name="Oval 95"/>
            <p:cNvSpPr/>
            <p:nvPr/>
          </p:nvSpPr>
          <p:spPr>
            <a:xfrm>
              <a:off x="6594378" y="2177931"/>
              <a:ext cx="540000" cy="540000"/>
            </a:xfrm>
            <a:prstGeom prst="ellipse">
              <a:avLst/>
            </a:prstGeom>
            <a:solidFill>
              <a:srgbClr val="FB7D6E"/>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itchFamily="34" typeface="微软雅黑"/>
                <a:ea charset="-122" pitchFamily="34" typeface="微软雅黑"/>
              </a:endParaRPr>
            </a:p>
          </p:txBody>
        </p:sp>
        <p:grpSp>
          <p:nvGrpSpPr>
            <p:cNvPr id="64" name="Group 96"/>
            <p:cNvGrpSpPr/>
            <p:nvPr/>
          </p:nvGrpSpPr>
          <p:grpSpPr>
            <a:xfrm>
              <a:off x="6675953" y="2239847"/>
              <a:ext cx="371937" cy="351888"/>
              <a:chOff x="8493125" y="2289175"/>
              <a:chExt cx="854075" cy="808038"/>
            </a:xfrm>
            <a:solidFill>
              <a:sysClr lastClr="FFFFFF" val="window"/>
            </a:solidFill>
          </p:grpSpPr>
          <p:sp>
            <p:nvSpPr>
              <p:cNvPr id="65" name="Freeform 24"/>
              <p:cNvSpPr>
                <a:spLocks noEditPoints="1"/>
              </p:cNvSpPr>
              <p:nvPr/>
            </p:nvSpPr>
            <p:spPr bwMode="auto">
              <a:xfrm>
                <a:off x="8493125" y="2762250"/>
                <a:ext cx="854075" cy="334963"/>
              </a:xfrm>
              <a:custGeom>
                <a:gdLst>
                  <a:gd fmla="*/ 517 w 538" name="T0"/>
                  <a:gd fmla="*/ 57 h 211" name="T1"/>
                  <a:gd fmla="*/ 335 w 538" name="T2"/>
                  <a:gd fmla="*/ 0 h 211" name="T3"/>
                  <a:gd fmla="*/ 299 w 538" name="T4"/>
                  <a:gd fmla="*/ 161 h 211" name="T5"/>
                  <a:gd fmla="*/ 278 w 538" name="T6"/>
                  <a:gd fmla="*/ 33 h 211" name="T7"/>
                  <a:gd fmla="*/ 287 w 538" name="T8"/>
                  <a:gd fmla="*/ 24 h 211" name="T9"/>
                  <a:gd fmla="*/ 304 w 538" name="T10"/>
                  <a:gd fmla="*/ 5 h 211" name="T11"/>
                  <a:gd fmla="*/ 235 w 538" name="T12"/>
                  <a:gd fmla="*/ 5 h 211" name="T13"/>
                  <a:gd fmla="*/ 251 w 538" name="T14"/>
                  <a:gd fmla="*/ 24 h 211" name="T15"/>
                  <a:gd fmla="*/ 261 w 538" name="T16"/>
                  <a:gd fmla="*/ 33 h 211" name="T17"/>
                  <a:gd fmla="*/ 239 w 538" name="T18"/>
                  <a:gd fmla="*/ 161 h 211" name="T19"/>
                  <a:gd fmla="*/ 204 w 538" name="T20"/>
                  <a:gd fmla="*/ 0 h 211" name="T21"/>
                  <a:gd fmla="*/ 20 w 538" name="T22"/>
                  <a:gd fmla="*/ 57 h 211" name="T23"/>
                  <a:gd fmla="*/ 0 w 538" name="T24"/>
                  <a:gd fmla="*/ 211 h 211" name="T25"/>
                  <a:gd fmla="*/ 538 w 538" name="T26"/>
                  <a:gd fmla="*/ 211 h 211" name="T27"/>
                  <a:gd fmla="*/ 517 w 538" name="T28"/>
                  <a:gd fmla="*/ 57 h 211" name="T29"/>
                  <a:gd fmla="*/ 459 w 538" name="T30"/>
                  <a:gd fmla="*/ 156 h 211" name="T31"/>
                  <a:gd fmla="*/ 366 w 538" name="T32"/>
                  <a:gd fmla="*/ 156 h 211" name="T33"/>
                  <a:gd fmla="*/ 366 w 538" name="T34"/>
                  <a:gd fmla="*/ 129 h 211" name="T35"/>
                  <a:gd fmla="*/ 412 w 538" name="T36"/>
                  <a:gd fmla="*/ 122 h 211" name="T37"/>
                  <a:gd fmla="*/ 459 w 538" name="T38"/>
                  <a:gd fmla="*/ 129 h 211" name="T39"/>
                  <a:gd fmla="*/ 459 w 538" name="T40"/>
                  <a:gd fmla="*/ 156 h 21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1" w="538">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sp>
            <p:nvSpPr>
              <p:cNvPr id="66" name="Oval 25"/>
              <p:cNvSpPr>
                <a:spLocks noChangeArrowheads="1"/>
              </p:cNvSpPr>
              <p:nvPr/>
            </p:nvSpPr>
            <p:spPr bwMode="auto">
              <a:xfrm>
                <a:off x="8729663" y="2289175"/>
                <a:ext cx="382588" cy="42703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itchFamily="34" typeface="微软雅黑"/>
                  <a:ea charset="-122" pitchFamily="34" typeface="微软雅黑"/>
                </a:endParaRPr>
              </a:p>
            </p:txBody>
          </p:sp>
        </p:grpSp>
      </p:grpSp>
      <p:sp>
        <p:nvSpPr>
          <p:cNvPr id="67" name="TextBox 99"/>
          <p:cNvSpPr txBox="1"/>
          <p:nvPr/>
        </p:nvSpPr>
        <p:spPr>
          <a:xfrm>
            <a:off x="8165461" y="3721624"/>
            <a:ext cx="2011680" cy="365760"/>
          </a:xfrm>
          <a:prstGeom prst="rect">
            <a:avLst/>
          </a:prstGeom>
          <a:noFill/>
        </p:spPr>
        <p:txBody>
          <a:bodyPr rtlCol="0" wrap="none">
            <a:spAutoFit/>
          </a:bodyPr>
          <a:lstStyle/>
          <a:p>
            <a:pPr algn="ctr"/>
            <a:r>
              <a:rPr altLang="en-US" b="1" lang="zh-CN">
                <a:solidFill>
                  <a:schemeClr val="tx1">
                    <a:lumMod val="50000"/>
                    <a:lumOff val="50000"/>
                  </a:schemeClr>
                </a:solidFill>
                <a:latin charset="-122" pitchFamily="34" typeface="微软雅黑"/>
                <a:ea charset="-122" pitchFamily="34" typeface="微软雅黑"/>
              </a:rPr>
              <a:t>输入你的文字信息</a:t>
            </a:r>
          </a:p>
        </p:txBody>
      </p:sp>
      <p:sp>
        <p:nvSpPr>
          <p:cNvPr id="68" name="TextBox 100"/>
          <p:cNvSpPr txBox="1"/>
          <p:nvPr/>
        </p:nvSpPr>
        <p:spPr>
          <a:xfrm>
            <a:off x="8252484" y="4029814"/>
            <a:ext cx="1837621" cy="457200"/>
          </a:xfrm>
          <a:prstGeom prst="rect">
            <a:avLst/>
          </a:prstGeom>
          <a:noFill/>
        </p:spPr>
        <p:txBody>
          <a:bodyPr rtlCol="0"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输入你的文字信息输入你的文字信息</a:t>
            </a:r>
          </a:p>
        </p:txBody>
      </p:sp>
      <p:cxnSp>
        <p:nvCxnSpPr>
          <p:cNvPr id="69" name="Straight Connector 101"/>
          <p:cNvCxnSpPr/>
          <p:nvPr/>
        </p:nvCxnSpPr>
        <p:spPr>
          <a:xfrm flipH="1" flipV="1">
            <a:off x="9171295" y="4652898"/>
            <a:ext cx="0" cy="396000"/>
          </a:xfrm>
          <a:prstGeom prst="line">
            <a:avLst/>
          </a:prstGeom>
          <a:noFill/>
          <a:ln algn="ctr" cap="rnd" cmpd="sng" w="19050">
            <a:solidFill>
              <a:srgbClr val="4E5B6F"/>
            </a:solidFill>
            <a:prstDash val="sysDot"/>
            <a:round/>
          </a:ln>
          <a:effectLst/>
        </p:spPr>
      </p:cxnSp>
      <p:cxnSp>
        <p:nvCxnSpPr>
          <p:cNvPr id="70" name="Straight Connector 102"/>
          <p:cNvCxnSpPr/>
          <p:nvPr/>
        </p:nvCxnSpPr>
        <p:spPr>
          <a:xfrm flipH="1" flipV="1">
            <a:off x="9171295" y="3279526"/>
            <a:ext cx="0" cy="396000"/>
          </a:xfrm>
          <a:prstGeom prst="line">
            <a:avLst/>
          </a:prstGeom>
          <a:noFill/>
          <a:ln algn="ctr" cap="rnd" cmpd="sng" w="19050">
            <a:solidFill>
              <a:srgbClr val="4E5B6F"/>
            </a:solidFill>
            <a:prstDash val="sysDot"/>
            <a:round/>
          </a:ln>
          <a:effectLst/>
        </p:spPr>
      </p:cxnSp>
      <p:grpSp>
        <p:nvGrpSpPr>
          <p:cNvPr id="75" name="Group 107"/>
          <p:cNvGrpSpPr/>
          <p:nvPr/>
        </p:nvGrpSpPr>
        <p:grpSpPr>
          <a:xfrm>
            <a:off x="8906906" y="2694429"/>
            <a:ext cx="540000" cy="540000"/>
            <a:chOff x="8158349" y="3271275"/>
            <a:chExt cx="540000" cy="540000"/>
          </a:xfrm>
        </p:grpSpPr>
        <p:sp>
          <p:nvSpPr>
            <p:cNvPr id="76" name="Oval 108"/>
            <p:cNvSpPr/>
            <p:nvPr/>
          </p:nvSpPr>
          <p:spPr>
            <a:xfrm>
              <a:off x="8158349" y="3271275"/>
              <a:ext cx="540000" cy="540000"/>
            </a:xfrm>
            <a:prstGeom prst="ellipse">
              <a:avLst/>
            </a:prstGeom>
            <a:solidFill>
              <a:srgbClr val="00A2A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schemeClr val="tx1">
                    <a:lumMod val="50000"/>
                    <a:lumOff val="50000"/>
                  </a:schemeClr>
                </a:solidFill>
                <a:effectLst/>
                <a:uLnTx/>
                <a:uFillTx/>
                <a:latin charset="-122" pitchFamily="34" typeface="微软雅黑"/>
                <a:ea charset="-122" pitchFamily="34" typeface="微软雅黑"/>
              </a:endParaRPr>
            </a:p>
          </p:txBody>
        </p:sp>
        <p:grpSp>
          <p:nvGrpSpPr>
            <p:cNvPr id="77" name="Group 109"/>
            <p:cNvGrpSpPr/>
            <p:nvPr/>
          </p:nvGrpSpPr>
          <p:grpSpPr>
            <a:xfrm>
              <a:off x="8252383" y="3379973"/>
              <a:ext cx="351933" cy="322605"/>
              <a:chOff x="7816850" y="1350963"/>
              <a:chExt cx="895350" cy="820737"/>
            </a:xfrm>
            <a:solidFill>
              <a:sysClr lastClr="FFFFFF" val="window"/>
            </a:solidFill>
          </p:grpSpPr>
          <p:sp>
            <p:nvSpPr>
              <p:cNvPr id="78" name="Freeform 29"/>
              <p:cNvSpPr/>
              <p:nvPr/>
            </p:nvSpPr>
            <p:spPr bwMode="auto">
              <a:xfrm>
                <a:off x="7850188" y="1792288"/>
                <a:ext cx="828675" cy="379412"/>
              </a:xfrm>
              <a:custGeom>
                <a:gdLst>
                  <a:gd fmla="*/ 119 w 218" name="T0"/>
                  <a:gd fmla="*/ 26 h 100" name="T1"/>
                  <a:gd fmla="*/ 99 w 218" name="T2"/>
                  <a:gd fmla="*/ 26 h 100" name="T3"/>
                  <a:gd fmla="*/ 73 w 218" name="T4"/>
                  <a:gd fmla="*/ 0 h 100" name="T5"/>
                  <a:gd fmla="*/ 0 w 218" name="T6"/>
                  <a:gd fmla="*/ 0 h 100" name="T7"/>
                  <a:gd fmla="*/ 0 w 218" name="T8"/>
                  <a:gd fmla="*/ 70 h 100" name="T9"/>
                  <a:gd fmla="*/ 29 w 218" name="T10"/>
                  <a:gd fmla="*/ 100 h 100" name="T11"/>
                  <a:gd fmla="*/ 189 w 218" name="T12"/>
                  <a:gd fmla="*/ 100 h 100" name="T13"/>
                  <a:gd fmla="*/ 218 w 218" name="T14"/>
                  <a:gd fmla="*/ 70 h 100" name="T15"/>
                  <a:gd fmla="*/ 218 w 218" name="T16"/>
                  <a:gd fmla="*/ 0 h 100" name="T17"/>
                  <a:gd fmla="*/ 145 w 218" name="T18"/>
                  <a:gd fmla="*/ 0 h 100" name="T19"/>
                  <a:gd fmla="*/ 119 w 218" name="T20"/>
                  <a:gd fmla="*/ 26 h 1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218">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schemeClr val="tx1">
                      <a:lumMod val="50000"/>
                      <a:lumOff val="50000"/>
                    </a:schemeClr>
                  </a:solidFill>
                  <a:effectLst/>
                  <a:uLnTx/>
                  <a:uFillTx/>
                  <a:latin charset="-122" pitchFamily="34" typeface="微软雅黑"/>
                  <a:ea charset="-122" pitchFamily="34" typeface="微软雅黑"/>
                </a:endParaRPr>
              </a:p>
            </p:txBody>
          </p:sp>
          <p:sp>
            <p:nvSpPr>
              <p:cNvPr id="79" name="Freeform 30"/>
              <p:cNvSpPr>
                <a:spLocks noEditPoints="1"/>
              </p:cNvSpPr>
              <p:nvPr/>
            </p:nvSpPr>
            <p:spPr bwMode="auto">
              <a:xfrm>
                <a:off x="7816850" y="1350963"/>
                <a:ext cx="895350" cy="498475"/>
              </a:xfrm>
              <a:custGeom>
                <a:gdLst>
                  <a:gd fmla="*/ 204 w 236" name="T0"/>
                  <a:gd fmla="*/ 44 h 131" name="T1"/>
                  <a:gd fmla="*/ 163 w 236" name="T2"/>
                  <a:gd fmla="*/ 44 h 131" name="T3"/>
                  <a:gd fmla="*/ 163 w 236" name="T4"/>
                  <a:gd fmla="*/ 30 h 131" name="T5"/>
                  <a:gd fmla="*/ 133 w 236" name="T6"/>
                  <a:gd fmla="*/ 0 h 131" name="T7"/>
                  <a:gd fmla="*/ 103 w 236" name="T8"/>
                  <a:gd fmla="*/ 0 h 131" name="T9"/>
                  <a:gd fmla="*/ 73 w 236" name="T10"/>
                  <a:gd fmla="*/ 30 h 131" name="T11"/>
                  <a:gd fmla="*/ 73 w 236" name="T12"/>
                  <a:gd fmla="*/ 44 h 131" name="T13"/>
                  <a:gd fmla="*/ 32 w 236" name="T14"/>
                  <a:gd fmla="*/ 44 h 131" name="T15"/>
                  <a:gd fmla="*/ 0 w 236" name="T16"/>
                  <a:gd fmla="*/ 75 h 131" name="T17"/>
                  <a:gd fmla="*/ 0 w 236" name="T18"/>
                  <a:gd fmla="*/ 106 h 131" name="T19"/>
                  <a:gd fmla="*/ 92 w 236" name="T20"/>
                  <a:gd fmla="*/ 106 h 131" name="T21"/>
                  <a:gd fmla="*/ 92 w 236" name="T22"/>
                  <a:gd fmla="*/ 115 h 131" name="T23"/>
                  <a:gd fmla="*/ 108 w 236" name="T24"/>
                  <a:gd fmla="*/ 131 h 131" name="T25"/>
                  <a:gd fmla="*/ 128 w 236" name="T26"/>
                  <a:gd fmla="*/ 131 h 131" name="T27"/>
                  <a:gd fmla="*/ 144 w 236" name="T28"/>
                  <a:gd fmla="*/ 115 h 131" name="T29"/>
                  <a:gd fmla="*/ 144 w 236" name="T30"/>
                  <a:gd fmla="*/ 106 h 131" name="T31"/>
                  <a:gd fmla="*/ 236 w 236" name="T32"/>
                  <a:gd fmla="*/ 106 h 131" name="T33"/>
                  <a:gd fmla="*/ 236 w 236" name="T34"/>
                  <a:gd fmla="*/ 75 h 131" name="T35"/>
                  <a:gd fmla="*/ 204 w 236" name="T36"/>
                  <a:gd fmla="*/ 44 h 131" name="T37"/>
                  <a:gd fmla="*/ 92 w 236" name="T38"/>
                  <a:gd fmla="*/ 30 h 131" name="T39"/>
                  <a:gd fmla="*/ 103 w 236" name="T40"/>
                  <a:gd fmla="*/ 19 h 131" name="T41"/>
                  <a:gd fmla="*/ 133 w 236" name="T42"/>
                  <a:gd fmla="*/ 19 h 131" name="T43"/>
                  <a:gd fmla="*/ 144 w 236" name="T44"/>
                  <a:gd fmla="*/ 30 h 131" name="T45"/>
                  <a:gd fmla="*/ 144 w 236" name="T46"/>
                  <a:gd fmla="*/ 44 h 131" name="T47"/>
                  <a:gd fmla="*/ 92 w 236" name="T48"/>
                  <a:gd fmla="*/ 44 h 131" name="T49"/>
                  <a:gd fmla="*/ 92 w 236" name="T50"/>
                  <a:gd fmla="*/ 30 h 1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1" w="236">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schemeClr val="tx1">
                      <a:lumMod val="50000"/>
                      <a:lumOff val="50000"/>
                    </a:schemeClr>
                  </a:solidFill>
                  <a:effectLst/>
                  <a:uLnTx/>
                  <a:uFillTx/>
                  <a:latin charset="-122" pitchFamily="34" typeface="微软雅黑"/>
                  <a:ea charset="-122" pitchFamily="34" typeface="微软雅黑"/>
                </a:endParaRPr>
              </a:p>
            </p:txBody>
          </p:sp>
        </p:grpSp>
      </p:grpSp>
    </p:spTree>
    <p:extLst>
      <p:ext uri="{BB962C8B-B14F-4D97-AF65-F5344CB8AC3E}">
        <p14:creationId val="371099147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22" presetSubtype="8">
                                  <p:stCondLst>
                                    <p:cond delay="0"/>
                                  </p:stCondLst>
                                  <p:childTnLst>
                                    <p:set>
                                      <p:cBhvr>
                                        <p:cTn dur="1" fill="hold" id="19">
                                          <p:stCondLst>
                                            <p:cond delay="0"/>
                                          </p:stCondLst>
                                        </p:cTn>
                                        <p:tgtEl>
                                          <p:spTgt spid="16"/>
                                        </p:tgtEl>
                                        <p:attrNameLst>
                                          <p:attrName>style.visibility</p:attrName>
                                        </p:attrNameLst>
                                      </p:cBhvr>
                                      <p:to>
                                        <p:strVal val="visible"/>
                                      </p:to>
                                    </p:set>
                                    <p:animEffect filter="wipe(left)" transition="in">
                                      <p:cBhvr>
                                        <p:cTn dur="500" id="20"/>
                                        <p:tgtEl>
                                          <p:spTgt spid="16"/>
                                        </p:tgtEl>
                                      </p:cBhvr>
                                    </p:animEffect>
                                  </p:childTnLst>
                                </p:cTn>
                              </p:par>
                            </p:childTnLst>
                          </p:cTn>
                        </p:par>
                        <p:par>
                          <p:cTn fill="hold" id="21" nodeType="afterGroup">
                            <p:stCondLst>
                              <p:cond delay="1750"/>
                            </p:stCondLst>
                            <p:childTnLst>
                              <p:par>
                                <p:cTn fill="hold" grpId="0" id="22" nodeType="afterEffect" presetClass="entr" presetID="53" presetSubtype="0">
                                  <p:stCondLst>
                                    <p:cond delay="0"/>
                                  </p:stCondLst>
                                  <p:childTnLst>
                                    <p:set>
                                      <p:cBhvr>
                                        <p:cTn dur="1" fill="hold" id="23">
                                          <p:stCondLst>
                                            <p:cond delay="0"/>
                                          </p:stCondLst>
                                        </p:cTn>
                                        <p:tgtEl>
                                          <p:spTgt spid="25"/>
                                        </p:tgtEl>
                                        <p:attrNameLst>
                                          <p:attrName>style.visibility</p:attrName>
                                        </p:attrNameLst>
                                      </p:cBhvr>
                                      <p:to>
                                        <p:strVal val="visible"/>
                                      </p:to>
                                    </p:set>
                                    <p:anim calcmode="lin" valueType="num">
                                      <p:cBhvr>
                                        <p:cTn dur="500" fill="hold" id="24"/>
                                        <p:tgtEl>
                                          <p:spTgt spid="25"/>
                                        </p:tgtEl>
                                        <p:attrNameLst>
                                          <p:attrName>ppt_w</p:attrName>
                                        </p:attrNameLst>
                                      </p:cBhvr>
                                      <p:tavLst>
                                        <p:tav tm="0">
                                          <p:val>
                                            <p:fltVal val="0"/>
                                          </p:val>
                                        </p:tav>
                                        <p:tav tm="100000">
                                          <p:val>
                                            <p:strVal val="#ppt_w"/>
                                          </p:val>
                                        </p:tav>
                                      </p:tavLst>
                                    </p:anim>
                                    <p:anim calcmode="lin" valueType="num">
                                      <p:cBhvr>
                                        <p:cTn dur="500" fill="hold" id="25"/>
                                        <p:tgtEl>
                                          <p:spTgt spid="25"/>
                                        </p:tgtEl>
                                        <p:attrNameLst>
                                          <p:attrName>ppt_h</p:attrName>
                                        </p:attrNameLst>
                                      </p:cBhvr>
                                      <p:tavLst>
                                        <p:tav tm="0">
                                          <p:val>
                                            <p:fltVal val="0"/>
                                          </p:val>
                                        </p:tav>
                                        <p:tav tm="100000">
                                          <p:val>
                                            <p:strVal val="#ppt_h"/>
                                          </p:val>
                                        </p:tav>
                                      </p:tavLst>
                                    </p:anim>
                                    <p:animEffect filter="fade" transition="in">
                                      <p:cBhvr>
                                        <p:cTn dur="500" id="26"/>
                                        <p:tgtEl>
                                          <p:spTgt spid="2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childTnLst>
                          </p:cTn>
                        </p:par>
                        <p:par>
                          <p:cTn fill="hold" id="30" nodeType="afterGroup">
                            <p:stCondLst>
                              <p:cond delay="2250"/>
                            </p:stCondLst>
                            <p:childTnLst>
                              <p:par>
                                <p:cTn fill="hold" id="31" nodeType="afterEffect" presetClass="entr" presetID="22" presetSubtype="4">
                                  <p:stCondLst>
                                    <p:cond delay="0"/>
                                  </p:stCondLst>
                                  <p:childTnLst>
                                    <p:set>
                                      <p:cBhvr>
                                        <p:cTn dur="1" fill="hold" id="32">
                                          <p:stCondLst>
                                            <p:cond delay="0"/>
                                          </p:stCondLst>
                                        </p:cTn>
                                        <p:tgtEl>
                                          <p:spTgt spid="31"/>
                                        </p:tgtEl>
                                        <p:attrNameLst>
                                          <p:attrName>style.visibility</p:attrName>
                                        </p:attrNameLst>
                                      </p:cBhvr>
                                      <p:to>
                                        <p:strVal val="visible"/>
                                      </p:to>
                                    </p:set>
                                    <p:animEffect filter="wipe(down)" transition="in">
                                      <p:cBhvr>
                                        <p:cTn dur="500" id="33"/>
                                        <p:tgtEl>
                                          <p:spTgt spid="31"/>
                                        </p:tgtEl>
                                      </p:cBhvr>
                                    </p:animEffect>
                                  </p:childTnLst>
                                </p:cTn>
                              </p:par>
                            </p:childTnLst>
                          </p:cTn>
                        </p:par>
                        <p:par>
                          <p:cTn fill="hold" id="34" nodeType="afterGroup">
                            <p:stCondLst>
                              <p:cond delay="2750"/>
                            </p:stCondLst>
                            <p:childTnLst>
                              <p:par>
                                <p:cTn fill="hold" grpId="0" id="35" nodeType="afterEffect" presetClass="entr" presetID="10"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500" id="37"/>
                                        <p:tgtEl>
                                          <p:spTgt spid="18"/>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7"/>
                                        </p:tgtEl>
                                        <p:attrNameLst>
                                          <p:attrName>style.visibility</p:attrName>
                                        </p:attrNameLst>
                                      </p:cBhvr>
                                      <p:to>
                                        <p:strVal val="visible"/>
                                      </p:to>
                                    </p:set>
                                    <p:animEffect filter="fade" transition="in">
                                      <p:cBhvr>
                                        <p:cTn dur="500" id="40"/>
                                        <p:tgtEl>
                                          <p:spTgt spid="17"/>
                                        </p:tgtEl>
                                      </p:cBhvr>
                                    </p:animEffect>
                                  </p:childTnLst>
                                </p:cTn>
                              </p:par>
                            </p:childTnLst>
                          </p:cTn>
                        </p:par>
                        <p:par>
                          <p:cTn fill="hold" id="41" nodeType="afterGroup">
                            <p:stCondLst>
                              <p:cond delay="3250"/>
                            </p:stCondLst>
                            <p:childTnLst>
                              <p:par>
                                <p:cTn fill="hold" id="42" nodeType="afterEffect" presetClass="entr" presetID="22" presetSubtype="4">
                                  <p:stCondLst>
                                    <p:cond delay="0"/>
                                  </p:stCondLst>
                                  <p:childTnLst>
                                    <p:set>
                                      <p:cBhvr>
                                        <p:cTn dur="1" fill="hold" id="43">
                                          <p:stCondLst>
                                            <p:cond delay="0"/>
                                          </p:stCondLst>
                                        </p:cTn>
                                        <p:tgtEl>
                                          <p:spTgt spid="32"/>
                                        </p:tgtEl>
                                        <p:attrNameLst>
                                          <p:attrName>style.visibility</p:attrName>
                                        </p:attrNameLst>
                                      </p:cBhvr>
                                      <p:to>
                                        <p:strVal val="visible"/>
                                      </p:to>
                                    </p:set>
                                    <p:animEffect filter="wipe(down)" transition="in">
                                      <p:cBhvr>
                                        <p:cTn dur="500" id="44"/>
                                        <p:tgtEl>
                                          <p:spTgt spid="32"/>
                                        </p:tgtEl>
                                      </p:cBhvr>
                                    </p:animEffect>
                                  </p:childTnLst>
                                </p:cTn>
                              </p:par>
                            </p:childTnLst>
                          </p:cTn>
                        </p:par>
                        <p:par>
                          <p:cTn fill="hold" id="45" nodeType="afterGroup">
                            <p:stCondLst>
                              <p:cond delay="3750"/>
                            </p:stCondLst>
                            <p:childTnLst>
                              <p:par>
                                <p:cTn fill="hold" id="46" nodeType="afterEffect" presetClass="entr" presetID="53" presetSubtype="0">
                                  <p:stCondLst>
                                    <p:cond delay="0"/>
                                  </p:stCondLst>
                                  <p:childTnLst>
                                    <p:set>
                                      <p:cBhvr>
                                        <p:cTn dur="1" fill="hold" id="47">
                                          <p:stCondLst>
                                            <p:cond delay="0"/>
                                          </p:stCondLst>
                                        </p:cTn>
                                        <p:tgtEl>
                                          <p:spTgt spid="33"/>
                                        </p:tgtEl>
                                        <p:attrNameLst>
                                          <p:attrName>style.visibility</p:attrName>
                                        </p:attrNameLst>
                                      </p:cBhvr>
                                      <p:to>
                                        <p:strVal val="visible"/>
                                      </p:to>
                                    </p:set>
                                    <p:anim calcmode="lin" valueType="num">
                                      <p:cBhvr>
                                        <p:cTn dur="500" fill="hold" id="48"/>
                                        <p:tgtEl>
                                          <p:spTgt spid="33"/>
                                        </p:tgtEl>
                                        <p:attrNameLst>
                                          <p:attrName>ppt_w</p:attrName>
                                        </p:attrNameLst>
                                      </p:cBhvr>
                                      <p:tavLst>
                                        <p:tav tm="0">
                                          <p:val>
                                            <p:fltVal val="0"/>
                                          </p:val>
                                        </p:tav>
                                        <p:tav tm="100000">
                                          <p:val>
                                            <p:strVal val="#ppt_w"/>
                                          </p:val>
                                        </p:tav>
                                      </p:tavLst>
                                    </p:anim>
                                    <p:anim calcmode="lin" valueType="num">
                                      <p:cBhvr>
                                        <p:cTn dur="500" fill="hold" id="49"/>
                                        <p:tgtEl>
                                          <p:spTgt spid="33"/>
                                        </p:tgtEl>
                                        <p:attrNameLst>
                                          <p:attrName>ppt_h</p:attrName>
                                        </p:attrNameLst>
                                      </p:cBhvr>
                                      <p:tavLst>
                                        <p:tav tm="0">
                                          <p:val>
                                            <p:fltVal val="0"/>
                                          </p:val>
                                        </p:tav>
                                        <p:tav tm="100000">
                                          <p:val>
                                            <p:strVal val="#ppt_h"/>
                                          </p:val>
                                        </p:tav>
                                      </p:tavLst>
                                    </p:anim>
                                    <p:animEffect filter="fade" transition="in">
                                      <p:cBhvr>
                                        <p:cTn dur="500" id="50"/>
                                        <p:tgtEl>
                                          <p:spTgt spid="33"/>
                                        </p:tgtEl>
                                      </p:cBhvr>
                                    </p:animEffect>
                                  </p:childTnLst>
                                </p:cTn>
                              </p:par>
                            </p:childTnLst>
                          </p:cTn>
                        </p:par>
                        <p:par>
                          <p:cTn fill="hold" id="51" nodeType="afterGroup">
                            <p:stCondLst>
                              <p:cond delay="4250"/>
                            </p:stCondLst>
                            <p:childTnLst>
                              <p:par>
                                <p:cTn fill="hold" id="52" nodeType="afterEffect" presetClass="entr" presetID="22" presetSubtype="8">
                                  <p:stCondLst>
                                    <p:cond delay="0"/>
                                  </p:stCondLst>
                                  <p:childTnLst>
                                    <p:set>
                                      <p:cBhvr>
                                        <p:cTn dur="1" fill="hold" id="53">
                                          <p:stCondLst>
                                            <p:cond delay="0"/>
                                          </p:stCondLst>
                                        </p:cTn>
                                        <p:tgtEl>
                                          <p:spTgt spid="10"/>
                                        </p:tgtEl>
                                        <p:attrNameLst>
                                          <p:attrName>style.visibility</p:attrName>
                                        </p:attrNameLst>
                                      </p:cBhvr>
                                      <p:to>
                                        <p:strVal val="visible"/>
                                      </p:to>
                                    </p:set>
                                    <p:animEffect filter="wipe(left)" transition="in">
                                      <p:cBhvr>
                                        <p:cTn dur="500" id="54"/>
                                        <p:tgtEl>
                                          <p:spTgt spid="10"/>
                                        </p:tgtEl>
                                      </p:cBhvr>
                                    </p:animEffect>
                                  </p:childTnLst>
                                </p:cTn>
                              </p:par>
                            </p:childTnLst>
                          </p:cTn>
                        </p:par>
                        <p:par>
                          <p:cTn fill="hold" id="55" nodeType="afterGroup">
                            <p:stCondLst>
                              <p:cond delay="4750"/>
                            </p:stCondLst>
                            <p:childTnLst>
                              <p:par>
                                <p:cTn fill="hold" grpId="0" id="56" nodeType="afterEffect" presetClass="entr" presetID="53" presetSubtype="0">
                                  <p:stCondLst>
                                    <p:cond delay="0"/>
                                  </p:stCondLst>
                                  <p:childTnLst>
                                    <p:set>
                                      <p:cBhvr>
                                        <p:cTn dur="1" fill="hold" id="57">
                                          <p:stCondLst>
                                            <p:cond delay="0"/>
                                          </p:stCondLst>
                                        </p:cTn>
                                        <p:tgtEl>
                                          <p:spTgt spid="26"/>
                                        </p:tgtEl>
                                        <p:attrNameLst>
                                          <p:attrName>style.visibility</p:attrName>
                                        </p:attrNameLst>
                                      </p:cBhvr>
                                      <p:to>
                                        <p:strVal val="visible"/>
                                      </p:to>
                                    </p:set>
                                    <p:anim calcmode="lin" valueType="num">
                                      <p:cBhvr>
                                        <p:cTn dur="500" fill="hold" id="58"/>
                                        <p:tgtEl>
                                          <p:spTgt spid="26"/>
                                        </p:tgtEl>
                                        <p:attrNameLst>
                                          <p:attrName>ppt_w</p:attrName>
                                        </p:attrNameLst>
                                      </p:cBhvr>
                                      <p:tavLst>
                                        <p:tav tm="0">
                                          <p:val>
                                            <p:fltVal val="0"/>
                                          </p:val>
                                        </p:tav>
                                        <p:tav tm="100000">
                                          <p:val>
                                            <p:strVal val="#ppt_w"/>
                                          </p:val>
                                        </p:tav>
                                      </p:tavLst>
                                    </p:anim>
                                    <p:anim calcmode="lin" valueType="num">
                                      <p:cBhvr>
                                        <p:cTn dur="500" fill="hold" id="59"/>
                                        <p:tgtEl>
                                          <p:spTgt spid="26"/>
                                        </p:tgtEl>
                                        <p:attrNameLst>
                                          <p:attrName>ppt_h</p:attrName>
                                        </p:attrNameLst>
                                      </p:cBhvr>
                                      <p:tavLst>
                                        <p:tav tm="0">
                                          <p:val>
                                            <p:fltVal val="0"/>
                                          </p:val>
                                        </p:tav>
                                        <p:tav tm="100000">
                                          <p:val>
                                            <p:strVal val="#ppt_h"/>
                                          </p:val>
                                        </p:tav>
                                      </p:tavLst>
                                    </p:anim>
                                    <p:animEffect filter="fade" transition="in">
                                      <p:cBhvr>
                                        <p:cTn dur="500" id="60"/>
                                        <p:tgtEl>
                                          <p:spTgt spid="26"/>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fade" transition="in">
                                      <p:cBhvr>
                                        <p:cTn dur="500" id="63"/>
                                        <p:tgtEl>
                                          <p:spTgt spid="23"/>
                                        </p:tgtEl>
                                      </p:cBhvr>
                                    </p:animEffect>
                                  </p:childTnLst>
                                </p:cTn>
                              </p:par>
                            </p:childTnLst>
                          </p:cTn>
                        </p:par>
                        <p:par>
                          <p:cTn fill="hold" id="64" nodeType="afterGroup">
                            <p:stCondLst>
                              <p:cond delay="5250"/>
                            </p:stCondLst>
                            <p:childTnLst>
                              <p:par>
                                <p:cTn fill="hold" id="65" nodeType="afterEffect" presetClass="entr" presetID="22" presetSubtype="4">
                                  <p:stCondLst>
                                    <p:cond delay="0"/>
                                  </p:stCondLst>
                                  <p:childTnLst>
                                    <p:set>
                                      <p:cBhvr>
                                        <p:cTn dur="1" fill="hold" id="66">
                                          <p:stCondLst>
                                            <p:cond delay="0"/>
                                          </p:stCondLst>
                                        </p:cTn>
                                        <p:tgtEl>
                                          <p:spTgt spid="38"/>
                                        </p:tgtEl>
                                        <p:attrNameLst>
                                          <p:attrName>style.visibility</p:attrName>
                                        </p:attrNameLst>
                                      </p:cBhvr>
                                      <p:to>
                                        <p:strVal val="visible"/>
                                      </p:to>
                                    </p:set>
                                    <p:animEffect filter="wipe(down)" transition="in">
                                      <p:cBhvr>
                                        <p:cTn dur="500" id="67"/>
                                        <p:tgtEl>
                                          <p:spTgt spid="38"/>
                                        </p:tgtEl>
                                      </p:cBhvr>
                                    </p:animEffect>
                                  </p:childTnLst>
                                </p:cTn>
                              </p:par>
                            </p:childTnLst>
                          </p:cTn>
                        </p:par>
                        <p:par>
                          <p:cTn fill="hold" id="68" nodeType="afterGroup">
                            <p:stCondLst>
                              <p:cond delay="5750"/>
                            </p:stCondLst>
                            <p:childTnLst>
                              <p:par>
                                <p:cTn fill="hold" grpId="0" id="69" nodeType="afterEffect" presetClass="entr" presetID="10" presetSubtype="0">
                                  <p:stCondLst>
                                    <p:cond delay="0"/>
                                  </p:stCondLst>
                                  <p:childTnLst>
                                    <p:set>
                                      <p:cBhvr>
                                        <p:cTn dur="1" fill="hold" id="70">
                                          <p:stCondLst>
                                            <p:cond delay="0"/>
                                          </p:stCondLst>
                                        </p:cTn>
                                        <p:tgtEl>
                                          <p:spTgt spid="37"/>
                                        </p:tgtEl>
                                        <p:attrNameLst>
                                          <p:attrName>style.visibility</p:attrName>
                                        </p:attrNameLst>
                                      </p:cBhvr>
                                      <p:to>
                                        <p:strVal val="visible"/>
                                      </p:to>
                                    </p:set>
                                    <p:animEffect filter="fade" transition="in">
                                      <p:cBhvr>
                                        <p:cTn dur="500" id="71"/>
                                        <p:tgtEl>
                                          <p:spTgt spid="37"/>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36"/>
                                        </p:tgtEl>
                                        <p:attrNameLst>
                                          <p:attrName>style.visibility</p:attrName>
                                        </p:attrNameLst>
                                      </p:cBhvr>
                                      <p:to>
                                        <p:strVal val="visible"/>
                                      </p:to>
                                    </p:set>
                                    <p:animEffect filter="fade" transition="in">
                                      <p:cBhvr>
                                        <p:cTn dur="500" id="74"/>
                                        <p:tgtEl>
                                          <p:spTgt spid="36"/>
                                        </p:tgtEl>
                                      </p:cBhvr>
                                    </p:animEffect>
                                  </p:childTnLst>
                                </p:cTn>
                              </p:par>
                            </p:childTnLst>
                          </p:cTn>
                        </p:par>
                        <p:par>
                          <p:cTn fill="hold" id="75" nodeType="afterGroup">
                            <p:stCondLst>
                              <p:cond delay="6250"/>
                            </p:stCondLst>
                            <p:childTnLst>
                              <p:par>
                                <p:cTn fill="hold" id="76" nodeType="afterEffect" presetClass="entr" presetID="22" presetSubtype="4">
                                  <p:stCondLst>
                                    <p:cond delay="0"/>
                                  </p:stCondLst>
                                  <p:childTnLst>
                                    <p:set>
                                      <p:cBhvr>
                                        <p:cTn dur="1" fill="hold" id="77">
                                          <p:stCondLst>
                                            <p:cond delay="0"/>
                                          </p:stCondLst>
                                        </p:cTn>
                                        <p:tgtEl>
                                          <p:spTgt spid="39"/>
                                        </p:tgtEl>
                                        <p:attrNameLst>
                                          <p:attrName>style.visibility</p:attrName>
                                        </p:attrNameLst>
                                      </p:cBhvr>
                                      <p:to>
                                        <p:strVal val="visible"/>
                                      </p:to>
                                    </p:set>
                                    <p:animEffect filter="wipe(down)" transition="in">
                                      <p:cBhvr>
                                        <p:cTn dur="500" id="78"/>
                                        <p:tgtEl>
                                          <p:spTgt spid="39"/>
                                        </p:tgtEl>
                                      </p:cBhvr>
                                    </p:animEffect>
                                  </p:childTnLst>
                                </p:cTn>
                              </p:par>
                            </p:childTnLst>
                          </p:cTn>
                        </p:par>
                        <p:par>
                          <p:cTn fill="hold" id="79" nodeType="afterGroup">
                            <p:stCondLst>
                              <p:cond delay="6750"/>
                            </p:stCondLst>
                            <p:childTnLst>
                              <p:par>
                                <p:cTn fill="hold" id="80" nodeType="afterEffect" presetClass="entr" presetID="53" presetSubtype="0">
                                  <p:stCondLst>
                                    <p:cond delay="0"/>
                                  </p:stCondLst>
                                  <p:childTnLst>
                                    <p:set>
                                      <p:cBhvr>
                                        <p:cTn dur="1" fill="hold" id="81">
                                          <p:stCondLst>
                                            <p:cond delay="0"/>
                                          </p:stCondLst>
                                        </p:cTn>
                                        <p:tgtEl>
                                          <p:spTgt spid="40"/>
                                        </p:tgtEl>
                                        <p:attrNameLst>
                                          <p:attrName>style.visibility</p:attrName>
                                        </p:attrNameLst>
                                      </p:cBhvr>
                                      <p:to>
                                        <p:strVal val="visible"/>
                                      </p:to>
                                    </p:set>
                                    <p:anim calcmode="lin" valueType="num">
                                      <p:cBhvr>
                                        <p:cTn dur="500" fill="hold" id="82"/>
                                        <p:tgtEl>
                                          <p:spTgt spid="40"/>
                                        </p:tgtEl>
                                        <p:attrNameLst>
                                          <p:attrName>ppt_w</p:attrName>
                                        </p:attrNameLst>
                                      </p:cBhvr>
                                      <p:tavLst>
                                        <p:tav tm="0">
                                          <p:val>
                                            <p:fltVal val="0"/>
                                          </p:val>
                                        </p:tav>
                                        <p:tav tm="100000">
                                          <p:val>
                                            <p:strVal val="#ppt_w"/>
                                          </p:val>
                                        </p:tav>
                                      </p:tavLst>
                                    </p:anim>
                                    <p:anim calcmode="lin" valueType="num">
                                      <p:cBhvr>
                                        <p:cTn dur="500" fill="hold" id="83"/>
                                        <p:tgtEl>
                                          <p:spTgt spid="40"/>
                                        </p:tgtEl>
                                        <p:attrNameLst>
                                          <p:attrName>ppt_h</p:attrName>
                                        </p:attrNameLst>
                                      </p:cBhvr>
                                      <p:tavLst>
                                        <p:tav tm="0">
                                          <p:val>
                                            <p:fltVal val="0"/>
                                          </p:val>
                                        </p:tav>
                                        <p:tav tm="100000">
                                          <p:val>
                                            <p:strVal val="#ppt_h"/>
                                          </p:val>
                                        </p:tav>
                                      </p:tavLst>
                                    </p:anim>
                                    <p:animEffect filter="fade" transition="in">
                                      <p:cBhvr>
                                        <p:cTn dur="500" id="84"/>
                                        <p:tgtEl>
                                          <p:spTgt spid="40"/>
                                        </p:tgtEl>
                                      </p:cBhvr>
                                    </p:animEffect>
                                  </p:childTnLst>
                                </p:cTn>
                              </p:par>
                            </p:childTnLst>
                          </p:cTn>
                        </p:par>
                        <p:par>
                          <p:cTn fill="hold" id="85" nodeType="afterGroup">
                            <p:stCondLst>
                              <p:cond delay="7250"/>
                            </p:stCondLst>
                            <p:childTnLst>
                              <p:par>
                                <p:cTn fill="hold" id="86" nodeType="afterEffect" presetClass="entr" presetID="22" presetSubtype="8">
                                  <p:stCondLst>
                                    <p:cond delay="0"/>
                                  </p:stCondLst>
                                  <p:childTnLst>
                                    <p:set>
                                      <p:cBhvr>
                                        <p:cTn dur="1" fill="hold" id="87">
                                          <p:stCondLst>
                                            <p:cond delay="0"/>
                                          </p:stCondLst>
                                        </p:cTn>
                                        <p:tgtEl>
                                          <p:spTgt spid="11"/>
                                        </p:tgtEl>
                                        <p:attrNameLst>
                                          <p:attrName>style.visibility</p:attrName>
                                        </p:attrNameLst>
                                      </p:cBhvr>
                                      <p:to>
                                        <p:strVal val="visible"/>
                                      </p:to>
                                    </p:set>
                                    <p:animEffect filter="wipe(left)" transition="in">
                                      <p:cBhvr>
                                        <p:cTn dur="500" id="88"/>
                                        <p:tgtEl>
                                          <p:spTgt spid="11"/>
                                        </p:tgtEl>
                                      </p:cBhvr>
                                    </p:animEffect>
                                  </p:childTnLst>
                                </p:cTn>
                              </p:par>
                            </p:childTnLst>
                          </p:cTn>
                        </p:par>
                        <p:par>
                          <p:cTn fill="hold" id="89" nodeType="afterGroup">
                            <p:stCondLst>
                              <p:cond delay="7750"/>
                            </p:stCondLst>
                            <p:childTnLst>
                              <p:par>
                                <p:cTn fill="hold" grpId="0" id="90" nodeType="afterEffect" presetClass="entr" presetID="53" presetSubtype="0">
                                  <p:stCondLst>
                                    <p:cond delay="0"/>
                                  </p:stCondLst>
                                  <p:childTnLst>
                                    <p:set>
                                      <p:cBhvr>
                                        <p:cTn dur="1" fill="hold" id="91">
                                          <p:stCondLst>
                                            <p:cond delay="0"/>
                                          </p:stCondLst>
                                        </p:cTn>
                                        <p:tgtEl>
                                          <p:spTgt spid="27"/>
                                        </p:tgtEl>
                                        <p:attrNameLst>
                                          <p:attrName>style.visibility</p:attrName>
                                        </p:attrNameLst>
                                      </p:cBhvr>
                                      <p:to>
                                        <p:strVal val="visible"/>
                                      </p:to>
                                    </p:set>
                                    <p:anim calcmode="lin" valueType="num">
                                      <p:cBhvr>
                                        <p:cTn dur="500" fill="hold" id="92"/>
                                        <p:tgtEl>
                                          <p:spTgt spid="27"/>
                                        </p:tgtEl>
                                        <p:attrNameLst>
                                          <p:attrName>ppt_w</p:attrName>
                                        </p:attrNameLst>
                                      </p:cBhvr>
                                      <p:tavLst>
                                        <p:tav tm="0">
                                          <p:val>
                                            <p:fltVal val="0"/>
                                          </p:val>
                                        </p:tav>
                                        <p:tav tm="100000">
                                          <p:val>
                                            <p:strVal val="#ppt_w"/>
                                          </p:val>
                                        </p:tav>
                                      </p:tavLst>
                                    </p:anim>
                                    <p:anim calcmode="lin" valueType="num">
                                      <p:cBhvr>
                                        <p:cTn dur="500" fill="hold" id="93"/>
                                        <p:tgtEl>
                                          <p:spTgt spid="27"/>
                                        </p:tgtEl>
                                        <p:attrNameLst>
                                          <p:attrName>ppt_h</p:attrName>
                                        </p:attrNameLst>
                                      </p:cBhvr>
                                      <p:tavLst>
                                        <p:tav tm="0">
                                          <p:val>
                                            <p:fltVal val="0"/>
                                          </p:val>
                                        </p:tav>
                                        <p:tav tm="100000">
                                          <p:val>
                                            <p:strVal val="#ppt_h"/>
                                          </p:val>
                                        </p:tav>
                                      </p:tavLst>
                                    </p:anim>
                                    <p:animEffect filter="fade" transition="in">
                                      <p:cBhvr>
                                        <p:cTn dur="500" id="94"/>
                                        <p:tgtEl>
                                          <p:spTgt spid="27"/>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22"/>
                                        </p:tgtEl>
                                        <p:attrNameLst>
                                          <p:attrName>style.visibility</p:attrName>
                                        </p:attrNameLst>
                                      </p:cBhvr>
                                      <p:to>
                                        <p:strVal val="visible"/>
                                      </p:to>
                                    </p:set>
                                    <p:animEffect filter="fade" transition="in">
                                      <p:cBhvr>
                                        <p:cTn dur="500" id="97"/>
                                        <p:tgtEl>
                                          <p:spTgt spid="22"/>
                                        </p:tgtEl>
                                      </p:cBhvr>
                                    </p:animEffect>
                                  </p:childTnLst>
                                </p:cTn>
                              </p:par>
                            </p:childTnLst>
                          </p:cTn>
                        </p:par>
                        <p:par>
                          <p:cTn fill="hold" id="98" nodeType="afterGroup">
                            <p:stCondLst>
                              <p:cond delay="8250"/>
                            </p:stCondLst>
                            <p:childTnLst>
                              <p:par>
                                <p:cTn fill="hold" id="99" nodeType="afterEffect" presetClass="entr" presetID="22" presetSubtype="4">
                                  <p:stCondLst>
                                    <p:cond delay="0"/>
                                  </p:stCondLst>
                                  <p:childTnLst>
                                    <p:set>
                                      <p:cBhvr>
                                        <p:cTn dur="1" fill="hold" id="100">
                                          <p:stCondLst>
                                            <p:cond delay="0"/>
                                          </p:stCondLst>
                                        </p:cTn>
                                        <p:tgtEl>
                                          <p:spTgt spid="53"/>
                                        </p:tgtEl>
                                        <p:attrNameLst>
                                          <p:attrName>style.visibility</p:attrName>
                                        </p:attrNameLst>
                                      </p:cBhvr>
                                      <p:to>
                                        <p:strVal val="visible"/>
                                      </p:to>
                                    </p:set>
                                    <p:animEffect filter="wipe(down)" transition="in">
                                      <p:cBhvr>
                                        <p:cTn dur="500" id="101"/>
                                        <p:tgtEl>
                                          <p:spTgt spid="53"/>
                                        </p:tgtEl>
                                      </p:cBhvr>
                                    </p:animEffect>
                                  </p:childTnLst>
                                </p:cTn>
                              </p:par>
                            </p:childTnLst>
                          </p:cTn>
                        </p:par>
                        <p:par>
                          <p:cTn fill="hold" id="102" nodeType="afterGroup">
                            <p:stCondLst>
                              <p:cond delay="8750"/>
                            </p:stCondLst>
                            <p:childTnLst>
                              <p:par>
                                <p:cTn fill="hold" grpId="0" id="103" nodeType="afterEffect" presetClass="entr" presetID="10" presetSubtype="0">
                                  <p:stCondLst>
                                    <p:cond delay="0"/>
                                  </p:stCondLst>
                                  <p:childTnLst>
                                    <p:set>
                                      <p:cBhvr>
                                        <p:cTn dur="1" fill="hold" id="104">
                                          <p:stCondLst>
                                            <p:cond delay="0"/>
                                          </p:stCondLst>
                                        </p:cTn>
                                        <p:tgtEl>
                                          <p:spTgt spid="52"/>
                                        </p:tgtEl>
                                        <p:attrNameLst>
                                          <p:attrName>style.visibility</p:attrName>
                                        </p:attrNameLst>
                                      </p:cBhvr>
                                      <p:to>
                                        <p:strVal val="visible"/>
                                      </p:to>
                                    </p:set>
                                    <p:animEffect filter="fade" transition="in">
                                      <p:cBhvr>
                                        <p:cTn dur="500" id="105"/>
                                        <p:tgtEl>
                                          <p:spTgt spid="52"/>
                                        </p:tgtEl>
                                      </p:cBhvr>
                                    </p:animEffect>
                                  </p:childTnLst>
                                </p:cTn>
                              </p:par>
                              <p:par>
                                <p:cTn fill="hold" grpId="0" id="106" nodeType="withEffect" presetClass="entr" presetID="10" presetSubtype="0">
                                  <p:stCondLst>
                                    <p:cond delay="0"/>
                                  </p:stCondLst>
                                  <p:childTnLst>
                                    <p:set>
                                      <p:cBhvr>
                                        <p:cTn dur="1" fill="hold" id="107">
                                          <p:stCondLst>
                                            <p:cond delay="0"/>
                                          </p:stCondLst>
                                        </p:cTn>
                                        <p:tgtEl>
                                          <p:spTgt spid="51"/>
                                        </p:tgtEl>
                                        <p:attrNameLst>
                                          <p:attrName>style.visibility</p:attrName>
                                        </p:attrNameLst>
                                      </p:cBhvr>
                                      <p:to>
                                        <p:strVal val="visible"/>
                                      </p:to>
                                    </p:set>
                                    <p:animEffect filter="fade" transition="in">
                                      <p:cBhvr>
                                        <p:cTn dur="500" id="108"/>
                                        <p:tgtEl>
                                          <p:spTgt spid="51"/>
                                        </p:tgtEl>
                                      </p:cBhvr>
                                    </p:animEffect>
                                  </p:childTnLst>
                                </p:cTn>
                              </p:par>
                            </p:childTnLst>
                          </p:cTn>
                        </p:par>
                        <p:par>
                          <p:cTn fill="hold" id="109" nodeType="afterGroup">
                            <p:stCondLst>
                              <p:cond delay="9250"/>
                            </p:stCondLst>
                            <p:childTnLst>
                              <p:par>
                                <p:cTn fill="hold" id="110" nodeType="afterEffect" presetClass="entr" presetID="22" presetSubtype="4">
                                  <p:stCondLst>
                                    <p:cond delay="0"/>
                                  </p:stCondLst>
                                  <p:childTnLst>
                                    <p:set>
                                      <p:cBhvr>
                                        <p:cTn dur="1" fill="hold" id="111">
                                          <p:stCondLst>
                                            <p:cond delay="0"/>
                                          </p:stCondLst>
                                        </p:cTn>
                                        <p:tgtEl>
                                          <p:spTgt spid="54"/>
                                        </p:tgtEl>
                                        <p:attrNameLst>
                                          <p:attrName>style.visibility</p:attrName>
                                        </p:attrNameLst>
                                      </p:cBhvr>
                                      <p:to>
                                        <p:strVal val="visible"/>
                                      </p:to>
                                    </p:set>
                                    <p:animEffect filter="wipe(down)" transition="in">
                                      <p:cBhvr>
                                        <p:cTn dur="500" id="112"/>
                                        <p:tgtEl>
                                          <p:spTgt spid="54"/>
                                        </p:tgtEl>
                                      </p:cBhvr>
                                    </p:animEffect>
                                  </p:childTnLst>
                                </p:cTn>
                              </p:par>
                            </p:childTnLst>
                          </p:cTn>
                        </p:par>
                        <p:par>
                          <p:cTn fill="hold" id="113" nodeType="afterGroup">
                            <p:stCondLst>
                              <p:cond delay="9750"/>
                            </p:stCondLst>
                            <p:childTnLst>
                              <p:par>
                                <p:cTn fill="hold" id="114" nodeType="afterEffect" presetClass="entr" presetID="53" presetSubtype="0">
                                  <p:stCondLst>
                                    <p:cond delay="0"/>
                                  </p:stCondLst>
                                  <p:childTnLst>
                                    <p:set>
                                      <p:cBhvr>
                                        <p:cTn dur="1" fill="hold" id="115">
                                          <p:stCondLst>
                                            <p:cond delay="0"/>
                                          </p:stCondLst>
                                        </p:cTn>
                                        <p:tgtEl>
                                          <p:spTgt spid="59"/>
                                        </p:tgtEl>
                                        <p:attrNameLst>
                                          <p:attrName>style.visibility</p:attrName>
                                        </p:attrNameLst>
                                      </p:cBhvr>
                                      <p:to>
                                        <p:strVal val="visible"/>
                                      </p:to>
                                    </p:set>
                                    <p:anim calcmode="lin" valueType="num">
                                      <p:cBhvr>
                                        <p:cTn dur="500" fill="hold" id="116"/>
                                        <p:tgtEl>
                                          <p:spTgt spid="59"/>
                                        </p:tgtEl>
                                        <p:attrNameLst>
                                          <p:attrName>ppt_w</p:attrName>
                                        </p:attrNameLst>
                                      </p:cBhvr>
                                      <p:tavLst>
                                        <p:tav tm="0">
                                          <p:val>
                                            <p:fltVal val="0"/>
                                          </p:val>
                                        </p:tav>
                                        <p:tav tm="100000">
                                          <p:val>
                                            <p:strVal val="#ppt_w"/>
                                          </p:val>
                                        </p:tav>
                                      </p:tavLst>
                                    </p:anim>
                                    <p:anim calcmode="lin" valueType="num">
                                      <p:cBhvr>
                                        <p:cTn dur="500" fill="hold" id="117"/>
                                        <p:tgtEl>
                                          <p:spTgt spid="59"/>
                                        </p:tgtEl>
                                        <p:attrNameLst>
                                          <p:attrName>ppt_h</p:attrName>
                                        </p:attrNameLst>
                                      </p:cBhvr>
                                      <p:tavLst>
                                        <p:tav tm="0">
                                          <p:val>
                                            <p:fltVal val="0"/>
                                          </p:val>
                                        </p:tav>
                                        <p:tav tm="100000">
                                          <p:val>
                                            <p:strVal val="#ppt_h"/>
                                          </p:val>
                                        </p:tav>
                                      </p:tavLst>
                                    </p:anim>
                                    <p:animEffect filter="fade" transition="in">
                                      <p:cBhvr>
                                        <p:cTn dur="500" id="118"/>
                                        <p:tgtEl>
                                          <p:spTgt spid="59"/>
                                        </p:tgtEl>
                                      </p:cBhvr>
                                    </p:animEffect>
                                  </p:childTnLst>
                                </p:cTn>
                              </p:par>
                            </p:childTnLst>
                          </p:cTn>
                        </p:par>
                        <p:par>
                          <p:cTn fill="hold" id="119" nodeType="afterGroup">
                            <p:stCondLst>
                              <p:cond delay="10250"/>
                            </p:stCondLst>
                            <p:childTnLst>
                              <p:par>
                                <p:cTn fill="hold" id="120" nodeType="afterEffect" presetClass="entr" presetID="22" presetSubtype="8">
                                  <p:stCondLst>
                                    <p:cond delay="0"/>
                                  </p:stCondLst>
                                  <p:childTnLst>
                                    <p:set>
                                      <p:cBhvr>
                                        <p:cTn dur="1" fill="hold" id="121">
                                          <p:stCondLst>
                                            <p:cond delay="0"/>
                                          </p:stCondLst>
                                        </p:cTn>
                                        <p:tgtEl>
                                          <p:spTgt spid="12"/>
                                        </p:tgtEl>
                                        <p:attrNameLst>
                                          <p:attrName>style.visibility</p:attrName>
                                        </p:attrNameLst>
                                      </p:cBhvr>
                                      <p:to>
                                        <p:strVal val="visible"/>
                                      </p:to>
                                    </p:set>
                                    <p:animEffect filter="wipe(left)" transition="in">
                                      <p:cBhvr>
                                        <p:cTn dur="500" id="122"/>
                                        <p:tgtEl>
                                          <p:spTgt spid="12"/>
                                        </p:tgtEl>
                                      </p:cBhvr>
                                    </p:animEffect>
                                  </p:childTnLst>
                                </p:cTn>
                              </p:par>
                            </p:childTnLst>
                          </p:cTn>
                        </p:par>
                        <p:par>
                          <p:cTn fill="hold" id="123" nodeType="afterGroup">
                            <p:stCondLst>
                              <p:cond delay="10750"/>
                            </p:stCondLst>
                            <p:childTnLst>
                              <p:par>
                                <p:cTn fill="hold" grpId="0" id="124" nodeType="afterEffect" presetClass="entr" presetID="53" presetSubtype="0">
                                  <p:stCondLst>
                                    <p:cond delay="0"/>
                                  </p:stCondLst>
                                  <p:childTnLst>
                                    <p:set>
                                      <p:cBhvr>
                                        <p:cTn dur="1" fill="hold" id="125">
                                          <p:stCondLst>
                                            <p:cond delay="0"/>
                                          </p:stCondLst>
                                        </p:cTn>
                                        <p:tgtEl>
                                          <p:spTgt spid="28"/>
                                        </p:tgtEl>
                                        <p:attrNameLst>
                                          <p:attrName>style.visibility</p:attrName>
                                        </p:attrNameLst>
                                      </p:cBhvr>
                                      <p:to>
                                        <p:strVal val="visible"/>
                                      </p:to>
                                    </p:set>
                                    <p:anim calcmode="lin" valueType="num">
                                      <p:cBhvr>
                                        <p:cTn dur="500" fill="hold" id="126"/>
                                        <p:tgtEl>
                                          <p:spTgt spid="28"/>
                                        </p:tgtEl>
                                        <p:attrNameLst>
                                          <p:attrName>ppt_w</p:attrName>
                                        </p:attrNameLst>
                                      </p:cBhvr>
                                      <p:tavLst>
                                        <p:tav tm="0">
                                          <p:val>
                                            <p:fltVal val="0"/>
                                          </p:val>
                                        </p:tav>
                                        <p:tav tm="100000">
                                          <p:val>
                                            <p:strVal val="#ppt_w"/>
                                          </p:val>
                                        </p:tav>
                                      </p:tavLst>
                                    </p:anim>
                                    <p:anim calcmode="lin" valueType="num">
                                      <p:cBhvr>
                                        <p:cTn dur="500" fill="hold" id="127"/>
                                        <p:tgtEl>
                                          <p:spTgt spid="28"/>
                                        </p:tgtEl>
                                        <p:attrNameLst>
                                          <p:attrName>ppt_h</p:attrName>
                                        </p:attrNameLst>
                                      </p:cBhvr>
                                      <p:tavLst>
                                        <p:tav tm="0">
                                          <p:val>
                                            <p:fltVal val="0"/>
                                          </p:val>
                                        </p:tav>
                                        <p:tav tm="100000">
                                          <p:val>
                                            <p:strVal val="#ppt_h"/>
                                          </p:val>
                                        </p:tav>
                                      </p:tavLst>
                                    </p:anim>
                                    <p:animEffect filter="fade" transition="in">
                                      <p:cBhvr>
                                        <p:cTn dur="500" id="128"/>
                                        <p:tgtEl>
                                          <p:spTgt spid="28"/>
                                        </p:tgtEl>
                                      </p:cBhvr>
                                    </p:animEffect>
                                  </p:childTnLst>
                                </p:cTn>
                              </p:par>
                              <p:par>
                                <p:cTn fill="hold" grpId="0" id="129" nodeType="withEffect" presetClass="entr" presetID="10" presetSubtype="0">
                                  <p:stCondLst>
                                    <p:cond delay="0"/>
                                  </p:stCondLst>
                                  <p:childTnLst>
                                    <p:set>
                                      <p:cBhvr>
                                        <p:cTn dur="1" fill="hold" id="130">
                                          <p:stCondLst>
                                            <p:cond delay="0"/>
                                          </p:stCondLst>
                                        </p:cTn>
                                        <p:tgtEl>
                                          <p:spTgt spid="21"/>
                                        </p:tgtEl>
                                        <p:attrNameLst>
                                          <p:attrName>style.visibility</p:attrName>
                                        </p:attrNameLst>
                                      </p:cBhvr>
                                      <p:to>
                                        <p:strVal val="visible"/>
                                      </p:to>
                                    </p:set>
                                    <p:animEffect filter="fade" transition="in">
                                      <p:cBhvr>
                                        <p:cTn dur="500" id="131"/>
                                        <p:tgtEl>
                                          <p:spTgt spid="21"/>
                                        </p:tgtEl>
                                      </p:cBhvr>
                                    </p:animEffect>
                                  </p:childTnLst>
                                </p:cTn>
                              </p:par>
                            </p:childTnLst>
                          </p:cTn>
                        </p:par>
                        <p:par>
                          <p:cTn fill="hold" id="132" nodeType="afterGroup">
                            <p:stCondLst>
                              <p:cond delay="11250"/>
                            </p:stCondLst>
                            <p:childTnLst>
                              <p:par>
                                <p:cTn fill="hold" id="133" nodeType="afterEffect" presetClass="entr" presetID="22" presetSubtype="4">
                                  <p:stCondLst>
                                    <p:cond delay="0"/>
                                  </p:stCondLst>
                                  <p:childTnLst>
                                    <p:set>
                                      <p:cBhvr>
                                        <p:cTn dur="1" fill="hold" id="134">
                                          <p:stCondLst>
                                            <p:cond delay="0"/>
                                          </p:stCondLst>
                                        </p:cTn>
                                        <p:tgtEl>
                                          <p:spTgt spid="57"/>
                                        </p:tgtEl>
                                        <p:attrNameLst>
                                          <p:attrName>style.visibility</p:attrName>
                                        </p:attrNameLst>
                                      </p:cBhvr>
                                      <p:to>
                                        <p:strVal val="visible"/>
                                      </p:to>
                                    </p:set>
                                    <p:animEffect filter="wipe(down)" transition="in">
                                      <p:cBhvr>
                                        <p:cTn dur="500" id="135"/>
                                        <p:tgtEl>
                                          <p:spTgt spid="57"/>
                                        </p:tgtEl>
                                      </p:cBhvr>
                                    </p:animEffect>
                                  </p:childTnLst>
                                </p:cTn>
                              </p:par>
                            </p:childTnLst>
                          </p:cTn>
                        </p:par>
                        <p:par>
                          <p:cTn fill="hold" id="136" nodeType="afterGroup">
                            <p:stCondLst>
                              <p:cond delay="11750"/>
                            </p:stCondLst>
                            <p:childTnLst>
                              <p:par>
                                <p:cTn fill="hold" grpId="0" id="137" nodeType="afterEffect" presetClass="entr" presetID="10" presetSubtype="0">
                                  <p:stCondLst>
                                    <p:cond delay="0"/>
                                  </p:stCondLst>
                                  <p:childTnLst>
                                    <p:set>
                                      <p:cBhvr>
                                        <p:cTn dur="1" fill="hold" id="138">
                                          <p:stCondLst>
                                            <p:cond delay="0"/>
                                          </p:stCondLst>
                                        </p:cTn>
                                        <p:tgtEl>
                                          <p:spTgt spid="56"/>
                                        </p:tgtEl>
                                        <p:attrNameLst>
                                          <p:attrName>style.visibility</p:attrName>
                                        </p:attrNameLst>
                                      </p:cBhvr>
                                      <p:to>
                                        <p:strVal val="visible"/>
                                      </p:to>
                                    </p:set>
                                    <p:animEffect filter="fade" transition="in">
                                      <p:cBhvr>
                                        <p:cTn dur="500" id="139"/>
                                        <p:tgtEl>
                                          <p:spTgt spid="56"/>
                                        </p:tgtEl>
                                      </p:cBhvr>
                                    </p:animEffect>
                                  </p:childTnLst>
                                </p:cTn>
                              </p:par>
                              <p:par>
                                <p:cTn fill="hold" grpId="0" id="140" nodeType="withEffect" presetClass="entr" presetID="10" presetSubtype="0">
                                  <p:stCondLst>
                                    <p:cond delay="0"/>
                                  </p:stCondLst>
                                  <p:childTnLst>
                                    <p:set>
                                      <p:cBhvr>
                                        <p:cTn dur="1" fill="hold" id="141">
                                          <p:stCondLst>
                                            <p:cond delay="0"/>
                                          </p:stCondLst>
                                        </p:cTn>
                                        <p:tgtEl>
                                          <p:spTgt spid="55"/>
                                        </p:tgtEl>
                                        <p:attrNameLst>
                                          <p:attrName>style.visibility</p:attrName>
                                        </p:attrNameLst>
                                      </p:cBhvr>
                                      <p:to>
                                        <p:strVal val="visible"/>
                                      </p:to>
                                    </p:set>
                                    <p:animEffect filter="fade" transition="in">
                                      <p:cBhvr>
                                        <p:cTn dur="500" id="142"/>
                                        <p:tgtEl>
                                          <p:spTgt spid="55"/>
                                        </p:tgtEl>
                                      </p:cBhvr>
                                    </p:animEffect>
                                  </p:childTnLst>
                                </p:cTn>
                              </p:par>
                            </p:childTnLst>
                          </p:cTn>
                        </p:par>
                        <p:par>
                          <p:cTn fill="hold" id="143" nodeType="afterGroup">
                            <p:stCondLst>
                              <p:cond delay="12250"/>
                            </p:stCondLst>
                            <p:childTnLst>
                              <p:par>
                                <p:cTn fill="hold" id="144" nodeType="afterEffect" presetClass="entr" presetID="22" presetSubtype="4">
                                  <p:stCondLst>
                                    <p:cond delay="0"/>
                                  </p:stCondLst>
                                  <p:childTnLst>
                                    <p:set>
                                      <p:cBhvr>
                                        <p:cTn dur="1" fill="hold" id="145">
                                          <p:stCondLst>
                                            <p:cond delay="0"/>
                                          </p:stCondLst>
                                        </p:cTn>
                                        <p:tgtEl>
                                          <p:spTgt spid="58"/>
                                        </p:tgtEl>
                                        <p:attrNameLst>
                                          <p:attrName>style.visibility</p:attrName>
                                        </p:attrNameLst>
                                      </p:cBhvr>
                                      <p:to>
                                        <p:strVal val="visible"/>
                                      </p:to>
                                    </p:set>
                                    <p:animEffect filter="wipe(down)" transition="in">
                                      <p:cBhvr>
                                        <p:cTn dur="500" id="146"/>
                                        <p:tgtEl>
                                          <p:spTgt spid="58"/>
                                        </p:tgtEl>
                                      </p:cBhvr>
                                    </p:animEffect>
                                  </p:childTnLst>
                                </p:cTn>
                              </p:par>
                            </p:childTnLst>
                          </p:cTn>
                        </p:par>
                        <p:par>
                          <p:cTn fill="hold" id="147" nodeType="afterGroup">
                            <p:stCondLst>
                              <p:cond delay="12750"/>
                            </p:stCondLst>
                            <p:childTnLst>
                              <p:par>
                                <p:cTn fill="hold" id="148" nodeType="afterEffect" presetClass="entr" presetID="53" presetSubtype="0">
                                  <p:stCondLst>
                                    <p:cond delay="0"/>
                                  </p:stCondLst>
                                  <p:childTnLst>
                                    <p:set>
                                      <p:cBhvr>
                                        <p:cTn dur="1" fill="hold" id="149">
                                          <p:stCondLst>
                                            <p:cond delay="0"/>
                                          </p:stCondLst>
                                        </p:cTn>
                                        <p:tgtEl>
                                          <p:spTgt spid="62"/>
                                        </p:tgtEl>
                                        <p:attrNameLst>
                                          <p:attrName>style.visibility</p:attrName>
                                        </p:attrNameLst>
                                      </p:cBhvr>
                                      <p:to>
                                        <p:strVal val="visible"/>
                                      </p:to>
                                    </p:set>
                                    <p:anim calcmode="lin" valueType="num">
                                      <p:cBhvr>
                                        <p:cTn dur="500" fill="hold" id="150"/>
                                        <p:tgtEl>
                                          <p:spTgt spid="62"/>
                                        </p:tgtEl>
                                        <p:attrNameLst>
                                          <p:attrName>ppt_w</p:attrName>
                                        </p:attrNameLst>
                                      </p:cBhvr>
                                      <p:tavLst>
                                        <p:tav tm="0">
                                          <p:val>
                                            <p:fltVal val="0"/>
                                          </p:val>
                                        </p:tav>
                                        <p:tav tm="100000">
                                          <p:val>
                                            <p:strVal val="#ppt_w"/>
                                          </p:val>
                                        </p:tav>
                                      </p:tavLst>
                                    </p:anim>
                                    <p:anim calcmode="lin" valueType="num">
                                      <p:cBhvr>
                                        <p:cTn dur="500" fill="hold" id="151"/>
                                        <p:tgtEl>
                                          <p:spTgt spid="62"/>
                                        </p:tgtEl>
                                        <p:attrNameLst>
                                          <p:attrName>ppt_h</p:attrName>
                                        </p:attrNameLst>
                                      </p:cBhvr>
                                      <p:tavLst>
                                        <p:tav tm="0">
                                          <p:val>
                                            <p:fltVal val="0"/>
                                          </p:val>
                                        </p:tav>
                                        <p:tav tm="100000">
                                          <p:val>
                                            <p:strVal val="#ppt_h"/>
                                          </p:val>
                                        </p:tav>
                                      </p:tavLst>
                                    </p:anim>
                                    <p:animEffect filter="fade" transition="in">
                                      <p:cBhvr>
                                        <p:cTn dur="500" id="152"/>
                                        <p:tgtEl>
                                          <p:spTgt spid="62"/>
                                        </p:tgtEl>
                                      </p:cBhvr>
                                    </p:animEffect>
                                  </p:childTnLst>
                                </p:cTn>
                              </p:par>
                            </p:childTnLst>
                          </p:cTn>
                        </p:par>
                        <p:par>
                          <p:cTn fill="hold" id="153" nodeType="afterGroup">
                            <p:stCondLst>
                              <p:cond delay="13250"/>
                            </p:stCondLst>
                            <p:childTnLst>
                              <p:par>
                                <p:cTn fill="hold" id="154" nodeType="afterEffect" presetClass="entr" presetID="22" presetSubtype="8">
                                  <p:stCondLst>
                                    <p:cond delay="0"/>
                                  </p:stCondLst>
                                  <p:childTnLst>
                                    <p:set>
                                      <p:cBhvr>
                                        <p:cTn dur="1" fill="hold" id="155">
                                          <p:stCondLst>
                                            <p:cond delay="0"/>
                                          </p:stCondLst>
                                        </p:cTn>
                                        <p:tgtEl>
                                          <p:spTgt spid="13"/>
                                        </p:tgtEl>
                                        <p:attrNameLst>
                                          <p:attrName>style.visibility</p:attrName>
                                        </p:attrNameLst>
                                      </p:cBhvr>
                                      <p:to>
                                        <p:strVal val="visible"/>
                                      </p:to>
                                    </p:set>
                                    <p:animEffect filter="wipe(left)" transition="in">
                                      <p:cBhvr>
                                        <p:cTn dur="500" id="156"/>
                                        <p:tgtEl>
                                          <p:spTgt spid="13"/>
                                        </p:tgtEl>
                                      </p:cBhvr>
                                    </p:animEffect>
                                  </p:childTnLst>
                                </p:cTn>
                              </p:par>
                            </p:childTnLst>
                          </p:cTn>
                        </p:par>
                        <p:par>
                          <p:cTn fill="hold" id="157" nodeType="afterGroup">
                            <p:stCondLst>
                              <p:cond delay="13750"/>
                            </p:stCondLst>
                            <p:childTnLst>
                              <p:par>
                                <p:cTn fill="hold" grpId="0" id="158" nodeType="afterEffect" presetClass="entr" presetID="53" presetSubtype="0">
                                  <p:stCondLst>
                                    <p:cond delay="0"/>
                                  </p:stCondLst>
                                  <p:childTnLst>
                                    <p:set>
                                      <p:cBhvr>
                                        <p:cTn dur="1" fill="hold" id="159">
                                          <p:stCondLst>
                                            <p:cond delay="0"/>
                                          </p:stCondLst>
                                        </p:cTn>
                                        <p:tgtEl>
                                          <p:spTgt spid="29"/>
                                        </p:tgtEl>
                                        <p:attrNameLst>
                                          <p:attrName>style.visibility</p:attrName>
                                        </p:attrNameLst>
                                      </p:cBhvr>
                                      <p:to>
                                        <p:strVal val="visible"/>
                                      </p:to>
                                    </p:set>
                                    <p:anim calcmode="lin" valueType="num">
                                      <p:cBhvr>
                                        <p:cTn dur="500" fill="hold" id="160"/>
                                        <p:tgtEl>
                                          <p:spTgt spid="29"/>
                                        </p:tgtEl>
                                        <p:attrNameLst>
                                          <p:attrName>ppt_w</p:attrName>
                                        </p:attrNameLst>
                                      </p:cBhvr>
                                      <p:tavLst>
                                        <p:tav tm="0">
                                          <p:val>
                                            <p:fltVal val="0"/>
                                          </p:val>
                                        </p:tav>
                                        <p:tav tm="100000">
                                          <p:val>
                                            <p:strVal val="#ppt_w"/>
                                          </p:val>
                                        </p:tav>
                                      </p:tavLst>
                                    </p:anim>
                                    <p:anim calcmode="lin" valueType="num">
                                      <p:cBhvr>
                                        <p:cTn dur="500" fill="hold" id="161"/>
                                        <p:tgtEl>
                                          <p:spTgt spid="29"/>
                                        </p:tgtEl>
                                        <p:attrNameLst>
                                          <p:attrName>ppt_h</p:attrName>
                                        </p:attrNameLst>
                                      </p:cBhvr>
                                      <p:tavLst>
                                        <p:tav tm="0">
                                          <p:val>
                                            <p:fltVal val="0"/>
                                          </p:val>
                                        </p:tav>
                                        <p:tav tm="100000">
                                          <p:val>
                                            <p:strVal val="#ppt_h"/>
                                          </p:val>
                                        </p:tav>
                                      </p:tavLst>
                                    </p:anim>
                                    <p:animEffect filter="fade" transition="in">
                                      <p:cBhvr>
                                        <p:cTn dur="500" id="162"/>
                                        <p:tgtEl>
                                          <p:spTgt spid="29"/>
                                        </p:tgtEl>
                                      </p:cBhvr>
                                    </p:animEffect>
                                  </p:childTnLst>
                                </p:cTn>
                              </p:par>
                              <p:par>
                                <p:cTn fill="hold" grpId="0" id="163" nodeType="withEffect" presetClass="entr" presetID="10" presetSubtype="0">
                                  <p:stCondLst>
                                    <p:cond delay="0"/>
                                  </p:stCondLst>
                                  <p:childTnLst>
                                    <p:set>
                                      <p:cBhvr>
                                        <p:cTn dur="1" fill="hold" id="164">
                                          <p:stCondLst>
                                            <p:cond delay="0"/>
                                          </p:stCondLst>
                                        </p:cTn>
                                        <p:tgtEl>
                                          <p:spTgt spid="20"/>
                                        </p:tgtEl>
                                        <p:attrNameLst>
                                          <p:attrName>style.visibility</p:attrName>
                                        </p:attrNameLst>
                                      </p:cBhvr>
                                      <p:to>
                                        <p:strVal val="visible"/>
                                      </p:to>
                                    </p:set>
                                    <p:animEffect filter="fade" transition="in">
                                      <p:cBhvr>
                                        <p:cTn dur="500" id="165"/>
                                        <p:tgtEl>
                                          <p:spTgt spid="20"/>
                                        </p:tgtEl>
                                      </p:cBhvr>
                                    </p:animEffect>
                                  </p:childTnLst>
                                </p:cTn>
                              </p:par>
                            </p:childTnLst>
                          </p:cTn>
                        </p:par>
                        <p:par>
                          <p:cTn fill="hold" id="166" nodeType="afterGroup">
                            <p:stCondLst>
                              <p:cond delay="14250"/>
                            </p:stCondLst>
                            <p:childTnLst>
                              <p:par>
                                <p:cTn fill="hold" id="167" nodeType="afterEffect" presetClass="entr" presetID="22" presetSubtype="4">
                                  <p:stCondLst>
                                    <p:cond delay="0"/>
                                  </p:stCondLst>
                                  <p:childTnLst>
                                    <p:set>
                                      <p:cBhvr>
                                        <p:cTn dur="1" fill="hold" id="168">
                                          <p:stCondLst>
                                            <p:cond delay="0"/>
                                          </p:stCondLst>
                                        </p:cTn>
                                        <p:tgtEl>
                                          <p:spTgt spid="69"/>
                                        </p:tgtEl>
                                        <p:attrNameLst>
                                          <p:attrName>style.visibility</p:attrName>
                                        </p:attrNameLst>
                                      </p:cBhvr>
                                      <p:to>
                                        <p:strVal val="visible"/>
                                      </p:to>
                                    </p:set>
                                    <p:animEffect filter="wipe(down)" transition="in">
                                      <p:cBhvr>
                                        <p:cTn dur="500" id="169"/>
                                        <p:tgtEl>
                                          <p:spTgt spid="69"/>
                                        </p:tgtEl>
                                      </p:cBhvr>
                                    </p:animEffect>
                                  </p:childTnLst>
                                </p:cTn>
                              </p:par>
                            </p:childTnLst>
                          </p:cTn>
                        </p:par>
                        <p:par>
                          <p:cTn fill="hold" id="170" nodeType="afterGroup">
                            <p:stCondLst>
                              <p:cond delay="14750"/>
                            </p:stCondLst>
                            <p:childTnLst>
                              <p:par>
                                <p:cTn fill="hold" grpId="0" id="171" nodeType="afterEffect" presetClass="entr" presetID="10" presetSubtype="0">
                                  <p:stCondLst>
                                    <p:cond delay="0"/>
                                  </p:stCondLst>
                                  <p:childTnLst>
                                    <p:set>
                                      <p:cBhvr>
                                        <p:cTn dur="1" fill="hold" id="172">
                                          <p:stCondLst>
                                            <p:cond delay="0"/>
                                          </p:stCondLst>
                                        </p:cTn>
                                        <p:tgtEl>
                                          <p:spTgt spid="68"/>
                                        </p:tgtEl>
                                        <p:attrNameLst>
                                          <p:attrName>style.visibility</p:attrName>
                                        </p:attrNameLst>
                                      </p:cBhvr>
                                      <p:to>
                                        <p:strVal val="visible"/>
                                      </p:to>
                                    </p:set>
                                    <p:animEffect filter="fade" transition="in">
                                      <p:cBhvr>
                                        <p:cTn dur="500" id="173"/>
                                        <p:tgtEl>
                                          <p:spTgt spid="68"/>
                                        </p:tgtEl>
                                      </p:cBhvr>
                                    </p:animEffect>
                                  </p:childTnLst>
                                </p:cTn>
                              </p:par>
                              <p:par>
                                <p:cTn fill="hold" grpId="0" id="174" nodeType="withEffect" presetClass="entr" presetID="10" presetSubtype="0">
                                  <p:stCondLst>
                                    <p:cond delay="0"/>
                                  </p:stCondLst>
                                  <p:childTnLst>
                                    <p:set>
                                      <p:cBhvr>
                                        <p:cTn dur="1" fill="hold" id="175">
                                          <p:stCondLst>
                                            <p:cond delay="0"/>
                                          </p:stCondLst>
                                        </p:cTn>
                                        <p:tgtEl>
                                          <p:spTgt spid="67"/>
                                        </p:tgtEl>
                                        <p:attrNameLst>
                                          <p:attrName>style.visibility</p:attrName>
                                        </p:attrNameLst>
                                      </p:cBhvr>
                                      <p:to>
                                        <p:strVal val="visible"/>
                                      </p:to>
                                    </p:set>
                                    <p:animEffect filter="fade" transition="in">
                                      <p:cBhvr>
                                        <p:cTn dur="500" id="176"/>
                                        <p:tgtEl>
                                          <p:spTgt spid="67"/>
                                        </p:tgtEl>
                                      </p:cBhvr>
                                    </p:animEffect>
                                  </p:childTnLst>
                                </p:cTn>
                              </p:par>
                            </p:childTnLst>
                          </p:cTn>
                        </p:par>
                        <p:par>
                          <p:cTn fill="hold" id="177" nodeType="afterGroup">
                            <p:stCondLst>
                              <p:cond delay="15250"/>
                            </p:stCondLst>
                            <p:childTnLst>
                              <p:par>
                                <p:cTn fill="hold" id="178" nodeType="afterEffect" presetClass="entr" presetID="22" presetSubtype="4">
                                  <p:stCondLst>
                                    <p:cond delay="0"/>
                                  </p:stCondLst>
                                  <p:childTnLst>
                                    <p:set>
                                      <p:cBhvr>
                                        <p:cTn dur="1" fill="hold" id="179">
                                          <p:stCondLst>
                                            <p:cond delay="0"/>
                                          </p:stCondLst>
                                        </p:cTn>
                                        <p:tgtEl>
                                          <p:spTgt spid="70"/>
                                        </p:tgtEl>
                                        <p:attrNameLst>
                                          <p:attrName>style.visibility</p:attrName>
                                        </p:attrNameLst>
                                      </p:cBhvr>
                                      <p:to>
                                        <p:strVal val="visible"/>
                                      </p:to>
                                    </p:set>
                                    <p:animEffect filter="wipe(down)" transition="in">
                                      <p:cBhvr>
                                        <p:cTn dur="500" id="180"/>
                                        <p:tgtEl>
                                          <p:spTgt spid="70"/>
                                        </p:tgtEl>
                                      </p:cBhvr>
                                    </p:animEffect>
                                  </p:childTnLst>
                                </p:cTn>
                              </p:par>
                            </p:childTnLst>
                          </p:cTn>
                        </p:par>
                        <p:par>
                          <p:cTn fill="hold" id="181" nodeType="afterGroup">
                            <p:stCondLst>
                              <p:cond delay="15750"/>
                            </p:stCondLst>
                            <p:childTnLst>
                              <p:par>
                                <p:cTn fill="hold" id="182" nodeType="afterEffect" presetClass="entr" presetID="53" presetSubtype="0">
                                  <p:stCondLst>
                                    <p:cond delay="0"/>
                                  </p:stCondLst>
                                  <p:childTnLst>
                                    <p:set>
                                      <p:cBhvr>
                                        <p:cTn dur="1" fill="hold" id="183">
                                          <p:stCondLst>
                                            <p:cond delay="0"/>
                                          </p:stCondLst>
                                        </p:cTn>
                                        <p:tgtEl>
                                          <p:spTgt spid="75"/>
                                        </p:tgtEl>
                                        <p:attrNameLst>
                                          <p:attrName>style.visibility</p:attrName>
                                        </p:attrNameLst>
                                      </p:cBhvr>
                                      <p:to>
                                        <p:strVal val="visible"/>
                                      </p:to>
                                    </p:set>
                                    <p:anim calcmode="lin" valueType="num">
                                      <p:cBhvr>
                                        <p:cTn dur="500" fill="hold" id="184"/>
                                        <p:tgtEl>
                                          <p:spTgt spid="75"/>
                                        </p:tgtEl>
                                        <p:attrNameLst>
                                          <p:attrName>ppt_w</p:attrName>
                                        </p:attrNameLst>
                                      </p:cBhvr>
                                      <p:tavLst>
                                        <p:tav tm="0">
                                          <p:val>
                                            <p:fltVal val="0"/>
                                          </p:val>
                                        </p:tav>
                                        <p:tav tm="100000">
                                          <p:val>
                                            <p:strVal val="#ppt_w"/>
                                          </p:val>
                                        </p:tav>
                                      </p:tavLst>
                                    </p:anim>
                                    <p:anim calcmode="lin" valueType="num">
                                      <p:cBhvr>
                                        <p:cTn dur="500" fill="hold" id="185"/>
                                        <p:tgtEl>
                                          <p:spTgt spid="75"/>
                                        </p:tgtEl>
                                        <p:attrNameLst>
                                          <p:attrName>ppt_h</p:attrName>
                                        </p:attrNameLst>
                                      </p:cBhvr>
                                      <p:tavLst>
                                        <p:tav tm="0">
                                          <p:val>
                                            <p:fltVal val="0"/>
                                          </p:val>
                                        </p:tav>
                                        <p:tav tm="100000">
                                          <p:val>
                                            <p:strVal val="#ppt_h"/>
                                          </p:val>
                                        </p:tav>
                                      </p:tavLst>
                                    </p:anim>
                                    <p:animEffect filter="fade" transition="in">
                                      <p:cBhvr>
                                        <p:cTn dur="500" id="186"/>
                                        <p:tgtEl>
                                          <p:spTgt spid="75"/>
                                        </p:tgtEl>
                                      </p:cBhvr>
                                    </p:animEffect>
                                  </p:childTnLst>
                                </p:cTn>
                              </p:par>
                            </p:childTnLst>
                          </p:cTn>
                        </p:par>
                        <p:par>
                          <p:cTn fill="hold" id="187" nodeType="afterGroup">
                            <p:stCondLst>
                              <p:cond delay="16250"/>
                            </p:stCondLst>
                            <p:childTnLst>
                              <p:par>
                                <p:cTn fill="hold" id="188" nodeType="afterEffect" presetClass="entr" presetID="22" presetSubtype="8">
                                  <p:stCondLst>
                                    <p:cond delay="0"/>
                                  </p:stCondLst>
                                  <p:childTnLst>
                                    <p:set>
                                      <p:cBhvr>
                                        <p:cTn dur="1" fill="hold" id="189">
                                          <p:stCondLst>
                                            <p:cond delay="0"/>
                                          </p:stCondLst>
                                        </p:cTn>
                                        <p:tgtEl>
                                          <p:spTgt spid="15"/>
                                        </p:tgtEl>
                                        <p:attrNameLst>
                                          <p:attrName>style.visibility</p:attrName>
                                        </p:attrNameLst>
                                      </p:cBhvr>
                                      <p:to>
                                        <p:strVal val="visible"/>
                                      </p:to>
                                    </p:set>
                                    <p:animEffect filter="wipe(left)" transition="in">
                                      <p:cBhvr>
                                        <p:cTn dur="500" id="19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7"/>
      <p:bldP grpId="0" spid="18"/>
      <p:bldP grpId="0" spid="20"/>
      <p:bldP grpId="0" spid="21"/>
      <p:bldP grpId="0" spid="22"/>
      <p:bldP grpId="0" spid="23"/>
      <p:bldP grpId="0" spid="24"/>
      <p:bldP grpId="0" spid="25"/>
      <p:bldP grpId="0" spid="26"/>
      <p:bldP grpId="0" spid="27"/>
      <p:bldP grpId="0" spid="28"/>
      <p:bldP grpId="0" spid="29"/>
      <p:bldP grpId="0" spid="36"/>
      <p:bldP grpId="0" spid="37"/>
      <p:bldP grpId="0" spid="51"/>
      <p:bldP grpId="0" spid="52"/>
      <p:bldP grpId="0" spid="55"/>
      <p:bldP grpId="0" spid="56"/>
      <p:bldP grpId="0" spid="67"/>
      <p:bldP grpId="0" spid="6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229867"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长期发展目标</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z="1400">
                <a:solidFill>
                  <a:schemeClr val="bg1"/>
                </a:solidFill>
                <a:latin charset="-122" pitchFamily="34" typeface="微软雅黑"/>
                <a:ea charset="-122" pitchFamily="34" typeface="微软雅黑"/>
                <a:cs charset="0" panose="020b0604020202020204" pitchFamily="34" typeface="Arial"/>
              </a:rPr>
              <a:t>25</a:t>
            </a:r>
          </a:p>
        </p:txBody>
      </p:sp>
      <p:pic>
        <p:nvPicPr>
          <p:cNvPr id="64" name="图片 63"/>
          <p:cNvPicPr>
            <a:picLocks noChangeAspect="1"/>
          </p:cNvPicPr>
          <p:nvPr/>
        </p:nvPicPr>
        <p:blipFill>
          <a:blip r:embed="rId3">
            <a:extLst>
              <a:ext uri="{BEBA8EAE-BF5A-486C-A8C5-ECC9F3942E4B}">
                <a14:imgProps>
                  <a14:imgLayer xmlns:d3p1="http://schemas.openxmlformats.org/officeDocument/2006/relationships" d3p1:embed="">
                    <a14:imgEffect>
                      <a14:backgroundRemoval b="96995" l="1048" r="96931" t="3836">
                        <a14:foregroundMark x1="30913" x2="33683" y1="21611" y2="31458"/>
                        <a14:foregroundMark x1="7635" x2="10105" y1="16752" y2="19757"/>
                        <a14:foregroundMark x1="5165" x2="3293" y1="15985" y2="14962"/>
                        <a14:foregroundMark x1="5614" x2="7410" y1="13683" y2="15857"/>
                        <a14:foregroundMark x1="8009" x2="9281" y1="12404" y2="16560"/>
                        <a14:foregroundMark x1="65793" x2="65045" y1="33951" y2="35358"/>
                        <a14:foregroundMark x1="65120" x2="66991" y1="36573" y2="38811"/>
                        <a14:foregroundMark x1="66467" x2="67889" y1="35806" y2="37084"/>
                        <a14:foregroundMark x1="67216" x2="68338" y1="34974" y2="36061"/>
                        <a14:foregroundMark x1="68488" x2="68862" y1="38043" y2="38363"/>
                        <a14:backgroundMark x1="6662" x2="5464" y1="16049" y2="14898"/>
                        <a14:backgroundMark x1="8009" x2="6886" y1="15473" y2="13107"/>
                        <a14:backgroundMark x1="65868" x2="67216" y1="36317" y2="37852"/>
                        <a14:backgroundMark x1="67216" x2="68488" y1="35870" y2="37084"/>
                      </a14:backgroundRemoval>
                    </a14:imgEffect>
                  </a14:imgLayer>
                </a14:imgProps>
              </a:ext>
              <a:ext uri="{28A0092B-C50C-407E-A947-70E740481C1C}">
                <a14:useLocalDpi val="0"/>
              </a:ext>
            </a:extLst>
          </a:blip>
          <a:stretch>
            <a:fillRect/>
          </a:stretch>
        </p:blipFill>
        <p:spPr>
          <a:xfrm>
            <a:off x="6743278" y="764704"/>
            <a:ext cx="5086797" cy="5955070"/>
          </a:xfrm>
          <a:prstGeom prst="rect">
            <a:avLst/>
          </a:prstGeom>
          <a:effectLst>
            <a:outerShdw algn="tl" dir="2700000" dist="114300" rotWithShape="0">
              <a:prstClr val="black">
                <a:alpha val="20000"/>
              </a:prstClr>
            </a:outerShdw>
          </a:effectLst>
        </p:spPr>
      </p:pic>
      <p:sp>
        <p:nvSpPr>
          <p:cNvPr id="65" name="文本框 44"/>
          <p:cNvSpPr txBox="1"/>
          <p:nvPr/>
        </p:nvSpPr>
        <p:spPr>
          <a:xfrm>
            <a:off x="1270670" y="1612530"/>
            <a:ext cx="5390199" cy="1261872"/>
          </a:xfrm>
          <a:prstGeom prst="rect">
            <a:avLst/>
          </a:prstGeom>
          <a:noFill/>
        </p:spPr>
        <p:txBody>
          <a:bodyPr rtlCol="0" wrap="square">
            <a:spAutoFit/>
          </a:bodyPr>
          <a:lstStyle/>
          <a:p>
            <a:pPr>
              <a:lnSpc>
                <a:spcPct val="120000"/>
              </a:lnSpc>
            </a:pPr>
            <a:r>
              <a:rPr altLang="en-US" b="1" lang="zh-CN" sz="3200">
                <a:solidFill>
                  <a:srgbClr val="FB7D6E"/>
                </a:solidFill>
                <a:latin charset="-122" pitchFamily="34" typeface="微软雅黑"/>
                <a:ea charset="-122" pitchFamily="34" typeface="微软雅黑"/>
              </a:rPr>
              <a:t>请在此处</a:t>
            </a:r>
          </a:p>
          <a:p>
            <a:pPr>
              <a:lnSpc>
                <a:spcPct val="120000"/>
              </a:lnSpc>
            </a:pPr>
            <a:r>
              <a:rPr altLang="en-US" b="1" lang="zh-CN" sz="3200">
                <a:solidFill>
                  <a:srgbClr val="FB7D6E"/>
                </a:solidFill>
                <a:latin charset="-122" pitchFamily="34" typeface="微软雅黑"/>
                <a:ea charset="-122" pitchFamily="34" typeface="微软雅黑"/>
              </a:rPr>
              <a:t>添加文字详细的标题信息</a:t>
            </a:r>
          </a:p>
        </p:txBody>
      </p:sp>
      <p:sp>
        <p:nvSpPr>
          <p:cNvPr id="66" name="矩形 65"/>
          <p:cNvSpPr/>
          <p:nvPr/>
        </p:nvSpPr>
        <p:spPr>
          <a:xfrm>
            <a:off x="1339810" y="2886725"/>
            <a:ext cx="4653295" cy="603504"/>
          </a:xfrm>
          <a:prstGeom prst="rect">
            <a:avLst/>
          </a:prstGeom>
        </p:spPr>
        <p:txBody>
          <a:bodyPr wrap="square">
            <a:spAutoFit/>
          </a:bodyPr>
          <a:lstStyle/>
          <a:p>
            <a:pPr>
              <a:lnSpc>
                <a:spcPct val="120000"/>
              </a:lnSpc>
              <a:spcBef>
                <a:spcPct val="0"/>
              </a:spcBef>
              <a:buNone/>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67" name="燕尾形 66"/>
          <p:cNvSpPr/>
          <p:nvPr/>
        </p:nvSpPr>
        <p:spPr>
          <a:xfrm rot="5400000">
            <a:off x="1528610" y="4077072"/>
            <a:ext cx="360040" cy="576064"/>
          </a:xfrm>
          <a:prstGeom prst="chevr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68" name="直接连接符 67"/>
          <p:cNvCxnSpPr/>
          <p:nvPr/>
        </p:nvCxnSpPr>
        <p:spPr>
          <a:xfrm>
            <a:off x="1708630" y="4653136"/>
            <a:ext cx="4284475"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2045628" y="3632552"/>
            <a:ext cx="1097262" cy="365752"/>
          </a:xfrm>
          <a:prstGeom prst="rect">
            <a:avLst/>
          </a:prstGeom>
        </p:spPr>
        <p:txBody>
          <a:bodyPr bIns="45716" lIns="91431" rIns="91431" tIns="45716" wrap="none">
            <a:spAutoFit/>
          </a:bodyPr>
          <a:lstStyle/>
          <a:p>
            <a:pPr>
              <a:spcBef>
                <a:spcPct val="0"/>
              </a:spcBef>
              <a:buFont typeface="Arial"/>
              <a:buNone/>
            </a:pPr>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添加标题</a:t>
            </a:r>
          </a:p>
        </p:txBody>
      </p:sp>
      <p:sp>
        <p:nvSpPr>
          <p:cNvPr id="70" name="矩形 69"/>
          <p:cNvSpPr>
            <a:spLocks noChangeArrowheads="1"/>
          </p:cNvSpPr>
          <p:nvPr/>
        </p:nvSpPr>
        <p:spPr bwMode="auto">
          <a:xfrm>
            <a:off x="2032665" y="3971738"/>
            <a:ext cx="4061747"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itchFamily="34" typeface="微软雅黑"/>
              </a:rPr>
              <a:t>在此录入上述图表的综合描述说明，在此录入上述图表的综合描述说明。</a:t>
            </a:r>
          </a:p>
        </p:txBody>
      </p:sp>
      <p:sp>
        <p:nvSpPr>
          <p:cNvPr id="71" name="燕尾形 70"/>
          <p:cNvSpPr/>
          <p:nvPr/>
        </p:nvSpPr>
        <p:spPr>
          <a:xfrm rot="5400000">
            <a:off x="1528610" y="5445224"/>
            <a:ext cx="360040" cy="576064"/>
          </a:xfrm>
          <a:prstGeom prst="chevron">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72" name="直接连接符 71"/>
          <p:cNvCxnSpPr/>
          <p:nvPr/>
        </p:nvCxnSpPr>
        <p:spPr>
          <a:xfrm>
            <a:off x="1708630" y="6021288"/>
            <a:ext cx="4284475"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2045628" y="5000704"/>
            <a:ext cx="1097262" cy="365752"/>
          </a:xfrm>
          <a:prstGeom prst="rect">
            <a:avLst/>
          </a:prstGeom>
        </p:spPr>
        <p:txBody>
          <a:bodyPr bIns="45716" lIns="91431" rIns="91431" tIns="45716" wrap="none">
            <a:spAutoFit/>
          </a:bodyPr>
          <a:lstStyle/>
          <a:p>
            <a:pPr>
              <a:spcBef>
                <a:spcPct val="0"/>
              </a:spcBef>
              <a:buFont typeface="Arial"/>
              <a:buNone/>
            </a:pPr>
            <a:r>
              <a:rPr altLang="en-US" b="1" lang="zh-CN">
                <a:solidFill>
                  <a:schemeClr val="tx1">
                    <a:lumMod val="50000"/>
                    <a:lumOff val="50000"/>
                  </a:schemeClr>
                </a:solidFill>
                <a:latin charset="-122" pitchFamily="34" typeface="微软雅黑"/>
                <a:ea charset="-122" pitchFamily="34" typeface="微软雅黑"/>
                <a:cs charset="0" panose="020b0604020202020204" pitchFamily="34" typeface="Arial"/>
              </a:rPr>
              <a:t>添加标题</a:t>
            </a:r>
          </a:p>
        </p:txBody>
      </p:sp>
      <p:sp>
        <p:nvSpPr>
          <p:cNvPr id="74" name="矩形 47"/>
          <p:cNvSpPr>
            <a:spLocks noChangeArrowheads="1"/>
          </p:cNvSpPr>
          <p:nvPr/>
        </p:nvSpPr>
        <p:spPr bwMode="auto">
          <a:xfrm>
            <a:off x="2032665" y="5339890"/>
            <a:ext cx="4061747"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itchFamily="34" typeface="微软雅黑"/>
              </a:rPr>
              <a:t>在此录入上述图表的综合描述说明，在此录入上述图表的综合描述说明。</a:t>
            </a:r>
          </a:p>
        </p:txBody>
      </p:sp>
    </p:spTree>
    <p:extLst>
      <p:ext uri="{BB962C8B-B14F-4D97-AF65-F5344CB8AC3E}">
        <p14:creationId val="100032798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37" presetSubtype="0">
                                  <p:stCondLst>
                                    <p:cond delay="0"/>
                                  </p:stCondLst>
                                  <p:childTnLst>
                                    <p:set>
                                      <p:cBhvr>
                                        <p:cTn dur="1" fill="hold" id="19">
                                          <p:stCondLst>
                                            <p:cond delay="0"/>
                                          </p:stCondLst>
                                        </p:cTn>
                                        <p:tgtEl>
                                          <p:spTgt spid="64"/>
                                        </p:tgtEl>
                                        <p:attrNameLst>
                                          <p:attrName>style.visibility</p:attrName>
                                        </p:attrNameLst>
                                      </p:cBhvr>
                                      <p:to>
                                        <p:strVal val="visible"/>
                                      </p:to>
                                    </p:set>
                                    <p:animEffect filter="fade" transition="in">
                                      <p:cBhvr>
                                        <p:cTn dur="1000" id="20"/>
                                        <p:tgtEl>
                                          <p:spTgt spid="64"/>
                                        </p:tgtEl>
                                      </p:cBhvr>
                                    </p:animEffect>
                                    <p:anim calcmode="lin" valueType="num">
                                      <p:cBhvr>
                                        <p:cTn dur="1000" fill="hold" id="21"/>
                                        <p:tgtEl>
                                          <p:spTgt spid="64"/>
                                        </p:tgtEl>
                                        <p:attrNameLst>
                                          <p:attrName>ppt_x</p:attrName>
                                        </p:attrNameLst>
                                      </p:cBhvr>
                                      <p:tavLst>
                                        <p:tav tm="0">
                                          <p:val>
                                            <p:strVal val="#ppt_x"/>
                                          </p:val>
                                        </p:tav>
                                        <p:tav tm="100000">
                                          <p:val>
                                            <p:strVal val="#ppt_x"/>
                                          </p:val>
                                        </p:tav>
                                      </p:tavLst>
                                    </p:anim>
                                    <p:anim calcmode="lin" valueType="num">
                                      <p:cBhvr>
                                        <p:cTn decel="100000" dur="900" fill="hold" id="22"/>
                                        <p:tgtEl>
                                          <p:spTgt spid="64"/>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2250"/>
                            </p:stCondLst>
                            <p:childTnLst>
                              <p:par>
                                <p:cTn decel="100000" fill="hold" grpId="0" id="25" nodeType="afterEffect" presetClass="entr" presetID="50" presetSubtype="0">
                                  <p:stCondLst>
                                    <p:cond delay="0"/>
                                  </p:stCondLst>
                                  <p:iterate type="lt">
                                    <p:tmPct val="10000"/>
                                  </p:iterate>
                                  <p:childTnLst>
                                    <p:set>
                                      <p:cBhvr>
                                        <p:cTn dur="1" fill="hold" id="26">
                                          <p:stCondLst>
                                            <p:cond delay="0"/>
                                          </p:stCondLst>
                                        </p:cTn>
                                        <p:tgtEl>
                                          <p:spTgt spid="65"/>
                                        </p:tgtEl>
                                        <p:attrNameLst>
                                          <p:attrName>style.visibility</p:attrName>
                                        </p:attrNameLst>
                                      </p:cBhvr>
                                      <p:to>
                                        <p:strVal val="visible"/>
                                      </p:to>
                                    </p:set>
                                    <p:anim calcmode="lin" valueType="num">
                                      <p:cBhvr>
                                        <p:cTn dur="1000" fill="hold" id="27"/>
                                        <p:tgtEl>
                                          <p:spTgt spid="65"/>
                                        </p:tgtEl>
                                        <p:attrNameLst>
                                          <p:attrName>ppt_w</p:attrName>
                                        </p:attrNameLst>
                                      </p:cBhvr>
                                      <p:tavLst>
                                        <p:tav tm="0">
                                          <p:val>
                                            <p:strVal val="#ppt_w+.3"/>
                                          </p:val>
                                        </p:tav>
                                        <p:tav tm="100000">
                                          <p:val>
                                            <p:strVal val="#ppt_w"/>
                                          </p:val>
                                        </p:tav>
                                      </p:tavLst>
                                    </p:anim>
                                    <p:anim calcmode="lin" valueType="num">
                                      <p:cBhvr>
                                        <p:cTn dur="1000" fill="hold" id="28"/>
                                        <p:tgtEl>
                                          <p:spTgt spid="65"/>
                                        </p:tgtEl>
                                        <p:attrNameLst>
                                          <p:attrName>ppt_h</p:attrName>
                                        </p:attrNameLst>
                                      </p:cBhvr>
                                      <p:tavLst>
                                        <p:tav tm="0">
                                          <p:val>
                                            <p:strVal val="#ppt_h"/>
                                          </p:val>
                                        </p:tav>
                                        <p:tav tm="100000">
                                          <p:val>
                                            <p:strVal val="#ppt_h"/>
                                          </p:val>
                                        </p:tav>
                                      </p:tavLst>
                                    </p:anim>
                                    <p:animEffect filter="fade" transition="in">
                                      <p:cBhvr>
                                        <p:cTn dur="1000" id="29"/>
                                        <p:tgtEl>
                                          <p:spTgt spid="65"/>
                                        </p:tgtEl>
                                      </p:cBhvr>
                                    </p:animEffect>
                                  </p:childTnLst>
                                </p:cTn>
                              </p:par>
                            </p:childTnLst>
                          </p:cTn>
                        </p:par>
                        <p:par>
                          <p:cTn fill="hold" id="30" nodeType="afterGroup">
                            <p:stCondLst>
                              <p:cond delay="3250"/>
                            </p:stCondLst>
                            <p:childTnLst>
                              <p:par>
                                <p:cTn fill="hold" grpId="0" id="31" nodeType="afterEffect" presetClass="entr" presetID="42" presetSubtype="0">
                                  <p:stCondLst>
                                    <p:cond delay="0"/>
                                  </p:stCondLst>
                                  <p:iterate type="wd">
                                    <p:tmPct val="10000"/>
                                  </p:iterate>
                                  <p:childTnLst>
                                    <p:set>
                                      <p:cBhvr>
                                        <p:cTn dur="1" fill="hold" id="32">
                                          <p:stCondLst>
                                            <p:cond delay="0"/>
                                          </p:stCondLst>
                                        </p:cTn>
                                        <p:tgtEl>
                                          <p:spTgt spid="66"/>
                                        </p:tgtEl>
                                        <p:attrNameLst>
                                          <p:attrName>style.visibility</p:attrName>
                                        </p:attrNameLst>
                                      </p:cBhvr>
                                      <p:to>
                                        <p:strVal val="visible"/>
                                      </p:to>
                                    </p:set>
                                    <p:animEffect filter="fade" transition="in">
                                      <p:cBhvr>
                                        <p:cTn dur="500" id="33"/>
                                        <p:tgtEl>
                                          <p:spTgt spid="66"/>
                                        </p:tgtEl>
                                      </p:cBhvr>
                                    </p:animEffect>
                                    <p:anim calcmode="lin" valueType="num">
                                      <p:cBhvr>
                                        <p:cTn dur="500" fill="hold" id="34"/>
                                        <p:tgtEl>
                                          <p:spTgt spid="66"/>
                                        </p:tgtEl>
                                        <p:attrNameLst>
                                          <p:attrName>ppt_x</p:attrName>
                                        </p:attrNameLst>
                                      </p:cBhvr>
                                      <p:tavLst>
                                        <p:tav tm="0">
                                          <p:val>
                                            <p:strVal val="#ppt_x"/>
                                          </p:val>
                                        </p:tav>
                                        <p:tav tm="100000">
                                          <p:val>
                                            <p:strVal val="#ppt_x"/>
                                          </p:val>
                                        </p:tav>
                                      </p:tavLst>
                                    </p:anim>
                                    <p:anim calcmode="lin" valueType="num">
                                      <p:cBhvr>
                                        <p:cTn dur="500" fill="hold" id="35"/>
                                        <p:tgtEl>
                                          <p:spTgt spid="66"/>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750"/>
                            </p:stCondLst>
                            <p:childTnLst>
                              <p:par>
                                <p:cTn fill="hold" grpId="0" id="37" nodeType="afterEffect" presetClass="entr" presetID="47" presetSubtype="0">
                                  <p:stCondLst>
                                    <p:cond delay="0"/>
                                  </p:stCondLst>
                                  <p:childTnLst>
                                    <p:set>
                                      <p:cBhvr>
                                        <p:cTn dur="1" fill="hold" id="38">
                                          <p:stCondLst>
                                            <p:cond delay="0"/>
                                          </p:stCondLst>
                                        </p:cTn>
                                        <p:tgtEl>
                                          <p:spTgt spid="67"/>
                                        </p:tgtEl>
                                        <p:attrNameLst>
                                          <p:attrName>style.visibility</p:attrName>
                                        </p:attrNameLst>
                                      </p:cBhvr>
                                      <p:to>
                                        <p:strVal val="visible"/>
                                      </p:to>
                                    </p:set>
                                    <p:animEffect filter="fade" transition="in">
                                      <p:cBhvr>
                                        <p:cTn dur="1000" id="39"/>
                                        <p:tgtEl>
                                          <p:spTgt spid="67"/>
                                        </p:tgtEl>
                                      </p:cBhvr>
                                    </p:animEffect>
                                    <p:anim calcmode="lin" valueType="num">
                                      <p:cBhvr>
                                        <p:cTn dur="1000" fill="hold" id="40"/>
                                        <p:tgtEl>
                                          <p:spTgt spid="67"/>
                                        </p:tgtEl>
                                        <p:attrNameLst>
                                          <p:attrName>ppt_x</p:attrName>
                                        </p:attrNameLst>
                                      </p:cBhvr>
                                      <p:tavLst>
                                        <p:tav tm="0">
                                          <p:val>
                                            <p:strVal val="#ppt_x"/>
                                          </p:val>
                                        </p:tav>
                                        <p:tav tm="100000">
                                          <p:val>
                                            <p:strVal val="#ppt_x"/>
                                          </p:val>
                                        </p:tav>
                                      </p:tavLst>
                                    </p:anim>
                                    <p:anim calcmode="lin" valueType="num">
                                      <p:cBhvr>
                                        <p:cTn dur="1000" fill="hold" id="41"/>
                                        <p:tgtEl>
                                          <p:spTgt spid="67"/>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4750"/>
                            </p:stCondLst>
                            <p:childTnLst>
                              <p:par>
                                <p:cTn fill="hold" id="43" nodeType="afterEffect" presetClass="entr" presetID="22" presetSubtype="8">
                                  <p:stCondLst>
                                    <p:cond delay="0"/>
                                  </p:stCondLst>
                                  <p:childTnLst>
                                    <p:set>
                                      <p:cBhvr>
                                        <p:cTn dur="1" fill="hold" id="44">
                                          <p:stCondLst>
                                            <p:cond delay="0"/>
                                          </p:stCondLst>
                                        </p:cTn>
                                        <p:tgtEl>
                                          <p:spTgt spid="68"/>
                                        </p:tgtEl>
                                        <p:attrNameLst>
                                          <p:attrName>style.visibility</p:attrName>
                                        </p:attrNameLst>
                                      </p:cBhvr>
                                      <p:to>
                                        <p:strVal val="visible"/>
                                      </p:to>
                                    </p:set>
                                    <p:animEffect filter="wipe(left)" transition="in">
                                      <p:cBhvr>
                                        <p:cTn dur="500" id="45"/>
                                        <p:tgtEl>
                                          <p:spTgt spid="68"/>
                                        </p:tgtEl>
                                      </p:cBhvr>
                                    </p:animEffect>
                                  </p:childTnLst>
                                </p:cTn>
                              </p:par>
                            </p:childTnLst>
                          </p:cTn>
                        </p:par>
                        <p:par>
                          <p:cTn fill="hold" id="46" nodeType="afterGroup">
                            <p:stCondLst>
                              <p:cond delay="5250"/>
                            </p:stCondLst>
                            <p:childTnLst>
                              <p:par>
                                <p:cTn fill="hold" grpId="0" id="47" nodeType="afterEffect" presetClass="entr" presetID="22" presetSubtype="8">
                                  <p:stCondLst>
                                    <p:cond delay="0"/>
                                  </p:stCondLst>
                                  <p:childTnLst>
                                    <p:set>
                                      <p:cBhvr>
                                        <p:cTn dur="1" fill="hold" id="48">
                                          <p:stCondLst>
                                            <p:cond delay="0"/>
                                          </p:stCondLst>
                                        </p:cTn>
                                        <p:tgtEl>
                                          <p:spTgt spid="69"/>
                                        </p:tgtEl>
                                        <p:attrNameLst>
                                          <p:attrName>style.visibility</p:attrName>
                                        </p:attrNameLst>
                                      </p:cBhvr>
                                      <p:to>
                                        <p:strVal val="visible"/>
                                      </p:to>
                                    </p:set>
                                    <p:animEffect filter="wipe(left)" transition="in">
                                      <p:cBhvr>
                                        <p:cTn dur="500" id="49"/>
                                        <p:tgtEl>
                                          <p:spTgt spid="69"/>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70"/>
                                        </p:tgtEl>
                                        <p:attrNameLst>
                                          <p:attrName>style.visibility</p:attrName>
                                        </p:attrNameLst>
                                      </p:cBhvr>
                                      <p:to>
                                        <p:strVal val="visible"/>
                                      </p:to>
                                    </p:set>
                                    <p:animEffect filter="wipe(left)" transition="in">
                                      <p:cBhvr>
                                        <p:cTn dur="500" id="52"/>
                                        <p:tgtEl>
                                          <p:spTgt spid="70"/>
                                        </p:tgtEl>
                                      </p:cBhvr>
                                    </p:animEffect>
                                  </p:childTnLst>
                                </p:cTn>
                              </p:par>
                            </p:childTnLst>
                          </p:cTn>
                        </p:par>
                        <p:par>
                          <p:cTn fill="hold" id="53" nodeType="afterGroup">
                            <p:stCondLst>
                              <p:cond delay="5750"/>
                            </p:stCondLst>
                            <p:childTnLst>
                              <p:par>
                                <p:cTn fill="hold" grpId="0" id="54" nodeType="afterEffect" presetClass="entr" presetID="47" presetSubtype="0">
                                  <p:stCondLst>
                                    <p:cond delay="0"/>
                                  </p:stCondLst>
                                  <p:childTnLst>
                                    <p:set>
                                      <p:cBhvr>
                                        <p:cTn dur="1" fill="hold" id="55">
                                          <p:stCondLst>
                                            <p:cond delay="0"/>
                                          </p:stCondLst>
                                        </p:cTn>
                                        <p:tgtEl>
                                          <p:spTgt spid="71"/>
                                        </p:tgtEl>
                                        <p:attrNameLst>
                                          <p:attrName>style.visibility</p:attrName>
                                        </p:attrNameLst>
                                      </p:cBhvr>
                                      <p:to>
                                        <p:strVal val="visible"/>
                                      </p:to>
                                    </p:set>
                                    <p:animEffect filter="fade" transition="in">
                                      <p:cBhvr>
                                        <p:cTn dur="1000" id="56"/>
                                        <p:tgtEl>
                                          <p:spTgt spid="71"/>
                                        </p:tgtEl>
                                      </p:cBhvr>
                                    </p:animEffect>
                                    <p:anim calcmode="lin" valueType="num">
                                      <p:cBhvr>
                                        <p:cTn dur="1000" fill="hold" id="57"/>
                                        <p:tgtEl>
                                          <p:spTgt spid="71"/>
                                        </p:tgtEl>
                                        <p:attrNameLst>
                                          <p:attrName>ppt_x</p:attrName>
                                        </p:attrNameLst>
                                      </p:cBhvr>
                                      <p:tavLst>
                                        <p:tav tm="0">
                                          <p:val>
                                            <p:strVal val="#ppt_x"/>
                                          </p:val>
                                        </p:tav>
                                        <p:tav tm="100000">
                                          <p:val>
                                            <p:strVal val="#ppt_x"/>
                                          </p:val>
                                        </p:tav>
                                      </p:tavLst>
                                    </p:anim>
                                    <p:anim calcmode="lin" valueType="num">
                                      <p:cBhvr>
                                        <p:cTn dur="1000" fill="hold" id="58"/>
                                        <p:tgtEl>
                                          <p:spTgt spid="71"/>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750"/>
                            </p:stCondLst>
                            <p:childTnLst>
                              <p:par>
                                <p:cTn fill="hold" id="60" nodeType="afterEffect" presetClass="entr" presetID="22" presetSubtype="8">
                                  <p:stCondLst>
                                    <p:cond delay="0"/>
                                  </p:stCondLst>
                                  <p:childTnLst>
                                    <p:set>
                                      <p:cBhvr>
                                        <p:cTn dur="1" fill="hold" id="61">
                                          <p:stCondLst>
                                            <p:cond delay="0"/>
                                          </p:stCondLst>
                                        </p:cTn>
                                        <p:tgtEl>
                                          <p:spTgt spid="72"/>
                                        </p:tgtEl>
                                        <p:attrNameLst>
                                          <p:attrName>style.visibility</p:attrName>
                                        </p:attrNameLst>
                                      </p:cBhvr>
                                      <p:to>
                                        <p:strVal val="visible"/>
                                      </p:to>
                                    </p:set>
                                    <p:animEffect filter="wipe(left)" transition="in">
                                      <p:cBhvr>
                                        <p:cTn dur="500" id="62"/>
                                        <p:tgtEl>
                                          <p:spTgt spid="72"/>
                                        </p:tgtEl>
                                      </p:cBhvr>
                                    </p:animEffect>
                                  </p:childTnLst>
                                </p:cTn>
                              </p:par>
                            </p:childTnLst>
                          </p:cTn>
                        </p:par>
                        <p:par>
                          <p:cTn fill="hold" id="63" nodeType="afterGroup">
                            <p:stCondLst>
                              <p:cond delay="7250"/>
                            </p:stCondLst>
                            <p:childTnLst>
                              <p:par>
                                <p:cTn fill="hold" grpId="0" id="64" nodeType="afterEffect" presetClass="entr" presetID="22" presetSubtype="8">
                                  <p:stCondLst>
                                    <p:cond delay="0"/>
                                  </p:stCondLst>
                                  <p:childTnLst>
                                    <p:set>
                                      <p:cBhvr>
                                        <p:cTn dur="1" fill="hold" id="65">
                                          <p:stCondLst>
                                            <p:cond delay="0"/>
                                          </p:stCondLst>
                                        </p:cTn>
                                        <p:tgtEl>
                                          <p:spTgt spid="73"/>
                                        </p:tgtEl>
                                        <p:attrNameLst>
                                          <p:attrName>style.visibility</p:attrName>
                                        </p:attrNameLst>
                                      </p:cBhvr>
                                      <p:to>
                                        <p:strVal val="visible"/>
                                      </p:to>
                                    </p:set>
                                    <p:animEffect filter="wipe(left)" transition="in">
                                      <p:cBhvr>
                                        <p:cTn dur="500" id="66"/>
                                        <p:tgtEl>
                                          <p:spTgt spid="73"/>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74"/>
                                        </p:tgtEl>
                                        <p:attrNameLst>
                                          <p:attrName>style.visibility</p:attrName>
                                        </p:attrNameLst>
                                      </p:cBhvr>
                                      <p:to>
                                        <p:strVal val="visible"/>
                                      </p:to>
                                    </p:set>
                                    <p:animEffect filter="wipe(left)" transition="in">
                                      <p:cBhvr>
                                        <p:cTn dur="500" id="69"/>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65"/>
      <p:bldP grpId="0" spid="66"/>
      <p:bldP grpId="0" spid="67"/>
      <p:bldP grpId="0" spid="69"/>
      <p:bldP grpId="0" spid="70"/>
      <p:bldP grpId="0" spid="71"/>
      <p:bldP grpId="0" spid="73"/>
      <p:bldP grpId="0" spid="7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01384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职业规划优化</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26</a:t>
            </a:r>
          </a:p>
        </p:txBody>
      </p:sp>
      <p:pic>
        <p:nvPicPr>
          <p:cNvPr id="10" name="图片 9"/>
          <p:cNvPicPr>
            <a:picLocks noChangeAspect="1"/>
          </p:cNvPicPr>
          <p:nvPr/>
        </p:nvPicPr>
        <p:blipFill>
          <a:blip r:embed="rId3"/>
          <a:stretch>
            <a:fillRect/>
          </a:stretch>
        </p:blipFill>
        <p:spPr>
          <a:xfrm>
            <a:off x="1567140" y="1611580"/>
            <a:ext cx="3806423" cy="5246420"/>
          </a:xfrm>
          <a:prstGeom prst="rect">
            <a:avLst/>
          </a:prstGeom>
        </p:spPr>
      </p:pic>
      <p:sp>
        <p:nvSpPr>
          <p:cNvPr id="11" name="Freeform 9"/>
          <p:cNvSpPr>
            <a:spLocks noEditPoints="1"/>
          </p:cNvSpPr>
          <p:nvPr/>
        </p:nvSpPr>
        <p:spPr bwMode="auto">
          <a:xfrm rot="19469484">
            <a:off x="2691510" y="2551284"/>
            <a:ext cx="1557681" cy="1659804"/>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六边形 11"/>
          <p:cNvSpPr/>
          <p:nvPr/>
        </p:nvSpPr>
        <p:spPr>
          <a:xfrm>
            <a:off x="5954459" y="1754841"/>
            <a:ext cx="3888432" cy="666047"/>
          </a:xfrm>
          <a:prstGeom prst="hexagon">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9"/>
          <p:cNvSpPr txBox="1"/>
          <p:nvPr/>
        </p:nvSpPr>
        <p:spPr>
          <a:xfrm>
            <a:off x="6458515" y="1916832"/>
            <a:ext cx="2880320" cy="373380"/>
          </a:xfrm>
          <a:prstGeom prst="rect">
            <a:avLst/>
          </a:prstGeom>
          <a:noFill/>
        </p:spPr>
        <p:txBody>
          <a:bodyPr bIns="34290" lIns="68580" rIns="68580" rtlCol="0" tIns="34290" wrap="square">
            <a:spAutoFit/>
          </a:bodyPr>
          <a:lstStyle/>
          <a:p>
            <a:pPr algn="ctr" lvl="1" marL="0"/>
            <a:r>
              <a:rPr altLang="en-US" b="1" lang="zh-CN" smtClean="0" sz="2000">
                <a:solidFill>
                  <a:schemeClr val="bg1"/>
                </a:solidFill>
                <a:latin charset="-122" pitchFamily="34" typeface="微软雅黑"/>
                <a:ea charset="-122" pitchFamily="34" typeface="微软雅黑"/>
              </a:rPr>
              <a:t>职业规划优化方法</a:t>
            </a:r>
          </a:p>
        </p:txBody>
      </p:sp>
      <p:sp>
        <p:nvSpPr>
          <p:cNvPr id="14" name="Freeform 31"/>
          <p:cNvSpPr/>
          <p:nvPr/>
        </p:nvSpPr>
        <p:spPr>
          <a:xfrm>
            <a:off x="5951190" y="289517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A2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15" name="Group 58"/>
          <p:cNvGrpSpPr/>
          <p:nvPr/>
        </p:nvGrpSpPr>
        <p:grpSpPr>
          <a:xfrm>
            <a:off x="6239222" y="2636912"/>
            <a:ext cx="3747685" cy="839399"/>
            <a:chOff x="7174424" y="1256132"/>
            <a:chExt cx="3747685" cy="839399"/>
          </a:xfrm>
        </p:grpSpPr>
        <p:sp>
          <p:nvSpPr>
            <p:cNvPr id="16" name="TextBox 15"/>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17" name="Rectangle 47"/>
            <p:cNvSpPr/>
            <p:nvPr/>
          </p:nvSpPr>
          <p:spPr>
            <a:xfrm>
              <a:off x="7174424" y="1256132"/>
              <a:ext cx="1016000" cy="304800"/>
            </a:xfrm>
            <a:prstGeom prst="rect">
              <a:avLst/>
            </a:prstGeom>
          </p:spPr>
          <p:txBody>
            <a:bodyPr bIns="0" lIns="0" rIns="0" tIns="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自我检测</a:t>
              </a:r>
            </a:p>
          </p:txBody>
        </p:sp>
      </p:grpSp>
      <p:sp>
        <p:nvSpPr>
          <p:cNvPr id="18" name="Freeform 31"/>
          <p:cNvSpPr/>
          <p:nvPr/>
        </p:nvSpPr>
        <p:spPr>
          <a:xfrm>
            <a:off x="5954459" y="3906059"/>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6A51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19" name="Group 58"/>
          <p:cNvGrpSpPr/>
          <p:nvPr/>
        </p:nvGrpSpPr>
        <p:grpSpPr>
          <a:xfrm>
            <a:off x="6242491" y="3647792"/>
            <a:ext cx="3747685" cy="839399"/>
            <a:chOff x="7174424" y="1256132"/>
            <a:chExt cx="3747685" cy="839399"/>
          </a:xfrm>
        </p:grpSpPr>
        <p:sp>
          <p:nvSpPr>
            <p:cNvPr id="20" name="TextBox 19"/>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21" name="Rectangle 47"/>
            <p:cNvSpPr/>
            <p:nvPr/>
          </p:nvSpPr>
          <p:spPr>
            <a:xfrm>
              <a:off x="7174424" y="1256132"/>
              <a:ext cx="1016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与时俱进</a:t>
              </a:r>
            </a:p>
          </p:txBody>
        </p:sp>
      </p:grpSp>
      <p:sp>
        <p:nvSpPr>
          <p:cNvPr id="22" name="Freeform 31"/>
          <p:cNvSpPr/>
          <p:nvPr/>
        </p:nvSpPr>
        <p:spPr>
          <a:xfrm>
            <a:off x="5954459" y="4914171"/>
            <a:ext cx="149224" cy="149224"/>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B7D6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solidFill>
                <a:schemeClr val="tx1">
                  <a:lumMod val="50000"/>
                  <a:lumOff val="50000"/>
                </a:schemeClr>
              </a:solidFill>
            </a:endParaRPr>
          </a:p>
        </p:txBody>
      </p:sp>
      <p:grpSp>
        <p:nvGrpSpPr>
          <p:cNvPr id="23" name="Group 58"/>
          <p:cNvGrpSpPr/>
          <p:nvPr/>
        </p:nvGrpSpPr>
        <p:grpSpPr>
          <a:xfrm>
            <a:off x="6242491" y="4655904"/>
            <a:ext cx="3747685" cy="839399"/>
            <a:chOff x="7174424" y="1256132"/>
            <a:chExt cx="3747685" cy="839399"/>
          </a:xfrm>
        </p:grpSpPr>
        <p:sp>
          <p:nvSpPr>
            <p:cNvPr id="24" name="TextBox 23"/>
            <p:cNvSpPr txBox="1"/>
            <p:nvPr/>
          </p:nvSpPr>
          <p:spPr>
            <a:xfrm>
              <a:off x="7174424" y="1600395"/>
              <a:ext cx="3747685" cy="512064"/>
            </a:xfrm>
            <a:prstGeom prst="rect">
              <a:avLst/>
            </a:prstGeom>
            <a:noFill/>
          </p:spPr>
          <p:txBody>
            <a:bodyPr bIns="0" lIns="0" rIns="0" rtlCol="0" tIns="0" wrap="square">
              <a:spAutoFit/>
            </a:bodyPr>
            <a:lstStyle/>
            <a:p>
              <a:pPr>
                <a:lnSpc>
                  <a:spcPct val="120000"/>
                </a:lnSpc>
                <a:spcBef>
                  <a:spcPct val="0"/>
                </a:spcBef>
              </a:pPr>
              <a:r>
                <a:rPr altLang="en-US" lang="zh-CN"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在此录入上述图表的综合描述说明，此录入上述图表的。在此录入上述图表的综合描述说明。</a:t>
              </a:r>
            </a:p>
          </p:txBody>
        </p:sp>
        <p:sp>
          <p:nvSpPr>
            <p:cNvPr id="25" name="Rectangle 47"/>
            <p:cNvSpPr/>
            <p:nvPr/>
          </p:nvSpPr>
          <p:spPr>
            <a:xfrm>
              <a:off x="7174424" y="1256132"/>
              <a:ext cx="1016000" cy="304800"/>
            </a:xfrm>
            <a:prstGeom prst="rect">
              <a:avLst/>
            </a:prstGeom>
          </p:spPr>
          <p:txBody>
            <a:bodyPr bIns="0" lIns="0" rIns="0" tIns="0" wrap="none">
              <a:spAutoFit/>
            </a:bodyPr>
            <a:lstStyle/>
            <a:p>
              <a:r>
                <a:rPr altLang="en-US" b="1" lang="zh-CN" sz="2000">
                  <a:solidFill>
                    <a:schemeClr val="tx1">
                      <a:lumMod val="50000"/>
                      <a:lumOff val="50000"/>
                    </a:schemeClr>
                  </a:solidFill>
                  <a:latin charset="-122" pitchFamily="34" typeface="微软雅黑"/>
                  <a:ea charset="-122" pitchFamily="34" typeface="微软雅黑"/>
                </a:rPr>
                <a:t>审时度势</a:t>
              </a:r>
            </a:p>
          </p:txBody>
        </p:sp>
      </p:grpSp>
    </p:spTree>
    <p:extLst>
      <p:ext uri="{BB962C8B-B14F-4D97-AF65-F5344CB8AC3E}">
        <p14:creationId val="392401095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53" presetSubtype="0">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p:cTn dur="500" fill="hold" id="26"/>
                                        <p:tgtEl>
                                          <p:spTgt spid="11"/>
                                        </p:tgtEl>
                                        <p:attrNameLst>
                                          <p:attrName>ppt_w</p:attrName>
                                        </p:attrNameLst>
                                      </p:cBhvr>
                                      <p:tavLst>
                                        <p:tav tm="0">
                                          <p:val>
                                            <p:fltVal val="0"/>
                                          </p:val>
                                        </p:tav>
                                        <p:tav tm="100000">
                                          <p:val>
                                            <p:strVal val="#ppt_w"/>
                                          </p:val>
                                        </p:tav>
                                      </p:tavLst>
                                    </p:anim>
                                    <p:anim calcmode="lin" valueType="num">
                                      <p:cBhvr>
                                        <p:cTn dur="500" fill="hold" id="27"/>
                                        <p:tgtEl>
                                          <p:spTgt spid="11"/>
                                        </p:tgtEl>
                                        <p:attrNameLst>
                                          <p:attrName>ppt_h</p:attrName>
                                        </p:attrNameLst>
                                      </p:cBhvr>
                                      <p:tavLst>
                                        <p:tav tm="0">
                                          <p:val>
                                            <p:fltVal val="0"/>
                                          </p:val>
                                        </p:tav>
                                        <p:tav tm="100000">
                                          <p:val>
                                            <p:strVal val="#ppt_h"/>
                                          </p:val>
                                        </p:tav>
                                      </p:tavLst>
                                    </p:anim>
                                    <p:animEffect filter="fade" transition="in">
                                      <p:cBhvr>
                                        <p:cTn dur="500" id="28"/>
                                        <p:tgtEl>
                                          <p:spTgt spid="11"/>
                                        </p:tgtEl>
                                      </p:cBhvr>
                                    </p:animEffect>
                                  </p:childTnLst>
                                </p:cTn>
                              </p:par>
                            </p:childTnLst>
                          </p:cTn>
                        </p:par>
                        <p:par>
                          <p:cTn fill="hold" id="29" nodeType="afterGroup">
                            <p:stCondLst>
                              <p:cond delay="2750"/>
                            </p:stCondLst>
                            <p:childTnLst>
                              <p:par>
                                <p:cTn fill="hold" grpId="0" id="30" nodeType="afterEffect" presetClass="entr" presetID="2" presetSubtype="2">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750" fill="hold" id="32"/>
                                        <p:tgtEl>
                                          <p:spTgt spid="12"/>
                                        </p:tgtEl>
                                        <p:attrNameLst>
                                          <p:attrName>ppt_x</p:attrName>
                                        </p:attrNameLst>
                                      </p:cBhvr>
                                      <p:tavLst>
                                        <p:tav tm="0">
                                          <p:val>
                                            <p:strVal val="1+#ppt_w/2"/>
                                          </p:val>
                                        </p:tav>
                                        <p:tav tm="100000">
                                          <p:val>
                                            <p:strVal val="#ppt_x"/>
                                          </p:val>
                                        </p:tav>
                                      </p:tavLst>
                                    </p:anim>
                                    <p:anim calcmode="lin" valueType="num">
                                      <p:cBhvr additive="base">
                                        <p:cTn dur="750" fill="hold" id="33"/>
                                        <p:tgtEl>
                                          <p:spTgt spid="1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500"/>
                            </p:stCondLst>
                            <p:childTnLst>
                              <p:par>
                                <p:cTn fill="hold" grpId="0" id="35" nodeType="after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childTnLst>
                          </p:cTn>
                        </p:par>
                        <p:par>
                          <p:cTn fill="hold" id="40" nodeType="afterGroup">
                            <p:stCondLst>
                              <p:cond delay="4000"/>
                            </p:stCondLst>
                            <p:childTnLst>
                              <p:par>
                                <p:cTn fill="hold" grpId="0" id="41" nodeType="afterEffect" presetClass="entr" presetID="53" presetSubtype="0">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p:cTn dur="500" fill="hold" id="43"/>
                                        <p:tgtEl>
                                          <p:spTgt spid="14"/>
                                        </p:tgtEl>
                                        <p:attrNameLst>
                                          <p:attrName>ppt_w</p:attrName>
                                        </p:attrNameLst>
                                      </p:cBhvr>
                                      <p:tavLst>
                                        <p:tav tm="0">
                                          <p:val>
                                            <p:fltVal val="0"/>
                                          </p:val>
                                        </p:tav>
                                        <p:tav tm="100000">
                                          <p:val>
                                            <p:strVal val="#ppt_w"/>
                                          </p:val>
                                        </p:tav>
                                      </p:tavLst>
                                    </p:anim>
                                    <p:anim calcmode="lin" valueType="num">
                                      <p:cBhvr>
                                        <p:cTn dur="500" fill="hold" id="44"/>
                                        <p:tgtEl>
                                          <p:spTgt spid="14"/>
                                        </p:tgtEl>
                                        <p:attrNameLst>
                                          <p:attrName>ppt_h</p:attrName>
                                        </p:attrNameLst>
                                      </p:cBhvr>
                                      <p:tavLst>
                                        <p:tav tm="0">
                                          <p:val>
                                            <p:fltVal val="0"/>
                                          </p:val>
                                        </p:tav>
                                        <p:tav tm="100000">
                                          <p:val>
                                            <p:strVal val="#ppt_h"/>
                                          </p:val>
                                        </p:tav>
                                      </p:tavLst>
                                    </p:anim>
                                    <p:animEffect filter="fade" transition="in">
                                      <p:cBhvr>
                                        <p:cTn dur="500" id="45"/>
                                        <p:tgtEl>
                                          <p:spTgt spid="14"/>
                                        </p:tgtEl>
                                      </p:cBhvr>
                                    </p:animEffect>
                                  </p:childTnLst>
                                </p:cTn>
                              </p:par>
                              <p:par>
                                <p:cTn accel="50000" decel="50000" fill="hold" id="46" nodeType="withEffect" presetClass="entr" presetID="2" presetSubtype="2">
                                  <p:stCondLst>
                                    <p:cond delay="0"/>
                                  </p:stCondLst>
                                  <p:childTnLst>
                                    <p:set>
                                      <p:cBhvr>
                                        <p:cTn dur="1" fill="hold" id="47">
                                          <p:stCondLst>
                                            <p:cond delay="0"/>
                                          </p:stCondLst>
                                        </p:cTn>
                                        <p:tgtEl>
                                          <p:spTgt spid="15"/>
                                        </p:tgtEl>
                                        <p:attrNameLst>
                                          <p:attrName>style.visibility</p:attrName>
                                        </p:attrNameLst>
                                      </p:cBhvr>
                                      <p:to>
                                        <p:strVal val="visible"/>
                                      </p:to>
                                    </p:set>
                                    <p:anim calcmode="lin" valueType="num">
                                      <p:cBhvr additive="base">
                                        <p:cTn dur="500" fill="hold" id="48"/>
                                        <p:tgtEl>
                                          <p:spTgt spid="15"/>
                                        </p:tgtEl>
                                        <p:attrNameLst>
                                          <p:attrName>ppt_x</p:attrName>
                                        </p:attrNameLst>
                                      </p:cBhvr>
                                      <p:tavLst>
                                        <p:tav tm="0">
                                          <p:val>
                                            <p:strVal val="1+#ppt_w/2"/>
                                          </p:val>
                                        </p:tav>
                                        <p:tav tm="100000">
                                          <p:val>
                                            <p:strVal val="#ppt_x"/>
                                          </p:val>
                                        </p:tav>
                                      </p:tavLst>
                                    </p:anim>
                                    <p:anim calcmode="lin" valueType="num">
                                      <p:cBhvr additive="base">
                                        <p:cTn dur="500" fill="hold" id="49"/>
                                        <p:tgtEl>
                                          <p:spTgt spid="1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500"/>
                            </p:stCondLst>
                            <p:childTnLst>
                              <p:par>
                                <p:cTn fill="hold" grpId="0" id="51" nodeType="afterEffect" presetClass="entr" presetID="53" presetSubtype="0">
                                  <p:stCondLst>
                                    <p:cond delay="0"/>
                                  </p:stCondLst>
                                  <p:childTnLst>
                                    <p:set>
                                      <p:cBhvr>
                                        <p:cTn dur="1" fill="hold" id="52">
                                          <p:stCondLst>
                                            <p:cond delay="0"/>
                                          </p:stCondLst>
                                        </p:cTn>
                                        <p:tgtEl>
                                          <p:spTgt spid="18"/>
                                        </p:tgtEl>
                                        <p:attrNameLst>
                                          <p:attrName>style.visibility</p:attrName>
                                        </p:attrNameLst>
                                      </p:cBhvr>
                                      <p:to>
                                        <p:strVal val="visible"/>
                                      </p:to>
                                    </p:set>
                                    <p:anim calcmode="lin" valueType="num">
                                      <p:cBhvr>
                                        <p:cTn dur="500" fill="hold" id="53"/>
                                        <p:tgtEl>
                                          <p:spTgt spid="18"/>
                                        </p:tgtEl>
                                        <p:attrNameLst>
                                          <p:attrName>ppt_w</p:attrName>
                                        </p:attrNameLst>
                                      </p:cBhvr>
                                      <p:tavLst>
                                        <p:tav tm="0">
                                          <p:val>
                                            <p:fltVal val="0"/>
                                          </p:val>
                                        </p:tav>
                                        <p:tav tm="100000">
                                          <p:val>
                                            <p:strVal val="#ppt_w"/>
                                          </p:val>
                                        </p:tav>
                                      </p:tavLst>
                                    </p:anim>
                                    <p:anim calcmode="lin" valueType="num">
                                      <p:cBhvr>
                                        <p:cTn dur="500" fill="hold" id="54"/>
                                        <p:tgtEl>
                                          <p:spTgt spid="18"/>
                                        </p:tgtEl>
                                        <p:attrNameLst>
                                          <p:attrName>ppt_h</p:attrName>
                                        </p:attrNameLst>
                                      </p:cBhvr>
                                      <p:tavLst>
                                        <p:tav tm="0">
                                          <p:val>
                                            <p:fltVal val="0"/>
                                          </p:val>
                                        </p:tav>
                                        <p:tav tm="100000">
                                          <p:val>
                                            <p:strVal val="#ppt_h"/>
                                          </p:val>
                                        </p:tav>
                                      </p:tavLst>
                                    </p:anim>
                                    <p:animEffect filter="fade" transition="in">
                                      <p:cBhvr>
                                        <p:cTn dur="500" id="55"/>
                                        <p:tgtEl>
                                          <p:spTgt spid="18"/>
                                        </p:tgtEl>
                                      </p:cBhvr>
                                    </p:animEffect>
                                  </p:childTnLst>
                                </p:cTn>
                              </p:par>
                              <p:par>
                                <p:cTn accel="50000" decel="50000" fill="hold" id="56" nodeType="withEffect" presetClass="entr" presetID="2" presetSubtype="2">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500" fill="hold" id="58"/>
                                        <p:tgtEl>
                                          <p:spTgt spid="19"/>
                                        </p:tgtEl>
                                        <p:attrNameLst>
                                          <p:attrName>ppt_x</p:attrName>
                                        </p:attrNameLst>
                                      </p:cBhvr>
                                      <p:tavLst>
                                        <p:tav tm="0">
                                          <p:val>
                                            <p:strVal val="1+#ppt_w/2"/>
                                          </p:val>
                                        </p:tav>
                                        <p:tav tm="100000">
                                          <p:val>
                                            <p:strVal val="#ppt_x"/>
                                          </p:val>
                                        </p:tav>
                                      </p:tavLst>
                                    </p:anim>
                                    <p:anim calcmode="lin" valueType="num">
                                      <p:cBhvr additive="base">
                                        <p:cTn dur="500" fill="hold" id="59"/>
                                        <p:tgtEl>
                                          <p:spTgt spid="19"/>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5000"/>
                            </p:stCondLst>
                            <p:childTnLst>
                              <p:par>
                                <p:cTn fill="hold" grpId="0" id="61" nodeType="afterEffect" presetClass="entr" presetID="53" presetSubtype="0">
                                  <p:stCondLst>
                                    <p:cond delay="0"/>
                                  </p:stCondLst>
                                  <p:childTnLst>
                                    <p:set>
                                      <p:cBhvr>
                                        <p:cTn dur="1" fill="hold" id="62">
                                          <p:stCondLst>
                                            <p:cond delay="0"/>
                                          </p:stCondLst>
                                        </p:cTn>
                                        <p:tgtEl>
                                          <p:spTgt spid="22"/>
                                        </p:tgtEl>
                                        <p:attrNameLst>
                                          <p:attrName>style.visibility</p:attrName>
                                        </p:attrNameLst>
                                      </p:cBhvr>
                                      <p:to>
                                        <p:strVal val="visible"/>
                                      </p:to>
                                    </p:set>
                                    <p:anim calcmode="lin" valueType="num">
                                      <p:cBhvr>
                                        <p:cTn dur="500" fill="hold" id="63"/>
                                        <p:tgtEl>
                                          <p:spTgt spid="22"/>
                                        </p:tgtEl>
                                        <p:attrNameLst>
                                          <p:attrName>ppt_w</p:attrName>
                                        </p:attrNameLst>
                                      </p:cBhvr>
                                      <p:tavLst>
                                        <p:tav tm="0">
                                          <p:val>
                                            <p:fltVal val="0"/>
                                          </p:val>
                                        </p:tav>
                                        <p:tav tm="100000">
                                          <p:val>
                                            <p:strVal val="#ppt_w"/>
                                          </p:val>
                                        </p:tav>
                                      </p:tavLst>
                                    </p:anim>
                                    <p:anim calcmode="lin" valueType="num">
                                      <p:cBhvr>
                                        <p:cTn dur="500" fill="hold" id="64"/>
                                        <p:tgtEl>
                                          <p:spTgt spid="22"/>
                                        </p:tgtEl>
                                        <p:attrNameLst>
                                          <p:attrName>ppt_h</p:attrName>
                                        </p:attrNameLst>
                                      </p:cBhvr>
                                      <p:tavLst>
                                        <p:tav tm="0">
                                          <p:val>
                                            <p:fltVal val="0"/>
                                          </p:val>
                                        </p:tav>
                                        <p:tav tm="100000">
                                          <p:val>
                                            <p:strVal val="#ppt_h"/>
                                          </p:val>
                                        </p:tav>
                                      </p:tavLst>
                                    </p:anim>
                                    <p:animEffect filter="fade" transition="in">
                                      <p:cBhvr>
                                        <p:cTn dur="500" id="65"/>
                                        <p:tgtEl>
                                          <p:spTgt spid="22"/>
                                        </p:tgtEl>
                                      </p:cBhvr>
                                    </p:animEffect>
                                  </p:childTnLst>
                                </p:cTn>
                              </p:par>
                              <p:par>
                                <p:cTn accel="50000" decel="50000" fill="hold" id="66" nodeType="withEffect" presetClass="entr" presetID="2" presetSubtype="2">
                                  <p:stCondLst>
                                    <p:cond delay="0"/>
                                  </p:stCondLst>
                                  <p:childTnLst>
                                    <p:set>
                                      <p:cBhvr>
                                        <p:cTn dur="1" fill="hold" id="67">
                                          <p:stCondLst>
                                            <p:cond delay="0"/>
                                          </p:stCondLst>
                                        </p:cTn>
                                        <p:tgtEl>
                                          <p:spTgt spid="23"/>
                                        </p:tgtEl>
                                        <p:attrNameLst>
                                          <p:attrName>style.visibility</p:attrName>
                                        </p:attrNameLst>
                                      </p:cBhvr>
                                      <p:to>
                                        <p:strVal val="visible"/>
                                      </p:to>
                                    </p:set>
                                    <p:anim calcmode="lin" valueType="num">
                                      <p:cBhvr additive="base">
                                        <p:cTn dur="500" fill="hold" id="68"/>
                                        <p:tgtEl>
                                          <p:spTgt spid="23"/>
                                        </p:tgtEl>
                                        <p:attrNameLst>
                                          <p:attrName>ppt_x</p:attrName>
                                        </p:attrNameLst>
                                      </p:cBhvr>
                                      <p:tavLst>
                                        <p:tav tm="0">
                                          <p:val>
                                            <p:strVal val="1+#ppt_w/2"/>
                                          </p:val>
                                        </p:tav>
                                        <p:tav tm="100000">
                                          <p:val>
                                            <p:strVal val="#ppt_x"/>
                                          </p:val>
                                        </p:tav>
                                      </p:tavLst>
                                    </p:anim>
                                    <p:anim calcmode="lin" valueType="num">
                                      <p:cBhvr additive="base">
                                        <p:cTn dur="500" fill="hold" id="69"/>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2"/>
      <p:bldP grpId="0" spid="13"/>
      <p:bldP grpId="0" spid="14"/>
      <p:bldP grpId="0" spid="18"/>
      <p:bldP grpId="0" spid="2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301875"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备用图表参考</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27</a:t>
            </a:r>
          </a:p>
        </p:txBody>
      </p:sp>
      <p:cxnSp>
        <p:nvCxnSpPr>
          <p:cNvPr id="10" name="直接连接符 9"/>
          <p:cNvCxnSpPr/>
          <p:nvPr/>
        </p:nvCxnSpPr>
        <p:spPr>
          <a:xfrm flipH="1">
            <a:off x="6132409" y="692696"/>
            <a:ext cx="0" cy="5793988"/>
          </a:xfrm>
          <a:prstGeom prst="line">
            <a:avLst/>
          </a:prstGeom>
          <a:no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1" name="组合 10"/>
          <p:cNvGrpSpPr/>
          <p:nvPr/>
        </p:nvGrpSpPr>
        <p:grpSpPr>
          <a:xfrm>
            <a:off x="2384063" y="1402768"/>
            <a:ext cx="4338475" cy="967058"/>
            <a:chOff x="5879462" y="287200"/>
            <a:chExt cx="3545784" cy="790365"/>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13" name="组合 12"/>
            <p:cNvGrpSpPr/>
            <p:nvPr/>
          </p:nvGrpSpPr>
          <p:grpSpPr>
            <a:xfrm flipH="1">
              <a:off x="5879462" y="287200"/>
              <a:ext cx="3545784" cy="558112"/>
              <a:chOff x="7995986" y="760883"/>
              <a:chExt cx="3436053" cy="540840"/>
            </a:xfrm>
          </p:grpSpPr>
          <p:sp>
            <p:nvSpPr>
              <p:cNvPr id="14"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A2A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5"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6"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17" name="文本框 8"/>
          <p:cNvSpPr txBox="1"/>
          <p:nvPr/>
        </p:nvSpPr>
        <p:spPr>
          <a:xfrm>
            <a:off x="5415085" y="1506093"/>
            <a:ext cx="1283129" cy="396240"/>
          </a:xfrm>
          <a:prstGeom prst="rect">
            <a:avLst/>
          </a:prstGeom>
          <a:noFill/>
        </p:spPr>
        <p:txBody>
          <a:bodyPr rtlCol="0" wrap="square">
            <a:spAutoFit/>
          </a:bodyPr>
          <a:lstStyle/>
          <a:p>
            <a:pPr algn="ctr"/>
            <a:r>
              <a:rPr altLang="en-US" b="1" lang="zh-CN"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第一步</a:t>
            </a:r>
          </a:p>
        </p:txBody>
      </p:sp>
      <p:grpSp>
        <p:nvGrpSpPr>
          <p:cNvPr id="18" name="组合 17"/>
          <p:cNvGrpSpPr/>
          <p:nvPr/>
        </p:nvGrpSpPr>
        <p:grpSpPr>
          <a:xfrm>
            <a:off x="2388784" y="3810898"/>
            <a:ext cx="4338475" cy="967058"/>
            <a:chOff x="5879462" y="287200"/>
            <a:chExt cx="3545784" cy="790365"/>
          </a:xfrm>
        </p:grpSpPr>
        <p:pic>
          <p:nvPicPr>
            <p:cNvPr id="19" name="图片 18"/>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20" name="组合 19"/>
            <p:cNvGrpSpPr/>
            <p:nvPr/>
          </p:nvGrpSpPr>
          <p:grpSpPr>
            <a:xfrm flipH="1">
              <a:off x="5879462" y="287200"/>
              <a:ext cx="3545784" cy="558112"/>
              <a:chOff x="7995986" y="760883"/>
              <a:chExt cx="3436053" cy="540840"/>
            </a:xfrm>
          </p:grpSpPr>
          <p:sp>
            <p:nvSpPr>
              <p:cNvPr id="21"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6A51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2"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3"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24" name="文本框 15"/>
          <p:cNvSpPr txBox="1"/>
          <p:nvPr/>
        </p:nvSpPr>
        <p:spPr>
          <a:xfrm>
            <a:off x="5415085" y="3887777"/>
            <a:ext cx="1283129"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第三步</a:t>
            </a:r>
          </a:p>
        </p:txBody>
      </p:sp>
      <p:grpSp>
        <p:nvGrpSpPr>
          <p:cNvPr id="25" name="组合 24"/>
          <p:cNvGrpSpPr/>
          <p:nvPr/>
        </p:nvGrpSpPr>
        <p:grpSpPr>
          <a:xfrm flipH="1">
            <a:off x="5538453" y="2636912"/>
            <a:ext cx="4338475" cy="967058"/>
            <a:chOff x="5879462" y="287200"/>
            <a:chExt cx="3545784" cy="790365"/>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27" name="组合 26"/>
            <p:cNvGrpSpPr/>
            <p:nvPr/>
          </p:nvGrpSpPr>
          <p:grpSpPr>
            <a:xfrm flipH="1">
              <a:off x="5879462" y="287200"/>
              <a:ext cx="3545784" cy="558112"/>
              <a:chOff x="7995986" y="760883"/>
              <a:chExt cx="3436053" cy="540840"/>
            </a:xfrm>
          </p:grpSpPr>
          <p:sp>
            <p:nvSpPr>
              <p:cNvPr id="28"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43BA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9"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0"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31" name="文本框 22"/>
          <p:cNvSpPr txBox="1"/>
          <p:nvPr/>
        </p:nvSpPr>
        <p:spPr>
          <a:xfrm>
            <a:off x="5415085" y="2728028"/>
            <a:ext cx="1283129"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第二步</a:t>
            </a:r>
          </a:p>
        </p:txBody>
      </p:sp>
      <p:sp>
        <p:nvSpPr>
          <p:cNvPr id="32" name="文本框 23"/>
          <p:cNvSpPr txBox="1"/>
          <p:nvPr/>
        </p:nvSpPr>
        <p:spPr>
          <a:xfrm>
            <a:off x="2963662" y="1506093"/>
            <a:ext cx="1979416"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33" name="文本框 24"/>
          <p:cNvSpPr txBox="1"/>
          <p:nvPr/>
        </p:nvSpPr>
        <p:spPr>
          <a:xfrm>
            <a:off x="2987706" y="3892939"/>
            <a:ext cx="1920574"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34" name="文本框 25"/>
          <p:cNvSpPr txBox="1"/>
          <p:nvPr/>
        </p:nvSpPr>
        <p:spPr>
          <a:xfrm>
            <a:off x="7414993" y="2733190"/>
            <a:ext cx="1920574"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35" name="文本框 26"/>
          <p:cNvSpPr txBox="1"/>
          <p:nvPr/>
        </p:nvSpPr>
        <p:spPr>
          <a:xfrm>
            <a:off x="2384063" y="2162256"/>
            <a:ext cx="2900629"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36" name="文本框 27"/>
          <p:cNvSpPr txBox="1"/>
          <p:nvPr/>
        </p:nvSpPr>
        <p:spPr>
          <a:xfrm>
            <a:off x="6823510" y="3337065"/>
            <a:ext cx="3090500"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37" name="文本框 28"/>
          <p:cNvSpPr txBox="1"/>
          <p:nvPr/>
        </p:nvSpPr>
        <p:spPr>
          <a:xfrm>
            <a:off x="2384063" y="4475786"/>
            <a:ext cx="2900631"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grpSp>
        <p:nvGrpSpPr>
          <p:cNvPr id="38" name="组合 37"/>
          <p:cNvGrpSpPr/>
          <p:nvPr/>
        </p:nvGrpSpPr>
        <p:grpSpPr>
          <a:xfrm flipH="1">
            <a:off x="5536072" y="4927761"/>
            <a:ext cx="4338475" cy="967058"/>
            <a:chOff x="5879462" y="287200"/>
            <a:chExt cx="3545784" cy="790365"/>
          </a:xfrm>
        </p:grpSpPr>
        <p:pic>
          <p:nvPicPr>
            <p:cNvPr id="39" name="图片 38"/>
            <p:cNvPicPr>
              <a:picLocks noChangeAspect="1"/>
            </p:cNvPicPr>
            <p:nvPr/>
          </p:nvPicPr>
          <p:blipFill>
            <a:blip r:embed="rId3">
              <a:extLst>
                <a:ext uri="{28A0092B-C50C-407E-A947-70E740481C1C}">
                  <a14:useLocalDpi val="0"/>
                </a:ext>
              </a:extLst>
            </a:blip>
            <a:stretch>
              <a:fillRect/>
            </a:stretch>
          </p:blipFill>
          <p:spPr>
            <a:xfrm flipH="1">
              <a:off x="6307485" y="296365"/>
              <a:ext cx="2680840" cy="781200"/>
            </a:xfrm>
            <a:prstGeom prst="rect">
              <a:avLst/>
            </a:prstGeom>
          </p:spPr>
        </p:pic>
        <p:grpSp>
          <p:nvGrpSpPr>
            <p:cNvPr id="40" name="组合 39"/>
            <p:cNvGrpSpPr/>
            <p:nvPr/>
          </p:nvGrpSpPr>
          <p:grpSpPr>
            <a:xfrm flipH="1">
              <a:off x="5879462" y="287200"/>
              <a:ext cx="3545784" cy="558112"/>
              <a:chOff x="7995986" y="760883"/>
              <a:chExt cx="3436053" cy="540840"/>
            </a:xfrm>
          </p:grpSpPr>
          <p:sp>
            <p:nvSpPr>
              <p:cNvPr id="41" name="Freeform 56"/>
              <p:cNvSpPr/>
              <p:nvPr/>
            </p:nvSpPr>
            <p:spPr bwMode="auto">
              <a:xfrm>
                <a:off x="9009785" y="760883"/>
                <a:ext cx="2422254" cy="430899"/>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B7D6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42" name="Freeform 57"/>
              <p:cNvSpPr/>
              <p:nvPr/>
            </p:nvSpPr>
            <p:spPr bwMode="auto">
              <a:xfrm>
                <a:off x="7995986" y="760883"/>
                <a:ext cx="1013801" cy="430899"/>
              </a:xfrm>
              <a:custGeom>
                <a:gdLst>
                  <a:gd fmla="*/ 32 w 734" name="T0"/>
                  <a:gd fmla="*/ 0 h 425" name="T1"/>
                  <a:gd fmla="*/ 0 w 734" name="T2"/>
                  <a:gd fmla="*/ 32 h 425" name="T3"/>
                  <a:gd fmla="*/ 0 w 734" name="T4"/>
                  <a:gd fmla="*/ 393 h 425" name="T5"/>
                  <a:gd fmla="*/ 32 w 734" name="T6"/>
                  <a:gd fmla="*/ 425 h 425" name="T7"/>
                  <a:gd fmla="*/ 734 w 734" name="T8"/>
                  <a:gd fmla="*/ 425 h 425" name="T9"/>
                  <a:gd fmla="*/ 734 w 734" name="T10"/>
                  <a:gd fmla="*/ 0 h 425" name="T11"/>
                  <a:gd fmla="*/ 32 w 734"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734">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43" name="Freeform 58"/>
              <p:cNvSpPr/>
              <p:nvPr/>
            </p:nvSpPr>
            <p:spPr bwMode="auto">
              <a:xfrm>
                <a:off x="8337616" y="1044602"/>
                <a:ext cx="255347" cy="257121"/>
              </a:xfrm>
              <a:custGeom>
                <a:gdLst>
                  <a:gd fmla="*/ 72 w 144" name="T0"/>
                  <a:gd fmla="*/ 145 h 145" name="T1"/>
                  <a:gd fmla="*/ 0 w 144" name="T2"/>
                  <a:gd fmla="*/ 73 h 145" name="T3"/>
                  <a:gd fmla="*/ 72 w 144" name="T4"/>
                  <a:gd fmla="*/ 0 h 145" name="T5"/>
                  <a:gd fmla="*/ 144 w 144" name="T6"/>
                  <a:gd fmla="*/ 73 h 145" name="T7"/>
                  <a:gd fmla="*/ 72 w 144" name="T8"/>
                  <a:gd fmla="*/ 145 h 145" name="T9"/>
                </a:gdLst>
                <a:cxnLst>
                  <a:cxn ang="0">
                    <a:pos x="T0" y="T1"/>
                  </a:cxn>
                  <a:cxn ang="0">
                    <a:pos x="T2" y="T3"/>
                  </a:cxn>
                  <a:cxn ang="0">
                    <a:pos x="T4" y="T5"/>
                  </a:cxn>
                  <a:cxn ang="0">
                    <a:pos x="T6" y="T7"/>
                  </a:cxn>
                  <a:cxn ang="0">
                    <a:pos x="T8" y="T9"/>
                  </a:cxn>
                </a:cxnLst>
                <a:rect b="b" l="0" r="r" t="0"/>
                <a:pathLst>
                  <a:path h="145" w="144">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grpSp>
      <p:sp>
        <p:nvSpPr>
          <p:cNvPr id="44" name="文本框 22"/>
          <p:cNvSpPr txBox="1"/>
          <p:nvPr/>
        </p:nvSpPr>
        <p:spPr>
          <a:xfrm>
            <a:off x="5412704" y="5018877"/>
            <a:ext cx="1283129"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anose="020b0604020202020204" pitchFamily="34" typeface="Arial Unicode MS"/>
              </a:rPr>
              <a:t>第四步</a:t>
            </a:r>
          </a:p>
        </p:txBody>
      </p:sp>
      <p:sp>
        <p:nvSpPr>
          <p:cNvPr id="45" name="文本框 25"/>
          <p:cNvSpPr txBox="1"/>
          <p:nvPr/>
        </p:nvSpPr>
        <p:spPr>
          <a:xfrm>
            <a:off x="7412612" y="5024039"/>
            <a:ext cx="1920574" cy="396240"/>
          </a:xfrm>
          <a:prstGeom prst="rect">
            <a:avLst/>
          </a:prstGeom>
          <a:noFill/>
        </p:spPr>
        <p:txBody>
          <a:bodyPr rtlCol="0" wrap="square">
            <a:spAutoFit/>
          </a:bodyPr>
          <a:lstStyle/>
          <a:p>
            <a:pPr algn="ctr"/>
            <a:r>
              <a:rPr altLang="en-US" b="1" lang="zh-CN" smtClean="0" sz="2000">
                <a:solidFill>
                  <a:schemeClr val="bg1"/>
                </a:solidFill>
                <a:latin charset="-122" pitchFamily="34" typeface="微软雅黑"/>
                <a:ea charset="-122" pitchFamily="34" typeface="微软雅黑"/>
              </a:rPr>
              <a:t>添加标题内容</a:t>
            </a:r>
          </a:p>
        </p:txBody>
      </p:sp>
      <p:sp>
        <p:nvSpPr>
          <p:cNvPr id="46" name="文本框 27"/>
          <p:cNvSpPr txBox="1"/>
          <p:nvPr/>
        </p:nvSpPr>
        <p:spPr>
          <a:xfrm>
            <a:off x="6821131" y="5627913"/>
            <a:ext cx="3090500" cy="603504"/>
          </a:xfrm>
          <a:prstGeom prst="rect">
            <a:avLst/>
          </a:prstGeom>
          <a:noFill/>
        </p:spPr>
        <p:txBody>
          <a:bodyP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Tree>
    <p:extLst>
      <p:ext uri="{BB962C8B-B14F-4D97-AF65-F5344CB8AC3E}">
        <p14:creationId val="274113322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22" presetSubtype="1">
                                  <p:stCondLst>
                                    <p:cond delay="0"/>
                                  </p:stCondLst>
                                  <p:childTnLst>
                                    <p:set>
                                      <p:cBhvr>
                                        <p:cTn dur="1" fill="hold" id="19">
                                          <p:stCondLst>
                                            <p:cond delay="0"/>
                                          </p:stCondLst>
                                        </p:cTn>
                                        <p:tgtEl>
                                          <p:spTgt spid="10"/>
                                        </p:tgtEl>
                                        <p:attrNameLst>
                                          <p:attrName>style.visibility</p:attrName>
                                        </p:attrNameLst>
                                      </p:cBhvr>
                                      <p:to>
                                        <p:strVal val="visible"/>
                                      </p:to>
                                    </p:set>
                                    <p:animEffect filter="wipe(up)" transition="in">
                                      <p:cBhvr>
                                        <p:cTn dur="750" id="20"/>
                                        <p:tgtEl>
                                          <p:spTgt spid="10"/>
                                        </p:tgtEl>
                                      </p:cBhvr>
                                    </p:animEffect>
                                  </p:childTnLst>
                                </p:cTn>
                              </p:par>
                            </p:childTnLst>
                          </p:cTn>
                        </p:par>
                        <p:par>
                          <p:cTn fill="hold" id="21" nodeType="afterGroup">
                            <p:stCondLst>
                              <p:cond delay="2000"/>
                            </p:stCondLst>
                            <p:childTnLst>
                              <p:par>
                                <p:cTn fill="hold" id="22" nodeType="afterEffect" presetClass="entr" presetID="22" presetSubtype="2">
                                  <p:stCondLst>
                                    <p:cond delay="0"/>
                                  </p:stCondLst>
                                  <p:childTnLst>
                                    <p:set>
                                      <p:cBhvr>
                                        <p:cTn dur="1" fill="hold" id="23">
                                          <p:stCondLst>
                                            <p:cond delay="0"/>
                                          </p:stCondLst>
                                        </p:cTn>
                                        <p:tgtEl>
                                          <p:spTgt spid="11"/>
                                        </p:tgtEl>
                                        <p:attrNameLst>
                                          <p:attrName>style.visibility</p:attrName>
                                        </p:attrNameLst>
                                      </p:cBhvr>
                                      <p:to>
                                        <p:strVal val="visible"/>
                                      </p:to>
                                    </p:set>
                                    <p:animEffect filter="wipe(right)" transition="in">
                                      <p:cBhvr>
                                        <p:cTn dur="500" id="24"/>
                                        <p:tgtEl>
                                          <p:spTgt spid="11"/>
                                        </p:tgtEl>
                                      </p:cBhvr>
                                    </p:animEffect>
                                  </p:childTnLst>
                                </p:cTn>
                              </p:par>
                            </p:childTnLst>
                          </p:cTn>
                        </p:par>
                        <p:par>
                          <p:cTn fill="hold" id="25" nodeType="afterGroup">
                            <p:stCondLst>
                              <p:cond delay="2500"/>
                            </p:stCondLst>
                            <p:childTnLst>
                              <p:par>
                                <p:cTn fill="hold" grpId="0" id="26" nodeType="afterEffect" presetClass="entr" presetID="9"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dissolve" transition="in">
                                      <p:cBhvr>
                                        <p:cTn dur="500" id="28"/>
                                        <p:tgtEl>
                                          <p:spTgt spid="17"/>
                                        </p:tgtEl>
                                      </p:cBhvr>
                                    </p:animEffect>
                                  </p:childTnLst>
                                </p:cTn>
                              </p:par>
                              <p:par>
                                <p:cTn fill="hold" grpId="0" id="29" nodeType="withEffect" presetClass="entr" presetID="9"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dissolve" transition="in">
                                      <p:cBhvr>
                                        <p:cTn dur="500" id="31"/>
                                        <p:tgtEl>
                                          <p:spTgt spid="32"/>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35"/>
                                        </p:tgtEl>
                                        <p:attrNameLst>
                                          <p:attrName>style.visibility</p:attrName>
                                        </p:attrNameLst>
                                      </p:cBhvr>
                                      <p:to>
                                        <p:strVal val="visible"/>
                                      </p:to>
                                    </p:set>
                                    <p:animEffect filter="wipe(up)" transition="in">
                                      <p:cBhvr>
                                        <p:cTn dur="500" id="35"/>
                                        <p:tgtEl>
                                          <p:spTgt spid="35"/>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25"/>
                                        </p:tgtEl>
                                        <p:attrNameLst>
                                          <p:attrName>style.visibility</p:attrName>
                                        </p:attrNameLst>
                                      </p:cBhvr>
                                      <p:to>
                                        <p:strVal val="visible"/>
                                      </p:to>
                                    </p:set>
                                    <p:animEffect filter="wipe(left)" transition="in">
                                      <p:cBhvr>
                                        <p:cTn dur="500" id="39"/>
                                        <p:tgtEl>
                                          <p:spTgt spid="25"/>
                                        </p:tgtEl>
                                      </p:cBhvr>
                                    </p:animEffect>
                                  </p:childTnLst>
                                </p:cTn>
                              </p:par>
                            </p:childTnLst>
                          </p:cTn>
                        </p:par>
                        <p:par>
                          <p:cTn fill="hold" id="40" nodeType="afterGroup">
                            <p:stCondLst>
                              <p:cond delay="4000"/>
                            </p:stCondLst>
                            <p:childTnLst>
                              <p:par>
                                <p:cTn fill="hold" grpId="0" id="41" nodeType="afterEffect" presetClass="entr" presetID="9" presetSubtype="0">
                                  <p:stCondLst>
                                    <p:cond delay="0"/>
                                  </p:stCondLst>
                                  <p:childTnLst>
                                    <p:set>
                                      <p:cBhvr>
                                        <p:cTn dur="1" fill="hold" id="42">
                                          <p:stCondLst>
                                            <p:cond delay="0"/>
                                          </p:stCondLst>
                                        </p:cTn>
                                        <p:tgtEl>
                                          <p:spTgt spid="31"/>
                                        </p:tgtEl>
                                        <p:attrNameLst>
                                          <p:attrName>style.visibility</p:attrName>
                                        </p:attrNameLst>
                                      </p:cBhvr>
                                      <p:to>
                                        <p:strVal val="visible"/>
                                      </p:to>
                                    </p:set>
                                    <p:animEffect filter="dissolve" transition="in">
                                      <p:cBhvr>
                                        <p:cTn dur="500" id="43"/>
                                        <p:tgtEl>
                                          <p:spTgt spid="31"/>
                                        </p:tgtEl>
                                      </p:cBhvr>
                                    </p:animEffect>
                                  </p:childTnLst>
                                </p:cTn>
                              </p:par>
                              <p:par>
                                <p:cTn fill="hold" grpId="0" id="44" nodeType="withEffect" presetClass="entr" presetID="9" presetSubtype="0">
                                  <p:stCondLst>
                                    <p:cond delay="0"/>
                                  </p:stCondLst>
                                  <p:childTnLst>
                                    <p:set>
                                      <p:cBhvr>
                                        <p:cTn dur="1" fill="hold" id="45">
                                          <p:stCondLst>
                                            <p:cond delay="0"/>
                                          </p:stCondLst>
                                        </p:cTn>
                                        <p:tgtEl>
                                          <p:spTgt spid="34"/>
                                        </p:tgtEl>
                                        <p:attrNameLst>
                                          <p:attrName>style.visibility</p:attrName>
                                        </p:attrNameLst>
                                      </p:cBhvr>
                                      <p:to>
                                        <p:strVal val="visible"/>
                                      </p:to>
                                    </p:set>
                                    <p:animEffect filter="dissolve" transition="in">
                                      <p:cBhvr>
                                        <p:cTn dur="500" id="46"/>
                                        <p:tgtEl>
                                          <p:spTgt spid="34"/>
                                        </p:tgtEl>
                                      </p:cBhvr>
                                    </p:animEffect>
                                  </p:childTnLst>
                                </p:cTn>
                              </p:par>
                            </p:childTnLst>
                          </p:cTn>
                        </p:par>
                        <p:par>
                          <p:cTn fill="hold" id="47" nodeType="afterGroup">
                            <p:stCondLst>
                              <p:cond delay="4500"/>
                            </p:stCondLst>
                            <p:childTnLst>
                              <p:par>
                                <p:cTn fill="hold" grpId="0" id="48" nodeType="afterEffect" presetClass="entr" presetID="22" presetSubtype="1">
                                  <p:stCondLst>
                                    <p:cond delay="0"/>
                                  </p:stCondLst>
                                  <p:childTnLst>
                                    <p:set>
                                      <p:cBhvr>
                                        <p:cTn dur="1" fill="hold" id="49">
                                          <p:stCondLst>
                                            <p:cond delay="0"/>
                                          </p:stCondLst>
                                        </p:cTn>
                                        <p:tgtEl>
                                          <p:spTgt spid="36"/>
                                        </p:tgtEl>
                                        <p:attrNameLst>
                                          <p:attrName>style.visibility</p:attrName>
                                        </p:attrNameLst>
                                      </p:cBhvr>
                                      <p:to>
                                        <p:strVal val="visible"/>
                                      </p:to>
                                    </p:set>
                                    <p:animEffect filter="wipe(up)" transition="in">
                                      <p:cBhvr>
                                        <p:cTn dur="500" id="50"/>
                                        <p:tgtEl>
                                          <p:spTgt spid="36"/>
                                        </p:tgtEl>
                                      </p:cBhvr>
                                    </p:animEffect>
                                  </p:childTnLst>
                                </p:cTn>
                              </p:par>
                            </p:childTnLst>
                          </p:cTn>
                        </p:par>
                        <p:par>
                          <p:cTn fill="hold" id="51" nodeType="afterGroup">
                            <p:stCondLst>
                              <p:cond delay="5000"/>
                            </p:stCondLst>
                            <p:childTnLst>
                              <p:par>
                                <p:cTn fill="hold" id="52" nodeType="afterEffect" presetClass="entr" presetID="22" presetSubtype="2">
                                  <p:stCondLst>
                                    <p:cond delay="0"/>
                                  </p:stCondLst>
                                  <p:childTnLst>
                                    <p:set>
                                      <p:cBhvr>
                                        <p:cTn dur="1" fill="hold" id="53">
                                          <p:stCondLst>
                                            <p:cond delay="0"/>
                                          </p:stCondLst>
                                        </p:cTn>
                                        <p:tgtEl>
                                          <p:spTgt spid="18"/>
                                        </p:tgtEl>
                                        <p:attrNameLst>
                                          <p:attrName>style.visibility</p:attrName>
                                        </p:attrNameLst>
                                      </p:cBhvr>
                                      <p:to>
                                        <p:strVal val="visible"/>
                                      </p:to>
                                    </p:set>
                                    <p:animEffect filter="wipe(right)" transition="in">
                                      <p:cBhvr>
                                        <p:cTn dur="500" id="54"/>
                                        <p:tgtEl>
                                          <p:spTgt spid="18"/>
                                        </p:tgtEl>
                                      </p:cBhvr>
                                    </p:animEffect>
                                  </p:childTnLst>
                                </p:cTn>
                              </p:par>
                            </p:childTnLst>
                          </p:cTn>
                        </p:par>
                        <p:par>
                          <p:cTn fill="hold" id="55" nodeType="afterGroup">
                            <p:stCondLst>
                              <p:cond delay="5500"/>
                            </p:stCondLst>
                            <p:childTnLst>
                              <p:par>
                                <p:cTn fill="hold" grpId="0" id="56" nodeType="afterEffect" presetClass="entr" presetID="9" presetSubtype="0">
                                  <p:stCondLst>
                                    <p:cond delay="0"/>
                                  </p:stCondLst>
                                  <p:childTnLst>
                                    <p:set>
                                      <p:cBhvr>
                                        <p:cTn dur="1" fill="hold" id="57">
                                          <p:stCondLst>
                                            <p:cond delay="0"/>
                                          </p:stCondLst>
                                        </p:cTn>
                                        <p:tgtEl>
                                          <p:spTgt spid="24"/>
                                        </p:tgtEl>
                                        <p:attrNameLst>
                                          <p:attrName>style.visibility</p:attrName>
                                        </p:attrNameLst>
                                      </p:cBhvr>
                                      <p:to>
                                        <p:strVal val="visible"/>
                                      </p:to>
                                    </p:set>
                                    <p:animEffect filter="dissolve" transition="in">
                                      <p:cBhvr>
                                        <p:cTn dur="500" id="58"/>
                                        <p:tgtEl>
                                          <p:spTgt spid="24"/>
                                        </p:tgtEl>
                                      </p:cBhvr>
                                    </p:animEffect>
                                  </p:childTnLst>
                                </p:cTn>
                              </p:par>
                              <p:par>
                                <p:cTn fill="hold" grpId="0" id="59" nodeType="withEffect" presetClass="entr" presetID="9" presetSubtype="0">
                                  <p:stCondLst>
                                    <p:cond delay="0"/>
                                  </p:stCondLst>
                                  <p:childTnLst>
                                    <p:set>
                                      <p:cBhvr>
                                        <p:cTn dur="1" fill="hold" id="60">
                                          <p:stCondLst>
                                            <p:cond delay="0"/>
                                          </p:stCondLst>
                                        </p:cTn>
                                        <p:tgtEl>
                                          <p:spTgt spid="33"/>
                                        </p:tgtEl>
                                        <p:attrNameLst>
                                          <p:attrName>style.visibility</p:attrName>
                                        </p:attrNameLst>
                                      </p:cBhvr>
                                      <p:to>
                                        <p:strVal val="visible"/>
                                      </p:to>
                                    </p:set>
                                    <p:animEffect filter="dissolve" transition="in">
                                      <p:cBhvr>
                                        <p:cTn dur="500" id="61"/>
                                        <p:tgtEl>
                                          <p:spTgt spid="33"/>
                                        </p:tgtEl>
                                      </p:cBhvr>
                                    </p:animEffect>
                                  </p:childTnLst>
                                </p:cTn>
                              </p:par>
                            </p:childTnLst>
                          </p:cTn>
                        </p:par>
                        <p:par>
                          <p:cTn fill="hold" id="62" nodeType="afterGroup">
                            <p:stCondLst>
                              <p:cond delay="6000"/>
                            </p:stCondLst>
                            <p:childTnLst>
                              <p:par>
                                <p:cTn fill="hold" grpId="0" id="63" nodeType="afterEffect" presetClass="entr" presetID="22" presetSubtype="1">
                                  <p:stCondLst>
                                    <p:cond delay="0"/>
                                  </p:stCondLst>
                                  <p:childTnLst>
                                    <p:set>
                                      <p:cBhvr>
                                        <p:cTn dur="1" fill="hold" id="64">
                                          <p:stCondLst>
                                            <p:cond delay="0"/>
                                          </p:stCondLst>
                                        </p:cTn>
                                        <p:tgtEl>
                                          <p:spTgt spid="37"/>
                                        </p:tgtEl>
                                        <p:attrNameLst>
                                          <p:attrName>style.visibility</p:attrName>
                                        </p:attrNameLst>
                                      </p:cBhvr>
                                      <p:to>
                                        <p:strVal val="visible"/>
                                      </p:to>
                                    </p:set>
                                    <p:animEffect filter="wipe(up)" transition="in">
                                      <p:cBhvr>
                                        <p:cTn dur="500" id="65"/>
                                        <p:tgtEl>
                                          <p:spTgt spid="37"/>
                                        </p:tgtEl>
                                      </p:cBhvr>
                                    </p:animEffect>
                                  </p:childTnLst>
                                </p:cTn>
                              </p:par>
                            </p:childTnLst>
                          </p:cTn>
                        </p:par>
                        <p:par>
                          <p:cTn fill="hold" id="66" nodeType="afterGroup">
                            <p:stCondLst>
                              <p:cond delay="6500"/>
                            </p:stCondLst>
                            <p:childTnLst>
                              <p:par>
                                <p:cTn fill="hold" id="67" nodeType="afterEffect" presetClass="entr" presetID="22" presetSubtype="8">
                                  <p:stCondLst>
                                    <p:cond delay="0"/>
                                  </p:stCondLst>
                                  <p:childTnLst>
                                    <p:set>
                                      <p:cBhvr>
                                        <p:cTn dur="1" fill="hold" id="68">
                                          <p:stCondLst>
                                            <p:cond delay="0"/>
                                          </p:stCondLst>
                                        </p:cTn>
                                        <p:tgtEl>
                                          <p:spTgt spid="38"/>
                                        </p:tgtEl>
                                        <p:attrNameLst>
                                          <p:attrName>style.visibility</p:attrName>
                                        </p:attrNameLst>
                                      </p:cBhvr>
                                      <p:to>
                                        <p:strVal val="visible"/>
                                      </p:to>
                                    </p:set>
                                    <p:animEffect filter="wipe(left)" transition="in">
                                      <p:cBhvr>
                                        <p:cTn dur="500" id="69"/>
                                        <p:tgtEl>
                                          <p:spTgt spid="38"/>
                                        </p:tgtEl>
                                      </p:cBhvr>
                                    </p:animEffect>
                                  </p:childTnLst>
                                </p:cTn>
                              </p:par>
                            </p:childTnLst>
                          </p:cTn>
                        </p:par>
                        <p:par>
                          <p:cTn fill="hold" id="70" nodeType="afterGroup">
                            <p:stCondLst>
                              <p:cond delay="7000"/>
                            </p:stCondLst>
                            <p:childTnLst>
                              <p:par>
                                <p:cTn fill="hold" grpId="0" id="71" nodeType="afterEffect" presetClass="entr" presetID="9" presetSubtype="0">
                                  <p:stCondLst>
                                    <p:cond delay="0"/>
                                  </p:stCondLst>
                                  <p:childTnLst>
                                    <p:set>
                                      <p:cBhvr>
                                        <p:cTn dur="1" fill="hold" id="72">
                                          <p:stCondLst>
                                            <p:cond delay="0"/>
                                          </p:stCondLst>
                                        </p:cTn>
                                        <p:tgtEl>
                                          <p:spTgt spid="44"/>
                                        </p:tgtEl>
                                        <p:attrNameLst>
                                          <p:attrName>style.visibility</p:attrName>
                                        </p:attrNameLst>
                                      </p:cBhvr>
                                      <p:to>
                                        <p:strVal val="visible"/>
                                      </p:to>
                                    </p:set>
                                    <p:animEffect filter="dissolve" transition="in">
                                      <p:cBhvr>
                                        <p:cTn dur="500" id="73"/>
                                        <p:tgtEl>
                                          <p:spTgt spid="44"/>
                                        </p:tgtEl>
                                      </p:cBhvr>
                                    </p:animEffect>
                                  </p:childTnLst>
                                </p:cTn>
                              </p:par>
                              <p:par>
                                <p:cTn fill="hold" grpId="0" id="74" nodeType="withEffect" presetClass="entr" presetID="9" presetSubtype="0">
                                  <p:stCondLst>
                                    <p:cond delay="0"/>
                                  </p:stCondLst>
                                  <p:childTnLst>
                                    <p:set>
                                      <p:cBhvr>
                                        <p:cTn dur="1" fill="hold" id="75">
                                          <p:stCondLst>
                                            <p:cond delay="0"/>
                                          </p:stCondLst>
                                        </p:cTn>
                                        <p:tgtEl>
                                          <p:spTgt spid="45"/>
                                        </p:tgtEl>
                                        <p:attrNameLst>
                                          <p:attrName>style.visibility</p:attrName>
                                        </p:attrNameLst>
                                      </p:cBhvr>
                                      <p:to>
                                        <p:strVal val="visible"/>
                                      </p:to>
                                    </p:set>
                                    <p:animEffect filter="dissolve" transition="in">
                                      <p:cBhvr>
                                        <p:cTn dur="500" id="76"/>
                                        <p:tgtEl>
                                          <p:spTgt spid="45"/>
                                        </p:tgtEl>
                                      </p:cBhvr>
                                    </p:animEffect>
                                  </p:childTnLst>
                                </p:cTn>
                              </p:par>
                            </p:childTnLst>
                          </p:cTn>
                        </p:par>
                        <p:par>
                          <p:cTn fill="hold" id="77" nodeType="afterGroup">
                            <p:stCondLst>
                              <p:cond delay="7500"/>
                            </p:stCondLst>
                            <p:childTnLst>
                              <p:par>
                                <p:cTn fill="hold" grpId="0" id="78" nodeType="afterEffect" presetClass="entr" presetID="22" presetSubtype="1">
                                  <p:stCondLst>
                                    <p:cond delay="0"/>
                                  </p:stCondLst>
                                  <p:childTnLst>
                                    <p:set>
                                      <p:cBhvr>
                                        <p:cTn dur="1" fill="hold" id="79">
                                          <p:stCondLst>
                                            <p:cond delay="0"/>
                                          </p:stCondLst>
                                        </p:cTn>
                                        <p:tgtEl>
                                          <p:spTgt spid="46"/>
                                        </p:tgtEl>
                                        <p:attrNameLst>
                                          <p:attrName>style.visibility</p:attrName>
                                        </p:attrNameLst>
                                      </p:cBhvr>
                                      <p:to>
                                        <p:strVal val="visible"/>
                                      </p:to>
                                    </p:set>
                                    <p:animEffect filter="wipe(up)" transition="in">
                                      <p:cBhvr>
                                        <p:cTn dur="500" id="80"/>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7"/>
      <p:bldP grpId="0" spid="24"/>
      <p:bldP grpId="0" spid="31"/>
      <p:bldP grpId="0" spid="32"/>
      <p:bldP grpId="0" spid="33"/>
      <p:bldP grpId="0" spid="34"/>
      <p:bldP grpId="0" spid="35"/>
      <p:bldP grpId="0" spid="36"/>
      <p:bldP grpId="0" spid="37"/>
      <p:bldP grpId="0" spid="44"/>
      <p:bldP grpId="0" spid="45"/>
      <p:bldP grpId="0" spid="4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301875"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备用图表参考</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28</a:t>
            </a:r>
          </a:p>
        </p:txBody>
      </p:sp>
      <p:sp>
        <p:nvSpPr>
          <p:cNvPr id="45" name="Rectangle 6"/>
          <p:cNvSpPr>
            <a:spLocks noChangeArrowheads="1"/>
          </p:cNvSpPr>
          <p:nvPr/>
        </p:nvSpPr>
        <p:spPr bwMode="auto">
          <a:xfrm>
            <a:off x="1086761" y="2240722"/>
            <a:ext cx="2940013" cy="1661323"/>
          </a:xfrm>
          <a:prstGeom prst="rect">
            <a:avLst/>
          </a:prstGeom>
          <a:blipFill>
            <a:blip r:embed="rId3"/>
            <a:stretch>
              <a:fillRect/>
            </a:stretch>
          </a:blipFill>
          <a:ln cap="flat" w="28575">
            <a:noFill/>
            <a:prstDash val="solid"/>
            <a:miter lim="800000"/>
          </a:ln>
        </p:spPr>
        <p:txBody>
          <a:bodyPr anchor="t" anchorCtr="0" bIns="45926" compatLnSpc="1" lIns="91852" numCol="1" rIns="91852" tIns="45926" vert="horz" wrap="square">
            <a:prstTxWarp prst="textNoShape">
              <a:avLst/>
            </a:prstTxWarp>
          </a:bodyPr>
          <a:lstStyle/>
          <a:p>
            <a:endParaRPr altLang="en-US" lang="zh-CN">
              <a:latin charset="0" pitchFamily="50" typeface="Avant GardeBook"/>
            </a:endParaRPr>
          </a:p>
        </p:txBody>
      </p:sp>
      <p:sp>
        <p:nvSpPr>
          <p:cNvPr id="46" name="Oval 7"/>
          <p:cNvSpPr>
            <a:spLocks noChangeArrowheads="1"/>
          </p:cNvSpPr>
          <p:nvPr/>
        </p:nvSpPr>
        <p:spPr bwMode="auto">
          <a:xfrm>
            <a:off x="1988237" y="1628800"/>
            <a:ext cx="1135698" cy="1136623"/>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1458" lIns="102916" rIns="102916" rtlCol="0" tIns="51458"/>
          <a:lstStyle/>
          <a:p>
            <a:pPr algn="ctr"/>
            <a:r>
              <a:rPr altLang="en-US" b="1" lang="zh-CN">
                <a:latin charset="-122" pitchFamily="34" typeface="微软雅黑"/>
                <a:ea charset="-122" pitchFamily="34" typeface="微软雅黑"/>
              </a:rPr>
              <a:t>添加标题</a:t>
            </a:r>
          </a:p>
        </p:txBody>
      </p:sp>
      <p:sp>
        <p:nvSpPr>
          <p:cNvPr id="47" name="Rectangle 8"/>
          <p:cNvSpPr>
            <a:spLocks noChangeArrowheads="1"/>
          </p:cNvSpPr>
          <p:nvPr/>
        </p:nvSpPr>
        <p:spPr bwMode="auto">
          <a:xfrm>
            <a:off x="4673603" y="2240722"/>
            <a:ext cx="2944098" cy="1661323"/>
          </a:xfrm>
          <a:prstGeom prst="rect">
            <a:avLst/>
          </a:prstGeom>
          <a:blipFill>
            <a:blip r:embed="rId4"/>
            <a:stretch>
              <a:fillRect/>
            </a:stretch>
          </a:blipFill>
          <a:ln cap="flat" w="28575">
            <a:noFill/>
            <a:prstDash val="solid"/>
            <a:miter lim="800000"/>
          </a:ln>
        </p:spPr>
        <p:txBody>
          <a:bodyPr anchor="t" anchorCtr="0" bIns="45926" compatLnSpc="1" lIns="91852" numCol="1" rIns="91852" tIns="45926" vert="horz" wrap="square">
            <a:prstTxWarp prst="textNoShape">
              <a:avLst/>
            </a:prstTxWarp>
          </a:bodyPr>
          <a:lstStyle/>
          <a:p>
            <a:endParaRPr altLang="en-US" lang="zh-CN">
              <a:latin charset="0" pitchFamily="50" typeface="Avant GardeBook"/>
            </a:endParaRPr>
          </a:p>
        </p:txBody>
      </p:sp>
      <p:sp>
        <p:nvSpPr>
          <p:cNvPr id="48" name="Oval 9"/>
          <p:cNvSpPr>
            <a:spLocks noChangeArrowheads="1"/>
          </p:cNvSpPr>
          <p:nvPr/>
        </p:nvSpPr>
        <p:spPr bwMode="auto">
          <a:xfrm>
            <a:off x="5577803" y="1628800"/>
            <a:ext cx="1135698" cy="1136623"/>
          </a:xfrm>
          <a:prstGeom prst="ellipse">
            <a:avLst/>
          </a:prstGeom>
          <a:solidFill>
            <a:srgbClr val="F6A5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1458" lIns="102916" rIns="102916" rtlCol="0" tIns="51458"/>
          <a:lstStyle/>
          <a:p>
            <a:pPr algn="ctr"/>
            <a:r>
              <a:rPr altLang="en-US" b="1" lang="zh-CN" smtClean="0">
                <a:latin charset="-122" pitchFamily="34" typeface="微软雅黑"/>
                <a:ea charset="-122" pitchFamily="34" typeface="微软雅黑"/>
              </a:rPr>
              <a:t>添加标题</a:t>
            </a:r>
          </a:p>
        </p:txBody>
      </p:sp>
      <p:sp>
        <p:nvSpPr>
          <p:cNvPr id="49" name="Rectangle 10"/>
          <p:cNvSpPr>
            <a:spLocks noChangeArrowheads="1"/>
          </p:cNvSpPr>
          <p:nvPr/>
        </p:nvSpPr>
        <p:spPr bwMode="auto">
          <a:xfrm>
            <a:off x="8264530" y="2240722"/>
            <a:ext cx="2942737" cy="1661323"/>
          </a:xfrm>
          <a:prstGeom prst="rect">
            <a:avLst/>
          </a:prstGeom>
          <a:blipFill>
            <a:blip r:embed="rId5"/>
            <a:stretch>
              <a:fillRect/>
            </a:stretch>
          </a:blipFill>
          <a:ln cap="flat" w="28575">
            <a:noFill/>
            <a:prstDash val="solid"/>
            <a:miter lim="800000"/>
          </a:ln>
        </p:spPr>
        <p:txBody>
          <a:bodyPr anchor="t" anchorCtr="0" bIns="45926" compatLnSpc="1" lIns="91852" numCol="1" rIns="91852" tIns="45926" vert="horz" wrap="square">
            <a:prstTxWarp prst="textNoShape">
              <a:avLst/>
            </a:prstTxWarp>
          </a:bodyPr>
          <a:lstStyle/>
          <a:p>
            <a:endParaRPr altLang="en-US" lang="zh-CN">
              <a:latin charset="0" pitchFamily="50" typeface="Avant GardeBook"/>
            </a:endParaRPr>
          </a:p>
        </p:txBody>
      </p:sp>
      <p:sp>
        <p:nvSpPr>
          <p:cNvPr id="50" name="Oval 11"/>
          <p:cNvSpPr>
            <a:spLocks noChangeArrowheads="1"/>
          </p:cNvSpPr>
          <p:nvPr/>
        </p:nvSpPr>
        <p:spPr bwMode="auto">
          <a:xfrm>
            <a:off x="9167369" y="1628800"/>
            <a:ext cx="1135698" cy="1136623"/>
          </a:xfrm>
          <a:prstGeom prst="ellipse">
            <a:avLst/>
          </a:prstGeom>
          <a:solidFill>
            <a:srgbClr val="FB7D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1458" lIns="102916" rIns="102916" rtlCol="0" tIns="51458"/>
          <a:lstStyle/>
          <a:p>
            <a:pPr algn="ctr"/>
            <a:r>
              <a:rPr altLang="en-US" b="1" lang="zh-CN" smtClean="0">
                <a:latin charset="-122" pitchFamily="34" typeface="微软雅黑"/>
                <a:ea charset="-122" pitchFamily="34" typeface="微软雅黑"/>
              </a:rPr>
              <a:t>添加标题</a:t>
            </a:r>
          </a:p>
        </p:txBody>
      </p:sp>
      <p:sp>
        <p:nvSpPr>
          <p:cNvPr id="51" name="矩形 30"/>
          <p:cNvSpPr>
            <a:spLocks noChangeArrowheads="1"/>
          </p:cNvSpPr>
          <p:nvPr/>
        </p:nvSpPr>
        <p:spPr bwMode="auto">
          <a:xfrm>
            <a:off x="1086760" y="4180226"/>
            <a:ext cx="2940013" cy="923956"/>
          </a:xfrm>
          <a:prstGeom prst="rect">
            <a:avLst/>
          </a:prstGeom>
          <a:noFill/>
          <a:ln w="9525">
            <a:noFill/>
            <a:miter lim="800000"/>
          </a:ln>
        </p:spPr>
        <p:txBody>
          <a:bodyPr bIns="45926" lIns="91852" rIns="91852" tIns="45926" wrap="square">
            <a:spAutoFit/>
          </a:bodyPr>
          <a:lstStyle/>
          <a:p>
            <a:pPr algn="just">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2" name="矩形 51"/>
          <p:cNvSpPr>
            <a:spLocks noChangeArrowheads="1"/>
          </p:cNvSpPr>
          <p:nvPr/>
        </p:nvSpPr>
        <p:spPr bwMode="auto">
          <a:xfrm>
            <a:off x="4673603" y="4180226"/>
            <a:ext cx="2940013" cy="923956"/>
          </a:xfrm>
          <a:prstGeom prst="rect">
            <a:avLst/>
          </a:prstGeom>
          <a:noFill/>
          <a:ln w="9525">
            <a:noFill/>
            <a:miter lim="800000"/>
          </a:ln>
        </p:spPr>
        <p:txBody>
          <a:bodyPr bIns="45926" lIns="91852" rIns="91852" tIns="45926" wrap="square">
            <a:spAutoFit/>
          </a:bodyPr>
          <a:lstStyle/>
          <a:p>
            <a:pPr algn="just">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3" name="矩形 30"/>
          <p:cNvSpPr>
            <a:spLocks noChangeArrowheads="1"/>
          </p:cNvSpPr>
          <p:nvPr/>
        </p:nvSpPr>
        <p:spPr bwMode="auto">
          <a:xfrm>
            <a:off x="8264531" y="4180226"/>
            <a:ext cx="2940013" cy="923956"/>
          </a:xfrm>
          <a:prstGeom prst="rect">
            <a:avLst/>
          </a:prstGeom>
          <a:noFill/>
          <a:ln w="9525">
            <a:noFill/>
            <a:miter lim="800000"/>
          </a:ln>
        </p:spPr>
        <p:txBody>
          <a:bodyPr bIns="45926" lIns="91852" rIns="91852" tIns="45926" wrap="square">
            <a:spAutoFit/>
          </a:bodyPr>
          <a:lstStyle/>
          <a:p>
            <a:pPr algn="just">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Tree>
    <p:extLst>
      <p:ext uri="{BB962C8B-B14F-4D97-AF65-F5344CB8AC3E}">
        <p14:creationId val="362686383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decel="100000" fill="hold" grpId="0" id="18" nodeType="afterEffect" presetClass="entr" presetID="49" presetSubtype="0">
                                  <p:stCondLst>
                                    <p:cond delay="0"/>
                                  </p:stCondLst>
                                  <p:childTnLst>
                                    <p:set>
                                      <p:cBhvr>
                                        <p:cTn dur="1" fill="hold" id="19">
                                          <p:stCondLst>
                                            <p:cond delay="0"/>
                                          </p:stCondLst>
                                        </p:cTn>
                                        <p:tgtEl>
                                          <p:spTgt spid="46"/>
                                        </p:tgtEl>
                                        <p:attrNameLst>
                                          <p:attrName>style.visibility</p:attrName>
                                        </p:attrNameLst>
                                      </p:cBhvr>
                                      <p:to>
                                        <p:strVal val="visible"/>
                                      </p:to>
                                    </p:set>
                                    <p:anim calcmode="lin" valueType="num">
                                      <p:cBhvr>
                                        <p:cTn dur="500" fill="hold" id="20"/>
                                        <p:tgtEl>
                                          <p:spTgt spid="46"/>
                                        </p:tgtEl>
                                        <p:attrNameLst>
                                          <p:attrName>ppt_w</p:attrName>
                                        </p:attrNameLst>
                                      </p:cBhvr>
                                      <p:tavLst>
                                        <p:tav tm="0">
                                          <p:val>
                                            <p:fltVal val="0"/>
                                          </p:val>
                                        </p:tav>
                                        <p:tav tm="100000">
                                          <p:val>
                                            <p:strVal val="#ppt_w"/>
                                          </p:val>
                                        </p:tav>
                                      </p:tavLst>
                                    </p:anim>
                                    <p:anim calcmode="lin" valueType="num">
                                      <p:cBhvr>
                                        <p:cTn dur="500" fill="hold" id="21"/>
                                        <p:tgtEl>
                                          <p:spTgt spid="46"/>
                                        </p:tgtEl>
                                        <p:attrNameLst>
                                          <p:attrName>ppt_h</p:attrName>
                                        </p:attrNameLst>
                                      </p:cBhvr>
                                      <p:tavLst>
                                        <p:tav tm="0">
                                          <p:val>
                                            <p:fltVal val="0"/>
                                          </p:val>
                                        </p:tav>
                                        <p:tav tm="100000">
                                          <p:val>
                                            <p:strVal val="#ppt_h"/>
                                          </p:val>
                                        </p:tav>
                                      </p:tavLst>
                                    </p:anim>
                                    <p:anim calcmode="lin" valueType="num">
                                      <p:cBhvr>
                                        <p:cTn dur="500" fill="hold" id="22"/>
                                        <p:tgtEl>
                                          <p:spTgt spid="46"/>
                                        </p:tgtEl>
                                        <p:attrNameLst>
                                          <p:attrName>style.rotation</p:attrName>
                                        </p:attrNameLst>
                                      </p:cBhvr>
                                      <p:tavLst>
                                        <p:tav tm="0">
                                          <p:val>
                                            <p:fltVal val="360"/>
                                          </p:val>
                                        </p:tav>
                                        <p:tav tm="100000">
                                          <p:val>
                                            <p:fltVal val="0"/>
                                          </p:val>
                                        </p:tav>
                                      </p:tavLst>
                                    </p:anim>
                                    <p:animEffect filter="fade" transition="in">
                                      <p:cBhvr>
                                        <p:cTn dur="500" id="23"/>
                                        <p:tgtEl>
                                          <p:spTgt spid="46"/>
                                        </p:tgtEl>
                                      </p:cBhvr>
                                    </p:animEffect>
                                  </p:childTnLst>
                                </p:cTn>
                              </p:par>
                              <p:par>
                                <p:cTn fill="hold" grpId="0" id="24" nodeType="withEffect" presetClass="entr" presetID="47" presetSubtype="0">
                                  <p:stCondLst>
                                    <p:cond delay="0"/>
                                  </p:stCondLst>
                                  <p:childTnLst>
                                    <p:set>
                                      <p:cBhvr>
                                        <p:cTn dur="1" fill="hold" id="25">
                                          <p:stCondLst>
                                            <p:cond delay="0"/>
                                          </p:stCondLst>
                                        </p:cTn>
                                        <p:tgtEl>
                                          <p:spTgt spid="45"/>
                                        </p:tgtEl>
                                        <p:attrNameLst>
                                          <p:attrName>style.visibility</p:attrName>
                                        </p:attrNameLst>
                                      </p:cBhvr>
                                      <p:to>
                                        <p:strVal val="visible"/>
                                      </p:to>
                                    </p:set>
                                    <p:animEffect filter="fade" transition="in">
                                      <p:cBhvr>
                                        <p:cTn dur="500" id="26"/>
                                        <p:tgtEl>
                                          <p:spTgt spid="45"/>
                                        </p:tgtEl>
                                      </p:cBhvr>
                                    </p:animEffect>
                                    <p:anim calcmode="lin" valueType="num">
                                      <p:cBhvr>
                                        <p:cTn dur="500" fill="hold" id="27"/>
                                        <p:tgtEl>
                                          <p:spTgt spid="45"/>
                                        </p:tgtEl>
                                        <p:attrNameLst>
                                          <p:attrName>ppt_x</p:attrName>
                                        </p:attrNameLst>
                                      </p:cBhvr>
                                      <p:tavLst>
                                        <p:tav tm="0">
                                          <p:val>
                                            <p:strVal val="#ppt_x"/>
                                          </p:val>
                                        </p:tav>
                                        <p:tav tm="100000">
                                          <p:val>
                                            <p:strVal val="#ppt_x"/>
                                          </p:val>
                                        </p:tav>
                                      </p:tavLst>
                                    </p:anim>
                                    <p:anim calcmode="lin" valueType="num">
                                      <p:cBhvr>
                                        <p:cTn dur="500" fill="hold" id="28"/>
                                        <p:tgtEl>
                                          <p:spTgt spid="45"/>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750"/>
                            </p:stCondLst>
                            <p:childTnLst>
                              <p:par>
                                <p:cTn decel="100000" fill="hold" grpId="0" id="30" nodeType="afterEffect" presetClass="entr" presetID="49" presetSubtype="0">
                                  <p:stCondLst>
                                    <p:cond delay="0"/>
                                  </p:stCondLst>
                                  <p:childTnLst>
                                    <p:set>
                                      <p:cBhvr>
                                        <p:cTn dur="1" fill="hold" id="31">
                                          <p:stCondLst>
                                            <p:cond delay="0"/>
                                          </p:stCondLst>
                                        </p:cTn>
                                        <p:tgtEl>
                                          <p:spTgt spid="48"/>
                                        </p:tgtEl>
                                        <p:attrNameLst>
                                          <p:attrName>style.visibility</p:attrName>
                                        </p:attrNameLst>
                                      </p:cBhvr>
                                      <p:to>
                                        <p:strVal val="visible"/>
                                      </p:to>
                                    </p:set>
                                    <p:anim calcmode="lin" valueType="num">
                                      <p:cBhvr>
                                        <p:cTn dur="500" fill="hold" id="32"/>
                                        <p:tgtEl>
                                          <p:spTgt spid="48"/>
                                        </p:tgtEl>
                                        <p:attrNameLst>
                                          <p:attrName>ppt_w</p:attrName>
                                        </p:attrNameLst>
                                      </p:cBhvr>
                                      <p:tavLst>
                                        <p:tav tm="0">
                                          <p:val>
                                            <p:fltVal val="0"/>
                                          </p:val>
                                        </p:tav>
                                        <p:tav tm="100000">
                                          <p:val>
                                            <p:strVal val="#ppt_w"/>
                                          </p:val>
                                        </p:tav>
                                      </p:tavLst>
                                    </p:anim>
                                    <p:anim calcmode="lin" valueType="num">
                                      <p:cBhvr>
                                        <p:cTn dur="500" fill="hold" id="33"/>
                                        <p:tgtEl>
                                          <p:spTgt spid="48"/>
                                        </p:tgtEl>
                                        <p:attrNameLst>
                                          <p:attrName>ppt_h</p:attrName>
                                        </p:attrNameLst>
                                      </p:cBhvr>
                                      <p:tavLst>
                                        <p:tav tm="0">
                                          <p:val>
                                            <p:fltVal val="0"/>
                                          </p:val>
                                        </p:tav>
                                        <p:tav tm="100000">
                                          <p:val>
                                            <p:strVal val="#ppt_h"/>
                                          </p:val>
                                        </p:tav>
                                      </p:tavLst>
                                    </p:anim>
                                    <p:anim calcmode="lin" valueType="num">
                                      <p:cBhvr>
                                        <p:cTn dur="500" fill="hold" id="34"/>
                                        <p:tgtEl>
                                          <p:spTgt spid="48"/>
                                        </p:tgtEl>
                                        <p:attrNameLst>
                                          <p:attrName>style.rotation</p:attrName>
                                        </p:attrNameLst>
                                      </p:cBhvr>
                                      <p:tavLst>
                                        <p:tav tm="0">
                                          <p:val>
                                            <p:fltVal val="360"/>
                                          </p:val>
                                        </p:tav>
                                        <p:tav tm="100000">
                                          <p:val>
                                            <p:fltVal val="0"/>
                                          </p:val>
                                        </p:tav>
                                      </p:tavLst>
                                    </p:anim>
                                    <p:animEffect filter="fade" transition="in">
                                      <p:cBhvr>
                                        <p:cTn dur="500" id="35"/>
                                        <p:tgtEl>
                                          <p:spTgt spid="48"/>
                                        </p:tgtEl>
                                      </p:cBhvr>
                                    </p:animEffect>
                                  </p:childTnLst>
                                </p:cTn>
                              </p:par>
                              <p:par>
                                <p:cTn fill="hold" grpId="0" id="36" nodeType="withEffect" presetClass="entr" presetID="47" presetSubtype="0">
                                  <p:stCondLst>
                                    <p:cond delay="0"/>
                                  </p:stCondLst>
                                  <p:childTnLst>
                                    <p:set>
                                      <p:cBhvr>
                                        <p:cTn dur="1" fill="hold" id="37">
                                          <p:stCondLst>
                                            <p:cond delay="0"/>
                                          </p:stCondLst>
                                        </p:cTn>
                                        <p:tgtEl>
                                          <p:spTgt spid="47"/>
                                        </p:tgtEl>
                                        <p:attrNameLst>
                                          <p:attrName>style.visibility</p:attrName>
                                        </p:attrNameLst>
                                      </p:cBhvr>
                                      <p:to>
                                        <p:strVal val="visible"/>
                                      </p:to>
                                    </p:set>
                                    <p:animEffect filter="fade" transition="in">
                                      <p:cBhvr>
                                        <p:cTn dur="500" id="38"/>
                                        <p:tgtEl>
                                          <p:spTgt spid="47"/>
                                        </p:tgtEl>
                                      </p:cBhvr>
                                    </p:animEffect>
                                    <p:anim calcmode="lin" valueType="num">
                                      <p:cBhvr>
                                        <p:cTn dur="500" fill="hold" id="39"/>
                                        <p:tgtEl>
                                          <p:spTgt spid="47"/>
                                        </p:tgtEl>
                                        <p:attrNameLst>
                                          <p:attrName>ppt_x</p:attrName>
                                        </p:attrNameLst>
                                      </p:cBhvr>
                                      <p:tavLst>
                                        <p:tav tm="0">
                                          <p:val>
                                            <p:strVal val="#ppt_x"/>
                                          </p:val>
                                        </p:tav>
                                        <p:tav tm="100000">
                                          <p:val>
                                            <p:strVal val="#ppt_x"/>
                                          </p:val>
                                        </p:tav>
                                      </p:tavLst>
                                    </p:anim>
                                    <p:anim calcmode="lin" valueType="num">
                                      <p:cBhvr>
                                        <p:cTn dur="500" fill="hold" id="40"/>
                                        <p:tgtEl>
                                          <p:spTgt spid="4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250"/>
                            </p:stCondLst>
                            <p:childTnLst>
                              <p:par>
                                <p:cTn decel="100000" fill="hold" grpId="0" id="42" nodeType="afterEffect" presetClass="entr" presetID="49" presetSubtype="0">
                                  <p:stCondLst>
                                    <p:cond delay="0"/>
                                  </p:stCondLst>
                                  <p:childTnLst>
                                    <p:set>
                                      <p:cBhvr>
                                        <p:cTn dur="1" fill="hold" id="43">
                                          <p:stCondLst>
                                            <p:cond delay="0"/>
                                          </p:stCondLst>
                                        </p:cTn>
                                        <p:tgtEl>
                                          <p:spTgt spid="50"/>
                                        </p:tgtEl>
                                        <p:attrNameLst>
                                          <p:attrName>style.visibility</p:attrName>
                                        </p:attrNameLst>
                                      </p:cBhvr>
                                      <p:to>
                                        <p:strVal val="visible"/>
                                      </p:to>
                                    </p:set>
                                    <p:anim calcmode="lin" valueType="num">
                                      <p:cBhvr>
                                        <p:cTn dur="500" fill="hold" id="44"/>
                                        <p:tgtEl>
                                          <p:spTgt spid="50"/>
                                        </p:tgtEl>
                                        <p:attrNameLst>
                                          <p:attrName>ppt_w</p:attrName>
                                        </p:attrNameLst>
                                      </p:cBhvr>
                                      <p:tavLst>
                                        <p:tav tm="0">
                                          <p:val>
                                            <p:fltVal val="0"/>
                                          </p:val>
                                        </p:tav>
                                        <p:tav tm="100000">
                                          <p:val>
                                            <p:strVal val="#ppt_w"/>
                                          </p:val>
                                        </p:tav>
                                      </p:tavLst>
                                    </p:anim>
                                    <p:anim calcmode="lin" valueType="num">
                                      <p:cBhvr>
                                        <p:cTn dur="500" fill="hold" id="45"/>
                                        <p:tgtEl>
                                          <p:spTgt spid="50"/>
                                        </p:tgtEl>
                                        <p:attrNameLst>
                                          <p:attrName>ppt_h</p:attrName>
                                        </p:attrNameLst>
                                      </p:cBhvr>
                                      <p:tavLst>
                                        <p:tav tm="0">
                                          <p:val>
                                            <p:fltVal val="0"/>
                                          </p:val>
                                        </p:tav>
                                        <p:tav tm="100000">
                                          <p:val>
                                            <p:strVal val="#ppt_h"/>
                                          </p:val>
                                        </p:tav>
                                      </p:tavLst>
                                    </p:anim>
                                    <p:anim calcmode="lin" valueType="num">
                                      <p:cBhvr>
                                        <p:cTn dur="500" fill="hold" id="46"/>
                                        <p:tgtEl>
                                          <p:spTgt spid="50"/>
                                        </p:tgtEl>
                                        <p:attrNameLst>
                                          <p:attrName>style.rotation</p:attrName>
                                        </p:attrNameLst>
                                      </p:cBhvr>
                                      <p:tavLst>
                                        <p:tav tm="0">
                                          <p:val>
                                            <p:fltVal val="360"/>
                                          </p:val>
                                        </p:tav>
                                        <p:tav tm="100000">
                                          <p:val>
                                            <p:fltVal val="0"/>
                                          </p:val>
                                        </p:tav>
                                      </p:tavLst>
                                    </p:anim>
                                    <p:animEffect filter="fade" transition="in">
                                      <p:cBhvr>
                                        <p:cTn dur="500" id="47"/>
                                        <p:tgtEl>
                                          <p:spTgt spid="50"/>
                                        </p:tgtEl>
                                      </p:cBhvr>
                                    </p:animEffect>
                                  </p:childTnLst>
                                </p:cTn>
                              </p:par>
                              <p:par>
                                <p:cTn fill="hold" grpId="0" id="48" nodeType="withEffect" presetClass="entr" presetID="47" presetSubtype="0">
                                  <p:stCondLst>
                                    <p:cond delay="0"/>
                                  </p:stCondLst>
                                  <p:childTnLst>
                                    <p:set>
                                      <p:cBhvr>
                                        <p:cTn dur="1" fill="hold" id="49">
                                          <p:stCondLst>
                                            <p:cond delay="0"/>
                                          </p:stCondLst>
                                        </p:cTn>
                                        <p:tgtEl>
                                          <p:spTgt spid="49"/>
                                        </p:tgtEl>
                                        <p:attrNameLst>
                                          <p:attrName>style.visibility</p:attrName>
                                        </p:attrNameLst>
                                      </p:cBhvr>
                                      <p:to>
                                        <p:strVal val="visible"/>
                                      </p:to>
                                    </p:set>
                                    <p:animEffect filter="fade" transition="in">
                                      <p:cBhvr>
                                        <p:cTn dur="500" id="50"/>
                                        <p:tgtEl>
                                          <p:spTgt spid="49"/>
                                        </p:tgtEl>
                                      </p:cBhvr>
                                    </p:animEffect>
                                    <p:anim calcmode="lin" valueType="num">
                                      <p:cBhvr>
                                        <p:cTn dur="500" fill="hold" id="51"/>
                                        <p:tgtEl>
                                          <p:spTgt spid="49"/>
                                        </p:tgtEl>
                                        <p:attrNameLst>
                                          <p:attrName>ppt_x</p:attrName>
                                        </p:attrNameLst>
                                      </p:cBhvr>
                                      <p:tavLst>
                                        <p:tav tm="0">
                                          <p:val>
                                            <p:strVal val="#ppt_x"/>
                                          </p:val>
                                        </p:tav>
                                        <p:tav tm="100000">
                                          <p:val>
                                            <p:strVal val="#ppt_x"/>
                                          </p:val>
                                        </p:tav>
                                      </p:tavLst>
                                    </p:anim>
                                    <p:anim calcmode="lin" valueType="num">
                                      <p:cBhvr>
                                        <p:cTn dur="500" fill="hold" id="52"/>
                                        <p:tgtEl>
                                          <p:spTgt spid="49"/>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2750"/>
                            </p:stCondLst>
                            <p:childTnLst>
                              <p:par>
                                <p:cTn decel="100000" fill="hold" grpId="0" id="54" nodeType="afterEffect" presetClass="entr" presetID="2" presetSubtype="4">
                                  <p:stCondLst>
                                    <p:cond delay="0"/>
                                  </p:stCondLst>
                                  <p:childTnLst>
                                    <p:set>
                                      <p:cBhvr>
                                        <p:cTn dur="1" fill="hold" id="55">
                                          <p:stCondLst>
                                            <p:cond delay="0"/>
                                          </p:stCondLst>
                                        </p:cTn>
                                        <p:tgtEl>
                                          <p:spTgt spid="51"/>
                                        </p:tgtEl>
                                        <p:attrNameLst>
                                          <p:attrName>style.visibility</p:attrName>
                                        </p:attrNameLst>
                                      </p:cBhvr>
                                      <p:to>
                                        <p:strVal val="visible"/>
                                      </p:to>
                                    </p:set>
                                    <p:anim calcmode="lin" valueType="num">
                                      <p:cBhvr additive="base">
                                        <p:cTn dur="500" fill="hold" id="56"/>
                                        <p:tgtEl>
                                          <p:spTgt spid="51"/>
                                        </p:tgtEl>
                                        <p:attrNameLst>
                                          <p:attrName>ppt_x</p:attrName>
                                        </p:attrNameLst>
                                      </p:cBhvr>
                                      <p:tavLst>
                                        <p:tav tm="0">
                                          <p:val>
                                            <p:strVal val="#ppt_x"/>
                                          </p:val>
                                        </p:tav>
                                        <p:tav tm="100000">
                                          <p:val>
                                            <p:strVal val="#ppt_x"/>
                                          </p:val>
                                        </p:tav>
                                      </p:tavLst>
                                    </p:anim>
                                    <p:anim calcmode="lin" valueType="num">
                                      <p:cBhvr additive="base">
                                        <p:cTn dur="500" fill="hold" id="57"/>
                                        <p:tgtEl>
                                          <p:spTgt spid="51"/>
                                        </p:tgtEl>
                                        <p:attrNameLst>
                                          <p:attrName>ppt_y</p:attrName>
                                        </p:attrNameLst>
                                      </p:cBhvr>
                                      <p:tavLst>
                                        <p:tav tm="0">
                                          <p:val>
                                            <p:strVal val="1+#ppt_h/2"/>
                                          </p:val>
                                        </p:tav>
                                        <p:tav tm="100000">
                                          <p:val>
                                            <p:strVal val="#ppt_y"/>
                                          </p:val>
                                        </p:tav>
                                      </p:tavLst>
                                    </p:anim>
                                  </p:childTnLst>
                                </p:cTn>
                              </p:par>
                              <p:par>
                                <p:cTn decel="100000" fill="hold" grpId="0" id="58" nodeType="withEffect" presetClass="entr" presetID="2" presetSubtype="4">
                                  <p:stCondLst>
                                    <p:cond delay="200"/>
                                  </p:stCondLst>
                                  <p:childTnLst>
                                    <p:set>
                                      <p:cBhvr>
                                        <p:cTn dur="1" fill="hold" id="59">
                                          <p:stCondLst>
                                            <p:cond delay="0"/>
                                          </p:stCondLst>
                                        </p:cTn>
                                        <p:tgtEl>
                                          <p:spTgt spid="52"/>
                                        </p:tgtEl>
                                        <p:attrNameLst>
                                          <p:attrName>style.visibility</p:attrName>
                                        </p:attrNameLst>
                                      </p:cBhvr>
                                      <p:to>
                                        <p:strVal val="visible"/>
                                      </p:to>
                                    </p:set>
                                    <p:anim calcmode="lin" valueType="num">
                                      <p:cBhvr additive="base">
                                        <p:cTn dur="500" fill="hold" id="60"/>
                                        <p:tgtEl>
                                          <p:spTgt spid="52"/>
                                        </p:tgtEl>
                                        <p:attrNameLst>
                                          <p:attrName>ppt_x</p:attrName>
                                        </p:attrNameLst>
                                      </p:cBhvr>
                                      <p:tavLst>
                                        <p:tav tm="0">
                                          <p:val>
                                            <p:strVal val="#ppt_x"/>
                                          </p:val>
                                        </p:tav>
                                        <p:tav tm="100000">
                                          <p:val>
                                            <p:strVal val="#ppt_x"/>
                                          </p:val>
                                        </p:tav>
                                      </p:tavLst>
                                    </p:anim>
                                    <p:anim calcmode="lin" valueType="num">
                                      <p:cBhvr additive="base">
                                        <p:cTn dur="500" fill="hold" id="61"/>
                                        <p:tgtEl>
                                          <p:spTgt spid="52"/>
                                        </p:tgtEl>
                                        <p:attrNameLst>
                                          <p:attrName>ppt_y</p:attrName>
                                        </p:attrNameLst>
                                      </p:cBhvr>
                                      <p:tavLst>
                                        <p:tav tm="0">
                                          <p:val>
                                            <p:strVal val="1+#ppt_h/2"/>
                                          </p:val>
                                        </p:tav>
                                        <p:tav tm="100000">
                                          <p:val>
                                            <p:strVal val="#ppt_y"/>
                                          </p:val>
                                        </p:tav>
                                      </p:tavLst>
                                    </p:anim>
                                  </p:childTnLst>
                                </p:cTn>
                              </p:par>
                              <p:par>
                                <p:cTn decel="100000" fill="hold" grpId="0" id="62" nodeType="withEffect" presetClass="entr" presetID="2" presetSubtype="4">
                                  <p:stCondLst>
                                    <p:cond delay="400"/>
                                  </p:stCondLst>
                                  <p:childTnLst>
                                    <p:set>
                                      <p:cBhvr>
                                        <p:cTn dur="1" fill="hold" id="63">
                                          <p:stCondLst>
                                            <p:cond delay="0"/>
                                          </p:stCondLst>
                                        </p:cTn>
                                        <p:tgtEl>
                                          <p:spTgt spid="53"/>
                                        </p:tgtEl>
                                        <p:attrNameLst>
                                          <p:attrName>style.visibility</p:attrName>
                                        </p:attrNameLst>
                                      </p:cBhvr>
                                      <p:to>
                                        <p:strVal val="visible"/>
                                      </p:to>
                                    </p:set>
                                    <p:anim calcmode="lin" valueType="num">
                                      <p:cBhvr additive="base">
                                        <p:cTn dur="500" fill="hold" id="64"/>
                                        <p:tgtEl>
                                          <p:spTgt spid="53"/>
                                        </p:tgtEl>
                                        <p:attrNameLst>
                                          <p:attrName>ppt_x</p:attrName>
                                        </p:attrNameLst>
                                      </p:cBhvr>
                                      <p:tavLst>
                                        <p:tav tm="0">
                                          <p:val>
                                            <p:strVal val="#ppt_x"/>
                                          </p:val>
                                        </p:tav>
                                        <p:tav tm="100000">
                                          <p:val>
                                            <p:strVal val="#ppt_x"/>
                                          </p:val>
                                        </p:tav>
                                      </p:tavLst>
                                    </p:anim>
                                    <p:anim calcmode="lin" valueType="num">
                                      <p:cBhvr additive="base">
                                        <p:cTn dur="500" fill="hold" id="65"/>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5"/>
      <p:bldP grpId="0" spid="46"/>
      <p:bldP grpId="0" spid="47"/>
      <p:bldP grpId="0" spid="48"/>
      <p:bldP grpId="0" spid="49"/>
      <p:bldP grpId="0" spid="50"/>
      <p:bldP grpId="0" spid="51"/>
      <p:bldP grpId="0" spid="52"/>
      <p:bldP grpId="0" spid="5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301875"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备用图表参考</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29</a:t>
            </a:r>
          </a:p>
        </p:txBody>
      </p:sp>
      <p:grpSp>
        <p:nvGrpSpPr>
          <p:cNvPr id="10" name="组合 9"/>
          <p:cNvGrpSpPr/>
          <p:nvPr/>
        </p:nvGrpSpPr>
        <p:grpSpPr>
          <a:xfrm>
            <a:off x="2943507" y="1880096"/>
            <a:ext cx="1868593" cy="1866715"/>
            <a:chOff x="5305425" y="2638424"/>
            <a:chExt cx="1579563" cy="1577975"/>
          </a:xfrm>
          <a:solidFill>
            <a:srgbClr val="000000">
              <a:alpha val="60000"/>
            </a:srgbClr>
          </a:solidFill>
        </p:grpSpPr>
        <p:sp>
          <p:nvSpPr>
            <p:cNvPr id="11" name="Freeform 6"/>
            <p:cNvSpPr>
              <a:spLocks noEditPoints="1"/>
            </p:cNvSpPr>
            <p:nvPr/>
          </p:nvSpPr>
          <p:spPr bwMode="auto">
            <a:xfrm>
              <a:off x="5305425" y="2638424"/>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A2A4"/>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12"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grpSp>
        <p:nvGrpSpPr>
          <p:cNvPr id="13" name="组合 12"/>
          <p:cNvGrpSpPr/>
          <p:nvPr/>
        </p:nvGrpSpPr>
        <p:grpSpPr>
          <a:xfrm>
            <a:off x="4098235" y="3033023"/>
            <a:ext cx="2345601" cy="2341845"/>
            <a:chOff x="5102225" y="2441575"/>
            <a:chExt cx="1982788" cy="1979613"/>
          </a:xfrm>
          <a:solidFill>
            <a:srgbClr val="000000">
              <a:alpha val="60000"/>
            </a:srgbClr>
          </a:solidFill>
        </p:grpSpPr>
        <p:sp>
          <p:nvSpPr>
            <p:cNvPr id="14" name="Freeform 12"/>
            <p:cNvSpPr>
              <a:spLocks noEditPoints="1"/>
            </p:cNvSpPr>
            <p:nvPr/>
          </p:nvSpPr>
          <p:spPr bwMode="auto">
            <a:xfrm>
              <a:off x="5102225" y="2441575"/>
              <a:ext cx="1982788" cy="1979613"/>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43BAB3"/>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15" name="Freeform 13"/>
            <p:cNvSpPr>
              <a:spLocks noEditPoints="1"/>
            </p:cNvSpPr>
            <p:nvPr/>
          </p:nvSpPr>
          <p:spPr bwMode="auto">
            <a:xfrm>
              <a:off x="5405438" y="2741613"/>
              <a:ext cx="1376363" cy="1381125"/>
            </a:xfrm>
            <a:custGeom>
              <a:gdLst>
                <a:gd fmla="*/ 184 w 367" name="T0"/>
                <a:gd fmla="*/ 0 h 368" name="T1"/>
                <a:gd fmla="*/ 0 w 367" name="T2"/>
                <a:gd fmla="*/ 184 h 368" name="T3"/>
                <a:gd fmla="*/ 184 w 367" name="T4"/>
                <a:gd fmla="*/ 368 h 368" name="T5"/>
                <a:gd fmla="*/ 367 w 367" name="T6"/>
                <a:gd fmla="*/ 184 h 368" name="T7"/>
                <a:gd fmla="*/ 184 w 367" name="T8"/>
                <a:gd fmla="*/ 0 h 368" name="T9"/>
                <a:gd fmla="*/ 184 w 367" name="T10"/>
                <a:gd fmla="*/ 250 h 368" name="T11"/>
                <a:gd fmla="*/ 118 w 367" name="T12"/>
                <a:gd fmla="*/ 184 h 368" name="T13"/>
                <a:gd fmla="*/ 184 w 367" name="T14"/>
                <a:gd fmla="*/ 118 h 368" name="T15"/>
                <a:gd fmla="*/ 250 w 367" name="T16"/>
                <a:gd fmla="*/ 184 h 368" name="T17"/>
                <a:gd fmla="*/ 184 w 367" name="T18"/>
                <a:gd fmla="*/ 250 h 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8" w="367">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grpSp>
        <p:nvGrpSpPr>
          <p:cNvPr id="16" name="组合 15"/>
          <p:cNvGrpSpPr/>
          <p:nvPr/>
        </p:nvGrpSpPr>
        <p:grpSpPr>
          <a:xfrm>
            <a:off x="6133002" y="2574288"/>
            <a:ext cx="1538068" cy="1560603"/>
            <a:chOff x="5803900" y="2852738"/>
            <a:chExt cx="1300163" cy="1319212"/>
          </a:xfrm>
          <a:solidFill>
            <a:srgbClr val="000000">
              <a:alpha val="60000"/>
            </a:srgbClr>
          </a:solidFill>
        </p:grpSpPr>
        <p:sp>
          <p:nvSpPr>
            <p:cNvPr id="17" name="Freeform 18"/>
            <p:cNvSpPr>
              <a:spLocks noEditPoints="1"/>
            </p:cNvSpPr>
            <p:nvPr/>
          </p:nvSpPr>
          <p:spPr bwMode="auto">
            <a:xfrm>
              <a:off x="5803900" y="2852738"/>
              <a:ext cx="1300163" cy="1319212"/>
            </a:xfrm>
            <a:custGeom>
              <a:gdLst>
                <a:gd fmla="*/ 309 w 347" name="T0"/>
                <a:gd fmla="*/ 176 h 352" name="T1"/>
                <a:gd fmla="*/ 326 w 347" name="T2"/>
                <a:gd fmla="*/ 150 h 352" name="T3"/>
                <a:gd fmla="*/ 335 w 347" name="T4"/>
                <a:gd fmla="*/ 103 h 352" name="T5"/>
                <a:gd fmla="*/ 294 w 347" name="T6"/>
                <a:gd fmla="*/ 113 h 352" name="T7"/>
                <a:gd fmla="*/ 282 w 347" name="T8"/>
                <a:gd fmla="*/ 65 h 352" name="T9"/>
                <a:gd fmla="*/ 262 w 347" name="T10"/>
                <a:gd fmla="*/ 22 h 352" name="T11"/>
                <a:gd fmla="*/ 234 w 347" name="T12"/>
                <a:gd fmla="*/ 54 h 352" name="T13"/>
                <a:gd fmla="*/ 196 w 347" name="T14"/>
                <a:gd fmla="*/ 23 h 352" name="T15"/>
                <a:gd fmla="*/ 155 w 347" name="T16"/>
                <a:gd fmla="*/ 0 h 352" name="T17"/>
                <a:gd fmla="*/ 151 w 347" name="T18"/>
                <a:gd fmla="*/ 42 h 352" name="T19"/>
                <a:gd fmla="*/ 102 w 347" name="T20"/>
                <a:gd fmla="*/ 39 h 352" name="T21"/>
                <a:gd fmla="*/ 55 w 347" name="T22"/>
                <a:gd fmla="*/ 44 h 352" name="T23"/>
                <a:gd fmla="*/ 77 w 347" name="T24"/>
                <a:gd fmla="*/ 81 h 352" name="T25"/>
                <a:gd fmla="*/ 35 w 347" name="T26"/>
                <a:gd fmla="*/ 107 h 352" name="T27"/>
                <a:gd fmla="*/ 0 w 347" name="T28"/>
                <a:gd fmla="*/ 139 h 352" name="T29"/>
                <a:gd fmla="*/ 39 w 347" name="T30"/>
                <a:gd fmla="*/ 156 h 352" name="T31"/>
                <a:gd fmla="*/ 39 w 347" name="T32"/>
                <a:gd fmla="*/ 195 h 352" name="T33"/>
                <a:gd fmla="*/ 0 w 347" name="T34"/>
                <a:gd fmla="*/ 212 h 352" name="T35"/>
                <a:gd fmla="*/ 35 w 347" name="T36"/>
                <a:gd fmla="*/ 244 h 352" name="T37"/>
                <a:gd fmla="*/ 77 w 347" name="T38"/>
                <a:gd fmla="*/ 271 h 352" name="T39"/>
                <a:gd fmla="*/ 55 w 347" name="T40"/>
                <a:gd fmla="*/ 307 h 352" name="T41"/>
                <a:gd fmla="*/ 102 w 347" name="T42"/>
                <a:gd fmla="*/ 313 h 352" name="T43"/>
                <a:gd fmla="*/ 151 w 347" name="T44"/>
                <a:gd fmla="*/ 309 h 352" name="T45"/>
                <a:gd fmla="*/ 155 w 347" name="T46"/>
                <a:gd fmla="*/ 352 h 352" name="T47"/>
                <a:gd fmla="*/ 196 w 347" name="T48"/>
                <a:gd fmla="*/ 329 h 352" name="T49"/>
                <a:gd fmla="*/ 234 w 347" name="T50"/>
                <a:gd fmla="*/ 297 h 352" name="T51"/>
                <a:gd fmla="*/ 262 w 347" name="T52"/>
                <a:gd fmla="*/ 329 h 352" name="T53"/>
                <a:gd fmla="*/ 282 w 347" name="T54"/>
                <a:gd fmla="*/ 286 h 352" name="T55"/>
                <a:gd fmla="*/ 294 w 347" name="T56"/>
                <a:gd fmla="*/ 239 h 352" name="T57"/>
                <a:gd fmla="*/ 335 w 347" name="T58"/>
                <a:gd fmla="*/ 248 h 352" name="T59"/>
                <a:gd fmla="*/ 326 w 347" name="T60"/>
                <a:gd fmla="*/ 201 h 352" name="T61"/>
                <a:gd fmla="*/ 174 w 347" name="T62"/>
                <a:gd fmla="*/ 201 h 352" name="T63"/>
                <a:gd fmla="*/ 174 w 347" name="T64"/>
                <a:gd fmla="*/ 150 h 352" name="T65"/>
                <a:gd fmla="*/ 174 w 347" name="T66"/>
                <a:gd fmla="*/ 201 h 3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2" w="347">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F6A514"/>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18" name="Freeform 19"/>
            <p:cNvSpPr>
              <a:spLocks noEditPoints="1"/>
            </p:cNvSpPr>
            <p:nvPr/>
          </p:nvSpPr>
          <p:spPr bwMode="auto">
            <a:xfrm>
              <a:off x="6080125" y="3136900"/>
              <a:ext cx="747713" cy="746125"/>
            </a:xfrm>
            <a:custGeom>
              <a:gdLst>
                <a:gd fmla="*/ 100 w 199" name="T0"/>
                <a:gd fmla="*/ 0 h 199" name="T1"/>
                <a:gd fmla="*/ 0 w 199" name="T2"/>
                <a:gd fmla="*/ 100 h 199" name="T3"/>
                <a:gd fmla="*/ 100 w 199" name="T4"/>
                <a:gd fmla="*/ 199 h 199" name="T5"/>
                <a:gd fmla="*/ 199 w 199" name="T6"/>
                <a:gd fmla="*/ 100 h 199" name="T7"/>
                <a:gd fmla="*/ 100 w 199" name="T8"/>
                <a:gd fmla="*/ 0 h 199" name="T9"/>
                <a:gd fmla="*/ 100 w 199" name="T10"/>
                <a:gd fmla="*/ 150 h 199" name="T11"/>
                <a:gd fmla="*/ 49 w 199" name="T12"/>
                <a:gd fmla="*/ 100 h 199" name="T13"/>
                <a:gd fmla="*/ 100 w 199" name="T14"/>
                <a:gd fmla="*/ 49 h 199" name="T15"/>
                <a:gd fmla="*/ 150 w 199" name="T16"/>
                <a:gd fmla="*/ 100 h 199" name="T17"/>
                <a:gd fmla="*/ 100 w 199" name="T18"/>
                <a:gd fmla="*/ 150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grpSp>
        <p:nvGrpSpPr>
          <p:cNvPr id="19" name="组合 18"/>
          <p:cNvGrpSpPr/>
          <p:nvPr/>
        </p:nvGrpSpPr>
        <p:grpSpPr>
          <a:xfrm>
            <a:off x="7473866" y="2865990"/>
            <a:ext cx="1868593" cy="1866715"/>
            <a:chOff x="5305425" y="2638425"/>
            <a:chExt cx="1579563" cy="1577975"/>
          </a:xfrm>
          <a:solidFill>
            <a:srgbClr val="000000">
              <a:alpha val="60000"/>
            </a:srgbClr>
          </a:solidFill>
        </p:grpSpPr>
        <p:sp>
          <p:nvSpPr>
            <p:cNvPr id="20" name="Freeform 6"/>
            <p:cNvSpPr>
              <a:spLocks noEditPoints="1"/>
            </p:cNvSpPr>
            <p:nvPr/>
          </p:nvSpPr>
          <p:spPr bwMode="auto">
            <a:xfrm>
              <a:off x="5305425" y="2638425"/>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B7D6E"/>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sp>
          <p:nvSpPr>
            <p:cNvPr id="21"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endParaRPr>
            </a:p>
          </p:txBody>
        </p:sp>
      </p:grpSp>
      <p:sp>
        <p:nvSpPr>
          <p:cNvPr id="22" name="TextBox 51"/>
          <p:cNvSpPr txBox="1"/>
          <p:nvPr/>
        </p:nvSpPr>
        <p:spPr>
          <a:xfrm>
            <a:off x="1480680" y="2570217"/>
            <a:ext cx="1271652" cy="859536"/>
          </a:xfrm>
          <a:prstGeom prst="rect">
            <a:avLst/>
          </a:prstGeom>
          <a:noFill/>
        </p:spPr>
        <p:txBody>
          <a:bodyPr anchor="ct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a:t>
            </a:r>
          </a:p>
        </p:txBody>
      </p:sp>
      <p:sp>
        <p:nvSpPr>
          <p:cNvPr id="23" name="矩形 22"/>
          <p:cNvSpPr/>
          <p:nvPr/>
        </p:nvSpPr>
        <p:spPr>
          <a:xfrm>
            <a:off x="3069203" y="1327633"/>
            <a:ext cx="1598895" cy="396240"/>
          </a:xfrm>
          <a:prstGeom prst="rect">
            <a:avLst/>
          </a:prstGeom>
        </p:spPr>
        <p:txBody>
          <a:bodyPr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itchFamily="2" typeface="华文黑体"/>
              </a:rPr>
              <a:t>添加标题</a:t>
            </a:r>
          </a:p>
        </p:txBody>
      </p:sp>
      <p:sp>
        <p:nvSpPr>
          <p:cNvPr id="24" name="TextBox 53"/>
          <p:cNvSpPr txBox="1"/>
          <p:nvPr/>
        </p:nvSpPr>
        <p:spPr>
          <a:xfrm>
            <a:off x="1849272" y="4358256"/>
            <a:ext cx="1981594" cy="603504"/>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itchFamily="34" typeface="微软雅黑"/>
                <a:ea charset="-122" pitchFamily="34" typeface="微软雅黑"/>
              </a:defRPr>
            </a:lvl1pPr>
          </a:lstStyle>
          <a:p>
            <a:r>
              <a:rPr altLang="en-US" lang="zh-CN">
                <a:solidFill>
                  <a:schemeClr val="tx1">
                    <a:lumMod val="50000"/>
                    <a:lumOff val="50000"/>
                  </a:schemeClr>
                </a:solidFill>
              </a:rPr>
              <a:t>您的内容打在这里，或者通过复制您的文本</a:t>
            </a:r>
          </a:p>
        </p:txBody>
      </p:sp>
      <p:sp>
        <p:nvSpPr>
          <p:cNvPr id="25" name="矩形 24"/>
          <p:cNvSpPr/>
          <p:nvPr/>
        </p:nvSpPr>
        <p:spPr>
          <a:xfrm>
            <a:off x="4455545" y="5477163"/>
            <a:ext cx="1598895" cy="396240"/>
          </a:xfrm>
          <a:prstGeom prst="rect">
            <a:avLst/>
          </a:prstGeom>
        </p:spPr>
        <p:txBody>
          <a:bodyPr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itchFamily="2" typeface="华文黑体"/>
              </a:rPr>
              <a:t>添加标题</a:t>
            </a:r>
          </a:p>
        </p:txBody>
      </p:sp>
      <p:sp>
        <p:nvSpPr>
          <p:cNvPr id="26" name="TextBox 55"/>
          <p:cNvSpPr txBox="1"/>
          <p:nvPr/>
        </p:nvSpPr>
        <p:spPr>
          <a:xfrm>
            <a:off x="8105551" y="1873329"/>
            <a:ext cx="1752017" cy="859536"/>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itchFamily="34" typeface="微软雅黑"/>
                <a:ea charset="-122" pitchFamily="34" typeface="微软雅黑"/>
              </a:defRPr>
            </a:lvl1pPr>
          </a:lstStyle>
          <a:p>
            <a:r>
              <a:rPr altLang="en-US" lang="zh-CN">
                <a:solidFill>
                  <a:schemeClr val="tx1">
                    <a:lumMod val="50000"/>
                    <a:lumOff val="50000"/>
                  </a:schemeClr>
                </a:solidFill>
              </a:rPr>
              <a:t>您的内容打在这里，或者通过复制您的文本</a:t>
            </a:r>
          </a:p>
        </p:txBody>
      </p:sp>
      <p:sp>
        <p:nvSpPr>
          <p:cNvPr id="27" name="矩形 26"/>
          <p:cNvSpPr/>
          <p:nvPr/>
        </p:nvSpPr>
        <p:spPr>
          <a:xfrm>
            <a:off x="6050349" y="2000648"/>
            <a:ext cx="1598895" cy="396240"/>
          </a:xfrm>
          <a:prstGeom prst="rect">
            <a:avLst/>
          </a:prstGeom>
        </p:spPr>
        <p:txBody>
          <a:bodyPr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itchFamily="2" typeface="华文黑体"/>
              </a:rPr>
              <a:t>添加标题</a:t>
            </a:r>
          </a:p>
        </p:txBody>
      </p:sp>
      <p:sp>
        <p:nvSpPr>
          <p:cNvPr id="28" name="TextBox 57"/>
          <p:cNvSpPr txBox="1"/>
          <p:nvPr/>
        </p:nvSpPr>
        <p:spPr>
          <a:xfrm>
            <a:off x="9564446" y="4102080"/>
            <a:ext cx="1670679" cy="603504"/>
          </a:xfrm>
          <a:prstGeom prst="rect">
            <a:avLst/>
          </a:prstGeom>
          <a:noFill/>
        </p:spPr>
        <p:txBody>
          <a:bodyPr anchor="ctr" rtlCol="0" wrap="square">
            <a:spAutoFit/>
          </a:bodyPr>
          <a:lstStyle/>
          <a:p>
            <a:pPr>
              <a:lnSpc>
                <a:spcPct val="120000"/>
              </a:lnSpc>
              <a:spcBef>
                <a:spcPct val="0"/>
              </a:spcBef>
              <a:buNone/>
            </a:pPr>
            <a:r>
              <a:rPr altLang="en-US" lang="zh-CN" smtClean="0" sz="14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a:t>
            </a:r>
          </a:p>
        </p:txBody>
      </p:sp>
      <p:sp>
        <p:nvSpPr>
          <p:cNvPr id="29" name="矩形 28"/>
          <p:cNvSpPr/>
          <p:nvPr/>
        </p:nvSpPr>
        <p:spPr>
          <a:xfrm>
            <a:off x="7577963" y="4844762"/>
            <a:ext cx="1598895" cy="396240"/>
          </a:xfrm>
          <a:prstGeom prst="rect">
            <a:avLst/>
          </a:prstGeom>
        </p:spPr>
        <p:txBody>
          <a:bodyPr wrap="square">
            <a:spAutoFit/>
          </a:bodyPr>
          <a:lstStyle/>
          <a:p>
            <a:pPr algn="ctr"/>
            <a:r>
              <a:rPr altLang="en-US" b="1" lang="zh-CN" smtClean="0" sz="2000">
                <a:solidFill>
                  <a:schemeClr val="tx1">
                    <a:lumMod val="50000"/>
                    <a:lumOff val="50000"/>
                  </a:schemeClr>
                </a:solidFill>
                <a:latin charset="-122" pitchFamily="34" typeface="微软雅黑"/>
                <a:ea charset="-122" pitchFamily="34" typeface="微软雅黑"/>
                <a:cs charset="-122" pitchFamily="2" typeface="华文黑体"/>
              </a:rPr>
              <a:t>添加标题</a:t>
            </a:r>
          </a:p>
        </p:txBody>
      </p:sp>
      <p:cxnSp>
        <p:nvCxnSpPr>
          <p:cNvPr id="30" name="肘形连接符 29"/>
          <p:cNvCxnSpPr/>
          <p:nvPr/>
        </p:nvCxnSpPr>
        <p:spPr>
          <a:xfrm flipV="1" rot="10800000">
            <a:off x="1555653" y="2615712"/>
            <a:ext cx="1530873" cy="834621"/>
          </a:xfrm>
          <a:prstGeom prst="bentConnector3">
            <a:avLst>
              <a:gd fmla="val 20581"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10800000">
            <a:off x="1950914" y="4291479"/>
            <a:ext cx="2473569" cy="569324"/>
          </a:xfrm>
          <a:prstGeom prst="bentConnector3">
            <a:avLst>
              <a:gd fmla="val 21861"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肘形连接符 31"/>
          <p:cNvCxnSpPr/>
          <p:nvPr/>
        </p:nvCxnSpPr>
        <p:spPr>
          <a:xfrm flipV="1" rot="10800000">
            <a:off x="8671403" y="4041459"/>
            <a:ext cx="2424229" cy="640975"/>
          </a:xfrm>
          <a:prstGeom prst="bentConnector3">
            <a:avLst>
              <a:gd fmla="val 66889"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flipV="1" rot="10800000">
            <a:off x="7449279" y="1813507"/>
            <a:ext cx="2267929" cy="997559"/>
          </a:xfrm>
          <a:prstGeom prst="bentConnector3">
            <a:avLst>
              <a:gd fmla="val 74673" name="adj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0059946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decel="100000" fill="hold" id="18" nodeType="afterEffect" presetClass="entr" presetID="2" presetSubtype="1">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ppt_x"/>
                                          </p:val>
                                        </p:tav>
                                        <p:tav tm="100000">
                                          <p:val>
                                            <p:strVal val="#ppt_x"/>
                                          </p:val>
                                        </p:tav>
                                      </p:tavLst>
                                    </p:anim>
                                    <p:anim calcmode="lin" valueType="num">
                                      <p:cBhvr additive="base">
                                        <p:cTn dur="500" fill="hold" id="21"/>
                                        <p:tgtEl>
                                          <p:spTgt spid="10"/>
                                        </p:tgtEl>
                                        <p:attrNameLst>
                                          <p:attrName>ppt_y</p:attrName>
                                        </p:attrNameLst>
                                      </p:cBhvr>
                                      <p:tavLst>
                                        <p:tav tm="0">
                                          <p:val>
                                            <p:strVal val="0-#ppt_h/2"/>
                                          </p:val>
                                        </p:tav>
                                        <p:tav tm="100000">
                                          <p:val>
                                            <p:strVal val="#ppt_y"/>
                                          </p:val>
                                        </p:tav>
                                      </p:tavLst>
                                    </p:anim>
                                  </p:childTnLst>
                                </p:cTn>
                              </p:par>
                              <p:par>
                                <p:cTn fill="hold" id="22" nodeType="withEffect" presetClass="emph" presetID="8" presetSubtype="0" repeatCount="indefinite">
                                  <p:stCondLst>
                                    <p:cond delay="0"/>
                                  </p:stCondLst>
                                  <p:childTnLst>
                                    <p:animRot by="-86400000">
                                      <p:cBhvr>
                                        <p:cTn dur="8000" fill="hold" id="23"/>
                                        <p:tgtEl>
                                          <p:spTgt spid="10"/>
                                        </p:tgtEl>
                                        <p:attrNameLst>
                                          <p:attrName>r</p:attrName>
                                        </p:attrNameLst>
                                      </p:cBhvr>
                                    </p:animRot>
                                  </p:childTnLst>
                                </p:cTn>
                              </p:par>
                              <p:par>
                                <p:cTn fill="hold" id="24" nodeType="withEffect" presetClass="entr" presetID="22" presetSubtype="2">
                                  <p:stCondLst>
                                    <p:cond delay="500"/>
                                  </p:stCondLst>
                                  <p:childTnLst>
                                    <p:set>
                                      <p:cBhvr>
                                        <p:cTn dur="1" fill="hold" id="25">
                                          <p:stCondLst>
                                            <p:cond delay="0"/>
                                          </p:stCondLst>
                                        </p:cTn>
                                        <p:tgtEl>
                                          <p:spTgt spid="30"/>
                                        </p:tgtEl>
                                        <p:attrNameLst>
                                          <p:attrName>style.visibility</p:attrName>
                                        </p:attrNameLst>
                                      </p:cBhvr>
                                      <p:to>
                                        <p:strVal val="visible"/>
                                      </p:to>
                                    </p:set>
                                    <p:animEffect filter="wipe(right)" transition="in">
                                      <p:cBhvr>
                                        <p:cTn dur="500" id="26"/>
                                        <p:tgtEl>
                                          <p:spTgt spid="30"/>
                                        </p:tgtEl>
                                      </p:cBhvr>
                                    </p:animEffect>
                                  </p:childTnLst>
                                </p:cTn>
                              </p:par>
                              <p:par>
                                <p:cTn fill="hold" grpId="0" id="27" nodeType="withEffect" presetClass="entr" presetID="53" presetSubtype="0">
                                  <p:stCondLst>
                                    <p:cond delay="500"/>
                                  </p:stCondLst>
                                  <p:childTnLst>
                                    <p:set>
                                      <p:cBhvr>
                                        <p:cTn dur="1" fill="hold" id="28">
                                          <p:stCondLst>
                                            <p:cond delay="0"/>
                                          </p:stCondLst>
                                        </p:cTn>
                                        <p:tgtEl>
                                          <p:spTgt spid="22"/>
                                        </p:tgtEl>
                                        <p:attrNameLst>
                                          <p:attrName>style.visibility</p:attrName>
                                        </p:attrNameLst>
                                      </p:cBhvr>
                                      <p:to>
                                        <p:strVal val="visible"/>
                                      </p:to>
                                    </p:set>
                                    <p:anim calcmode="lin" valueType="num">
                                      <p:cBhvr>
                                        <p:cTn dur="500" fill="hold" id="29"/>
                                        <p:tgtEl>
                                          <p:spTgt spid="22"/>
                                        </p:tgtEl>
                                        <p:attrNameLst>
                                          <p:attrName>ppt_w</p:attrName>
                                        </p:attrNameLst>
                                      </p:cBhvr>
                                      <p:tavLst>
                                        <p:tav tm="0">
                                          <p:val>
                                            <p:fltVal val="0"/>
                                          </p:val>
                                        </p:tav>
                                        <p:tav tm="100000">
                                          <p:val>
                                            <p:strVal val="#ppt_w"/>
                                          </p:val>
                                        </p:tav>
                                      </p:tavLst>
                                    </p:anim>
                                    <p:anim calcmode="lin" valueType="num">
                                      <p:cBhvr>
                                        <p:cTn dur="500" fill="hold" id="30"/>
                                        <p:tgtEl>
                                          <p:spTgt spid="22"/>
                                        </p:tgtEl>
                                        <p:attrNameLst>
                                          <p:attrName>ppt_h</p:attrName>
                                        </p:attrNameLst>
                                      </p:cBhvr>
                                      <p:tavLst>
                                        <p:tav tm="0">
                                          <p:val>
                                            <p:fltVal val="0"/>
                                          </p:val>
                                        </p:tav>
                                        <p:tav tm="100000">
                                          <p:val>
                                            <p:strVal val="#ppt_h"/>
                                          </p:val>
                                        </p:tav>
                                      </p:tavLst>
                                    </p:anim>
                                    <p:animEffect filter="fade" transition="in">
                                      <p:cBhvr>
                                        <p:cTn dur="500" id="31"/>
                                        <p:tgtEl>
                                          <p:spTgt spid="22"/>
                                        </p:tgtEl>
                                      </p:cBhvr>
                                    </p:animEffect>
                                  </p:childTnLst>
                                </p:cTn>
                              </p:par>
                              <p:par>
                                <p:cTn fill="hold" grpId="0" id="32" nodeType="withEffect" presetClass="entr" presetID="10" presetSubtype="0">
                                  <p:stCondLst>
                                    <p:cond delay="500"/>
                                  </p:stCondLst>
                                  <p:childTnLst>
                                    <p:set>
                                      <p:cBhvr>
                                        <p:cTn dur="1" fill="hold" id="33">
                                          <p:stCondLst>
                                            <p:cond delay="0"/>
                                          </p:stCondLst>
                                        </p:cTn>
                                        <p:tgtEl>
                                          <p:spTgt spid="23"/>
                                        </p:tgtEl>
                                        <p:attrNameLst>
                                          <p:attrName>style.visibility</p:attrName>
                                        </p:attrNameLst>
                                      </p:cBhvr>
                                      <p:to>
                                        <p:strVal val="visible"/>
                                      </p:to>
                                    </p:set>
                                    <p:animEffect filter="fade" transition="in">
                                      <p:cBhvr>
                                        <p:cTn dur="500" id="34"/>
                                        <p:tgtEl>
                                          <p:spTgt spid="23"/>
                                        </p:tgtEl>
                                      </p:cBhvr>
                                    </p:animEffect>
                                  </p:childTnLst>
                                </p:cTn>
                              </p:par>
                              <p:par>
                                <p:cTn decel="100000" fill="hold" id="35" nodeType="withEffect" presetClass="entr" presetID="2" presetSubtype="1">
                                  <p:stCondLst>
                                    <p:cond delay="50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ppt_x"/>
                                          </p:val>
                                        </p:tav>
                                        <p:tav tm="100000">
                                          <p:val>
                                            <p:strVal val="#ppt_x"/>
                                          </p:val>
                                        </p:tav>
                                      </p:tavLst>
                                    </p:anim>
                                    <p:anim calcmode="lin" valueType="num">
                                      <p:cBhvr additive="base">
                                        <p:cTn dur="500" fill="hold" id="38"/>
                                        <p:tgtEl>
                                          <p:spTgt spid="13"/>
                                        </p:tgtEl>
                                        <p:attrNameLst>
                                          <p:attrName>ppt_y</p:attrName>
                                        </p:attrNameLst>
                                      </p:cBhvr>
                                      <p:tavLst>
                                        <p:tav tm="0">
                                          <p:val>
                                            <p:strVal val="0-#ppt_h/2"/>
                                          </p:val>
                                        </p:tav>
                                        <p:tav tm="100000">
                                          <p:val>
                                            <p:strVal val="#ppt_y"/>
                                          </p:val>
                                        </p:tav>
                                      </p:tavLst>
                                    </p:anim>
                                  </p:childTnLst>
                                </p:cTn>
                              </p:par>
                              <p:par>
                                <p:cTn fill="hold" id="39" nodeType="withEffect" presetClass="emph" presetID="8" presetSubtype="0" repeatCount="indefinite">
                                  <p:stCondLst>
                                    <p:cond delay="500"/>
                                  </p:stCondLst>
                                  <p:childTnLst>
                                    <p:animRot by="76680000">
                                      <p:cBhvr>
                                        <p:cTn dur="7500" fill="hold" id="40"/>
                                        <p:tgtEl>
                                          <p:spTgt spid="13"/>
                                        </p:tgtEl>
                                        <p:attrNameLst>
                                          <p:attrName>r</p:attrName>
                                        </p:attrNameLst>
                                      </p:cBhvr>
                                    </p:animRot>
                                  </p:childTnLst>
                                </p:cTn>
                              </p:par>
                              <p:par>
                                <p:cTn fill="hold" id="41" nodeType="withEffect" presetClass="entr" presetID="22" presetSubtype="2">
                                  <p:stCondLst>
                                    <p:cond delay="1000"/>
                                  </p:stCondLst>
                                  <p:childTnLst>
                                    <p:set>
                                      <p:cBhvr>
                                        <p:cTn dur="1" fill="hold" id="42">
                                          <p:stCondLst>
                                            <p:cond delay="0"/>
                                          </p:stCondLst>
                                        </p:cTn>
                                        <p:tgtEl>
                                          <p:spTgt spid="31"/>
                                        </p:tgtEl>
                                        <p:attrNameLst>
                                          <p:attrName>style.visibility</p:attrName>
                                        </p:attrNameLst>
                                      </p:cBhvr>
                                      <p:to>
                                        <p:strVal val="visible"/>
                                      </p:to>
                                    </p:set>
                                    <p:animEffect filter="wipe(right)" transition="in">
                                      <p:cBhvr>
                                        <p:cTn dur="500" id="43"/>
                                        <p:tgtEl>
                                          <p:spTgt spid="31"/>
                                        </p:tgtEl>
                                      </p:cBhvr>
                                    </p:animEffect>
                                  </p:childTnLst>
                                </p:cTn>
                              </p:par>
                              <p:par>
                                <p:cTn fill="hold" grpId="0" id="44" nodeType="withEffect" presetClass="entr" presetID="53" presetSubtype="0">
                                  <p:stCondLst>
                                    <p:cond delay="1000"/>
                                  </p:stCondLst>
                                  <p:childTnLst>
                                    <p:set>
                                      <p:cBhvr>
                                        <p:cTn dur="1" fill="hold" id="45">
                                          <p:stCondLst>
                                            <p:cond delay="0"/>
                                          </p:stCondLst>
                                        </p:cTn>
                                        <p:tgtEl>
                                          <p:spTgt spid="24"/>
                                        </p:tgtEl>
                                        <p:attrNameLst>
                                          <p:attrName>style.visibility</p:attrName>
                                        </p:attrNameLst>
                                      </p:cBhvr>
                                      <p:to>
                                        <p:strVal val="visible"/>
                                      </p:to>
                                    </p:set>
                                    <p:anim calcmode="lin" valueType="num">
                                      <p:cBhvr>
                                        <p:cTn dur="500" fill="hold" id="46"/>
                                        <p:tgtEl>
                                          <p:spTgt spid="24"/>
                                        </p:tgtEl>
                                        <p:attrNameLst>
                                          <p:attrName>ppt_w</p:attrName>
                                        </p:attrNameLst>
                                      </p:cBhvr>
                                      <p:tavLst>
                                        <p:tav tm="0">
                                          <p:val>
                                            <p:fltVal val="0"/>
                                          </p:val>
                                        </p:tav>
                                        <p:tav tm="100000">
                                          <p:val>
                                            <p:strVal val="#ppt_w"/>
                                          </p:val>
                                        </p:tav>
                                      </p:tavLst>
                                    </p:anim>
                                    <p:anim calcmode="lin" valueType="num">
                                      <p:cBhvr>
                                        <p:cTn dur="500" fill="hold" id="47"/>
                                        <p:tgtEl>
                                          <p:spTgt spid="24"/>
                                        </p:tgtEl>
                                        <p:attrNameLst>
                                          <p:attrName>ppt_h</p:attrName>
                                        </p:attrNameLst>
                                      </p:cBhvr>
                                      <p:tavLst>
                                        <p:tav tm="0">
                                          <p:val>
                                            <p:fltVal val="0"/>
                                          </p:val>
                                        </p:tav>
                                        <p:tav tm="100000">
                                          <p:val>
                                            <p:strVal val="#ppt_h"/>
                                          </p:val>
                                        </p:tav>
                                      </p:tavLst>
                                    </p:anim>
                                    <p:animEffect filter="fade" transition="in">
                                      <p:cBhvr>
                                        <p:cTn dur="500" id="48"/>
                                        <p:tgtEl>
                                          <p:spTgt spid="24"/>
                                        </p:tgtEl>
                                      </p:cBhvr>
                                    </p:animEffect>
                                  </p:childTnLst>
                                </p:cTn>
                              </p:par>
                              <p:par>
                                <p:cTn fill="hold" grpId="0" id="49" nodeType="withEffect" presetClass="entr" presetID="10" presetSubtype="0">
                                  <p:stCondLst>
                                    <p:cond delay="500"/>
                                  </p:stCondLst>
                                  <p:childTnLst>
                                    <p:set>
                                      <p:cBhvr>
                                        <p:cTn dur="1" fill="hold" id="50">
                                          <p:stCondLst>
                                            <p:cond delay="0"/>
                                          </p:stCondLst>
                                        </p:cTn>
                                        <p:tgtEl>
                                          <p:spTgt spid="25"/>
                                        </p:tgtEl>
                                        <p:attrNameLst>
                                          <p:attrName>style.visibility</p:attrName>
                                        </p:attrNameLst>
                                      </p:cBhvr>
                                      <p:to>
                                        <p:strVal val="visible"/>
                                      </p:to>
                                    </p:set>
                                    <p:animEffect filter="fade" transition="in">
                                      <p:cBhvr>
                                        <p:cTn dur="500" id="51"/>
                                        <p:tgtEl>
                                          <p:spTgt spid="25"/>
                                        </p:tgtEl>
                                      </p:cBhvr>
                                    </p:animEffect>
                                  </p:childTnLst>
                                </p:cTn>
                              </p:par>
                              <p:par>
                                <p:cTn decel="100000" fill="hold" id="52" nodeType="withEffect" presetClass="entr" presetID="2" presetSubtype="1">
                                  <p:stCondLst>
                                    <p:cond delay="1000"/>
                                  </p:stCondLst>
                                  <p:childTnLst>
                                    <p:set>
                                      <p:cBhvr>
                                        <p:cTn dur="1" fill="hold" id="53">
                                          <p:stCondLst>
                                            <p:cond delay="0"/>
                                          </p:stCondLst>
                                        </p:cTn>
                                        <p:tgtEl>
                                          <p:spTgt spid="16"/>
                                        </p:tgtEl>
                                        <p:attrNameLst>
                                          <p:attrName>style.visibility</p:attrName>
                                        </p:attrNameLst>
                                      </p:cBhvr>
                                      <p:to>
                                        <p:strVal val="visible"/>
                                      </p:to>
                                    </p:set>
                                    <p:anim calcmode="lin" valueType="num">
                                      <p:cBhvr additive="base">
                                        <p:cTn dur="500" fill="hold" id="54"/>
                                        <p:tgtEl>
                                          <p:spTgt spid="16"/>
                                        </p:tgtEl>
                                        <p:attrNameLst>
                                          <p:attrName>ppt_x</p:attrName>
                                        </p:attrNameLst>
                                      </p:cBhvr>
                                      <p:tavLst>
                                        <p:tav tm="0">
                                          <p:val>
                                            <p:strVal val="#ppt_x"/>
                                          </p:val>
                                        </p:tav>
                                        <p:tav tm="100000">
                                          <p:val>
                                            <p:strVal val="#ppt_x"/>
                                          </p:val>
                                        </p:tav>
                                      </p:tavLst>
                                    </p:anim>
                                    <p:anim calcmode="lin" valueType="num">
                                      <p:cBhvr additive="base">
                                        <p:cTn dur="500" fill="hold" id="55"/>
                                        <p:tgtEl>
                                          <p:spTgt spid="16"/>
                                        </p:tgtEl>
                                        <p:attrNameLst>
                                          <p:attrName>ppt_y</p:attrName>
                                        </p:attrNameLst>
                                      </p:cBhvr>
                                      <p:tavLst>
                                        <p:tav tm="0">
                                          <p:val>
                                            <p:strVal val="0-#ppt_h/2"/>
                                          </p:val>
                                        </p:tav>
                                        <p:tav tm="100000">
                                          <p:val>
                                            <p:strVal val="#ppt_y"/>
                                          </p:val>
                                        </p:tav>
                                      </p:tavLst>
                                    </p:anim>
                                  </p:childTnLst>
                                </p:cTn>
                              </p:par>
                              <p:par>
                                <p:cTn fill="hold" id="56" nodeType="withEffect" presetClass="emph" presetID="8" presetSubtype="0" repeatCount="indefinite">
                                  <p:stCondLst>
                                    <p:cond delay="1000"/>
                                  </p:stCondLst>
                                  <p:childTnLst>
                                    <p:animRot by="-108000000">
                                      <p:cBhvr>
                                        <p:cTn dur="7000" fill="hold" id="57"/>
                                        <p:tgtEl>
                                          <p:spTgt spid="16"/>
                                        </p:tgtEl>
                                        <p:attrNameLst>
                                          <p:attrName>r</p:attrName>
                                        </p:attrNameLst>
                                      </p:cBhvr>
                                    </p:animRot>
                                  </p:childTnLst>
                                </p:cTn>
                              </p:par>
                              <p:par>
                                <p:cTn fill="hold" id="58" nodeType="withEffect" presetClass="entr" presetID="22" presetSubtype="8">
                                  <p:stCondLst>
                                    <p:cond delay="1500"/>
                                  </p:stCondLst>
                                  <p:childTnLst>
                                    <p:set>
                                      <p:cBhvr>
                                        <p:cTn dur="1" fill="hold" id="59">
                                          <p:stCondLst>
                                            <p:cond delay="0"/>
                                          </p:stCondLst>
                                        </p:cTn>
                                        <p:tgtEl>
                                          <p:spTgt spid="33"/>
                                        </p:tgtEl>
                                        <p:attrNameLst>
                                          <p:attrName>style.visibility</p:attrName>
                                        </p:attrNameLst>
                                      </p:cBhvr>
                                      <p:to>
                                        <p:strVal val="visible"/>
                                      </p:to>
                                    </p:set>
                                    <p:animEffect filter="wipe(left)" transition="in">
                                      <p:cBhvr>
                                        <p:cTn dur="500" id="60"/>
                                        <p:tgtEl>
                                          <p:spTgt spid="33"/>
                                        </p:tgtEl>
                                      </p:cBhvr>
                                    </p:animEffect>
                                  </p:childTnLst>
                                </p:cTn>
                              </p:par>
                              <p:par>
                                <p:cTn fill="hold" grpId="0" id="61" nodeType="withEffect" presetClass="entr" presetID="53" presetSubtype="0">
                                  <p:stCondLst>
                                    <p:cond delay="1500"/>
                                  </p:stCondLst>
                                  <p:childTnLst>
                                    <p:set>
                                      <p:cBhvr>
                                        <p:cTn dur="1" fill="hold" id="62">
                                          <p:stCondLst>
                                            <p:cond delay="0"/>
                                          </p:stCondLst>
                                        </p:cTn>
                                        <p:tgtEl>
                                          <p:spTgt spid="26"/>
                                        </p:tgtEl>
                                        <p:attrNameLst>
                                          <p:attrName>style.visibility</p:attrName>
                                        </p:attrNameLst>
                                      </p:cBhvr>
                                      <p:to>
                                        <p:strVal val="visible"/>
                                      </p:to>
                                    </p:set>
                                    <p:anim calcmode="lin" valueType="num">
                                      <p:cBhvr>
                                        <p:cTn dur="500" fill="hold" id="63"/>
                                        <p:tgtEl>
                                          <p:spTgt spid="26"/>
                                        </p:tgtEl>
                                        <p:attrNameLst>
                                          <p:attrName>ppt_w</p:attrName>
                                        </p:attrNameLst>
                                      </p:cBhvr>
                                      <p:tavLst>
                                        <p:tav tm="0">
                                          <p:val>
                                            <p:fltVal val="0"/>
                                          </p:val>
                                        </p:tav>
                                        <p:tav tm="100000">
                                          <p:val>
                                            <p:strVal val="#ppt_w"/>
                                          </p:val>
                                        </p:tav>
                                      </p:tavLst>
                                    </p:anim>
                                    <p:anim calcmode="lin" valueType="num">
                                      <p:cBhvr>
                                        <p:cTn dur="500" fill="hold" id="64"/>
                                        <p:tgtEl>
                                          <p:spTgt spid="26"/>
                                        </p:tgtEl>
                                        <p:attrNameLst>
                                          <p:attrName>ppt_h</p:attrName>
                                        </p:attrNameLst>
                                      </p:cBhvr>
                                      <p:tavLst>
                                        <p:tav tm="0">
                                          <p:val>
                                            <p:fltVal val="0"/>
                                          </p:val>
                                        </p:tav>
                                        <p:tav tm="100000">
                                          <p:val>
                                            <p:strVal val="#ppt_h"/>
                                          </p:val>
                                        </p:tav>
                                      </p:tavLst>
                                    </p:anim>
                                    <p:animEffect filter="fade" transition="in">
                                      <p:cBhvr>
                                        <p:cTn dur="500" id="65"/>
                                        <p:tgtEl>
                                          <p:spTgt spid="26"/>
                                        </p:tgtEl>
                                      </p:cBhvr>
                                    </p:animEffect>
                                  </p:childTnLst>
                                </p:cTn>
                              </p:par>
                              <p:par>
                                <p:cTn fill="hold" grpId="0" id="66" nodeType="withEffect" presetClass="entr" presetID="10" presetSubtype="0">
                                  <p:stCondLst>
                                    <p:cond delay="1000"/>
                                  </p:stCondLst>
                                  <p:childTnLst>
                                    <p:set>
                                      <p:cBhvr>
                                        <p:cTn dur="1" fill="hold" id="67">
                                          <p:stCondLst>
                                            <p:cond delay="0"/>
                                          </p:stCondLst>
                                        </p:cTn>
                                        <p:tgtEl>
                                          <p:spTgt spid="27"/>
                                        </p:tgtEl>
                                        <p:attrNameLst>
                                          <p:attrName>style.visibility</p:attrName>
                                        </p:attrNameLst>
                                      </p:cBhvr>
                                      <p:to>
                                        <p:strVal val="visible"/>
                                      </p:to>
                                    </p:set>
                                    <p:animEffect filter="fade" transition="in">
                                      <p:cBhvr>
                                        <p:cTn dur="500" id="68"/>
                                        <p:tgtEl>
                                          <p:spTgt spid="27"/>
                                        </p:tgtEl>
                                      </p:cBhvr>
                                    </p:animEffect>
                                  </p:childTnLst>
                                </p:cTn>
                              </p:par>
                              <p:par>
                                <p:cTn decel="100000" fill="hold" id="69" nodeType="withEffect" presetClass="entr" presetID="2" presetSubtype="1">
                                  <p:stCondLst>
                                    <p:cond delay="1500"/>
                                  </p:stCondLst>
                                  <p:childTnLst>
                                    <p:set>
                                      <p:cBhvr>
                                        <p:cTn dur="1" fill="hold" id="70">
                                          <p:stCondLst>
                                            <p:cond delay="0"/>
                                          </p:stCondLst>
                                        </p:cTn>
                                        <p:tgtEl>
                                          <p:spTgt spid="19"/>
                                        </p:tgtEl>
                                        <p:attrNameLst>
                                          <p:attrName>style.visibility</p:attrName>
                                        </p:attrNameLst>
                                      </p:cBhvr>
                                      <p:to>
                                        <p:strVal val="visible"/>
                                      </p:to>
                                    </p:set>
                                    <p:anim calcmode="lin" valueType="num">
                                      <p:cBhvr additive="base">
                                        <p:cTn dur="500" fill="hold" id="71"/>
                                        <p:tgtEl>
                                          <p:spTgt spid="19"/>
                                        </p:tgtEl>
                                        <p:attrNameLst>
                                          <p:attrName>ppt_x</p:attrName>
                                        </p:attrNameLst>
                                      </p:cBhvr>
                                      <p:tavLst>
                                        <p:tav tm="0">
                                          <p:val>
                                            <p:strVal val="#ppt_x"/>
                                          </p:val>
                                        </p:tav>
                                        <p:tav tm="100000">
                                          <p:val>
                                            <p:strVal val="#ppt_x"/>
                                          </p:val>
                                        </p:tav>
                                      </p:tavLst>
                                    </p:anim>
                                    <p:anim calcmode="lin" valueType="num">
                                      <p:cBhvr additive="base">
                                        <p:cTn dur="500" fill="hold" id="72"/>
                                        <p:tgtEl>
                                          <p:spTgt spid="19"/>
                                        </p:tgtEl>
                                        <p:attrNameLst>
                                          <p:attrName>ppt_y</p:attrName>
                                        </p:attrNameLst>
                                      </p:cBhvr>
                                      <p:tavLst>
                                        <p:tav tm="0">
                                          <p:val>
                                            <p:strVal val="0-#ppt_h/2"/>
                                          </p:val>
                                        </p:tav>
                                        <p:tav tm="100000">
                                          <p:val>
                                            <p:strVal val="#ppt_y"/>
                                          </p:val>
                                        </p:tav>
                                      </p:tavLst>
                                    </p:anim>
                                  </p:childTnLst>
                                </p:cTn>
                              </p:par>
                              <p:par>
                                <p:cTn fill="hold" id="73" nodeType="withEffect" presetClass="emph" presetID="8" presetSubtype="0" repeatCount="indefinite">
                                  <p:stCondLst>
                                    <p:cond delay="1500"/>
                                  </p:stCondLst>
                                  <p:childTnLst>
                                    <p:animRot by="86400000">
                                      <p:cBhvr>
                                        <p:cTn dur="6500" fill="hold" id="74"/>
                                        <p:tgtEl>
                                          <p:spTgt spid="19"/>
                                        </p:tgtEl>
                                        <p:attrNameLst>
                                          <p:attrName>r</p:attrName>
                                        </p:attrNameLst>
                                      </p:cBhvr>
                                    </p:animRot>
                                  </p:childTnLst>
                                </p:cTn>
                              </p:par>
                              <p:par>
                                <p:cTn fill="hold" id="75" nodeType="withEffect" presetClass="entr" presetID="22" presetSubtype="8">
                                  <p:stCondLst>
                                    <p:cond delay="2000"/>
                                  </p:stCondLst>
                                  <p:childTnLst>
                                    <p:set>
                                      <p:cBhvr>
                                        <p:cTn dur="1" fill="hold" id="76">
                                          <p:stCondLst>
                                            <p:cond delay="0"/>
                                          </p:stCondLst>
                                        </p:cTn>
                                        <p:tgtEl>
                                          <p:spTgt spid="32"/>
                                        </p:tgtEl>
                                        <p:attrNameLst>
                                          <p:attrName>style.visibility</p:attrName>
                                        </p:attrNameLst>
                                      </p:cBhvr>
                                      <p:to>
                                        <p:strVal val="visible"/>
                                      </p:to>
                                    </p:set>
                                    <p:animEffect filter="wipe(left)" transition="in">
                                      <p:cBhvr>
                                        <p:cTn dur="500" id="77"/>
                                        <p:tgtEl>
                                          <p:spTgt spid="32"/>
                                        </p:tgtEl>
                                      </p:cBhvr>
                                    </p:animEffect>
                                  </p:childTnLst>
                                </p:cTn>
                              </p:par>
                              <p:par>
                                <p:cTn fill="hold" grpId="0" id="78" nodeType="withEffect" presetClass="entr" presetID="53" presetSubtype="0">
                                  <p:stCondLst>
                                    <p:cond delay="2000"/>
                                  </p:stCondLst>
                                  <p:childTnLst>
                                    <p:set>
                                      <p:cBhvr>
                                        <p:cTn dur="1" fill="hold" id="79">
                                          <p:stCondLst>
                                            <p:cond delay="0"/>
                                          </p:stCondLst>
                                        </p:cTn>
                                        <p:tgtEl>
                                          <p:spTgt spid="28"/>
                                        </p:tgtEl>
                                        <p:attrNameLst>
                                          <p:attrName>style.visibility</p:attrName>
                                        </p:attrNameLst>
                                      </p:cBhvr>
                                      <p:to>
                                        <p:strVal val="visible"/>
                                      </p:to>
                                    </p:set>
                                    <p:anim calcmode="lin" valueType="num">
                                      <p:cBhvr>
                                        <p:cTn dur="500" fill="hold" id="80"/>
                                        <p:tgtEl>
                                          <p:spTgt spid="28"/>
                                        </p:tgtEl>
                                        <p:attrNameLst>
                                          <p:attrName>ppt_w</p:attrName>
                                        </p:attrNameLst>
                                      </p:cBhvr>
                                      <p:tavLst>
                                        <p:tav tm="0">
                                          <p:val>
                                            <p:fltVal val="0"/>
                                          </p:val>
                                        </p:tav>
                                        <p:tav tm="100000">
                                          <p:val>
                                            <p:strVal val="#ppt_w"/>
                                          </p:val>
                                        </p:tav>
                                      </p:tavLst>
                                    </p:anim>
                                    <p:anim calcmode="lin" valueType="num">
                                      <p:cBhvr>
                                        <p:cTn dur="500" fill="hold" id="81"/>
                                        <p:tgtEl>
                                          <p:spTgt spid="28"/>
                                        </p:tgtEl>
                                        <p:attrNameLst>
                                          <p:attrName>ppt_h</p:attrName>
                                        </p:attrNameLst>
                                      </p:cBhvr>
                                      <p:tavLst>
                                        <p:tav tm="0">
                                          <p:val>
                                            <p:fltVal val="0"/>
                                          </p:val>
                                        </p:tav>
                                        <p:tav tm="100000">
                                          <p:val>
                                            <p:strVal val="#ppt_h"/>
                                          </p:val>
                                        </p:tav>
                                      </p:tavLst>
                                    </p:anim>
                                    <p:animEffect filter="fade" transition="in">
                                      <p:cBhvr>
                                        <p:cTn dur="500" id="82"/>
                                        <p:tgtEl>
                                          <p:spTgt spid="28"/>
                                        </p:tgtEl>
                                      </p:cBhvr>
                                    </p:animEffect>
                                  </p:childTnLst>
                                </p:cTn>
                              </p:par>
                              <p:par>
                                <p:cTn fill="hold" grpId="0" id="83" nodeType="withEffect" presetClass="entr" presetID="10" presetSubtype="0">
                                  <p:stCondLst>
                                    <p:cond delay="1500"/>
                                  </p:stCondLst>
                                  <p:childTnLst>
                                    <p:set>
                                      <p:cBhvr>
                                        <p:cTn dur="1" fill="hold" id="84">
                                          <p:stCondLst>
                                            <p:cond delay="0"/>
                                          </p:stCondLst>
                                        </p:cTn>
                                        <p:tgtEl>
                                          <p:spTgt spid="29"/>
                                        </p:tgtEl>
                                        <p:attrNameLst>
                                          <p:attrName>style.visibility</p:attrName>
                                        </p:attrNameLst>
                                      </p:cBhvr>
                                      <p:to>
                                        <p:strVal val="visible"/>
                                      </p:to>
                                    </p:set>
                                    <p:animEffect filter="fade" transition="in">
                                      <p:cBhvr>
                                        <p:cTn dur="500" id="8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2"/>
      <p:bldP grpId="0" spid="23"/>
      <p:bldP grpId="0" spid="24"/>
      <p:bldP grpId="0" spid="25"/>
      <p:bldP grpId="0" spid="26"/>
      <p:bldP grpId="0" spid="27"/>
      <p:bldP grpId="0" spid="28"/>
      <p:bldP grpId="0" spid="2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77" name="矩形 3"/>
          <p:cNvSpPr/>
          <p:nvPr/>
        </p:nvSpPr>
        <p:spPr>
          <a:xfrm rot="2700000">
            <a:off x="237897" y="-1334293"/>
            <a:ext cx="1152128" cy="5313496"/>
          </a:xfrm>
          <a:custGeom>
            <a:gdLst>
              <a:gd fmla="*/ 0 w 1152128" name="connsiteX0"/>
              <a:gd fmla="*/ 0 h 5313496" name="connsiteY0"/>
              <a:gd fmla="*/ 1152128 w 1152128" name="connsiteX1"/>
              <a:gd fmla="*/ 0 h 5313496" name="connsiteY1"/>
              <a:gd fmla="*/ 1152128 w 1152128" name="connsiteX2"/>
              <a:gd fmla="*/ 5313496 h 5313496" name="connsiteY2"/>
              <a:gd fmla="*/ 0 w 1152128" name="connsiteX3"/>
              <a:gd fmla="*/ 4020339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0" y="4020339"/>
                </a:lnTo>
                <a:lnTo>
                  <a:pt x="0" y="0"/>
                </a:ln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矩形 3"/>
          <p:cNvSpPr/>
          <p:nvPr/>
        </p:nvSpPr>
        <p:spPr>
          <a:xfrm rot="2700000">
            <a:off x="2764402" y="-542098"/>
            <a:ext cx="227310" cy="209665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TextBox 59"/>
          <p:cNvSpPr>
            <a:spLocks noChangeArrowheads="1"/>
          </p:cNvSpPr>
          <p:nvPr/>
        </p:nvSpPr>
        <p:spPr bwMode="auto">
          <a:xfrm flipH="1">
            <a:off x="1701973" y="1268760"/>
            <a:ext cx="33131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a:r>
              <a:rPr altLang="en-US" b="1" lang="zh-CN" sz="3600">
                <a:solidFill>
                  <a:schemeClr val="tx1">
                    <a:lumMod val="50000"/>
                    <a:lumOff val="50000"/>
                  </a:schemeClr>
                </a:solidFill>
                <a:latin charset="-122" pitchFamily="34" typeface="微软雅黑"/>
                <a:ea charset="-122" pitchFamily="34" typeface="微软雅黑"/>
                <a:sym charset="-122" pitchFamily="2" typeface="方正兰亭黑_GBK"/>
              </a:rPr>
              <a:t>目录 / CONTENTS</a:t>
            </a:r>
          </a:p>
        </p:txBody>
      </p:sp>
      <p:grpSp>
        <p:nvGrpSpPr>
          <p:cNvPr id="185" name="组合 184"/>
          <p:cNvGrpSpPr/>
          <p:nvPr/>
        </p:nvGrpSpPr>
        <p:grpSpPr>
          <a:xfrm>
            <a:off x="2370472" y="2627794"/>
            <a:ext cx="1304925" cy="1527175"/>
            <a:chOff x="3260725" y="2205038"/>
            <a:chExt cx="1304925" cy="1527175"/>
          </a:xfrm>
        </p:grpSpPr>
        <p:sp>
          <p:nvSpPr>
            <p:cNvPr id="186" name="Freeform 6"/>
            <p:cNvSpPr/>
            <p:nvPr/>
          </p:nvSpPr>
          <p:spPr bwMode="auto">
            <a:xfrm>
              <a:off x="3260725" y="2205038"/>
              <a:ext cx="1304925"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2A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7" name="Freeform 11"/>
            <p:cNvSpPr>
              <a:spLocks noEditPoints="1"/>
            </p:cNvSpPr>
            <p:nvPr/>
          </p:nvSpPr>
          <p:spPr bwMode="auto">
            <a:xfrm>
              <a:off x="3497263" y="2524126"/>
              <a:ext cx="839788" cy="663575"/>
            </a:xfrm>
            <a:custGeom>
              <a:gdLst>
                <a:gd fmla="*/ 392 w 1065" name="T0"/>
                <a:gd fmla="*/ 422 h 834" name="T1"/>
                <a:gd fmla="*/ 544 w 1065" name="T2"/>
                <a:gd fmla="*/ 344 h 834" name="T3"/>
                <a:gd fmla="*/ 828 w 1065" name="T4"/>
                <a:gd fmla="*/ 296 h 834" name="T5"/>
                <a:gd fmla="*/ 907 w 1065" name="T6"/>
                <a:gd fmla="*/ 179 h 834" name="T7"/>
                <a:gd fmla="*/ 792 w 1065" name="T8"/>
                <a:gd fmla="*/ 259 h 834" name="T9"/>
                <a:gd fmla="*/ 543 w 1065" name="T10"/>
                <a:gd fmla="*/ 271 h 834" name="T11"/>
                <a:gd fmla="*/ 1065 w 1065" name="T12"/>
                <a:gd fmla="*/ 111 h 834" name="T13"/>
                <a:gd fmla="*/ 647 w 1065" name="T14"/>
                <a:gd fmla="*/ 44 h 834" name="T15"/>
                <a:gd fmla="*/ 607 w 1065" name="T16"/>
                <a:gd fmla="*/ 0 h 834" name="T17"/>
                <a:gd fmla="*/ 214 w 1065" name="T18"/>
                <a:gd fmla="*/ 44 h 834" name="T19"/>
                <a:gd fmla="*/ 243 w 1065" name="T20"/>
                <a:gd fmla="*/ 111 h 834" name="T21"/>
                <a:gd fmla="*/ 300 w 1065" name="T22"/>
                <a:gd fmla="*/ 189 h 834" name="T23"/>
                <a:gd fmla="*/ 981 w 1065" name="T24"/>
                <a:gd fmla="*/ 111 h 834" name="T25"/>
                <a:gd fmla="*/ 493 w 1065" name="T26"/>
                <a:gd fmla="*/ 548 h 834" name="T27"/>
                <a:gd fmla="*/ 981 w 1065" name="T28"/>
                <a:gd fmla="*/ 570 h 834" name="T29"/>
                <a:gd fmla="*/ 501 w 1065" name="T30"/>
                <a:gd fmla="*/ 593 h 834" name="T31"/>
                <a:gd fmla="*/ 503 w 1065" name="T32"/>
                <a:gd fmla="*/ 664 h 834" name="T33"/>
                <a:gd fmla="*/ 607 w 1065" name="T34"/>
                <a:gd fmla="*/ 828 h 834" name="T35"/>
                <a:gd fmla="*/ 647 w 1065" name="T36"/>
                <a:gd fmla="*/ 664 h 834" name="T37"/>
                <a:gd fmla="*/ 839 w 1065" name="T38"/>
                <a:gd fmla="*/ 823 h 834" name="T39"/>
                <a:gd fmla="*/ 822 w 1065" name="T40"/>
                <a:gd fmla="*/ 664 h 834" name="T41"/>
                <a:gd fmla="*/ 1065 w 1065" name="T42"/>
                <a:gd fmla="*/ 593 h 834" name="T43"/>
                <a:gd fmla="*/ 1039 w 1065" name="T44"/>
                <a:gd fmla="*/ 111 h 834" name="T45"/>
                <a:gd fmla="*/ 223 w 1065" name="T46"/>
                <a:gd fmla="*/ 431 h 834" name="T47"/>
                <a:gd fmla="*/ 327 w 1065" name="T48"/>
                <a:gd fmla="*/ 328 h 834" name="T49"/>
                <a:gd fmla="*/ 120 w 1065" name="T50"/>
                <a:gd fmla="*/ 328 h 834" name="T51"/>
                <a:gd fmla="*/ 290 w 1065" name="T52"/>
                <a:gd fmla="*/ 453 h 834" name="T53"/>
                <a:gd fmla="*/ 251 w 1065" name="T54"/>
                <a:gd fmla="*/ 453 h 834" name="T55"/>
                <a:gd fmla="*/ 262 w 1065" name="T56"/>
                <a:gd fmla="*/ 472 h 834" name="T57"/>
                <a:gd fmla="*/ 273 w 1065" name="T58"/>
                <a:gd fmla="*/ 709 h 834" name="T59"/>
                <a:gd fmla="*/ 180 w 1065" name="T60"/>
                <a:gd fmla="*/ 709 h 834" name="T61"/>
                <a:gd fmla="*/ 191 w 1065" name="T62"/>
                <a:gd fmla="*/ 472 h 834" name="T63"/>
                <a:gd fmla="*/ 201 w 1065" name="T64"/>
                <a:gd fmla="*/ 453 h 834" name="T65"/>
                <a:gd fmla="*/ 0 w 1065" name="T66"/>
                <a:gd fmla="*/ 609 h 834" name="T67"/>
                <a:gd fmla="*/ 92 w 1065" name="T68"/>
                <a:gd fmla="*/ 834 h 834" name="T69"/>
                <a:gd fmla="*/ 124 w 1065" name="T70"/>
                <a:gd fmla="*/ 601 h 834" name="T71"/>
                <a:gd fmla="*/ 320 w 1065" name="T72"/>
                <a:gd fmla="*/ 834 h 834" name="T73"/>
                <a:gd fmla="*/ 352 w 1065" name="T74"/>
                <a:gd fmla="*/ 601 h 834" name="T75"/>
                <a:gd fmla="*/ 446 w 1065" name="T76"/>
                <a:gd fmla="*/ 834 h 834" name="T77"/>
                <a:gd fmla="*/ 290 w 1065" name="T78"/>
                <a:gd fmla="*/ 453 h 8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34" w="1065">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8" name="TextBox 187"/>
          <p:cNvSpPr txBox="1"/>
          <p:nvPr/>
        </p:nvSpPr>
        <p:spPr>
          <a:xfrm>
            <a:off x="2150690" y="4174659"/>
            <a:ext cx="178427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认识自我</a:t>
            </a:r>
          </a:p>
        </p:txBody>
      </p:sp>
      <p:sp>
        <p:nvSpPr>
          <p:cNvPr id="189" name="TextBox 188"/>
          <p:cNvSpPr txBox="1"/>
          <p:nvPr/>
        </p:nvSpPr>
        <p:spPr>
          <a:xfrm>
            <a:off x="2150690" y="4643844"/>
            <a:ext cx="17068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(分析自身原因)</a:t>
            </a:r>
          </a:p>
        </p:txBody>
      </p:sp>
      <p:grpSp>
        <p:nvGrpSpPr>
          <p:cNvPr id="190" name="组合 189"/>
          <p:cNvGrpSpPr/>
          <p:nvPr/>
        </p:nvGrpSpPr>
        <p:grpSpPr>
          <a:xfrm>
            <a:off x="4840918" y="2627794"/>
            <a:ext cx="1306513" cy="1527175"/>
            <a:chOff x="5446713" y="2205038"/>
            <a:chExt cx="1306513" cy="1527175"/>
          </a:xfrm>
        </p:grpSpPr>
        <p:sp>
          <p:nvSpPr>
            <p:cNvPr id="191" name="Freeform 7"/>
            <p:cNvSpPr/>
            <p:nvPr/>
          </p:nvSpPr>
          <p:spPr bwMode="auto">
            <a:xfrm>
              <a:off x="5446713" y="2205038"/>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89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43BAB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2" name="Freeform 12"/>
            <p:cNvSpPr>
              <a:spLocks noEditPoints="1"/>
            </p:cNvSpPr>
            <p:nvPr/>
          </p:nvSpPr>
          <p:spPr bwMode="auto">
            <a:xfrm>
              <a:off x="5727700" y="2484438"/>
              <a:ext cx="754063" cy="750888"/>
            </a:xfrm>
            <a:custGeom>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3" name="TextBox 192"/>
          <p:cNvSpPr txBox="1"/>
          <p:nvPr/>
        </p:nvSpPr>
        <p:spPr>
          <a:xfrm>
            <a:off x="4439022" y="4174659"/>
            <a:ext cx="215802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环境分析</a:t>
            </a:r>
          </a:p>
        </p:txBody>
      </p:sp>
      <p:sp>
        <p:nvSpPr>
          <p:cNvPr id="194" name="TextBox 193"/>
          <p:cNvSpPr txBox="1"/>
          <p:nvPr/>
        </p:nvSpPr>
        <p:spPr>
          <a:xfrm>
            <a:off x="4655046" y="4643844"/>
            <a:ext cx="17068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(外在环境因素)</a:t>
            </a:r>
          </a:p>
        </p:txBody>
      </p:sp>
      <p:grpSp>
        <p:nvGrpSpPr>
          <p:cNvPr id="195" name="组合 194"/>
          <p:cNvGrpSpPr/>
          <p:nvPr/>
        </p:nvGrpSpPr>
        <p:grpSpPr>
          <a:xfrm>
            <a:off x="7312570" y="2627794"/>
            <a:ext cx="1306513" cy="1527175"/>
            <a:chOff x="7793038" y="2205038"/>
            <a:chExt cx="1306513" cy="1527175"/>
          </a:xfrm>
        </p:grpSpPr>
        <p:sp>
          <p:nvSpPr>
            <p:cNvPr id="196" name="Freeform 8"/>
            <p:cNvSpPr/>
            <p:nvPr/>
          </p:nvSpPr>
          <p:spPr bwMode="auto">
            <a:xfrm>
              <a:off x="7793038" y="2205038"/>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6A51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7" name="Freeform 13"/>
            <p:cNvSpPr>
              <a:spLocks noEditPoints="1"/>
            </p:cNvSpPr>
            <p:nvPr/>
          </p:nvSpPr>
          <p:spPr bwMode="auto">
            <a:xfrm>
              <a:off x="8065047" y="2423672"/>
              <a:ext cx="819646" cy="881946"/>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8" name="TextBox 197"/>
          <p:cNvSpPr txBox="1"/>
          <p:nvPr/>
        </p:nvSpPr>
        <p:spPr>
          <a:xfrm>
            <a:off x="6887294" y="4174659"/>
            <a:ext cx="215802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职业定位</a:t>
            </a:r>
          </a:p>
        </p:txBody>
      </p:sp>
      <p:sp>
        <p:nvSpPr>
          <p:cNvPr id="199" name="TextBox 198"/>
          <p:cNvSpPr txBox="1"/>
          <p:nvPr/>
        </p:nvSpPr>
        <p:spPr>
          <a:xfrm>
            <a:off x="7017212" y="4643844"/>
            <a:ext cx="19354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(内外因素的定位)</a:t>
            </a:r>
          </a:p>
        </p:txBody>
      </p:sp>
      <p:grpSp>
        <p:nvGrpSpPr>
          <p:cNvPr id="204" name="组合 203"/>
          <p:cNvGrpSpPr/>
          <p:nvPr/>
        </p:nvGrpSpPr>
        <p:grpSpPr>
          <a:xfrm>
            <a:off x="9685237" y="2636912"/>
            <a:ext cx="1306513" cy="1527175"/>
            <a:chOff x="9685237" y="2636912"/>
            <a:chExt cx="1306513" cy="1527175"/>
          </a:xfrm>
        </p:grpSpPr>
        <p:sp>
          <p:nvSpPr>
            <p:cNvPr id="201" name="Freeform 8"/>
            <p:cNvSpPr/>
            <p:nvPr/>
          </p:nvSpPr>
          <p:spPr bwMode="auto">
            <a:xfrm>
              <a:off x="9685237" y="2636912"/>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B7D6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3" name="Freeform 26"/>
            <p:cNvSpPr>
              <a:spLocks noEditPoints="1"/>
            </p:cNvSpPr>
            <p:nvPr/>
          </p:nvSpPr>
          <p:spPr bwMode="auto">
            <a:xfrm>
              <a:off x="9899230" y="2816924"/>
              <a:ext cx="878526" cy="815774"/>
            </a:xfrm>
            <a:custGeom>
              <a:gdLst>
                <a:gd fmla="*/ 373 w 678" name="T0"/>
                <a:gd fmla="*/ 551 h 630" name="T1"/>
                <a:gd fmla="*/ 280 w 678" name="T2"/>
                <a:gd fmla="*/ 593 h 630" name="T3"/>
                <a:gd fmla="*/ 190 w 678" name="T4"/>
                <a:gd fmla="*/ 21 h 630" name="T5"/>
                <a:gd fmla="*/ 210 w 678" name="T6"/>
                <a:gd fmla="*/ 34 h 630" name="T7"/>
                <a:gd fmla="*/ 342 w 678" name="T8"/>
                <a:gd fmla="*/ 1 h 630" name="T9"/>
                <a:gd fmla="*/ 169 w 678" name="T10"/>
                <a:gd fmla="*/ 25 h 630" name="T11"/>
                <a:gd fmla="*/ 207 w 678" name="T12"/>
                <a:gd fmla="*/ 62 h 630" name="T13"/>
                <a:gd fmla="*/ 199 w 678" name="T14"/>
                <a:gd fmla="*/ 340 h 630" name="T15"/>
                <a:gd fmla="*/ 161 w 678" name="T16"/>
                <a:gd fmla="*/ 304 h 630" name="T17"/>
                <a:gd fmla="*/ 169 w 678" name="T18"/>
                <a:gd fmla="*/ 25 h 630" name="T19"/>
                <a:gd fmla="*/ 309 w 678" name="T20"/>
                <a:gd fmla="*/ 120 h 630" name="T21"/>
                <a:gd fmla="*/ 467 w 678" name="T22"/>
                <a:gd fmla="*/ 102 h 630" name="T23"/>
                <a:gd fmla="*/ 291 w 678" name="T24"/>
                <a:gd fmla="*/ 109 h 630" name="T25"/>
                <a:gd fmla="*/ 300 w 678" name="T26"/>
                <a:gd fmla="*/ 133 h 630" name="T27"/>
                <a:gd fmla="*/ 308 w 678" name="T28"/>
                <a:gd fmla="*/ 422 h 630" name="T29"/>
                <a:gd fmla="*/ 270 w 678" name="T30"/>
                <a:gd fmla="*/ 410 h 630" name="T31"/>
                <a:gd fmla="*/ 263 w 678" name="T32"/>
                <a:gd fmla="*/ 122 h 630" name="T33"/>
                <a:gd fmla="*/ 322 w 678" name="T34"/>
                <a:gd fmla="*/ 145 h 630" name="T35"/>
                <a:gd fmla="*/ 511 w 678" name="T36"/>
                <a:gd fmla="*/ 145 h 630" name="T37"/>
                <a:gd fmla="*/ 486 w 678" name="T38"/>
                <a:gd fmla="*/ 406 h 630" name="T39"/>
                <a:gd fmla="*/ 322 w 678" name="T40"/>
                <a:gd fmla="*/ 145 h 630" name="T41"/>
                <a:gd fmla="*/ 481 w 678" name="T42"/>
                <a:gd fmla="*/ 166 h 630" name="T43"/>
                <a:gd fmla="*/ 354 w 678" name="T44"/>
                <a:gd fmla="*/ 240 h 630" name="T45"/>
                <a:gd fmla="*/ 221 w 678" name="T46"/>
                <a:gd fmla="*/ 56 h 630" name="T47"/>
                <a:gd fmla="*/ 410 w 678" name="T48"/>
                <a:gd fmla="*/ 56 h 630" name="T49"/>
                <a:gd fmla="*/ 255 w 678" name="T50"/>
                <a:gd fmla="*/ 83 h 630" name="T51"/>
                <a:gd fmla="*/ 240 w 678" name="T52"/>
                <a:gd fmla="*/ 335 h 630" name="T53"/>
                <a:gd fmla="*/ 221 w 678" name="T54"/>
                <a:gd fmla="*/ 56 h 630" name="T55"/>
                <a:gd fmla="*/ 134 w 678" name="T56"/>
                <a:gd fmla="*/ 188 h 630" name="T57"/>
                <a:gd fmla="*/ 104 w 678" name="T58"/>
                <a:gd fmla="*/ 135 h 630" name="T59"/>
                <a:gd fmla="*/ 54 w 678" name="T60"/>
                <a:gd fmla="*/ 467 h 630" name="T61"/>
                <a:gd fmla="*/ 90 w 678" name="T62"/>
                <a:gd fmla="*/ 515 h 630" name="T63"/>
                <a:gd fmla="*/ 0 w 678" name="T64"/>
                <a:gd fmla="*/ 630 h 630" name="T65"/>
                <a:gd fmla="*/ 678 w 678" name="T66"/>
                <a:gd fmla="*/ 586 h 630" name="T67"/>
                <a:gd fmla="*/ 621 w 678" name="T68"/>
                <a:gd fmla="*/ 467 h 630" name="T69"/>
                <a:gd fmla="*/ 571 w 678" name="T70"/>
                <a:gd fmla="*/ 135 h 630" name="T71"/>
                <a:gd fmla="*/ 541 w 678" name="T72"/>
                <a:gd fmla="*/ 188 h 630" name="T73"/>
                <a:gd fmla="*/ 573 w 678" name="T74"/>
                <a:gd fmla="*/ 474 h 630" name="T75"/>
                <a:gd fmla="*/ 101 w 678" name="T76"/>
                <a:gd fmla="*/ 188 h 6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30" w="678">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05" name="TextBox 204"/>
          <p:cNvSpPr txBox="1"/>
          <p:nvPr/>
        </p:nvSpPr>
        <p:spPr>
          <a:xfrm>
            <a:off x="9265772" y="4174659"/>
            <a:ext cx="2158026" cy="518160"/>
          </a:xfrm>
          <a:prstGeom prst="rect">
            <a:avLst/>
          </a:prstGeom>
          <a:noFill/>
        </p:spPr>
        <p:txBody>
          <a:bodyPr rtlCol="0" wrap="square">
            <a:spAutoFit/>
          </a:bodyPr>
          <a:lstStyle>
            <a:defPPr>
              <a:defRPr lang="zh-CN"/>
            </a:defPPr>
            <a:lvl1pPr algn="ctr">
              <a:defRPr b="1" sz="2800">
                <a:solidFill>
                  <a:schemeClr val="accent1"/>
                </a:solidFill>
                <a:latin typeface="微软雅黑"/>
                <a:ea typeface="微软雅黑"/>
              </a:defRPr>
            </a:lvl1pPr>
          </a:lstStyle>
          <a:p>
            <a:r>
              <a:rPr altLang="en-US" lang="zh-CN" smtClean="0">
                <a:solidFill>
                  <a:schemeClr val="tx1">
                    <a:lumMod val="50000"/>
                    <a:lumOff val="50000"/>
                  </a:schemeClr>
                </a:solidFill>
                <a:latin charset="-122" pitchFamily="34" typeface="微软雅黑"/>
                <a:ea charset="-122" pitchFamily="34" typeface="微软雅黑"/>
              </a:rPr>
              <a:t>执行计划</a:t>
            </a:r>
          </a:p>
        </p:txBody>
      </p:sp>
      <p:sp>
        <p:nvSpPr>
          <p:cNvPr id="206" name="TextBox 205"/>
          <p:cNvSpPr txBox="1"/>
          <p:nvPr/>
        </p:nvSpPr>
        <p:spPr>
          <a:xfrm>
            <a:off x="9484226" y="4643844"/>
            <a:ext cx="1706880" cy="365760"/>
          </a:xfrm>
          <a:prstGeom prst="rect">
            <a:avLst/>
          </a:prstGeom>
          <a:noFill/>
        </p:spPr>
        <p:txBody>
          <a:bodyPr rtlCol="0" wrap="none">
            <a:spAutoFit/>
          </a:bodyPr>
          <a:lstStyle/>
          <a:p>
            <a:r>
              <a:rPr altLang="zh-CN" lang="en-US" smtClean="0">
                <a:solidFill>
                  <a:schemeClr val="tx1">
                    <a:lumMod val="50000"/>
                    <a:lumOff val="50000"/>
                  </a:schemeClr>
                </a:solidFill>
                <a:latin charset="-122" pitchFamily="34" typeface="微软雅黑"/>
                <a:ea charset="-122" pitchFamily="34" typeface="微软雅黑"/>
              </a:rPr>
              <a:t>(如何执行计划)</a:t>
            </a:r>
          </a:p>
        </p:txBody>
      </p:sp>
      <p:sp>
        <p:nvSpPr>
          <p:cNvPr id="207" name="矩形 3"/>
          <p:cNvSpPr/>
          <p:nvPr/>
        </p:nvSpPr>
        <p:spPr>
          <a:xfrm flipH="1" rot="13545224">
            <a:off x="11807967" y="4863243"/>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矩形 3"/>
          <p:cNvSpPr/>
          <p:nvPr/>
        </p:nvSpPr>
        <p:spPr>
          <a:xfrm flipH="1" rot="13545224">
            <a:off x="11139918" y="3699473"/>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9" name="矩形 3"/>
          <p:cNvSpPr/>
          <p:nvPr/>
        </p:nvSpPr>
        <p:spPr>
          <a:xfrm flipH="1" rot="13545224">
            <a:off x="10781236" y="6028508"/>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7975330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3">
                                  <p:stCondLst>
                                    <p:cond delay="500"/>
                                  </p:stCondLst>
                                  <p:childTnLst>
                                    <p:set>
                                      <p:cBhvr>
                                        <p:cTn dur="1" fill="hold" id="6">
                                          <p:stCondLst>
                                            <p:cond delay="0"/>
                                          </p:stCondLst>
                                        </p:cTn>
                                        <p:tgtEl>
                                          <p:spTgt spid="177"/>
                                        </p:tgtEl>
                                        <p:attrNameLst>
                                          <p:attrName>style.visibility</p:attrName>
                                        </p:attrNameLst>
                                      </p:cBhvr>
                                      <p:to>
                                        <p:strVal val="visible"/>
                                      </p:to>
                                    </p:set>
                                    <p:anim calcmode="lin" valueType="num">
                                      <p:cBhvr additive="base">
                                        <p:cTn dur="500" fill="hold" id="7"/>
                                        <p:tgtEl>
                                          <p:spTgt spid="177"/>
                                        </p:tgtEl>
                                        <p:attrNameLst>
                                          <p:attrName>ppt_x</p:attrName>
                                        </p:attrNameLst>
                                      </p:cBhvr>
                                      <p:tavLst>
                                        <p:tav tm="0">
                                          <p:val>
                                            <p:strVal val="1+#ppt_w/2"/>
                                          </p:val>
                                        </p:tav>
                                        <p:tav tm="100000">
                                          <p:val>
                                            <p:strVal val="#ppt_x"/>
                                          </p:val>
                                        </p:tav>
                                      </p:tavLst>
                                    </p:anim>
                                    <p:anim calcmode="lin" valueType="num">
                                      <p:cBhvr additive="base">
                                        <p:cTn dur="500" fill="hold" id="8"/>
                                        <p:tgtEl>
                                          <p:spTgt spid="17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500"/>
                                  </p:stCondLst>
                                  <p:childTnLst>
                                    <p:set>
                                      <p:cBhvr>
                                        <p:cTn dur="1" fill="hold" id="10">
                                          <p:stCondLst>
                                            <p:cond delay="0"/>
                                          </p:stCondLst>
                                        </p:cTn>
                                        <p:tgtEl>
                                          <p:spTgt spid="178"/>
                                        </p:tgtEl>
                                        <p:attrNameLst>
                                          <p:attrName>style.visibility</p:attrName>
                                        </p:attrNameLst>
                                      </p:cBhvr>
                                      <p:to>
                                        <p:strVal val="visible"/>
                                      </p:to>
                                    </p:set>
                                    <p:anim calcmode="lin" valueType="num">
                                      <p:cBhvr additive="base">
                                        <p:cTn dur="500" fill="hold" id="11"/>
                                        <p:tgtEl>
                                          <p:spTgt spid="178"/>
                                        </p:tgtEl>
                                        <p:attrNameLst>
                                          <p:attrName>ppt_x</p:attrName>
                                        </p:attrNameLst>
                                      </p:cBhvr>
                                      <p:tavLst>
                                        <p:tav tm="0">
                                          <p:val>
                                            <p:strVal val="1+#ppt_w/2"/>
                                          </p:val>
                                        </p:tav>
                                        <p:tav tm="100000">
                                          <p:val>
                                            <p:strVal val="#ppt_x"/>
                                          </p:val>
                                        </p:tav>
                                      </p:tavLst>
                                    </p:anim>
                                    <p:anim calcmode="lin" valueType="num">
                                      <p:cBhvr additive="base">
                                        <p:cTn dur="500" fill="hold" id="12"/>
                                        <p:tgtEl>
                                          <p:spTgt spid="178"/>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179"/>
                                        </p:tgtEl>
                                        <p:attrNameLst>
                                          <p:attrName>style.visibility</p:attrName>
                                        </p:attrNameLst>
                                      </p:cBhvr>
                                      <p:to>
                                        <p:strVal val="visible"/>
                                      </p:to>
                                    </p:set>
                                    <p:animEffect filter="fade" transition="in">
                                      <p:cBhvr>
                                        <p:cTn dur="1000" id="16"/>
                                        <p:tgtEl>
                                          <p:spTgt spid="179"/>
                                        </p:tgtEl>
                                      </p:cBhvr>
                                    </p:animEffect>
                                    <p:anim calcmode="lin" valueType="num">
                                      <p:cBhvr>
                                        <p:cTn dur="1000" fill="hold" id="17"/>
                                        <p:tgtEl>
                                          <p:spTgt spid="179"/>
                                        </p:tgtEl>
                                        <p:attrNameLst>
                                          <p:attrName>ppt_x</p:attrName>
                                        </p:attrNameLst>
                                      </p:cBhvr>
                                      <p:tavLst>
                                        <p:tav tm="0">
                                          <p:val>
                                            <p:strVal val="#ppt_x"/>
                                          </p:val>
                                        </p:tav>
                                        <p:tav tm="100000">
                                          <p:val>
                                            <p:strVal val="#ppt_x"/>
                                          </p:val>
                                        </p:tav>
                                      </p:tavLst>
                                    </p:anim>
                                    <p:anim calcmode="lin" valueType="num">
                                      <p:cBhvr>
                                        <p:cTn dur="1000" fill="hold" id="18"/>
                                        <p:tgtEl>
                                          <p:spTgt spid="179"/>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47" presetSubtype="0">
                                  <p:stCondLst>
                                    <p:cond delay="0"/>
                                  </p:stCondLst>
                                  <p:childTnLst>
                                    <p:set>
                                      <p:cBhvr>
                                        <p:cTn dur="1" fill="hold" id="21">
                                          <p:stCondLst>
                                            <p:cond delay="0"/>
                                          </p:stCondLst>
                                        </p:cTn>
                                        <p:tgtEl>
                                          <p:spTgt spid="185"/>
                                        </p:tgtEl>
                                        <p:attrNameLst>
                                          <p:attrName>style.visibility</p:attrName>
                                        </p:attrNameLst>
                                      </p:cBhvr>
                                      <p:to>
                                        <p:strVal val="visible"/>
                                      </p:to>
                                    </p:set>
                                    <p:animEffect filter="fade" transition="in">
                                      <p:cBhvr>
                                        <p:cTn dur="1000" id="22"/>
                                        <p:tgtEl>
                                          <p:spTgt spid="185"/>
                                        </p:tgtEl>
                                      </p:cBhvr>
                                    </p:animEffect>
                                    <p:anim calcmode="lin" valueType="num">
                                      <p:cBhvr>
                                        <p:cTn dur="1000" fill="hold" id="23"/>
                                        <p:tgtEl>
                                          <p:spTgt spid="185"/>
                                        </p:tgtEl>
                                        <p:attrNameLst>
                                          <p:attrName>ppt_x</p:attrName>
                                        </p:attrNameLst>
                                      </p:cBhvr>
                                      <p:tavLst>
                                        <p:tav tm="0">
                                          <p:val>
                                            <p:strVal val="#ppt_x"/>
                                          </p:val>
                                        </p:tav>
                                        <p:tav tm="100000">
                                          <p:val>
                                            <p:strVal val="#ppt_x"/>
                                          </p:val>
                                        </p:tav>
                                      </p:tavLst>
                                    </p:anim>
                                    <p:anim calcmode="lin" valueType="num">
                                      <p:cBhvr>
                                        <p:cTn dur="1000" fill="hold" id="24"/>
                                        <p:tgtEl>
                                          <p:spTgt spid="18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56" presetSubtype="0">
                                  <p:stCondLst>
                                    <p:cond delay="0"/>
                                  </p:stCondLst>
                                  <p:iterate type="lt">
                                    <p:tmPct val="10000"/>
                                  </p:iterate>
                                  <p:childTnLst>
                                    <p:set>
                                      <p:cBhvr>
                                        <p:cTn dur="1" fill="hold" id="27">
                                          <p:stCondLst>
                                            <p:cond delay="0"/>
                                          </p:stCondLst>
                                        </p:cTn>
                                        <p:tgtEl>
                                          <p:spTgt spid="188"/>
                                        </p:tgtEl>
                                        <p:attrNameLst>
                                          <p:attrName>style.visibility</p:attrName>
                                        </p:attrNameLst>
                                      </p:cBhvr>
                                      <p:to>
                                        <p:strVal val="visible"/>
                                      </p:to>
                                    </p:set>
                                    <p:anim by="(-#ppt_w*2)" calcmode="lin" valueType="num">
                                      <p:cBhvr rctx="PPT">
                                        <p:cTn autoRev="1" dur="250" fill="hold" id="28">
                                          <p:stCondLst>
                                            <p:cond delay="0"/>
                                          </p:stCondLst>
                                        </p:cTn>
                                        <p:tgtEl>
                                          <p:spTgt spid="188"/>
                                        </p:tgtEl>
                                        <p:attrNameLst>
                                          <p:attrName>ppt_w</p:attrName>
                                        </p:attrNameLst>
                                      </p:cBhvr>
                                    </p:anim>
                                    <p:anim by="(#ppt_w*0.50)" calcmode="lin" valueType="num">
                                      <p:cBhvr>
                                        <p:cTn autoRev="1" decel="50000" dur="250" fill="hold" id="29">
                                          <p:stCondLst>
                                            <p:cond delay="0"/>
                                          </p:stCondLst>
                                        </p:cTn>
                                        <p:tgtEl>
                                          <p:spTgt spid="188"/>
                                        </p:tgtEl>
                                        <p:attrNameLst>
                                          <p:attrName>ppt_x</p:attrName>
                                        </p:attrNameLst>
                                      </p:cBhvr>
                                    </p:anim>
                                    <p:anim calcmode="lin" from="(-#ppt_h/2)" to="(#ppt_y)" valueType="num">
                                      <p:cBhvr>
                                        <p:cTn dur="500" fill="hold" id="30">
                                          <p:stCondLst>
                                            <p:cond delay="0"/>
                                          </p:stCondLst>
                                        </p:cTn>
                                        <p:tgtEl>
                                          <p:spTgt spid="188"/>
                                        </p:tgtEl>
                                        <p:attrNameLst>
                                          <p:attrName>ppt_y</p:attrName>
                                        </p:attrNameLst>
                                      </p:cBhvr>
                                    </p:anim>
                                    <p:animRot by="21600000">
                                      <p:cBhvr>
                                        <p:cTn dur="500" fill="hold" id="31">
                                          <p:stCondLst>
                                            <p:cond delay="0"/>
                                          </p:stCondLst>
                                        </p:cTn>
                                        <p:tgtEl>
                                          <p:spTgt spid="188"/>
                                        </p:tgtEl>
                                        <p:attrNameLst>
                                          <p:attrName>r</p:attrName>
                                        </p:attrNameLst>
                                      </p:cBhvr>
                                    </p:animRot>
                                  </p:childTnLst>
                                </p:cTn>
                              </p:par>
                            </p:childTnLst>
                          </p:cTn>
                        </p:par>
                        <p:par>
                          <p:cTn fill="hold" id="32" nodeType="afterGroup">
                            <p:stCondLst>
                              <p:cond delay="3500"/>
                            </p:stCondLst>
                            <p:childTnLst>
                              <p:par>
                                <p:cTn fill="hold" grpId="0" id="33" nodeType="afterEffect" presetClass="entr" presetID="42" presetSubtype="0">
                                  <p:stCondLst>
                                    <p:cond delay="0"/>
                                  </p:stCondLst>
                                  <p:childTnLst>
                                    <p:set>
                                      <p:cBhvr>
                                        <p:cTn dur="1" fill="hold" id="34">
                                          <p:stCondLst>
                                            <p:cond delay="0"/>
                                          </p:stCondLst>
                                        </p:cTn>
                                        <p:tgtEl>
                                          <p:spTgt spid="189"/>
                                        </p:tgtEl>
                                        <p:attrNameLst>
                                          <p:attrName>style.visibility</p:attrName>
                                        </p:attrNameLst>
                                      </p:cBhvr>
                                      <p:to>
                                        <p:strVal val="visible"/>
                                      </p:to>
                                    </p:set>
                                    <p:animEffect filter="fade" transition="in">
                                      <p:cBhvr>
                                        <p:cTn dur="500" id="35"/>
                                        <p:tgtEl>
                                          <p:spTgt spid="189"/>
                                        </p:tgtEl>
                                      </p:cBhvr>
                                    </p:animEffect>
                                    <p:anim calcmode="lin" valueType="num">
                                      <p:cBhvr>
                                        <p:cTn dur="500" fill="hold" id="36"/>
                                        <p:tgtEl>
                                          <p:spTgt spid="189"/>
                                        </p:tgtEl>
                                        <p:attrNameLst>
                                          <p:attrName>ppt_x</p:attrName>
                                        </p:attrNameLst>
                                      </p:cBhvr>
                                      <p:tavLst>
                                        <p:tav tm="0">
                                          <p:val>
                                            <p:strVal val="#ppt_x"/>
                                          </p:val>
                                        </p:tav>
                                        <p:tav tm="100000">
                                          <p:val>
                                            <p:strVal val="#ppt_x"/>
                                          </p:val>
                                        </p:tav>
                                      </p:tavLst>
                                    </p:anim>
                                    <p:anim calcmode="lin" valueType="num">
                                      <p:cBhvr>
                                        <p:cTn dur="500" fill="hold" id="37"/>
                                        <p:tgtEl>
                                          <p:spTgt spid="18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000"/>
                            </p:stCondLst>
                            <p:childTnLst>
                              <p:par>
                                <p:cTn fill="hold" id="39" nodeType="afterEffect" presetClass="entr" presetID="47" presetSubtype="0">
                                  <p:stCondLst>
                                    <p:cond delay="0"/>
                                  </p:stCondLst>
                                  <p:childTnLst>
                                    <p:set>
                                      <p:cBhvr>
                                        <p:cTn dur="1" fill="hold" id="40">
                                          <p:stCondLst>
                                            <p:cond delay="0"/>
                                          </p:stCondLst>
                                        </p:cTn>
                                        <p:tgtEl>
                                          <p:spTgt spid="190"/>
                                        </p:tgtEl>
                                        <p:attrNameLst>
                                          <p:attrName>style.visibility</p:attrName>
                                        </p:attrNameLst>
                                      </p:cBhvr>
                                      <p:to>
                                        <p:strVal val="visible"/>
                                      </p:to>
                                    </p:set>
                                    <p:animEffect filter="fade" transition="in">
                                      <p:cBhvr>
                                        <p:cTn dur="1000" id="41"/>
                                        <p:tgtEl>
                                          <p:spTgt spid="190"/>
                                        </p:tgtEl>
                                      </p:cBhvr>
                                    </p:animEffect>
                                    <p:anim calcmode="lin" valueType="num">
                                      <p:cBhvr>
                                        <p:cTn dur="1000" fill="hold" id="42"/>
                                        <p:tgtEl>
                                          <p:spTgt spid="190"/>
                                        </p:tgtEl>
                                        <p:attrNameLst>
                                          <p:attrName>ppt_x</p:attrName>
                                        </p:attrNameLst>
                                      </p:cBhvr>
                                      <p:tavLst>
                                        <p:tav tm="0">
                                          <p:val>
                                            <p:strVal val="#ppt_x"/>
                                          </p:val>
                                        </p:tav>
                                        <p:tav tm="100000">
                                          <p:val>
                                            <p:strVal val="#ppt_x"/>
                                          </p:val>
                                        </p:tav>
                                      </p:tavLst>
                                    </p:anim>
                                    <p:anim calcmode="lin" valueType="num">
                                      <p:cBhvr>
                                        <p:cTn dur="1000" fill="hold" id="43"/>
                                        <p:tgtEl>
                                          <p:spTgt spid="190"/>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000"/>
                            </p:stCondLst>
                            <p:childTnLst>
                              <p:par>
                                <p:cTn fill="hold" grpId="0" id="45" nodeType="afterEffect" presetClass="entr" presetID="56" presetSubtype="0">
                                  <p:stCondLst>
                                    <p:cond delay="0"/>
                                  </p:stCondLst>
                                  <p:iterate type="lt">
                                    <p:tmPct val="10000"/>
                                  </p:iterate>
                                  <p:childTnLst>
                                    <p:set>
                                      <p:cBhvr>
                                        <p:cTn dur="1" fill="hold" id="46">
                                          <p:stCondLst>
                                            <p:cond delay="0"/>
                                          </p:stCondLst>
                                        </p:cTn>
                                        <p:tgtEl>
                                          <p:spTgt spid="193"/>
                                        </p:tgtEl>
                                        <p:attrNameLst>
                                          <p:attrName>style.visibility</p:attrName>
                                        </p:attrNameLst>
                                      </p:cBhvr>
                                      <p:to>
                                        <p:strVal val="visible"/>
                                      </p:to>
                                    </p:set>
                                    <p:anim by="(-#ppt_w*2)" calcmode="lin" valueType="num">
                                      <p:cBhvr rctx="PPT">
                                        <p:cTn autoRev="1" dur="250" fill="hold" id="47">
                                          <p:stCondLst>
                                            <p:cond delay="0"/>
                                          </p:stCondLst>
                                        </p:cTn>
                                        <p:tgtEl>
                                          <p:spTgt spid="193"/>
                                        </p:tgtEl>
                                        <p:attrNameLst>
                                          <p:attrName>ppt_w</p:attrName>
                                        </p:attrNameLst>
                                      </p:cBhvr>
                                    </p:anim>
                                    <p:anim by="(#ppt_w*0.50)" calcmode="lin" valueType="num">
                                      <p:cBhvr>
                                        <p:cTn autoRev="1" decel="50000" dur="250" fill="hold" id="48">
                                          <p:stCondLst>
                                            <p:cond delay="0"/>
                                          </p:stCondLst>
                                        </p:cTn>
                                        <p:tgtEl>
                                          <p:spTgt spid="193"/>
                                        </p:tgtEl>
                                        <p:attrNameLst>
                                          <p:attrName>ppt_x</p:attrName>
                                        </p:attrNameLst>
                                      </p:cBhvr>
                                    </p:anim>
                                    <p:anim calcmode="lin" from="(-#ppt_h/2)" to="(#ppt_y)" valueType="num">
                                      <p:cBhvr>
                                        <p:cTn dur="500" fill="hold" id="49">
                                          <p:stCondLst>
                                            <p:cond delay="0"/>
                                          </p:stCondLst>
                                        </p:cTn>
                                        <p:tgtEl>
                                          <p:spTgt spid="193"/>
                                        </p:tgtEl>
                                        <p:attrNameLst>
                                          <p:attrName>ppt_y</p:attrName>
                                        </p:attrNameLst>
                                      </p:cBhvr>
                                    </p:anim>
                                    <p:animRot by="21600000">
                                      <p:cBhvr>
                                        <p:cTn dur="500" fill="hold" id="50">
                                          <p:stCondLst>
                                            <p:cond delay="0"/>
                                          </p:stCondLst>
                                        </p:cTn>
                                        <p:tgtEl>
                                          <p:spTgt spid="193"/>
                                        </p:tgtEl>
                                        <p:attrNameLst>
                                          <p:attrName>r</p:attrName>
                                        </p:attrNameLst>
                                      </p:cBhvr>
                                    </p:animRot>
                                  </p:childTnLst>
                                </p:cTn>
                              </p:par>
                            </p:childTnLst>
                          </p:cTn>
                        </p:par>
                        <p:par>
                          <p:cTn fill="hold" id="51" nodeType="afterGroup">
                            <p:stCondLst>
                              <p:cond delay="5500"/>
                            </p:stCondLst>
                            <p:childTnLst>
                              <p:par>
                                <p:cTn fill="hold" grpId="0" id="52" nodeType="afterEffect" presetClass="entr" presetID="42" presetSubtype="0">
                                  <p:stCondLst>
                                    <p:cond delay="0"/>
                                  </p:stCondLst>
                                  <p:childTnLst>
                                    <p:set>
                                      <p:cBhvr>
                                        <p:cTn dur="1" fill="hold" id="53">
                                          <p:stCondLst>
                                            <p:cond delay="0"/>
                                          </p:stCondLst>
                                        </p:cTn>
                                        <p:tgtEl>
                                          <p:spTgt spid="194"/>
                                        </p:tgtEl>
                                        <p:attrNameLst>
                                          <p:attrName>style.visibility</p:attrName>
                                        </p:attrNameLst>
                                      </p:cBhvr>
                                      <p:to>
                                        <p:strVal val="visible"/>
                                      </p:to>
                                    </p:set>
                                    <p:animEffect filter="fade" transition="in">
                                      <p:cBhvr>
                                        <p:cTn dur="500" id="54"/>
                                        <p:tgtEl>
                                          <p:spTgt spid="194"/>
                                        </p:tgtEl>
                                      </p:cBhvr>
                                    </p:animEffect>
                                    <p:anim calcmode="lin" valueType="num">
                                      <p:cBhvr>
                                        <p:cTn dur="500" fill="hold" id="55"/>
                                        <p:tgtEl>
                                          <p:spTgt spid="194"/>
                                        </p:tgtEl>
                                        <p:attrNameLst>
                                          <p:attrName>ppt_x</p:attrName>
                                        </p:attrNameLst>
                                      </p:cBhvr>
                                      <p:tavLst>
                                        <p:tav tm="0">
                                          <p:val>
                                            <p:strVal val="#ppt_x"/>
                                          </p:val>
                                        </p:tav>
                                        <p:tav tm="100000">
                                          <p:val>
                                            <p:strVal val="#ppt_x"/>
                                          </p:val>
                                        </p:tav>
                                      </p:tavLst>
                                    </p:anim>
                                    <p:anim calcmode="lin" valueType="num">
                                      <p:cBhvr>
                                        <p:cTn dur="500" fill="hold" id="56"/>
                                        <p:tgtEl>
                                          <p:spTgt spid="194"/>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000"/>
                            </p:stCondLst>
                            <p:childTnLst>
                              <p:par>
                                <p:cTn fill="hold" id="58" nodeType="afterEffect" presetClass="entr" presetID="47" presetSubtype="0">
                                  <p:stCondLst>
                                    <p:cond delay="0"/>
                                  </p:stCondLst>
                                  <p:childTnLst>
                                    <p:set>
                                      <p:cBhvr>
                                        <p:cTn dur="1" fill="hold" id="59">
                                          <p:stCondLst>
                                            <p:cond delay="0"/>
                                          </p:stCondLst>
                                        </p:cTn>
                                        <p:tgtEl>
                                          <p:spTgt spid="195"/>
                                        </p:tgtEl>
                                        <p:attrNameLst>
                                          <p:attrName>style.visibility</p:attrName>
                                        </p:attrNameLst>
                                      </p:cBhvr>
                                      <p:to>
                                        <p:strVal val="visible"/>
                                      </p:to>
                                    </p:set>
                                    <p:animEffect filter="fade" transition="in">
                                      <p:cBhvr>
                                        <p:cTn dur="1000" id="60"/>
                                        <p:tgtEl>
                                          <p:spTgt spid="195"/>
                                        </p:tgtEl>
                                      </p:cBhvr>
                                    </p:animEffect>
                                    <p:anim calcmode="lin" valueType="num">
                                      <p:cBhvr>
                                        <p:cTn dur="1000" fill="hold" id="61"/>
                                        <p:tgtEl>
                                          <p:spTgt spid="195"/>
                                        </p:tgtEl>
                                        <p:attrNameLst>
                                          <p:attrName>ppt_x</p:attrName>
                                        </p:attrNameLst>
                                      </p:cBhvr>
                                      <p:tavLst>
                                        <p:tav tm="0">
                                          <p:val>
                                            <p:strVal val="#ppt_x"/>
                                          </p:val>
                                        </p:tav>
                                        <p:tav tm="100000">
                                          <p:val>
                                            <p:strVal val="#ppt_x"/>
                                          </p:val>
                                        </p:tav>
                                      </p:tavLst>
                                    </p:anim>
                                    <p:anim calcmode="lin" valueType="num">
                                      <p:cBhvr>
                                        <p:cTn dur="1000" fill="hold" id="62"/>
                                        <p:tgtEl>
                                          <p:spTgt spid="195"/>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7000"/>
                            </p:stCondLst>
                            <p:childTnLst>
                              <p:par>
                                <p:cTn fill="hold" grpId="0" id="64" nodeType="afterEffect" presetClass="entr" presetID="56" presetSubtype="0">
                                  <p:stCondLst>
                                    <p:cond delay="0"/>
                                  </p:stCondLst>
                                  <p:iterate type="lt">
                                    <p:tmPct val="10000"/>
                                  </p:iterate>
                                  <p:childTnLst>
                                    <p:set>
                                      <p:cBhvr>
                                        <p:cTn dur="1" fill="hold" id="65">
                                          <p:stCondLst>
                                            <p:cond delay="0"/>
                                          </p:stCondLst>
                                        </p:cTn>
                                        <p:tgtEl>
                                          <p:spTgt spid="198"/>
                                        </p:tgtEl>
                                        <p:attrNameLst>
                                          <p:attrName>style.visibility</p:attrName>
                                        </p:attrNameLst>
                                      </p:cBhvr>
                                      <p:to>
                                        <p:strVal val="visible"/>
                                      </p:to>
                                    </p:set>
                                    <p:anim by="(-#ppt_w*2)" calcmode="lin" valueType="num">
                                      <p:cBhvr rctx="PPT">
                                        <p:cTn autoRev="1" dur="250" fill="hold" id="66">
                                          <p:stCondLst>
                                            <p:cond delay="0"/>
                                          </p:stCondLst>
                                        </p:cTn>
                                        <p:tgtEl>
                                          <p:spTgt spid="198"/>
                                        </p:tgtEl>
                                        <p:attrNameLst>
                                          <p:attrName>ppt_w</p:attrName>
                                        </p:attrNameLst>
                                      </p:cBhvr>
                                    </p:anim>
                                    <p:anim by="(#ppt_w*0.50)" calcmode="lin" valueType="num">
                                      <p:cBhvr>
                                        <p:cTn autoRev="1" decel="50000" dur="250" fill="hold" id="67">
                                          <p:stCondLst>
                                            <p:cond delay="0"/>
                                          </p:stCondLst>
                                        </p:cTn>
                                        <p:tgtEl>
                                          <p:spTgt spid="198"/>
                                        </p:tgtEl>
                                        <p:attrNameLst>
                                          <p:attrName>ppt_x</p:attrName>
                                        </p:attrNameLst>
                                      </p:cBhvr>
                                    </p:anim>
                                    <p:anim calcmode="lin" from="(-#ppt_h/2)" to="(#ppt_y)" valueType="num">
                                      <p:cBhvr>
                                        <p:cTn dur="500" fill="hold" id="68">
                                          <p:stCondLst>
                                            <p:cond delay="0"/>
                                          </p:stCondLst>
                                        </p:cTn>
                                        <p:tgtEl>
                                          <p:spTgt spid="198"/>
                                        </p:tgtEl>
                                        <p:attrNameLst>
                                          <p:attrName>ppt_y</p:attrName>
                                        </p:attrNameLst>
                                      </p:cBhvr>
                                    </p:anim>
                                    <p:animRot by="21600000">
                                      <p:cBhvr>
                                        <p:cTn dur="500" fill="hold" id="69">
                                          <p:stCondLst>
                                            <p:cond delay="0"/>
                                          </p:stCondLst>
                                        </p:cTn>
                                        <p:tgtEl>
                                          <p:spTgt spid="198"/>
                                        </p:tgtEl>
                                        <p:attrNameLst>
                                          <p:attrName>r</p:attrName>
                                        </p:attrNameLst>
                                      </p:cBhvr>
                                    </p:animRot>
                                  </p:childTnLst>
                                </p:cTn>
                              </p:par>
                            </p:childTnLst>
                          </p:cTn>
                        </p:par>
                        <p:par>
                          <p:cTn fill="hold" id="70" nodeType="afterGroup">
                            <p:stCondLst>
                              <p:cond delay="7500"/>
                            </p:stCondLst>
                            <p:childTnLst>
                              <p:par>
                                <p:cTn fill="hold" grpId="0" id="71" nodeType="afterEffect" presetClass="entr" presetID="42" presetSubtype="0">
                                  <p:stCondLst>
                                    <p:cond delay="0"/>
                                  </p:stCondLst>
                                  <p:childTnLst>
                                    <p:set>
                                      <p:cBhvr>
                                        <p:cTn dur="1" fill="hold" id="72">
                                          <p:stCondLst>
                                            <p:cond delay="0"/>
                                          </p:stCondLst>
                                        </p:cTn>
                                        <p:tgtEl>
                                          <p:spTgt spid="199"/>
                                        </p:tgtEl>
                                        <p:attrNameLst>
                                          <p:attrName>style.visibility</p:attrName>
                                        </p:attrNameLst>
                                      </p:cBhvr>
                                      <p:to>
                                        <p:strVal val="visible"/>
                                      </p:to>
                                    </p:set>
                                    <p:animEffect filter="fade" transition="in">
                                      <p:cBhvr>
                                        <p:cTn dur="500" id="73"/>
                                        <p:tgtEl>
                                          <p:spTgt spid="199"/>
                                        </p:tgtEl>
                                      </p:cBhvr>
                                    </p:animEffect>
                                    <p:anim calcmode="lin" valueType="num">
                                      <p:cBhvr>
                                        <p:cTn dur="500" fill="hold" id="74"/>
                                        <p:tgtEl>
                                          <p:spTgt spid="199"/>
                                        </p:tgtEl>
                                        <p:attrNameLst>
                                          <p:attrName>ppt_x</p:attrName>
                                        </p:attrNameLst>
                                      </p:cBhvr>
                                      <p:tavLst>
                                        <p:tav tm="0">
                                          <p:val>
                                            <p:strVal val="#ppt_x"/>
                                          </p:val>
                                        </p:tav>
                                        <p:tav tm="100000">
                                          <p:val>
                                            <p:strVal val="#ppt_x"/>
                                          </p:val>
                                        </p:tav>
                                      </p:tavLst>
                                    </p:anim>
                                    <p:anim calcmode="lin" valueType="num">
                                      <p:cBhvr>
                                        <p:cTn dur="500" fill="hold" id="75"/>
                                        <p:tgtEl>
                                          <p:spTgt spid="199"/>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8000"/>
                            </p:stCondLst>
                            <p:childTnLst>
                              <p:par>
                                <p:cTn fill="hold" id="77" nodeType="afterEffect" presetClass="entr" presetID="47" presetSubtype="0">
                                  <p:stCondLst>
                                    <p:cond delay="0"/>
                                  </p:stCondLst>
                                  <p:childTnLst>
                                    <p:set>
                                      <p:cBhvr>
                                        <p:cTn dur="1" fill="hold" id="78">
                                          <p:stCondLst>
                                            <p:cond delay="0"/>
                                          </p:stCondLst>
                                        </p:cTn>
                                        <p:tgtEl>
                                          <p:spTgt spid="204"/>
                                        </p:tgtEl>
                                        <p:attrNameLst>
                                          <p:attrName>style.visibility</p:attrName>
                                        </p:attrNameLst>
                                      </p:cBhvr>
                                      <p:to>
                                        <p:strVal val="visible"/>
                                      </p:to>
                                    </p:set>
                                    <p:animEffect filter="fade" transition="in">
                                      <p:cBhvr>
                                        <p:cTn dur="1000" id="79"/>
                                        <p:tgtEl>
                                          <p:spTgt spid="204"/>
                                        </p:tgtEl>
                                      </p:cBhvr>
                                    </p:animEffect>
                                    <p:anim calcmode="lin" valueType="num">
                                      <p:cBhvr>
                                        <p:cTn dur="1000" fill="hold" id="80"/>
                                        <p:tgtEl>
                                          <p:spTgt spid="204"/>
                                        </p:tgtEl>
                                        <p:attrNameLst>
                                          <p:attrName>ppt_x</p:attrName>
                                        </p:attrNameLst>
                                      </p:cBhvr>
                                      <p:tavLst>
                                        <p:tav tm="0">
                                          <p:val>
                                            <p:strVal val="#ppt_x"/>
                                          </p:val>
                                        </p:tav>
                                        <p:tav tm="100000">
                                          <p:val>
                                            <p:strVal val="#ppt_x"/>
                                          </p:val>
                                        </p:tav>
                                      </p:tavLst>
                                    </p:anim>
                                    <p:anim calcmode="lin" valueType="num">
                                      <p:cBhvr>
                                        <p:cTn dur="1000" fill="hold" id="81"/>
                                        <p:tgtEl>
                                          <p:spTgt spid="204"/>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9000"/>
                            </p:stCondLst>
                            <p:childTnLst>
                              <p:par>
                                <p:cTn fill="hold" grpId="0" id="83" nodeType="afterEffect" presetClass="entr" presetID="56" presetSubtype="0">
                                  <p:stCondLst>
                                    <p:cond delay="0"/>
                                  </p:stCondLst>
                                  <p:iterate type="lt">
                                    <p:tmPct val="10000"/>
                                  </p:iterate>
                                  <p:childTnLst>
                                    <p:set>
                                      <p:cBhvr>
                                        <p:cTn dur="1" fill="hold" id="84">
                                          <p:stCondLst>
                                            <p:cond delay="0"/>
                                          </p:stCondLst>
                                        </p:cTn>
                                        <p:tgtEl>
                                          <p:spTgt spid="205"/>
                                        </p:tgtEl>
                                        <p:attrNameLst>
                                          <p:attrName>style.visibility</p:attrName>
                                        </p:attrNameLst>
                                      </p:cBhvr>
                                      <p:to>
                                        <p:strVal val="visible"/>
                                      </p:to>
                                    </p:set>
                                    <p:anim by="(-#ppt_w*2)" calcmode="lin" valueType="num">
                                      <p:cBhvr rctx="PPT">
                                        <p:cTn autoRev="1" dur="250" fill="hold" id="85">
                                          <p:stCondLst>
                                            <p:cond delay="0"/>
                                          </p:stCondLst>
                                        </p:cTn>
                                        <p:tgtEl>
                                          <p:spTgt spid="205"/>
                                        </p:tgtEl>
                                        <p:attrNameLst>
                                          <p:attrName>ppt_w</p:attrName>
                                        </p:attrNameLst>
                                      </p:cBhvr>
                                    </p:anim>
                                    <p:anim by="(#ppt_w*0.50)" calcmode="lin" valueType="num">
                                      <p:cBhvr>
                                        <p:cTn autoRev="1" decel="50000" dur="250" fill="hold" id="86">
                                          <p:stCondLst>
                                            <p:cond delay="0"/>
                                          </p:stCondLst>
                                        </p:cTn>
                                        <p:tgtEl>
                                          <p:spTgt spid="205"/>
                                        </p:tgtEl>
                                        <p:attrNameLst>
                                          <p:attrName>ppt_x</p:attrName>
                                        </p:attrNameLst>
                                      </p:cBhvr>
                                    </p:anim>
                                    <p:anim calcmode="lin" from="(-#ppt_h/2)" to="(#ppt_y)" valueType="num">
                                      <p:cBhvr>
                                        <p:cTn dur="500" fill="hold" id="87">
                                          <p:stCondLst>
                                            <p:cond delay="0"/>
                                          </p:stCondLst>
                                        </p:cTn>
                                        <p:tgtEl>
                                          <p:spTgt spid="205"/>
                                        </p:tgtEl>
                                        <p:attrNameLst>
                                          <p:attrName>ppt_y</p:attrName>
                                        </p:attrNameLst>
                                      </p:cBhvr>
                                    </p:anim>
                                    <p:animRot by="21600000">
                                      <p:cBhvr>
                                        <p:cTn dur="500" fill="hold" id="88">
                                          <p:stCondLst>
                                            <p:cond delay="0"/>
                                          </p:stCondLst>
                                        </p:cTn>
                                        <p:tgtEl>
                                          <p:spTgt spid="205"/>
                                        </p:tgtEl>
                                        <p:attrNameLst>
                                          <p:attrName>r</p:attrName>
                                        </p:attrNameLst>
                                      </p:cBhvr>
                                    </p:animRot>
                                  </p:childTnLst>
                                </p:cTn>
                              </p:par>
                            </p:childTnLst>
                          </p:cTn>
                        </p:par>
                        <p:par>
                          <p:cTn fill="hold" id="89" nodeType="afterGroup">
                            <p:stCondLst>
                              <p:cond delay="9500"/>
                            </p:stCondLst>
                            <p:childTnLst>
                              <p:par>
                                <p:cTn fill="hold" grpId="0" id="90" nodeType="afterEffect" presetClass="entr" presetID="42" presetSubtype="0">
                                  <p:stCondLst>
                                    <p:cond delay="0"/>
                                  </p:stCondLst>
                                  <p:childTnLst>
                                    <p:set>
                                      <p:cBhvr>
                                        <p:cTn dur="1" fill="hold" id="91">
                                          <p:stCondLst>
                                            <p:cond delay="0"/>
                                          </p:stCondLst>
                                        </p:cTn>
                                        <p:tgtEl>
                                          <p:spTgt spid="206"/>
                                        </p:tgtEl>
                                        <p:attrNameLst>
                                          <p:attrName>style.visibility</p:attrName>
                                        </p:attrNameLst>
                                      </p:cBhvr>
                                      <p:to>
                                        <p:strVal val="visible"/>
                                      </p:to>
                                    </p:set>
                                    <p:animEffect filter="fade" transition="in">
                                      <p:cBhvr>
                                        <p:cTn dur="500" id="92"/>
                                        <p:tgtEl>
                                          <p:spTgt spid="206"/>
                                        </p:tgtEl>
                                      </p:cBhvr>
                                    </p:animEffect>
                                    <p:anim calcmode="lin" valueType="num">
                                      <p:cBhvr>
                                        <p:cTn dur="500" fill="hold" id="93"/>
                                        <p:tgtEl>
                                          <p:spTgt spid="206"/>
                                        </p:tgtEl>
                                        <p:attrNameLst>
                                          <p:attrName>ppt_x</p:attrName>
                                        </p:attrNameLst>
                                      </p:cBhvr>
                                      <p:tavLst>
                                        <p:tav tm="0">
                                          <p:val>
                                            <p:strVal val="#ppt_x"/>
                                          </p:val>
                                        </p:tav>
                                        <p:tav tm="100000">
                                          <p:val>
                                            <p:strVal val="#ppt_x"/>
                                          </p:val>
                                        </p:tav>
                                      </p:tavLst>
                                    </p:anim>
                                    <p:anim calcmode="lin" valueType="num">
                                      <p:cBhvr>
                                        <p:cTn dur="500" fill="hold" id="94"/>
                                        <p:tgtEl>
                                          <p:spTgt spid="206"/>
                                        </p:tgtEl>
                                        <p:attrNameLst>
                                          <p:attrName>ppt_y</p:attrName>
                                        </p:attrNameLst>
                                      </p:cBhvr>
                                      <p:tavLst>
                                        <p:tav tm="0">
                                          <p:val>
                                            <p:strVal val="#ppt_y+.1"/>
                                          </p:val>
                                        </p:tav>
                                        <p:tav tm="100000">
                                          <p:val>
                                            <p:strVal val="#ppt_y"/>
                                          </p:val>
                                        </p:tav>
                                      </p:tavLst>
                                    </p:anim>
                                  </p:childTnLst>
                                </p:cTn>
                              </p:par>
                              <p:par>
                                <p:cTn fill="hold" grpId="0" id="95" nodeType="withEffect" presetClass="entr" presetID="2" presetSubtype="12">
                                  <p:stCondLst>
                                    <p:cond delay="500"/>
                                  </p:stCondLst>
                                  <p:childTnLst>
                                    <p:set>
                                      <p:cBhvr>
                                        <p:cTn dur="1" fill="hold" id="96">
                                          <p:stCondLst>
                                            <p:cond delay="0"/>
                                          </p:stCondLst>
                                        </p:cTn>
                                        <p:tgtEl>
                                          <p:spTgt spid="207"/>
                                        </p:tgtEl>
                                        <p:attrNameLst>
                                          <p:attrName>style.visibility</p:attrName>
                                        </p:attrNameLst>
                                      </p:cBhvr>
                                      <p:to>
                                        <p:strVal val="visible"/>
                                      </p:to>
                                    </p:set>
                                    <p:anim calcmode="lin" valueType="num">
                                      <p:cBhvr additive="base">
                                        <p:cTn dur="500" fill="hold" id="97"/>
                                        <p:tgtEl>
                                          <p:spTgt spid="207"/>
                                        </p:tgtEl>
                                        <p:attrNameLst>
                                          <p:attrName>ppt_x</p:attrName>
                                        </p:attrNameLst>
                                      </p:cBhvr>
                                      <p:tavLst>
                                        <p:tav tm="0">
                                          <p:val>
                                            <p:strVal val="0-#ppt_w/2"/>
                                          </p:val>
                                        </p:tav>
                                        <p:tav tm="100000">
                                          <p:val>
                                            <p:strVal val="#ppt_x"/>
                                          </p:val>
                                        </p:tav>
                                      </p:tavLst>
                                    </p:anim>
                                    <p:anim calcmode="lin" valueType="num">
                                      <p:cBhvr additive="base">
                                        <p:cTn dur="500" fill="hold" id="98"/>
                                        <p:tgtEl>
                                          <p:spTgt spid="207"/>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12">
                                  <p:stCondLst>
                                    <p:cond delay="500"/>
                                  </p:stCondLst>
                                  <p:childTnLst>
                                    <p:set>
                                      <p:cBhvr>
                                        <p:cTn dur="1" fill="hold" id="100">
                                          <p:stCondLst>
                                            <p:cond delay="0"/>
                                          </p:stCondLst>
                                        </p:cTn>
                                        <p:tgtEl>
                                          <p:spTgt spid="208"/>
                                        </p:tgtEl>
                                        <p:attrNameLst>
                                          <p:attrName>style.visibility</p:attrName>
                                        </p:attrNameLst>
                                      </p:cBhvr>
                                      <p:to>
                                        <p:strVal val="visible"/>
                                      </p:to>
                                    </p:set>
                                    <p:anim calcmode="lin" valueType="num">
                                      <p:cBhvr additive="base">
                                        <p:cTn dur="500" fill="hold" id="101"/>
                                        <p:tgtEl>
                                          <p:spTgt spid="208"/>
                                        </p:tgtEl>
                                        <p:attrNameLst>
                                          <p:attrName>ppt_x</p:attrName>
                                        </p:attrNameLst>
                                      </p:cBhvr>
                                      <p:tavLst>
                                        <p:tav tm="0">
                                          <p:val>
                                            <p:strVal val="0-#ppt_w/2"/>
                                          </p:val>
                                        </p:tav>
                                        <p:tav tm="100000">
                                          <p:val>
                                            <p:strVal val="#ppt_x"/>
                                          </p:val>
                                        </p:tav>
                                      </p:tavLst>
                                    </p:anim>
                                    <p:anim calcmode="lin" valueType="num">
                                      <p:cBhvr additive="base">
                                        <p:cTn dur="500" fill="hold" id="102"/>
                                        <p:tgtEl>
                                          <p:spTgt spid="208"/>
                                        </p:tgtEl>
                                        <p:attrNameLst>
                                          <p:attrName>ppt_y</p:attrName>
                                        </p:attrNameLst>
                                      </p:cBhvr>
                                      <p:tavLst>
                                        <p:tav tm="0">
                                          <p:val>
                                            <p:strVal val="1+#ppt_h/2"/>
                                          </p:val>
                                        </p:tav>
                                        <p:tav tm="100000">
                                          <p:val>
                                            <p:strVal val="#ppt_y"/>
                                          </p:val>
                                        </p:tav>
                                      </p:tavLst>
                                    </p:anim>
                                  </p:childTnLst>
                                </p:cTn>
                              </p:par>
                              <p:par>
                                <p:cTn fill="hold" grpId="0" id="103" nodeType="withEffect" presetClass="entr" presetID="2" presetSubtype="12">
                                  <p:stCondLst>
                                    <p:cond delay="500"/>
                                  </p:stCondLst>
                                  <p:childTnLst>
                                    <p:set>
                                      <p:cBhvr>
                                        <p:cTn dur="1" fill="hold" id="104">
                                          <p:stCondLst>
                                            <p:cond delay="0"/>
                                          </p:stCondLst>
                                        </p:cTn>
                                        <p:tgtEl>
                                          <p:spTgt spid="209"/>
                                        </p:tgtEl>
                                        <p:attrNameLst>
                                          <p:attrName>style.visibility</p:attrName>
                                        </p:attrNameLst>
                                      </p:cBhvr>
                                      <p:to>
                                        <p:strVal val="visible"/>
                                      </p:to>
                                    </p:set>
                                    <p:anim calcmode="lin" valueType="num">
                                      <p:cBhvr additive="base">
                                        <p:cTn dur="500" fill="hold" id="105"/>
                                        <p:tgtEl>
                                          <p:spTgt spid="209"/>
                                        </p:tgtEl>
                                        <p:attrNameLst>
                                          <p:attrName>ppt_x</p:attrName>
                                        </p:attrNameLst>
                                      </p:cBhvr>
                                      <p:tavLst>
                                        <p:tav tm="0">
                                          <p:val>
                                            <p:strVal val="0-#ppt_w/2"/>
                                          </p:val>
                                        </p:tav>
                                        <p:tav tm="100000">
                                          <p:val>
                                            <p:strVal val="#ppt_x"/>
                                          </p:val>
                                        </p:tav>
                                      </p:tavLst>
                                    </p:anim>
                                    <p:anim calcmode="lin" valueType="num">
                                      <p:cBhvr additive="base">
                                        <p:cTn dur="500" fill="hold" id="106"/>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7"/>
      <p:bldP grpId="0" spid="178"/>
      <p:bldP grpId="0" spid="179"/>
      <p:bldP grpId="0" spid="188"/>
      <p:bldP grpId="0" spid="189"/>
      <p:bldP grpId="0" spid="193"/>
      <p:bldP grpId="0" spid="194"/>
      <p:bldP grpId="0" spid="198"/>
      <p:bldP grpId="0" spid="199"/>
      <p:bldP grpId="0" spid="205"/>
      <p:bldP grpId="0" spid="206"/>
      <p:bldP grpId="0" spid="207"/>
      <p:bldP grpId="0" spid="208"/>
      <p:bldP grpId="0" spid="20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301875"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备用图表参考</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30</a:t>
            </a:r>
          </a:p>
        </p:txBody>
      </p:sp>
      <p:sp>
        <p:nvSpPr>
          <p:cNvPr id="10" name="Freeform 5"/>
          <p:cNvSpPr/>
          <p:nvPr/>
        </p:nvSpPr>
        <p:spPr bwMode="auto">
          <a:xfrm>
            <a:off x="3152816" y="1873764"/>
            <a:ext cx="2449668" cy="978011"/>
          </a:xfrm>
          <a:custGeom>
            <a:gdLst>
              <a:gd fmla="*/ 281 w 1245" name="T0"/>
              <a:gd fmla="*/ 0 h 427" name="T1"/>
              <a:gd fmla="*/ 0 w 1245" name="T2"/>
              <a:gd fmla="*/ 427 h 427" name="T3"/>
              <a:gd fmla="*/ 1245 w 1245" name="T4"/>
              <a:gd fmla="*/ 427 h 427" name="T5"/>
              <a:gd fmla="*/ 963 w 1245" name="T6"/>
              <a:gd fmla="*/ 0 h 427" name="T7"/>
              <a:gd fmla="*/ 281 w 1245" name="T8"/>
              <a:gd fmla="*/ 0 h 427" name="T9"/>
            </a:gdLst>
            <a:cxnLst>
              <a:cxn ang="0">
                <a:pos x="T0" y="T1"/>
              </a:cxn>
              <a:cxn ang="0">
                <a:pos x="T2" y="T3"/>
              </a:cxn>
              <a:cxn ang="0">
                <a:pos x="T4" y="T5"/>
              </a:cxn>
              <a:cxn ang="0">
                <a:pos x="T6" y="T7"/>
              </a:cxn>
              <a:cxn ang="0">
                <a:pos x="T8" y="T9"/>
              </a:cxn>
            </a:cxnLst>
            <a:rect b="b" l="0" r="r" t="0"/>
            <a:pathLst>
              <a:path h="427" w="1245">
                <a:moveTo>
                  <a:pt x="281" y="0"/>
                </a:moveTo>
                <a:lnTo>
                  <a:pt x="0" y="427"/>
                </a:lnTo>
                <a:lnTo>
                  <a:pt x="1245" y="427"/>
                </a:lnTo>
                <a:lnTo>
                  <a:pt x="963" y="0"/>
                </a:lnTo>
                <a:lnTo>
                  <a:pt x="281" y="0"/>
                </a:lnTo>
                <a:close/>
              </a:path>
            </a:pathLst>
          </a:custGeom>
          <a:solidFill>
            <a:srgbClr val="00A2A4"/>
          </a:solidFill>
          <a:ln w="28575">
            <a:solidFill>
              <a:schemeClr val="bg1">
                <a:lumMod val="95000"/>
              </a:schemeClr>
            </a:solidFill>
          </a:ln>
        </p:spPr>
        <p:txBody>
          <a:bodyPr anchor="t" anchorCtr="0" bIns="60960" compatLnSpc="1" lIns="121920" numCol="1" rIns="121920" tIns="60960" vert="horz" wrap="square">
            <a:prstTxWarp prst="textNoShape">
              <a:avLst/>
            </a:prstTxWarp>
          </a:bodyPr>
          <a:lstStyle/>
          <a:p>
            <a:endParaRPr lang="en-US" sz="3200"/>
          </a:p>
        </p:txBody>
      </p:sp>
      <p:sp>
        <p:nvSpPr>
          <p:cNvPr id="11" name="Freeform 6"/>
          <p:cNvSpPr/>
          <p:nvPr/>
        </p:nvSpPr>
        <p:spPr bwMode="auto">
          <a:xfrm>
            <a:off x="2595984" y="2851775"/>
            <a:ext cx="3561367" cy="975720"/>
          </a:xfrm>
          <a:custGeom>
            <a:gdLst>
              <a:gd fmla="*/ 283 w 1810" name="T0"/>
              <a:gd fmla="*/ 0 h 426" name="T1"/>
              <a:gd fmla="*/ 0 w 1810" name="T2"/>
              <a:gd fmla="*/ 426 h 426" name="T3"/>
              <a:gd fmla="*/ 1810 w 1810" name="T4"/>
              <a:gd fmla="*/ 426 h 426" name="T5"/>
              <a:gd fmla="*/ 1528 w 1810" name="T6"/>
              <a:gd fmla="*/ 0 h 426" name="T7"/>
              <a:gd fmla="*/ 283 w 1810" name="T8"/>
              <a:gd fmla="*/ 0 h 426" name="T9"/>
            </a:gdLst>
            <a:cxnLst>
              <a:cxn ang="0">
                <a:pos x="T0" y="T1"/>
              </a:cxn>
              <a:cxn ang="0">
                <a:pos x="T2" y="T3"/>
              </a:cxn>
              <a:cxn ang="0">
                <a:pos x="T4" y="T5"/>
              </a:cxn>
              <a:cxn ang="0">
                <a:pos x="T6" y="T7"/>
              </a:cxn>
              <a:cxn ang="0">
                <a:pos x="T8" y="T9"/>
              </a:cxn>
            </a:cxnLst>
            <a:rect b="b" l="0" r="r" t="0"/>
            <a:pathLst>
              <a:path h="426" w="1810">
                <a:moveTo>
                  <a:pt x="283" y="0"/>
                </a:moveTo>
                <a:lnTo>
                  <a:pt x="0" y="426"/>
                </a:lnTo>
                <a:lnTo>
                  <a:pt x="1810" y="426"/>
                </a:lnTo>
                <a:lnTo>
                  <a:pt x="1528" y="0"/>
                </a:lnTo>
                <a:lnTo>
                  <a:pt x="283" y="0"/>
                </a:lnTo>
                <a:close/>
              </a:path>
            </a:pathLst>
          </a:custGeom>
          <a:solidFill>
            <a:srgbClr val="43BAB3"/>
          </a:solidFill>
          <a:ln w="28575">
            <a:solidFill>
              <a:schemeClr val="bg1">
                <a:lumMod val="95000"/>
              </a:schemeClr>
            </a:solidFill>
          </a:ln>
        </p:spPr>
        <p:txBody>
          <a:bodyPr anchor="t" anchorCtr="0" bIns="60960" compatLnSpc="1" lIns="121920" numCol="1" rIns="121920" tIns="60960" vert="horz" wrap="square">
            <a:prstTxWarp prst="textNoShape">
              <a:avLst/>
            </a:prstTxWarp>
          </a:bodyPr>
          <a:lstStyle/>
          <a:p>
            <a:endParaRPr lang="en-US" sz="3200"/>
          </a:p>
        </p:txBody>
      </p:sp>
      <p:sp>
        <p:nvSpPr>
          <p:cNvPr id="12" name="Freeform 7"/>
          <p:cNvSpPr/>
          <p:nvPr/>
        </p:nvSpPr>
        <p:spPr bwMode="auto">
          <a:xfrm>
            <a:off x="2043086" y="3827496"/>
            <a:ext cx="4667160" cy="973430"/>
          </a:xfrm>
          <a:custGeom>
            <a:gdLst>
              <a:gd fmla="*/ 281 w 2372" name="T0"/>
              <a:gd fmla="*/ 0 h 425" name="T1"/>
              <a:gd fmla="*/ 0 w 2372" name="T2"/>
              <a:gd fmla="*/ 425 h 425" name="T3"/>
              <a:gd fmla="*/ 2372 w 2372" name="T4"/>
              <a:gd fmla="*/ 425 h 425" name="T5"/>
              <a:gd fmla="*/ 2091 w 2372" name="T6"/>
              <a:gd fmla="*/ 0 h 425" name="T7"/>
              <a:gd fmla="*/ 281 w 2372" name="T8"/>
              <a:gd fmla="*/ 0 h 425" name="T9"/>
            </a:gdLst>
            <a:cxnLst>
              <a:cxn ang="0">
                <a:pos x="T0" y="T1"/>
              </a:cxn>
              <a:cxn ang="0">
                <a:pos x="T2" y="T3"/>
              </a:cxn>
              <a:cxn ang="0">
                <a:pos x="T4" y="T5"/>
              </a:cxn>
              <a:cxn ang="0">
                <a:pos x="T6" y="T7"/>
              </a:cxn>
              <a:cxn ang="0">
                <a:pos x="T8" y="T9"/>
              </a:cxn>
            </a:cxnLst>
            <a:rect b="b" l="0" r="r" t="0"/>
            <a:pathLst>
              <a:path h="425" w="2372">
                <a:moveTo>
                  <a:pt x="281" y="0"/>
                </a:moveTo>
                <a:lnTo>
                  <a:pt x="0" y="425"/>
                </a:lnTo>
                <a:lnTo>
                  <a:pt x="2372" y="425"/>
                </a:lnTo>
                <a:lnTo>
                  <a:pt x="2091" y="0"/>
                </a:lnTo>
                <a:lnTo>
                  <a:pt x="281" y="0"/>
                </a:lnTo>
                <a:close/>
              </a:path>
            </a:pathLst>
          </a:custGeom>
          <a:solidFill>
            <a:srgbClr val="F6A514"/>
          </a:solidFill>
          <a:ln w="28575">
            <a:solidFill>
              <a:schemeClr val="bg1">
                <a:lumMod val="95000"/>
              </a:schemeClr>
            </a:solidFill>
          </a:ln>
        </p:spPr>
        <p:txBody>
          <a:bodyPr anchor="t" anchorCtr="0" bIns="60960" compatLnSpc="1" lIns="121920" numCol="1" rIns="121920" tIns="60960" vert="horz" wrap="square">
            <a:prstTxWarp prst="textNoShape">
              <a:avLst/>
            </a:prstTxWarp>
          </a:bodyPr>
          <a:lstStyle/>
          <a:p>
            <a:endParaRPr lang="en-US" sz="3200"/>
          </a:p>
        </p:txBody>
      </p:sp>
      <p:sp>
        <p:nvSpPr>
          <p:cNvPr id="13" name="Freeform 8"/>
          <p:cNvSpPr/>
          <p:nvPr/>
        </p:nvSpPr>
        <p:spPr bwMode="auto">
          <a:xfrm>
            <a:off x="1486255" y="4800924"/>
            <a:ext cx="5780825" cy="975720"/>
          </a:xfrm>
          <a:custGeom>
            <a:gdLst>
              <a:gd fmla="*/ 283 w 2938" name="T0"/>
              <a:gd fmla="*/ 0 h 426" name="T1"/>
              <a:gd fmla="*/ 2655 w 2938" name="T2"/>
              <a:gd fmla="*/ 0 h 426" name="T3"/>
              <a:gd fmla="*/ 2938 w 2938" name="T4"/>
              <a:gd fmla="*/ 426 h 426" name="T5"/>
              <a:gd fmla="*/ 0 w 2938" name="T6"/>
              <a:gd fmla="*/ 426 h 426" name="T7"/>
              <a:gd fmla="*/ 283 w 2938" name="T8"/>
              <a:gd fmla="*/ 0 h 426" name="T9"/>
            </a:gdLst>
            <a:cxnLst>
              <a:cxn ang="0">
                <a:pos x="T0" y="T1"/>
              </a:cxn>
              <a:cxn ang="0">
                <a:pos x="T2" y="T3"/>
              </a:cxn>
              <a:cxn ang="0">
                <a:pos x="T4" y="T5"/>
              </a:cxn>
              <a:cxn ang="0">
                <a:pos x="T6" y="T7"/>
              </a:cxn>
              <a:cxn ang="0">
                <a:pos x="T8" y="T9"/>
              </a:cxn>
            </a:cxnLst>
            <a:rect b="b" l="0" r="r" t="0"/>
            <a:pathLst>
              <a:path h="426" w="2938">
                <a:moveTo>
                  <a:pt x="283" y="0"/>
                </a:moveTo>
                <a:lnTo>
                  <a:pt x="2655" y="0"/>
                </a:lnTo>
                <a:lnTo>
                  <a:pt x="2938" y="426"/>
                </a:lnTo>
                <a:lnTo>
                  <a:pt x="0" y="426"/>
                </a:lnTo>
                <a:lnTo>
                  <a:pt x="283" y="0"/>
                </a:lnTo>
                <a:close/>
              </a:path>
            </a:pathLst>
          </a:custGeom>
          <a:solidFill>
            <a:srgbClr val="FB7D6E"/>
          </a:solidFill>
          <a:ln w="28575">
            <a:solidFill>
              <a:schemeClr val="bg1">
                <a:lumMod val="95000"/>
              </a:schemeClr>
            </a:solidFill>
          </a:ln>
        </p:spPr>
        <p:txBody>
          <a:bodyPr anchor="t" anchorCtr="0" bIns="60960" compatLnSpc="1" lIns="121920" numCol="1" rIns="121920" tIns="60960" vert="horz" wrap="square">
            <a:prstTxWarp prst="textNoShape">
              <a:avLst/>
            </a:prstTxWarp>
          </a:bodyPr>
          <a:lstStyle/>
          <a:p>
            <a:endParaRPr lang="en-US" sz="3200"/>
          </a:p>
        </p:txBody>
      </p:sp>
      <p:sp>
        <p:nvSpPr>
          <p:cNvPr id="14" name="Text Box 10"/>
          <p:cNvSpPr txBox="1">
            <a:spLocks noChangeArrowheads="1"/>
          </p:cNvSpPr>
          <p:nvPr/>
        </p:nvSpPr>
        <p:spPr bwMode="auto">
          <a:xfrm>
            <a:off x="2945179" y="5104118"/>
            <a:ext cx="2862976" cy="365760"/>
          </a:xfrm>
          <a:prstGeom prst="rect">
            <a:avLst/>
          </a:prstGeom>
          <a:noFill/>
          <a:ln w="9525">
            <a:noFill/>
            <a:miter lim="800000"/>
          </a:ln>
        </p:spPr>
        <p:txBody>
          <a:bodyPr bIns="30480" lIns="60960" rIns="60960" tIns="30480" wrap="square">
            <a:spAutoFit/>
          </a:bodyPr>
          <a:lstStyle/>
          <a:p>
            <a:pPr algn="ctr" defTabSz="1450940"/>
            <a:r>
              <a:rPr altLang="en-US" b="1" lang="zh-CN" sz="2000">
                <a:solidFill>
                  <a:schemeClr val="bg1"/>
                </a:solidFill>
                <a:latin charset="-122" pitchFamily="34" typeface="微软雅黑"/>
                <a:ea charset="-122" pitchFamily="34" typeface="微软雅黑"/>
                <a:cs charset="0" pitchFamily="34" typeface="Open Sans"/>
              </a:rPr>
              <a:t>添加文字</a:t>
            </a:r>
          </a:p>
        </p:txBody>
      </p:sp>
      <p:sp>
        <p:nvSpPr>
          <p:cNvPr id="15" name="Text Box 10"/>
          <p:cNvSpPr txBox="1">
            <a:spLocks noChangeArrowheads="1"/>
          </p:cNvSpPr>
          <p:nvPr/>
        </p:nvSpPr>
        <p:spPr bwMode="auto">
          <a:xfrm>
            <a:off x="2945179" y="4129545"/>
            <a:ext cx="2862976" cy="365760"/>
          </a:xfrm>
          <a:prstGeom prst="rect">
            <a:avLst/>
          </a:prstGeom>
          <a:noFill/>
          <a:ln w="9525">
            <a:noFill/>
            <a:miter lim="800000"/>
          </a:ln>
        </p:spPr>
        <p:txBody>
          <a:bodyPr bIns="30480" lIns="60960" rIns="60960" tIns="30480" wrap="square">
            <a:spAutoFit/>
          </a:bodyPr>
          <a:lstStyle/>
          <a:p>
            <a:pPr algn="ctr" defTabSz="1450940"/>
            <a:r>
              <a:rPr altLang="en-US" b="1" lang="zh-CN" sz="2000">
                <a:solidFill>
                  <a:schemeClr val="bg1"/>
                </a:solidFill>
                <a:latin charset="-122" pitchFamily="34" typeface="微软雅黑"/>
                <a:ea charset="-122" pitchFamily="34" typeface="微软雅黑"/>
                <a:cs charset="0" pitchFamily="34" typeface="Open Sans"/>
              </a:rPr>
              <a:t>添加文字</a:t>
            </a:r>
          </a:p>
        </p:txBody>
      </p:sp>
      <p:sp>
        <p:nvSpPr>
          <p:cNvPr id="16" name="Text Box 10"/>
          <p:cNvSpPr txBox="1">
            <a:spLocks noChangeArrowheads="1"/>
          </p:cNvSpPr>
          <p:nvPr/>
        </p:nvSpPr>
        <p:spPr bwMode="auto">
          <a:xfrm>
            <a:off x="3283593" y="3154969"/>
            <a:ext cx="2186149" cy="365760"/>
          </a:xfrm>
          <a:prstGeom prst="rect">
            <a:avLst/>
          </a:prstGeom>
          <a:noFill/>
          <a:ln w="9525">
            <a:noFill/>
            <a:miter lim="800000"/>
          </a:ln>
        </p:spPr>
        <p:txBody>
          <a:bodyPr bIns="30480" lIns="60960" rIns="60960" tIns="30480" wrap="square">
            <a:spAutoFit/>
          </a:bodyPr>
          <a:lstStyle/>
          <a:p>
            <a:pPr algn="ctr" defTabSz="1450940"/>
            <a:r>
              <a:rPr altLang="en-US" b="1" lang="zh-CN" sz="2000">
                <a:solidFill>
                  <a:schemeClr val="bg1"/>
                </a:solidFill>
                <a:latin charset="-122" pitchFamily="34" typeface="微软雅黑"/>
                <a:ea charset="-122" pitchFamily="34" typeface="微软雅黑"/>
                <a:cs charset="0" pitchFamily="34" typeface="Open Sans"/>
              </a:rPr>
              <a:t>添加文字</a:t>
            </a:r>
          </a:p>
        </p:txBody>
      </p:sp>
      <p:sp>
        <p:nvSpPr>
          <p:cNvPr id="17" name="Text Box 10"/>
          <p:cNvSpPr txBox="1">
            <a:spLocks noChangeArrowheads="1"/>
          </p:cNvSpPr>
          <p:nvPr/>
        </p:nvSpPr>
        <p:spPr bwMode="auto">
          <a:xfrm>
            <a:off x="3443488" y="2178103"/>
            <a:ext cx="1866359" cy="365760"/>
          </a:xfrm>
          <a:prstGeom prst="rect">
            <a:avLst/>
          </a:prstGeom>
          <a:noFill/>
          <a:ln w="9525">
            <a:noFill/>
            <a:miter lim="800000"/>
          </a:ln>
        </p:spPr>
        <p:txBody>
          <a:bodyPr bIns="30480" lIns="60960" rIns="60960" tIns="30480" wrap="square">
            <a:spAutoFit/>
          </a:bodyPr>
          <a:lstStyle/>
          <a:p>
            <a:pPr algn="ctr" defTabSz="1450940"/>
            <a:r>
              <a:rPr altLang="en-US" b="1" lang="zh-CN" smtClean="0" sz="2000">
                <a:solidFill>
                  <a:schemeClr val="bg1"/>
                </a:solidFill>
                <a:latin charset="-122" pitchFamily="34" typeface="微软雅黑"/>
                <a:ea charset="-122" pitchFamily="34" typeface="微软雅黑"/>
                <a:cs charset="0" pitchFamily="34" typeface="Open Sans"/>
              </a:rPr>
              <a:t>添加文字</a:t>
            </a:r>
          </a:p>
        </p:txBody>
      </p:sp>
      <p:sp>
        <p:nvSpPr>
          <p:cNvPr id="18" name="Oval 11"/>
          <p:cNvSpPr/>
          <p:nvPr/>
        </p:nvSpPr>
        <p:spPr>
          <a:xfrm>
            <a:off x="5162860" y="2221296"/>
            <a:ext cx="282947" cy="282947"/>
          </a:xfrm>
          <a:prstGeom prst="ellipse">
            <a:avLst/>
          </a:prstGeom>
          <a:solidFill>
            <a:srgbClr val="00A2A4"/>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9" name="Oval 12"/>
          <p:cNvSpPr/>
          <p:nvPr/>
        </p:nvSpPr>
        <p:spPr>
          <a:xfrm>
            <a:off x="5723806" y="3198162"/>
            <a:ext cx="282947" cy="282947"/>
          </a:xfrm>
          <a:prstGeom prst="ellipse">
            <a:avLst/>
          </a:prstGeom>
          <a:solidFill>
            <a:srgbClr val="43BAB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20" name="Oval 13"/>
          <p:cNvSpPr/>
          <p:nvPr/>
        </p:nvSpPr>
        <p:spPr>
          <a:xfrm>
            <a:off x="6291751" y="4172738"/>
            <a:ext cx="282947" cy="282947"/>
          </a:xfrm>
          <a:prstGeom prst="ellipse">
            <a:avLst/>
          </a:prstGeom>
          <a:solidFill>
            <a:srgbClr val="F6A514"/>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21" name="Oval 14"/>
          <p:cNvSpPr/>
          <p:nvPr/>
        </p:nvSpPr>
        <p:spPr>
          <a:xfrm>
            <a:off x="6848730" y="5147311"/>
            <a:ext cx="282947" cy="282947"/>
          </a:xfrm>
          <a:prstGeom prst="ellipse">
            <a:avLst/>
          </a:prstGeom>
          <a:solidFill>
            <a:srgbClr val="FB7D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tx1">
                  <a:lumMod val="50000"/>
                  <a:lumOff val="50000"/>
                </a:schemeClr>
              </a:solidFill>
            </a:endParaRPr>
          </a:p>
        </p:txBody>
      </p:sp>
      <p:sp>
        <p:nvSpPr>
          <p:cNvPr id="22" name="肘形接點 23"/>
          <p:cNvSpPr>
            <a:spLocks noChangeShapeType="1"/>
          </p:cNvSpPr>
          <p:nvPr/>
        </p:nvSpPr>
        <p:spPr bwMode="auto">
          <a:xfrm flipH="1" flipV="1" rot="5400000">
            <a:off x="6194499" y="752810"/>
            <a:ext cx="703776" cy="2233195"/>
          </a:xfrm>
          <a:custGeom>
            <a:gdLst>
              <a:gd fmla="*/ 0 w 626447" name="connsiteX0"/>
              <a:gd fmla="*/ 0 h 2200551" name="connsiteY0"/>
              <a:gd fmla="*/ 626447 w 626447" name="connsiteX1"/>
              <a:gd fmla="*/ 464024 h 2200551" name="connsiteY1"/>
              <a:gd fmla="*/ 622250 w 626447" name="connsiteX2"/>
              <a:gd fmla="*/ 2200551 h 2200551" name="connsiteY2"/>
            </a:gdLst>
            <a:cxnLst>
              <a:cxn ang="0">
                <a:pos x="connsiteX0" y="connsiteY0"/>
              </a:cxn>
              <a:cxn ang="0">
                <a:pos x="connsiteX1" y="connsiteY1"/>
              </a:cxn>
              <a:cxn ang="0">
                <a:pos x="connsiteX2" y="connsiteY2"/>
              </a:cxn>
            </a:cxnLst>
            <a:rect b="b" l="l" r="r" t="t"/>
            <a:pathLst>
              <a:path fill="none" h="2200551" w="626447">
                <a:moveTo>
                  <a:pt x="0" y="0"/>
                </a:moveTo>
                <a:lnTo>
                  <a:pt x="626447" y="464024"/>
                </a:lnTo>
                <a:cubicBezTo>
                  <a:pt x="626447" y="1220203"/>
                  <a:pt x="622250" y="1444372"/>
                  <a:pt x="622250" y="2200551"/>
                </a:cubicBezTo>
              </a:path>
            </a:pathLst>
          </a:custGeom>
          <a:noFill/>
          <a:ln cap="flat" cmpd="sng" w="9525">
            <a:solidFill>
              <a:schemeClr val="tx1">
                <a:lumMod val="50000"/>
                <a:lumOff val="50000"/>
              </a:schemeClr>
            </a:solidFill>
            <a:prstDash val="dash"/>
            <a:bevel/>
            <a:headEnd len="med" type="oval" w="med"/>
            <a:tailEnd len="med" type="oval" w="med"/>
          </a:ln>
          <a:extLst>
            <a:ext uri="{909E8E84-426E-40DD-AFC4-6F175D3DCCD1}">
              <a14:hiddenFill>
                <a:noFill/>
              </a14:hiddenFill>
            </a:ext>
          </a:extLst>
        </p:spPr>
        <p:txBody>
          <a:bodyPr/>
          <a:lstStyle/>
          <a:p>
            <a:endParaRPr altLang="en-US" lang="zh-CN"/>
          </a:p>
        </p:txBody>
      </p:sp>
      <p:sp>
        <p:nvSpPr>
          <p:cNvPr id="23" name="矩形 22"/>
          <p:cNvSpPr/>
          <p:nvPr/>
        </p:nvSpPr>
        <p:spPr>
          <a:xfrm>
            <a:off x="7876724" y="1124744"/>
            <a:ext cx="1198862" cy="396232"/>
          </a:xfrm>
          <a:prstGeom prst="rect">
            <a:avLst/>
          </a:prstGeom>
        </p:spPr>
        <p:txBody>
          <a:bodyPr bIns="45716" lIns="91431" rIns="91431" tIns="45716" wrap="none">
            <a:spAutoFit/>
          </a:bodyPr>
          <a:lstStyle/>
          <a:p>
            <a:r>
              <a:rPr altLang="en-US" b="1" lang="zh-CN" sz="2000">
                <a:solidFill>
                  <a:schemeClr val="tx1">
                    <a:lumMod val="50000"/>
                    <a:lumOff val="50000"/>
                  </a:schemeClr>
                </a:solidFill>
                <a:latin charset="-122" pitchFamily="34" typeface="微软雅黑"/>
                <a:ea charset="-122" pitchFamily="34" typeface="微软雅黑"/>
              </a:rPr>
              <a:t>添加标题</a:t>
            </a:r>
          </a:p>
        </p:txBody>
      </p:sp>
      <p:sp>
        <p:nvSpPr>
          <p:cNvPr id="24" name="矩形 47"/>
          <p:cNvSpPr>
            <a:spLocks noChangeArrowheads="1"/>
          </p:cNvSpPr>
          <p:nvPr/>
        </p:nvSpPr>
        <p:spPr bwMode="auto">
          <a:xfrm>
            <a:off x="7876724" y="1474942"/>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itchFamily="34" typeface="微软雅黑"/>
              </a:rPr>
              <a:t>在此录入上述图表的描述说明，在此录入上述图表的描述说明。</a:t>
            </a:r>
          </a:p>
        </p:txBody>
      </p:sp>
      <p:sp>
        <p:nvSpPr>
          <p:cNvPr id="25" name="肘形接點 23"/>
          <p:cNvSpPr>
            <a:spLocks noChangeShapeType="1"/>
          </p:cNvSpPr>
          <p:nvPr/>
        </p:nvSpPr>
        <p:spPr bwMode="auto">
          <a:xfrm flipH="1" flipV="1" rot="5400000">
            <a:off x="6605709" y="2202349"/>
            <a:ext cx="458319" cy="1656230"/>
          </a:xfrm>
          <a:custGeom>
            <a:gdLst>
              <a:gd fmla="*/ 0 w 626447" name="connsiteX0"/>
              <a:gd fmla="*/ 0 h 2084046" name="connsiteY0"/>
              <a:gd fmla="*/ 626447 w 626447" name="connsiteX1"/>
              <a:gd fmla="*/ 464024 h 2084046" name="connsiteY1"/>
              <a:gd fmla="*/ 626446 w 626447" name="connsiteX2"/>
              <a:gd fmla="*/ 2084046 h 2084046" name="connsiteY2"/>
            </a:gdLst>
            <a:cxnLst>
              <a:cxn ang="0">
                <a:pos x="connsiteX0" y="connsiteY0"/>
              </a:cxn>
              <a:cxn ang="0">
                <a:pos x="connsiteX1" y="connsiteY1"/>
              </a:cxn>
              <a:cxn ang="0">
                <a:pos x="connsiteX2" y="connsiteY2"/>
              </a:cxn>
            </a:cxnLst>
            <a:rect b="b" l="l" r="r" t="t"/>
            <a:pathLst>
              <a:path fill="none" h="2084046" w="626447">
                <a:moveTo>
                  <a:pt x="0" y="0"/>
                </a:moveTo>
                <a:lnTo>
                  <a:pt x="626447" y="464024"/>
                </a:lnTo>
                <a:cubicBezTo>
                  <a:pt x="626447" y="1220203"/>
                  <a:pt x="626446" y="1327867"/>
                  <a:pt x="626446" y="2084046"/>
                </a:cubicBezTo>
              </a:path>
            </a:pathLst>
          </a:custGeom>
          <a:noFill/>
          <a:ln cap="flat" cmpd="sng" w="9525">
            <a:solidFill>
              <a:schemeClr val="tx1">
                <a:lumMod val="50000"/>
                <a:lumOff val="50000"/>
              </a:schemeClr>
            </a:solidFill>
            <a:prstDash val="dash"/>
            <a:bevel/>
            <a:headEnd len="med" type="oval" w="med"/>
            <a:tailEnd len="med" type="oval" w="med"/>
          </a:ln>
          <a:extLst>
            <a:ext uri="{909E8E84-426E-40DD-AFC4-6F175D3DCCD1}">
              <a14:hiddenFill>
                <a:noFill/>
              </a14:hiddenFill>
            </a:ext>
          </a:extLst>
        </p:spPr>
        <p:txBody>
          <a:bodyPr/>
          <a:lstStyle/>
          <a:p>
            <a:endParaRPr altLang="en-US" lang="zh-CN"/>
          </a:p>
        </p:txBody>
      </p:sp>
      <p:sp>
        <p:nvSpPr>
          <p:cNvPr id="26" name="矩形 25"/>
          <p:cNvSpPr/>
          <p:nvPr/>
        </p:nvSpPr>
        <p:spPr>
          <a:xfrm>
            <a:off x="7876724" y="2410285"/>
            <a:ext cx="1198862" cy="396232"/>
          </a:xfrm>
          <a:prstGeom prst="rect">
            <a:avLst/>
          </a:prstGeom>
        </p:spPr>
        <p:txBody>
          <a:bodyPr bIns="45716" lIns="91431" rIns="91431" tIns="45716" wrap="none">
            <a:spAutoFit/>
          </a:bodyPr>
          <a:lstStyle/>
          <a:p>
            <a:r>
              <a:rPr altLang="en-US" b="1" lang="zh-CN" sz="2000">
                <a:solidFill>
                  <a:schemeClr val="tx1">
                    <a:lumMod val="50000"/>
                    <a:lumOff val="50000"/>
                  </a:schemeClr>
                </a:solidFill>
                <a:latin charset="-122" pitchFamily="34" typeface="微软雅黑"/>
                <a:ea charset="-122" pitchFamily="34" typeface="微软雅黑"/>
              </a:rPr>
              <a:t>添加标题</a:t>
            </a:r>
          </a:p>
        </p:txBody>
      </p:sp>
      <p:sp>
        <p:nvSpPr>
          <p:cNvPr id="27" name="矩形 47"/>
          <p:cNvSpPr>
            <a:spLocks noChangeArrowheads="1"/>
          </p:cNvSpPr>
          <p:nvPr/>
        </p:nvSpPr>
        <p:spPr bwMode="auto">
          <a:xfrm>
            <a:off x="7876724" y="2760483"/>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itchFamily="34" typeface="微软雅黑"/>
              </a:rPr>
              <a:t>在此录入上述图表的描述说明，在此录入上述图表的综合描述说明。</a:t>
            </a:r>
          </a:p>
        </p:txBody>
      </p:sp>
      <p:cxnSp>
        <p:nvCxnSpPr>
          <p:cNvPr id="28" name="直接连接符 27"/>
          <p:cNvCxnSpPr>
            <a:stCxn id="20" idx="6"/>
          </p:cNvCxnSpPr>
          <p:nvPr/>
        </p:nvCxnSpPr>
        <p:spPr>
          <a:xfrm flipV="1">
            <a:off x="6574698" y="4306390"/>
            <a:ext cx="1088286" cy="7822"/>
          </a:xfrm>
          <a:prstGeom prst="line">
            <a:avLst/>
          </a:prstGeom>
          <a:noFill/>
          <a:ln cap="flat" cmpd="sng" w="9525">
            <a:solidFill>
              <a:schemeClr val="tx1">
                <a:lumMod val="50000"/>
                <a:lumOff val="50000"/>
              </a:schemeClr>
            </a:solidFill>
            <a:prstDash val="dash"/>
            <a:bevel/>
            <a:headEnd len="med" type="oval" w="med"/>
            <a:tailEnd len="med" type="oval" w="med"/>
          </a:ln>
          <a:extLst>
            <a:ext uri="{909E8E84-426E-40DD-AFC4-6F175D3DCCD1}">
              <a14:hiddenFill>
                <a:noFill/>
              </a14:hiddenFill>
            </a:ext>
          </a:extLst>
        </p:spPr>
      </p:cxnSp>
      <p:cxnSp>
        <p:nvCxnSpPr>
          <p:cNvPr id="29" name="直接连接符 28"/>
          <p:cNvCxnSpPr/>
          <p:nvPr/>
        </p:nvCxnSpPr>
        <p:spPr>
          <a:xfrm flipV="1">
            <a:off x="7131677" y="5264936"/>
            <a:ext cx="531307" cy="1"/>
          </a:xfrm>
          <a:prstGeom prst="line">
            <a:avLst/>
          </a:prstGeom>
          <a:noFill/>
          <a:ln cap="flat" cmpd="sng" w="9525">
            <a:solidFill>
              <a:schemeClr val="tx1">
                <a:lumMod val="50000"/>
                <a:lumOff val="50000"/>
              </a:schemeClr>
            </a:solidFill>
            <a:prstDash val="dash"/>
            <a:bevel/>
            <a:headEnd len="med" type="oval" w="med"/>
            <a:tailEnd len="med" type="oval" w="med"/>
          </a:ln>
          <a:extLst>
            <a:ext uri="{909E8E84-426E-40DD-AFC4-6F175D3DCCD1}">
              <a14:hiddenFill>
                <a:noFill/>
              </a14:hiddenFill>
            </a:ext>
          </a:extLst>
        </p:spPr>
      </p:cxnSp>
      <p:sp>
        <p:nvSpPr>
          <p:cNvPr id="30" name="矩形 29"/>
          <p:cNvSpPr/>
          <p:nvPr/>
        </p:nvSpPr>
        <p:spPr>
          <a:xfrm>
            <a:off x="7876724" y="3750368"/>
            <a:ext cx="1198862" cy="396232"/>
          </a:xfrm>
          <a:prstGeom prst="rect">
            <a:avLst/>
          </a:prstGeom>
        </p:spPr>
        <p:txBody>
          <a:bodyPr bIns="45716" lIns="91431" rIns="91431" tIns="45716" wrap="none">
            <a:spAutoFit/>
          </a:bodyPr>
          <a:lstStyle/>
          <a:p>
            <a:r>
              <a:rPr altLang="en-US" b="1" lang="zh-CN" sz="2000">
                <a:solidFill>
                  <a:schemeClr val="tx1">
                    <a:lumMod val="50000"/>
                    <a:lumOff val="50000"/>
                  </a:schemeClr>
                </a:solidFill>
                <a:latin charset="-122" pitchFamily="34" typeface="微软雅黑"/>
                <a:ea charset="-122" pitchFamily="34" typeface="微软雅黑"/>
              </a:rPr>
              <a:t>添加标题</a:t>
            </a:r>
          </a:p>
        </p:txBody>
      </p:sp>
      <p:sp>
        <p:nvSpPr>
          <p:cNvPr id="31" name="矩形 47"/>
          <p:cNvSpPr>
            <a:spLocks noChangeArrowheads="1"/>
          </p:cNvSpPr>
          <p:nvPr/>
        </p:nvSpPr>
        <p:spPr bwMode="auto">
          <a:xfrm>
            <a:off x="7876724" y="4100566"/>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itchFamily="34" typeface="微软雅黑"/>
              </a:rPr>
              <a:t>在此录入上述图表的描述说明，在此录入上述图表的描述说明。</a:t>
            </a:r>
          </a:p>
        </p:txBody>
      </p:sp>
      <p:sp>
        <p:nvSpPr>
          <p:cNvPr id="32" name="矩形 31"/>
          <p:cNvSpPr/>
          <p:nvPr/>
        </p:nvSpPr>
        <p:spPr>
          <a:xfrm>
            <a:off x="7876724" y="5090501"/>
            <a:ext cx="1198862" cy="396232"/>
          </a:xfrm>
          <a:prstGeom prst="rect">
            <a:avLst/>
          </a:prstGeom>
        </p:spPr>
        <p:txBody>
          <a:bodyPr bIns="45716" lIns="91431" rIns="91431" tIns="45716" wrap="none">
            <a:spAutoFit/>
          </a:bodyPr>
          <a:lstStyle/>
          <a:p>
            <a:r>
              <a:rPr altLang="en-US" b="1" lang="zh-CN" sz="2000">
                <a:solidFill>
                  <a:schemeClr val="tx1">
                    <a:lumMod val="50000"/>
                    <a:lumOff val="50000"/>
                  </a:schemeClr>
                </a:solidFill>
                <a:latin charset="-122" pitchFamily="34" typeface="微软雅黑"/>
                <a:ea charset="-122" pitchFamily="34" typeface="微软雅黑"/>
              </a:rPr>
              <a:t>添加标题</a:t>
            </a:r>
          </a:p>
        </p:txBody>
      </p:sp>
      <p:sp>
        <p:nvSpPr>
          <p:cNvPr id="33" name="矩形 47"/>
          <p:cNvSpPr>
            <a:spLocks noChangeArrowheads="1"/>
          </p:cNvSpPr>
          <p:nvPr/>
        </p:nvSpPr>
        <p:spPr bwMode="auto">
          <a:xfrm>
            <a:off x="7876724" y="5440699"/>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itchFamily="34" typeface="微软雅黑"/>
              </a:rPr>
              <a:t>在此录入上述图表的描述说明，在此录入上述图表的综合描述说明。</a:t>
            </a:r>
          </a:p>
        </p:txBody>
      </p:sp>
      <p:sp>
        <p:nvSpPr>
          <p:cNvPr id="34" name="文本框 32"/>
          <p:cNvSpPr txBox="1"/>
          <p:nvPr/>
        </p:nvSpPr>
        <p:spPr>
          <a:xfrm>
            <a:off x="3862958" y="1297586"/>
            <a:ext cx="1198862" cy="396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defPPr>
              <a:defRPr lang="zh-CN"/>
            </a:defPPr>
            <a:lvl1pPr>
              <a:spcBef>
                <a:spcPct val="0"/>
              </a:spcBef>
              <a:buFont typeface="Arial"/>
              <a:buNone/>
              <a:defRPr b="1" sz="2933">
                <a:solidFill>
                  <a:schemeClr val="tx1">
                    <a:lumMod val="75000"/>
                    <a:lumOff val="25000"/>
                  </a:schemeClr>
                </a:solidFill>
                <a:latin charset="0" panose="020b0604020202020204" pitchFamily="34" typeface="Arial"/>
                <a:ea charset="-122" pitchFamily="34" typeface="微软雅黑"/>
                <a:cs charset="0" panose="020b0604020202020204" pitchFamily="34" typeface="Arial"/>
              </a:defRPr>
            </a:lvl1pPr>
            <a:lvl2pPr indent="-285750" marL="742950">
              <a:spcBef>
                <a:spcPct val="20000"/>
              </a:spcBef>
              <a:buFont typeface="Arial"/>
              <a:buChar char="–"/>
              <a:defRPr sz="2800">
                <a:latin charset="-122" pitchFamily="34" typeface="微软雅黑"/>
                <a:ea charset="-122" pitchFamily="34" typeface="微软雅黑"/>
              </a:defRPr>
            </a:lvl2pPr>
            <a:lvl3pPr indent="-228600" marL="1143000">
              <a:spcBef>
                <a:spcPct val="20000"/>
              </a:spcBef>
              <a:buFont typeface="Arial"/>
              <a:buChar char="•"/>
              <a:defRPr sz="2400">
                <a:latin charset="-122" pitchFamily="34" typeface="微软雅黑"/>
                <a:ea charset="-122" pitchFamily="34" typeface="微软雅黑"/>
              </a:defRPr>
            </a:lvl3pPr>
            <a:lvl4pPr indent="-228600" marL="1600200">
              <a:spcBef>
                <a:spcPct val="20000"/>
              </a:spcBef>
              <a:buFont typeface="Arial"/>
              <a:buChar char="–"/>
              <a:defRPr sz="2000">
                <a:latin charset="-122" pitchFamily="34" typeface="微软雅黑"/>
                <a:ea charset="-122" pitchFamily="34" typeface="微软雅黑"/>
              </a:defRPr>
            </a:lvl4pPr>
            <a:lvl5pPr indent="-228600" marL="2057400">
              <a:spcBef>
                <a:spcPct val="20000"/>
              </a:spcBef>
              <a:buFont typeface="Arial"/>
              <a:buChar char="»"/>
              <a:defRPr sz="2000">
                <a:latin charset="-122" pitchFamily="34" typeface="微软雅黑"/>
                <a:ea charset="-122" pitchFamily="34" typeface="微软雅黑"/>
              </a:defRPr>
            </a:lvl5pPr>
            <a:lvl6pPr eaLnBrk="0" fontAlgn="base" hangingPunct="0" indent="-228600" marL="2514600">
              <a:spcBef>
                <a:spcPct val="20000"/>
              </a:spcBef>
              <a:spcAft>
                <a:spcPct val="0"/>
              </a:spcAft>
              <a:buFont typeface="Arial"/>
              <a:buChar char="»"/>
              <a:defRPr sz="2000">
                <a:latin charset="-122" pitchFamily="34" typeface="微软雅黑"/>
                <a:ea charset="-122" pitchFamily="34" typeface="微软雅黑"/>
              </a:defRPr>
            </a:lvl6pPr>
            <a:lvl7pPr eaLnBrk="0" fontAlgn="base" hangingPunct="0" indent="-228600" marL="2971800">
              <a:spcBef>
                <a:spcPct val="20000"/>
              </a:spcBef>
              <a:spcAft>
                <a:spcPct val="0"/>
              </a:spcAft>
              <a:buFont typeface="Arial"/>
              <a:buChar char="»"/>
              <a:defRPr sz="2000">
                <a:latin charset="-122" pitchFamily="34" typeface="微软雅黑"/>
                <a:ea charset="-122" pitchFamily="34" typeface="微软雅黑"/>
              </a:defRPr>
            </a:lvl7pPr>
            <a:lvl8pPr eaLnBrk="0" fontAlgn="base" hangingPunct="0" indent="-228600" marL="3429000">
              <a:spcBef>
                <a:spcPct val="20000"/>
              </a:spcBef>
              <a:spcAft>
                <a:spcPct val="0"/>
              </a:spcAft>
              <a:buFont typeface="Arial"/>
              <a:buChar char="»"/>
              <a:defRPr sz="2000">
                <a:latin charset="-122" pitchFamily="34" typeface="微软雅黑"/>
                <a:ea charset="-122" pitchFamily="34" typeface="微软雅黑"/>
              </a:defRPr>
            </a:lvl8pPr>
            <a:lvl9pPr eaLnBrk="0" fontAlgn="base" hangingPunct="0" indent="-228600" marL="3886200">
              <a:spcBef>
                <a:spcPct val="20000"/>
              </a:spcBef>
              <a:spcAft>
                <a:spcPct val="0"/>
              </a:spcAft>
              <a:buFont typeface="Arial"/>
              <a:buChar char="»"/>
              <a:defRPr sz="2000">
                <a:latin charset="-122" pitchFamily="34" typeface="微软雅黑"/>
                <a:ea charset="-122" pitchFamily="34" typeface="微软雅黑"/>
              </a:defRPr>
            </a:lvl9pPr>
          </a:lstStyle>
          <a:p>
            <a:r>
              <a:rPr altLang="en-US" lang="zh-CN" sz="2000">
                <a:solidFill>
                  <a:srgbClr val="FB7D6E"/>
                </a:solidFill>
              </a:rPr>
              <a:t>添加标题</a:t>
            </a:r>
          </a:p>
        </p:txBody>
      </p:sp>
    </p:spTree>
    <p:extLst>
      <p:ext uri="{BB962C8B-B14F-4D97-AF65-F5344CB8AC3E}">
        <p14:creationId val="25686149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45" presetSubtype="0">
                                  <p:stCondLst>
                                    <p:cond delay="0"/>
                                  </p:stCondLst>
                                  <p:childTnLst>
                                    <p:set>
                                      <p:cBhvr>
                                        <p:cTn dur="1" fill="hold" id="19">
                                          <p:stCondLst>
                                            <p:cond delay="0"/>
                                          </p:stCondLst>
                                        </p:cTn>
                                        <p:tgtEl>
                                          <p:spTgt spid="34"/>
                                        </p:tgtEl>
                                        <p:attrNameLst>
                                          <p:attrName>style.visibility</p:attrName>
                                        </p:attrNameLst>
                                      </p:cBhvr>
                                      <p:to>
                                        <p:strVal val="visible"/>
                                      </p:to>
                                    </p:set>
                                    <p:animEffect filter="fade" transition="in">
                                      <p:cBhvr>
                                        <p:cTn dur="1000" id="20"/>
                                        <p:tgtEl>
                                          <p:spTgt spid="34"/>
                                        </p:tgtEl>
                                      </p:cBhvr>
                                    </p:animEffect>
                                    <p:anim calcmode="lin" valueType="num">
                                      <p:cBhvr>
                                        <p:cTn dur="1000" fill="hold" id="21"/>
                                        <p:tgtEl>
                                          <p:spTgt spid="34"/>
                                        </p:tgtEl>
                                        <p:attrNameLst>
                                          <p:attrName>ppt_w</p:attrName>
                                        </p:attrNameLst>
                                      </p:cBhvr>
                                      <p:tavLst>
                                        <p:tav fmla="#ppt_w*sin(2.5*pi*$)" tm="0">
                                          <p:val>
                                            <p:fltVal val="0"/>
                                          </p:val>
                                        </p:tav>
                                        <p:tav tm="100000">
                                          <p:val>
                                            <p:fltVal val="1"/>
                                          </p:val>
                                        </p:tav>
                                      </p:tavLst>
                                    </p:anim>
                                    <p:anim calcmode="lin" valueType="num">
                                      <p:cBhvr>
                                        <p:cTn dur="1000" fill="hold" id="22"/>
                                        <p:tgtEl>
                                          <p:spTgt spid="34"/>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2250"/>
                            </p:stCondLst>
                            <p:childTnLst>
                              <p:par>
                                <p:cTn fill="hold" grpId="0" id="24" nodeType="afterEffect" presetClass="entr" presetID="12" presetSubtype="1">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300" id="26"/>
                                        <p:tgtEl>
                                          <p:spTgt spid="10"/>
                                        </p:tgtEl>
                                        <p:attrNameLst>
                                          <p:attrName>ppt_y</p:attrName>
                                        </p:attrNameLst>
                                      </p:cBhvr>
                                      <p:tavLst>
                                        <p:tav tm="0">
                                          <p:val>
                                            <p:strVal val="#ppt_y-#ppt_h*1.125000"/>
                                          </p:val>
                                        </p:tav>
                                        <p:tav tm="100000">
                                          <p:val>
                                            <p:strVal val="#ppt_y"/>
                                          </p:val>
                                        </p:tav>
                                      </p:tavLst>
                                    </p:anim>
                                    <p:animEffect filter="wipe(down)" transition="in">
                                      <p:cBhvr>
                                        <p:cTn dur="300" id="27"/>
                                        <p:tgtEl>
                                          <p:spTgt spid="10"/>
                                        </p:tgtEl>
                                      </p:cBhvr>
                                    </p:animEffect>
                                  </p:childTnLst>
                                </p:cTn>
                              </p:par>
                              <p:par>
                                <p:cTn fill="hold" grpId="0" id="28" nodeType="withEffect" presetClass="entr" presetID="12" presetSubtype="1">
                                  <p:stCondLst>
                                    <p:cond delay="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300" id="30"/>
                                        <p:tgtEl>
                                          <p:spTgt spid="17"/>
                                        </p:tgtEl>
                                        <p:attrNameLst>
                                          <p:attrName>ppt_y</p:attrName>
                                        </p:attrNameLst>
                                      </p:cBhvr>
                                      <p:tavLst>
                                        <p:tav tm="0">
                                          <p:val>
                                            <p:strVal val="#ppt_y-#ppt_h*1.125000"/>
                                          </p:val>
                                        </p:tav>
                                        <p:tav tm="100000">
                                          <p:val>
                                            <p:strVal val="#ppt_y"/>
                                          </p:val>
                                        </p:tav>
                                      </p:tavLst>
                                    </p:anim>
                                    <p:animEffect filter="wipe(down)" transition="in">
                                      <p:cBhvr>
                                        <p:cTn dur="300" id="31"/>
                                        <p:tgtEl>
                                          <p:spTgt spid="17"/>
                                        </p:tgtEl>
                                      </p:cBhvr>
                                    </p:animEffect>
                                  </p:childTnLst>
                                </p:cTn>
                              </p:par>
                            </p:childTnLst>
                          </p:cTn>
                        </p:par>
                        <p:par>
                          <p:cTn fill="hold" id="32" nodeType="afterGroup">
                            <p:stCondLst>
                              <p:cond delay="2550"/>
                            </p:stCondLst>
                            <p:childTnLst>
                              <p:par>
                                <p:cTn fill="hold" grpId="0" id="33" nodeType="afterEffect" presetClass="entr" presetID="12" presetSubtype="1">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300" id="35"/>
                                        <p:tgtEl>
                                          <p:spTgt spid="11"/>
                                        </p:tgtEl>
                                        <p:attrNameLst>
                                          <p:attrName>ppt_y</p:attrName>
                                        </p:attrNameLst>
                                      </p:cBhvr>
                                      <p:tavLst>
                                        <p:tav tm="0">
                                          <p:val>
                                            <p:strVal val="#ppt_y-#ppt_h*1.125000"/>
                                          </p:val>
                                        </p:tav>
                                        <p:tav tm="100000">
                                          <p:val>
                                            <p:strVal val="#ppt_y"/>
                                          </p:val>
                                        </p:tav>
                                      </p:tavLst>
                                    </p:anim>
                                    <p:animEffect filter="wipe(down)" transition="in">
                                      <p:cBhvr>
                                        <p:cTn dur="300" id="36"/>
                                        <p:tgtEl>
                                          <p:spTgt spid="11"/>
                                        </p:tgtEl>
                                      </p:cBhvr>
                                    </p:animEffect>
                                  </p:childTnLst>
                                </p:cTn>
                              </p:par>
                              <p:par>
                                <p:cTn fill="hold" grpId="0" id="37" nodeType="withEffect" presetClass="entr" presetID="12" presetSubtype="1">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300" id="39"/>
                                        <p:tgtEl>
                                          <p:spTgt spid="16"/>
                                        </p:tgtEl>
                                        <p:attrNameLst>
                                          <p:attrName>ppt_y</p:attrName>
                                        </p:attrNameLst>
                                      </p:cBhvr>
                                      <p:tavLst>
                                        <p:tav tm="0">
                                          <p:val>
                                            <p:strVal val="#ppt_y-#ppt_h*1.125000"/>
                                          </p:val>
                                        </p:tav>
                                        <p:tav tm="100000">
                                          <p:val>
                                            <p:strVal val="#ppt_y"/>
                                          </p:val>
                                        </p:tav>
                                      </p:tavLst>
                                    </p:anim>
                                    <p:animEffect filter="wipe(down)" transition="in">
                                      <p:cBhvr>
                                        <p:cTn dur="300" id="40"/>
                                        <p:tgtEl>
                                          <p:spTgt spid="16"/>
                                        </p:tgtEl>
                                      </p:cBhvr>
                                    </p:animEffect>
                                  </p:childTnLst>
                                </p:cTn>
                              </p:par>
                            </p:childTnLst>
                          </p:cTn>
                        </p:par>
                        <p:par>
                          <p:cTn fill="hold" id="41" nodeType="afterGroup">
                            <p:stCondLst>
                              <p:cond delay="2850"/>
                            </p:stCondLst>
                            <p:childTnLst>
                              <p:par>
                                <p:cTn fill="hold" grpId="0" id="42" nodeType="afterEffect" presetClass="entr" presetID="12" presetSubtype="1">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300" id="44"/>
                                        <p:tgtEl>
                                          <p:spTgt spid="12"/>
                                        </p:tgtEl>
                                        <p:attrNameLst>
                                          <p:attrName>ppt_y</p:attrName>
                                        </p:attrNameLst>
                                      </p:cBhvr>
                                      <p:tavLst>
                                        <p:tav tm="0">
                                          <p:val>
                                            <p:strVal val="#ppt_y-#ppt_h*1.125000"/>
                                          </p:val>
                                        </p:tav>
                                        <p:tav tm="100000">
                                          <p:val>
                                            <p:strVal val="#ppt_y"/>
                                          </p:val>
                                        </p:tav>
                                      </p:tavLst>
                                    </p:anim>
                                    <p:animEffect filter="wipe(down)" transition="in">
                                      <p:cBhvr>
                                        <p:cTn dur="300" id="45"/>
                                        <p:tgtEl>
                                          <p:spTgt spid="12"/>
                                        </p:tgtEl>
                                      </p:cBhvr>
                                    </p:animEffect>
                                  </p:childTnLst>
                                </p:cTn>
                              </p:par>
                              <p:par>
                                <p:cTn fill="hold" grpId="0" id="46" nodeType="withEffect" presetClass="entr" presetID="12" presetSubtype="1">
                                  <p:stCondLst>
                                    <p:cond delay="0"/>
                                  </p:stCondLst>
                                  <p:childTnLst>
                                    <p:set>
                                      <p:cBhvr>
                                        <p:cTn dur="1" fill="hold" id="47">
                                          <p:stCondLst>
                                            <p:cond delay="0"/>
                                          </p:stCondLst>
                                        </p:cTn>
                                        <p:tgtEl>
                                          <p:spTgt spid="15"/>
                                        </p:tgtEl>
                                        <p:attrNameLst>
                                          <p:attrName>style.visibility</p:attrName>
                                        </p:attrNameLst>
                                      </p:cBhvr>
                                      <p:to>
                                        <p:strVal val="visible"/>
                                      </p:to>
                                    </p:set>
                                    <p:anim calcmode="lin" valueType="num">
                                      <p:cBhvr additive="base">
                                        <p:cTn dur="300" id="48"/>
                                        <p:tgtEl>
                                          <p:spTgt spid="15"/>
                                        </p:tgtEl>
                                        <p:attrNameLst>
                                          <p:attrName>ppt_y</p:attrName>
                                        </p:attrNameLst>
                                      </p:cBhvr>
                                      <p:tavLst>
                                        <p:tav tm="0">
                                          <p:val>
                                            <p:strVal val="#ppt_y-#ppt_h*1.125000"/>
                                          </p:val>
                                        </p:tav>
                                        <p:tav tm="100000">
                                          <p:val>
                                            <p:strVal val="#ppt_y"/>
                                          </p:val>
                                        </p:tav>
                                      </p:tavLst>
                                    </p:anim>
                                    <p:animEffect filter="wipe(down)" transition="in">
                                      <p:cBhvr>
                                        <p:cTn dur="300" id="49"/>
                                        <p:tgtEl>
                                          <p:spTgt spid="15"/>
                                        </p:tgtEl>
                                      </p:cBhvr>
                                    </p:animEffect>
                                  </p:childTnLst>
                                </p:cTn>
                              </p:par>
                            </p:childTnLst>
                          </p:cTn>
                        </p:par>
                        <p:par>
                          <p:cTn fill="hold" id="50" nodeType="afterGroup">
                            <p:stCondLst>
                              <p:cond delay="3150"/>
                            </p:stCondLst>
                            <p:childTnLst>
                              <p:par>
                                <p:cTn fill="hold" grpId="0" id="51" nodeType="afterEffect" presetClass="entr" presetID="12" presetSubtype="1">
                                  <p:stCondLst>
                                    <p:cond delay="0"/>
                                  </p:stCondLst>
                                  <p:childTnLst>
                                    <p:set>
                                      <p:cBhvr>
                                        <p:cTn dur="1" fill="hold" id="52">
                                          <p:stCondLst>
                                            <p:cond delay="0"/>
                                          </p:stCondLst>
                                        </p:cTn>
                                        <p:tgtEl>
                                          <p:spTgt spid="13"/>
                                        </p:tgtEl>
                                        <p:attrNameLst>
                                          <p:attrName>style.visibility</p:attrName>
                                        </p:attrNameLst>
                                      </p:cBhvr>
                                      <p:to>
                                        <p:strVal val="visible"/>
                                      </p:to>
                                    </p:set>
                                    <p:anim calcmode="lin" valueType="num">
                                      <p:cBhvr additive="base">
                                        <p:cTn dur="300" id="53"/>
                                        <p:tgtEl>
                                          <p:spTgt spid="13"/>
                                        </p:tgtEl>
                                        <p:attrNameLst>
                                          <p:attrName>ppt_y</p:attrName>
                                        </p:attrNameLst>
                                      </p:cBhvr>
                                      <p:tavLst>
                                        <p:tav tm="0">
                                          <p:val>
                                            <p:strVal val="#ppt_y-#ppt_h*1.125000"/>
                                          </p:val>
                                        </p:tav>
                                        <p:tav tm="100000">
                                          <p:val>
                                            <p:strVal val="#ppt_y"/>
                                          </p:val>
                                        </p:tav>
                                      </p:tavLst>
                                    </p:anim>
                                    <p:animEffect filter="wipe(down)" transition="in">
                                      <p:cBhvr>
                                        <p:cTn dur="300" id="54"/>
                                        <p:tgtEl>
                                          <p:spTgt spid="13"/>
                                        </p:tgtEl>
                                      </p:cBhvr>
                                    </p:animEffect>
                                  </p:childTnLst>
                                </p:cTn>
                              </p:par>
                              <p:par>
                                <p:cTn fill="hold" grpId="0" id="55" nodeType="withEffect" presetClass="entr" presetID="12" presetSubtype="1">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additive="base">
                                        <p:cTn dur="300" id="57"/>
                                        <p:tgtEl>
                                          <p:spTgt spid="14"/>
                                        </p:tgtEl>
                                        <p:attrNameLst>
                                          <p:attrName>ppt_y</p:attrName>
                                        </p:attrNameLst>
                                      </p:cBhvr>
                                      <p:tavLst>
                                        <p:tav tm="0">
                                          <p:val>
                                            <p:strVal val="#ppt_y-#ppt_h*1.125000"/>
                                          </p:val>
                                        </p:tav>
                                        <p:tav tm="100000">
                                          <p:val>
                                            <p:strVal val="#ppt_y"/>
                                          </p:val>
                                        </p:tav>
                                      </p:tavLst>
                                    </p:anim>
                                    <p:animEffect filter="wipe(down)" transition="in">
                                      <p:cBhvr>
                                        <p:cTn dur="300" id="58"/>
                                        <p:tgtEl>
                                          <p:spTgt spid="14"/>
                                        </p:tgtEl>
                                      </p:cBhvr>
                                    </p:animEffect>
                                  </p:childTnLst>
                                </p:cTn>
                              </p:par>
                            </p:childTnLst>
                          </p:cTn>
                        </p:par>
                        <p:par>
                          <p:cTn fill="hold" id="59" nodeType="afterGroup">
                            <p:stCondLst>
                              <p:cond delay="3450"/>
                            </p:stCondLst>
                            <p:childTnLst>
                              <p:par>
                                <p:cTn fill="hold" grpId="0" id="60" nodeType="afterEffect" presetClass="entr" presetID="2" presetSubtype="4">
                                  <p:stCondLst>
                                    <p:cond delay="250"/>
                                  </p:stCondLst>
                                  <p:childTnLst>
                                    <p:set>
                                      <p:cBhvr>
                                        <p:cTn dur="1" fill="hold" id="61">
                                          <p:stCondLst>
                                            <p:cond delay="0"/>
                                          </p:stCondLst>
                                        </p:cTn>
                                        <p:tgtEl>
                                          <p:spTgt spid="21"/>
                                        </p:tgtEl>
                                        <p:attrNameLst>
                                          <p:attrName>style.visibility</p:attrName>
                                        </p:attrNameLst>
                                      </p:cBhvr>
                                      <p:to>
                                        <p:strVal val="visible"/>
                                      </p:to>
                                    </p:set>
                                    <p:anim calcmode="lin" valueType="num">
                                      <p:cBhvr additive="base">
                                        <p:cTn dur="250" fill="hold" id="62"/>
                                        <p:tgtEl>
                                          <p:spTgt spid="21"/>
                                        </p:tgtEl>
                                        <p:attrNameLst>
                                          <p:attrName>ppt_x</p:attrName>
                                        </p:attrNameLst>
                                      </p:cBhvr>
                                      <p:tavLst>
                                        <p:tav tm="0">
                                          <p:val>
                                            <p:strVal val="#ppt_x"/>
                                          </p:val>
                                        </p:tav>
                                        <p:tav tm="100000">
                                          <p:val>
                                            <p:strVal val="#ppt_x"/>
                                          </p:val>
                                        </p:tav>
                                      </p:tavLst>
                                    </p:anim>
                                    <p:anim calcmode="lin" valueType="num">
                                      <p:cBhvr additive="base">
                                        <p:cTn dur="250" fill="hold" id="63"/>
                                        <p:tgtEl>
                                          <p:spTgt spid="21"/>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3950"/>
                            </p:stCondLst>
                            <p:childTnLst>
                              <p:par>
                                <p:cTn fill="hold" grpId="0" id="65" nodeType="afterEffect" presetClass="entr" presetID="2" presetSubtype="4">
                                  <p:stCondLst>
                                    <p:cond delay="0"/>
                                  </p:stCondLst>
                                  <p:childTnLst>
                                    <p:set>
                                      <p:cBhvr>
                                        <p:cTn dur="1" fill="hold" id="66">
                                          <p:stCondLst>
                                            <p:cond delay="0"/>
                                          </p:stCondLst>
                                        </p:cTn>
                                        <p:tgtEl>
                                          <p:spTgt spid="20"/>
                                        </p:tgtEl>
                                        <p:attrNameLst>
                                          <p:attrName>style.visibility</p:attrName>
                                        </p:attrNameLst>
                                      </p:cBhvr>
                                      <p:to>
                                        <p:strVal val="visible"/>
                                      </p:to>
                                    </p:set>
                                    <p:anim calcmode="lin" valueType="num">
                                      <p:cBhvr additive="base">
                                        <p:cTn dur="250" fill="hold" id="67"/>
                                        <p:tgtEl>
                                          <p:spTgt spid="20"/>
                                        </p:tgtEl>
                                        <p:attrNameLst>
                                          <p:attrName>ppt_x</p:attrName>
                                        </p:attrNameLst>
                                      </p:cBhvr>
                                      <p:tavLst>
                                        <p:tav tm="0">
                                          <p:val>
                                            <p:strVal val="#ppt_x"/>
                                          </p:val>
                                        </p:tav>
                                        <p:tav tm="100000">
                                          <p:val>
                                            <p:strVal val="#ppt_x"/>
                                          </p:val>
                                        </p:tav>
                                      </p:tavLst>
                                    </p:anim>
                                    <p:anim calcmode="lin" valueType="num">
                                      <p:cBhvr additive="base">
                                        <p:cTn dur="250" fill="hold" id="68"/>
                                        <p:tgtEl>
                                          <p:spTgt spid="20"/>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4200"/>
                            </p:stCondLst>
                            <p:childTnLst>
                              <p:par>
                                <p:cTn fill="hold" grpId="0" id="70" nodeType="afterEffect" presetClass="entr" presetID="2" presetSubtype="4">
                                  <p:stCondLst>
                                    <p:cond delay="0"/>
                                  </p:stCondLst>
                                  <p:childTnLst>
                                    <p:set>
                                      <p:cBhvr>
                                        <p:cTn dur="1" fill="hold" id="71">
                                          <p:stCondLst>
                                            <p:cond delay="0"/>
                                          </p:stCondLst>
                                        </p:cTn>
                                        <p:tgtEl>
                                          <p:spTgt spid="19"/>
                                        </p:tgtEl>
                                        <p:attrNameLst>
                                          <p:attrName>style.visibility</p:attrName>
                                        </p:attrNameLst>
                                      </p:cBhvr>
                                      <p:to>
                                        <p:strVal val="visible"/>
                                      </p:to>
                                    </p:set>
                                    <p:anim calcmode="lin" valueType="num">
                                      <p:cBhvr additive="base">
                                        <p:cTn dur="250" fill="hold" id="72"/>
                                        <p:tgtEl>
                                          <p:spTgt spid="19"/>
                                        </p:tgtEl>
                                        <p:attrNameLst>
                                          <p:attrName>ppt_x</p:attrName>
                                        </p:attrNameLst>
                                      </p:cBhvr>
                                      <p:tavLst>
                                        <p:tav tm="0">
                                          <p:val>
                                            <p:strVal val="#ppt_x"/>
                                          </p:val>
                                        </p:tav>
                                        <p:tav tm="100000">
                                          <p:val>
                                            <p:strVal val="#ppt_x"/>
                                          </p:val>
                                        </p:tav>
                                      </p:tavLst>
                                    </p:anim>
                                    <p:anim calcmode="lin" valueType="num">
                                      <p:cBhvr additive="base">
                                        <p:cTn dur="250" fill="hold" id="73"/>
                                        <p:tgtEl>
                                          <p:spTgt spid="19"/>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4450"/>
                            </p:stCondLst>
                            <p:childTnLst>
                              <p:par>
                                <p:cTn fill="hold" grpId="0" id="75" nodeType="afterEffect" presetClass="entr" presetID="2" presetSubtype="4">
                                  <p:stCondLst>
                                    <p:cond delay="0"/>
                                  </p:stCondLst>
                                  <p:childTnLst>
                                    <p:set>
                                      <p:cBhvr>
                                        <p:cTn dur="1" fill="hold" id="76">
                                          <p:stCondLst>
                                            <p:cond delay="0"/>
                                          </p:stCondLst>
                                        </p:cTn>
                                        <p:tgtEl>
                                          <p:spTgt spid="18"/>
                                        </p:tgtEl>
                                        <p:attrNameLst>
                                          <p:attrName>style.visibility</p:attrName>
                                        </p:attrNameLst>
                                      </p:cBhvr>
                                      <p:to>
                                        <p:strVal val="visible"/>
                                      </p:to>
                                    </p:set>
                                    <p:anim calcmode="lin" valueType="num">
                                      <p:cBhvr additive="base">
                                        <p:cTn dur="250" fill="hold" id="77"/>
                                        <p:tgtEl>
                                          <p:spTgt spid="18"/>
                                        </p:tgtEl>
                                        <p:attrNameLst>
                                          <p:attrName>ppt_x</p:attrName>
                                        </p:attrNameLst>
                                      </p:cBhvr>
                                      <p:tavLst>
                                        <p:tav tm="0">
                                          <p:val>
                                            <p:strVal val="#ppt_x"/>
                                          </p:val>
                                        </p:tav>
                                        <p:tav tm="100000">
                                          <p:val>
                                            <p:strVal val="#ppt_x"/>
                                          </p:val>
                                        </p:tav>
                                      </p:tavLst>
                                    </p:anim>
                                    <p:anim calcmode="lin" valueType="num">
                                      <p:cBhvr additive="base">
                                        <p:cTn dur="250" fill="hold" id="78"/>
                                        <p:tgtEl>
                                          <p:spTgt spid="18"/>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4700"/>
                            </p:stCondLst>
                            <p:childTnLst>
                              <p:par>
                                <p:cTn fill="hold" grpId="0" id="80" nodeType="afterEffect" presetClass="entr" presetID="22" presetSubtype="8">
                                  <p:stCondLst>
                                    <p:cond delay="0"/>
                                  </p:stCondLst>
                                  <p:childTnLst>
                                    <p:set>
                                      <p:cBhvr>
                                        <p:cTn dur="1" fill="hold" id="81">
                                          <p:stCondLst>
                                            <p:cond delay="0"/>
                                          </p:stCondLst>
                                        </p:cTn>
                                        <p:tgtEl>
                                          <p:spTgt spid="22"/>
                                        </p:tgtEl>
                                        <p:attrNameLst>
                                          <p:attrName>style.visibility</p:attrName>
                                        </p:attrNameLst>
                                      </p:cBhvr>
                                      <p:to>
                                        <p:strVal val="visible"/>
                                      </p:to>
                                    </p:set>
                                    <p:animEffect filter="wipe(left)" transition="in">
                                      <p:cBhvr>
                                        <p:cTn dur="500" id="82"/>
                                        <p:tgtEl>
                                          <p:spTgt spid="22"/>
                                        </p:tgtEl>
                                      </p:cBhvr>
                                    </p:animEffect>
                                  </p:childTnLst>
                                </p:cTn>
                              </p:par>
                            </p:childTnLst>
                          </p:cTn>
                        </p:par>
                        <p:par>
                          <p:cTn fill="hold" id="83" nodeType="afterGroup">
                            <p:stCondLst>
                              <p:cond delay="5200"/>
                            </p:stCondLst>
                            <p:childTnLst>
                              <p:par>
                                <p:cTn fill="hold" grpId="0" id="84" nodeType="afterEffect" presetClass="entr" presetID="22" presetSubtype="8">
                                  <p:stCondLst>
                                    <p:cond delay="0"/>
                                  </p:stCondLst>
                                  <p:childTnLst>
                                    <p:set>
                                      <p:cBhvr>
                                        <p:cTn dur="1" fill="hold" id="85">
                                          <p:stCondLst>
                                            <p:cond delay="0"/>
                                          </p:stCondLst>
                                        </p:cTn>
                                        <p:tgtEl>
                                          <p:spTgt spid="23"/>
                                        </p:tgtEl>
                                        <p:attrNameLst>
                                          <p:attrName>style.visibility</p:attrName>
                                        </p:attrNameLst>
                                      </p:cBhvr>
                                      <p:to>
                                        <p:strVal val="visible"/>
                                      </p:to>
                                    </p:set>
                                    <p:animEffect filter="wipe(left)" transition="in">
                                      <p:cBhvr>
                                        <p:cTn dur="500" id="86"/>
                                        <p:tgtEl>
                                          <p:spTgt spid="23"/>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24"/>
                                        </p:tgtEl>
                                        <p:attrNameLst>
                                          <p:attrName>style.visibility</p:attrName>
                                        </p:attrNameLst>
                                      </p:cBhvr>
                                      <p:to>
                                        <p:strVal val="visible"/>
                                      </p:to>
                                    </p:set>
                                    <p:animEffect filter="wipe(left)" transition="in">
                                      <p:cBhvr>
                                        <p:cTn dur="500" id="89"/>
                                        <p:tgtEl>
                                          <p:spTgt spid="24"/>
                                        </p:tgtEl>
                                      </p:cBhvr>
                                    </p:animEffect>
                                  </p:childTnLst>
                                </p:cTn>
                              </p:par>
                            </p:childTnLst>
                          </p:cTn>
                        </p:par>
                        <p:par>
                          <p:cTn fill="hold" id="90" nodeType="afterGroup">
                            <p:stCondLst>
                              <p:cond delay="5700"/>
                            </p:stCondLst>
                            <p:childTnLst>
                              <p:par>
                                <p:cTn fill="hold" grpId="0" id="91" nodeType="afterEffect" presetClass="entr" presetID="22" presetSubtype="8">
                                  <p:stCondLst>
                                    <p:cond delay="0"/>
                                  </p:stCondLst>
                                  <p:childTnLst>
                                    <p:set>
                                      <p:cBhvr>
                                        <p:cTn dur="1" fill="hold" id="92">
                                          <p:stCondLst>
                                            <p:cond delay="0"/>
                                          </p:stCondLst>
                                        </p:cTn>
                                        <p:tgtEl>
                                          <p:spTgt spid="25"/>
                                        </p:tgtEl>
                                        <p:attrNameLst>
                                          <p:attrName>style.visibility</p:attrName>
                                        </p:attrNameLst>
                                      </p:cBhvr>
                                      <p:to>
                                        <p:strVal val="visible"/>
                                      </p:to>
                                    </p:set>
                                    <p:animEffect filter="wipe(left)" transition="in">
                                      <p:cBhvr>
                                        <p:cTn dur="450" id="93"/>
                                        <p:tgtEl>
                                          <p:spTgt spid="25"/>
                                        </p:tgtEl>
                                      </p:cBhvr>
                                    </p:animEffect>
                                  </p:childTnLst>
                                </p:cTn>
                              </p:par>
                            </p:childTnLst>
                          </p:cTn>
                        </p:par>
                        <p:par>
                          <p:cTn fill="hold" id="94" nodeType="afterGroup">
                            <p:stCondLst>
                              <p:cond delay="6150"/>
                            </p:stCondLst>
                            <p:childTnLst>
                              <p:par>
                                <p:cTn fill="hold" grpId="0" id="95" nodeType="afterEffect" presetClass="entr" presetID="22" presetSubtype="8">
                                  <p:stCondLst>
                                    <p:cond delay="0"/>
                                  </p:stCondLst>
                                  <p:childTnLst>
                                    <p:set>
                                      <p:cBhvr>
                                        <p:cTn dur="1" fill="hold" id="96">
                                          <p:stCondLst>
                                            <p:cond delay="0"/>
                                          </p:stCondLst>
                                        </p:cTn>
                                        <p:tgtEl>
                                          <p:spTgt spid="26"/>
                                        </p:tgtEl>
                                        <p:attrNameLst>
                                          <p:attrName>style.visibility</p:attrName>
                                        </p:attrNameLst>
                                      </p:cBhvr>
                                      <p:to>
                                        <p:strVal val="visible"/>
                                      </p:to>
                                    </p:set>
                                    <p:animEffect filter="wipe(left)" transition="in">
                                      <p:cBhvr>
                                        <p:cTn dur="500" id="97"/>
                                        <p:tgtEl>
                                          <p:spTgt spid="26"/>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27"/>
                                        </p:tgtEl>
                                        <p:attrNameLst>
                                          <p:attrName>style.visibility</p:attrName>
                                        </p:attrNameLst>
                                      </p:cBhvr>
                                      <p:to>
                                        <p:strVal val="visible"/>
                                      </p:to>
                                    </p:set>
                                    <p:animEffect filter="wipe(left)" transition="in">
                                      <p:cBhvr>
                                        <p:cTn dur="500" id="100"/>
                                        <p:tgtEl>
                                          <p:spTgt spid="27"/>
                                        </p:tgtEl>
                                      </p:cBhvr>
                                    </p:animEffect>
                                  </p:childTnLst>
                                </p:cTn>
                              </p:par>
                            </p:childTnLst>
                          </p:cTn>
                        </p:par>
                        <p:par>
                          <p:cTn fill="hold" id="101" nodeType="afterGroup">
                            <p:stCondLst>
                              <p:cond delay="6650"/>
                            </p:stCondLst>
                            <p:childTnLst>
                              <p:par>
                                <p:cTn fill="hold" id="102" nodeType="afterEffect" presetClass="entr" presetID="22" presetSubtype="8">
                                  <p:stCondLst>
                                    <p:cond delay="0"/>
                                  </p:stCondLst>
                                  <p:childTnLst>
                                    <p:set>
                                      <p:cBhvr>
                                        <p:cTn dur="1" fill="hold" id="103">
                                          <p:stCondLst>
                                            <p:cond delay="0"/>
                                          </p:stCondLst>
                                        </p:cTn>
                                        <p:tgtEl>
                                          <p:spTgt spid="28"/>
                                        </p:tgtEl>
                                        <p:attrNameLst>
                                          <p:attrName>style.visibility</p:attrName>
                                        </p:attrNameLst>
                                      </p:cBhvr>
                                      <p:to>
                                        <p:strVal val="visible"/>
                                      </p:to>
                                    </p:set>
                                    <p:animEffect filter="wipe(left)" transition="in">
                                      <p:cBhvr>
                                        <p:cTn dur="350" id="104"/>
                                        <p:tgtEl>
                                          <p:spTgt spid="28"/>
                                        </p:tgtEl>
                                      </p:cBhvr>
                                    </p:animEffect>
                                  </p:childTnLst>
                                </p:cTn>
                              </p:par>
                            </p:childTnLst>
                          </p:cTn>
                        </p:par>
                        <p:par>
                          <p:cTn fill="hold" id="105" nodeType="afterGroup">
                            <p:stCondLst>
                              <p:cond delay="7000"/>
                            </p:stCondLst>
                            <p:childTnLst>
                              <p:par>
                                <p:cTn fill="hold" grpId="0" id="106" nodeType="afterEffect" presetClass="entr" presetID="22" presetSubtype="8">
                                  <p:stCondLst>
                                    <p:cond delay="0"/>
                                  </p:stCondLst>
                                  <p:childTnLst>
                                    <p:set>
                                      <p:cBhvr>
                                        <p:cTn dur="1" fill="hold" id="107">
                                          <p:stCondLst>
                                            <p:cond delay="0"/>
                                          </p:stCondLst>
                                        </p:cTn>
                                        <p:tgtEl>
                                          <p:spTgt spid="30"/>
                                        </p:tgtEl>
                                        <p:attrNameLst>
                                          <p:attrName>style.visibility</p:attrName>
                                        </p:attrNameLst>
                                      </p:cBhvr>
                                      <p:to>
                                        <p:strVal val="visible"/>
                                      </p:to>
                                    </p:set>
                                    <p:animEffect filter="wipe(left)" transition="in">
                                      <p:cBhvr>
                                        <p:cTn dur="500" id="108"/>
                                        <p:tgtEl>
                                          <p:spTgt spid="30"/>
                                        </p:tgtEl>
                                      </p:cBhvr>
                                    </p:animEffect>
                                  </p:childTnLst>
                                </p:cTn>
                              </p:par>
                              <p:par>
                                <p:cTn fill="hold" grpId="0" id="109" nodeType="withEffect" presetClass="entr" presetID="22" presetSubtype="8">
                                  <p:stCondLst>
                                    <p:cond delay="0"/>
                                  </p:stCondLst>
                                  <p:childTnLst>
                                    <p:set>
                                      <p:cBhvr>
                                        <p:cTn dur="1" fill="hold" id="110">
                                          <p:stCondLst>
                                            <p:cond delay="0"/>
                                          </p:stCondLst>
                                        </p:cTn>
                                        <p:tgtEl>
                                          <p:spTgt spid="31"/>
                                        </p:tgtEl>
                                        <p:attrNameLst>
                                          <p:attrName>style.visibility</p:attrName>
                                        </p:attrNameLst>
                                      </p:cBhvr>
                                      <p:to>
                                        <p:strVal val="visible"/>
                                      </p:to>
                                    </p:set>
                                    <p:animEffect filter="wipe(left)" transition="in">
                                      <p:cBhvr>
                                        <p:cTn dur="500" id="111"/>
                                        <p:tgtEl>
                                          <p:spTgt spid="31"/>
                                        </p:tgtEl>
                                      </p:cBhvr>
                                    </p:animEffect>
                                  </p:childTnLst>
                                </p:cTn>
                              </p:par>
                            </p:childTnLst>
                          </p:cTn>
                        </p:par>
                        <p:par>
                          <p:cTn fill="hold" id="112" nodeType="afterGroup">
                            <p:stCondLst>
                              <p:cond delay="7500"/>
                            </p:stCondLst>
                            <p:childTnLst>
                              <p:par>
                                <p:cTn fill="hold" id="113" nodeType="afterEffect" presetClass="entr" presetID="22" presetSubtype="8">
                                  <p:stCondLst>
                                    <p:cond delay="0"/>
                                  </p:stCondLst>
                                  <p:childTnLst>
                                    <p:set>
                                      <p:cBhvr>
                                        <p:cTn dur="1" fill="hold" id="114">
                                          <p:stCondLst>
                                            <p:cond delay="0"/>
                                          </p:stCondLst>
                                        </p:cTn>
                                        <p:tgtEl>
                                          <p:spTgt spid="29"/>
                                        </p:tgtEl>
                                        <p:attrNameLst>
                                          <p:attrName>style.visibility</p:attrName>
                                        </p:attrNameLst>
                                      </p:cBhvr>
                                      <p:to>
                                        <p:strVal val="visible"/>
                                      </p:to>
                                    </p:set>
                                    <p:animEffect filter="wipe(left)" transition="in">
                                      <p:cBhvr>
                                        <p:cTn dur="250" id="115"/>
                                        <p:tgtEl>
                                          <p:spTgt spid="29"/>
                                        </p:tgtEl>
                                      </p:cBhvr>
                                    </p:animEffect>
                                  </p:childTnLst>
                                </p:cTn>
                              </p:par>
                            </p:childTnLst>
                          </p:cTn>
                        </p:par>
                        <p:par>
                          <p:cTn fill="hold" id="116" nodeType="afterGroup">
                            <p:stCondLst>
                              <p:cond delay="7750"/>
                            </p:stCondLst>
                            <p:childTnLst>
                              <p:par>
                                <p:cTn fill="hold" grpId="0" id="117" nodeType="afterEffect" presetClass="entr" presetID="22" presetSubtype="8">
                                  <p:stCondLst>
                                    <p:cond delay="0"/>
                                  </p:stCondLst>
                                  <p:childTnLst>
                                    <p:set>
                                      <p:cBhvr>
                                        <p:cTn dur="1" fill="hold" id="118">
                                          <p:stCondLst>
                                            <p:cond delay="0"/>
                                          </p:stCondLst>
                                        </p:cTn>
                                        <p:tgtEl>
                                          <p:spTgt spid="32"/>
                                        </p:tgtEl>
                                        <p:attrNameLst>
                                          <p:attrName>style.visibility</p:attrName>
                                        </p:attrNameLst>
                                      </p:cBhvr>
                                      <p:to>
                                        <p:strVal val="visible"/>
                                      </p:to>
                                    </p:set>
                                    <p:animEffect filter="wipe(left)" transition="in">
                                      <p:cBhvr>
                                        <p:cTn dur="500" id="119"/>
                                        <p:tgtEl>
                                          <p:spTgt spid="32"/>
                                        </p:tgtEl>
                                      </p:cBhvr>
                                    </p:animEffect>
                                  </p:childTnLst>
                                </p:cTn>
                              </p:par>
                              <p:par>
                                <p:cTn fill="hold" grpId="0" id="120" nodeType="withEffect" presetClass="entr" presetID="22" presetSubtype="8">
                                  <p:stCondLst>
                                    <p:cond delay="0"/>
                                  </p:stCondLst>
                                  <p:childTnLst>
                                    <p:set>
                                      <p:cBhvr>
                                        <p:cTn dur="1" fill="hold" id="121">
                                          <p:stCondLst>
                                            <p:cond delay="0"/>
                                          </p:stCondLst>
                                        </p:cTn>
                                        <p:tgtEl>
                                          <p:spTgt spid="33"/>
                                        </p:tgtEl>
                                        <p:attrNameLst>
                                          <p:attrName>style.visibility</p:attrName>
                                        </p:attrNameLst>
                                      </p:cBhvr>
                                      <p:to>
                                        <p:strVal val="visible"/>
                                      </p:to>
                                    </p:set>
                                    <p:animEffect filter="wipe(left)" transition="in">
                                      <p:cBhvr>
                                        <p:cTn dur="500" id="12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30"/>
      <p:bldP grpId="0" spid="31"/>
      <p:bldP grpId="0" spid="32"/>
      <p:bldP grpId="0" spid="33"/>
      <p:bldP grpId="0" spid="3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FB7D6E"/>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301875" cy="373380"/>
          </a:xfrm>
          <a:prstGeom prst="rect">
            <a:avLst/>
          </a:prstGeom>
          <a:noFill/>
        </p:spPr>
        <p:txBody>
          <a:bodyPr bIns="34290" lIns="68580" rIns="68580" rtlCol="0" tIns="34290" wrap="square">
            <a:spAutoFit/>
          </a:bodyPr>
          <a:lstStyle/>
          <a:p>
            <a:pPr lvl="1" marL="0"/>
            <a:r>
              <a:rPr altLang="en-US" b="1" lang="zh-CN" sz="2000">
                <a:solidFill>
                  <a:schemeClr val="tx1">
                    <a:lumMod val="50000"/>
                    <a:lumOff val="50000"/>
                  </a:schemeClr>
                </a:solidFill>
                <a:latin charset="-122" pitchFamily="34" typeface="微软雅黑"/>
                <a:ea charset="-122" pitchFamily="34" typeface="微软雅黑"/>
              </a:rPr>
              <a:t>结束语</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31</a:t>
            </a:r>
          </a:p>
        </p:txBody>
      </p:sp>
      <p:sp>
        <p:nvSpPr>
          <p:cNvPr id="10" name="文本框 1"/>
          <p:cNvSpPr txBox="1"/>
          <p:nvPr/>
        </p:nvSpPr>
        <p:spPr>
          <a:xfrm>
            <a:off x="1563914" y="1577851"/>
            <a:ext cx="9358209" cy="1188720"/>
          </a:xfrm>
          <a:prstGeom prst="rect">
            <a:avLst/>
          </a:prstGeom>
          <a:noFill/>
        </p:spPr>
        <p:txBody>
          <a:bodyPr rtlCol="0" wrap="square">
            <a:spAutoFit/>
          </a:bodyPr>
          <a:lstStyle/>
          <a:p>
            <a:pPr>
              <a:lnSpc>
                <a:spcPct val="120000"/>
              </a:lnSpc>
            </a:pPr>
            <a:r>
              <a:rPr altLang="en-US" b="1" lang="zh-CN" smtClean="0" sz="2000">
                <a:solidFill>
                  <a:schemeClr val="tx1">
                    <a:lumMod val="50000"/>
                    <a:lumOff val="50000"/>
                  </a:schemeClr>
                </a:solidFill>
                <a:latin charset="-122" pitchFamily="34" typeface="微软雅黑"/>
                <a:ea charset="-122" pitchFamily="34" typeface="微软雅黑"/>
              </a:rPr>
              <a:t>概述：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1" name="文本框 25"/>
          <p:cNvSpPr txBox="1"/>
          <p:nvPr/>
        </p:nvSpPr>
        <p:spPr>
          <a:xfrm>
            <a:off x="1563914" y="2707802"/>
            <a:ext cx="9358209" cy="3484880"/>
          </a:xfrm>
          <a:prstGeom prst="rect">
            <a:avLst/>
          </a:prstGeom>
          <a:noFill/>
        </p:spPr>
        <p:txBody>
          <a:bodyPr rtlCol="0" wrap="square">
            <a:spAutoFit/>
          </a:bodyPr>
          <a:lstStyle/>
          <a:p>
            <a:pPr>
              <a:lnSpc>
                <a:spcPct val="120000"/>
              </a:lnSpc>
              <a:spcAft>
                <a:spcPts val="800"/>
              </a:spcAft>
            </a:pPr>
            <a:r>
              <a:rPr altLang="en-US" b="1" lang="zh-CN" sz="2000">
                <a:solidFill>
                  <a:schemeClr val="tx1">
                    <a:lumMod val="50000"/>
                    <a:lumOff val="50000"/>
                  </a:schemeClr>
                </a:solidFill>
                <a:latin charset="-122" pitchFamily="34" typeface="微软雅黑"/>
                <a:ea charset="-122" pitchFamily="34" typeface="微软雅黑"/>
              </a:rPr>
              <a:t>摘要：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a:p>
            <a:pPr>
              <a:lnSpc>
                <a:spcPct val="120000"/>
              </a:lnSpc>
              <a:spcAft>
                <a:spcPts val="800"/>
              </a:spcAft>
            </a:pPr>
            <a:r>
              <a:rPr altLang="en-US" b="1" lang="zh-CN" sz="20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2" name="文本框 26"/>
          <p:cNvSpPr txBox="1"/>
          <p:nvPr/>
        </p:nvSpPr>
        <p:spPr>
          <a:xfrm>
            <a:off x="1547872" y="5048641"/>
            <a:ext cx="9183779" cy="420624"/>
          </a:xfrm>
          <a:prstGeom prst="rect">
            <a:avLst/>
          </a:prstGeom>
          <a:noFill/>
        </p:spPr>
        <p:txBody>
          <a:bodyPr rtlCol="0" wrap="square">
            <a:spAutoFit/>
          </a:bodyPr>
          <a:lstStyle/>
          <a:p>
            <a:pPr>
              <a:lnSpc>
                <a:spcPct val="120000"/>
              </a:lnSpc>
            </a:pPr>
            <a:r>
              <a:rPr altLang="en-US" b="1" lang="zh-CN" smtClean="0">
                <a:solidFill>
                  <a:srgbClr val="FB7D6E"/>
                </a:solidFill>
                <a:latin charset="-122" pitchFamily="34" typeface="微软雅黑"/>
                <a:ea charset="-122" pitchFamily="34" typeface="微软雅黑"/>
              </a:rPr>
              <a:t>关键字：   输入关键字      输入关键字      输入关键字</a:t>
            </a:r>
          </a:p>
        </p:txBody>
      </p:sp>
    </p:spTree>
    <p:extLst>
      <p:ext uri="{BB962C8B-B14F-4D97-AF65-F5344CB8AC3E}">
        <p14:creationId val="59528627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53" presetSubtype="0">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fltVal val="0"/>
                                          </p:val>
                                        </p:tav>
                                        <p:tav tm="100000">
                                          <p:val>
                                            <p:strVal val="#ppt_w"/>
                                          </p:val>
                                        </p:tav>
                                      </p:tavLst>
                                    </p:anim>
                                    <p:anim calcmode="lin" valueType="num">
                                      <p:cBhvr>
                                        <p:cTn dur="500" fill="hold" id="21"/>
                                        <p:tgtEl>
                                          <p:spTgt spid="10"/>
                                        </p:tgtEl>
                                        <p:attrNameLst>
                                          <p:attrName>ppt_h</p:attrName>
                                        </p:attrNameLst>
                                      </p:cBhvr>
                                      <p:tavLst>
                                        <p:tav tm="0">
                                          <p:val>
                                            <p:fltVal val="0"/>
                                          </p:val>
                                        </p:tav>
                                        <p:tav tm="100000">
                                          <p:val>
                                            <p:strVal val="#ppt_h"/>
                                          </p:val>
                                        </p:tav>
                                      </p:tavLst>
                                    </p:anim>
                                    <p:animEffect filter="fade" transition="in">
                                      <p:cBhvr>
                                        <p:cTn dur="500" id="22"/>
                                        <p:tgtEl>
                                          <p:spTgt spid="10"/>
                                        </p:tgtEl>
                                      </p:cBhvr>
                                    </p:animEffect>
                                  </p:childTnLst>
                                </p:cTn>
                              </p:par>
                            </p:childTnLst>
                          </p:cTn>
                        </p:par>
                        <p:par>
                          <p:cTn fill="hold" id="23" nodeType="afterGroup">
                            <p:stCondLst>
                              <p:cond delay="1750"/>
                            </p:stCondLst>
                            <p:childTnLst>
                              <p:par>
                                <p:cTn fill="hold" grpId="0" id="24" nodeType="afterEffect" presetClass="entr" presetID="53" presetSubtype="0">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p:cTn dur="500" fill="hold" id="26"/>
                                        <p:tgtEl>
                                          <p:spTgt spid="11"/>
                                        </p:tgtEl>
                                        <p:attrNameLst>
                                          <p:attrName>ppt_w</p:attrName>
                                        </p:attrNameLst>
                                      </p:cBhvr>
                                      <p:tavLst>
                                        <p:tav tm="0">
                                          <p:val>
                                            <p:fltVal val="0"/>
                                          </p:val>
                                        </p:tav>
                                        <p:tav tm="100000">
                                          <p:val>
                                            <p:strVal val="#ppt_w"/>
                                          </p:val>
                                        </p:tav>
                                      </p:tavLst>
                                    </p:anim>
                                    <p:anim calcmode="lin" valueType="num">
                                      <p:cBhvr>
                                        <p:cTn dur="500" fill="hold" id="27"/>
                                        <p:tgtEl>
                                          <p:spTgt spid="11"/>
                                        </p:tgtEl>
                                        <p:attrNameLst>
                                          <p:attrName>ppt_h</p:attrName>
                                        </p:attrNameLst>
                                      </p:cBhvr>
                                      <p:tavLst>
                                        <p:tav tm="0">
                                          <p:val>
                                            <p:fltVal val="0"/>
                                          </p:val>
                                        </p:tav>
                                        <p:tav tm="100000">
                                          <p:val>
                                            <p:strVal val="#ppt_h"/>
                                          </p:val>
                                        </p:tav>
                                      </p:tavLst>
                                    </p:anim>
                                    <p:animEffect filter="fade" transition="in">
                                      <p:cBhvr>
                                        <p:cTn dur="500" id="28"/>
                                        <p:tgtEl>
                                          <p:spTgt spid="11"/>
                                        </p:tgtEl>
                                      </p:cBhvr>
                                    </p:animEffect>
                                  </p:childTnLst>
                                </p:cTn>
                              </p:par>
                            </p:childTnLst>
                          </p:cTn>
                        </p:par>
                        <p:par>
                          <p:cTn fill="hold" id="29" nodeType="afterGroup">
                            <p:stCondLst>
                              <p:cond delay="2250"/>
                            </p:stCondLst>
                            <p:childTnLst>
                              <p:par>
                                <p:cTn fill="hold" grpId="0" id="30" nodeType="after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P grpId="0" spid="1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9" name="等腰三角形 8"/>
          <p:cNvSpPr/>
          <p:nvPr/>
        </p:nvSpPr>
        <p:spPr>
          <a:xfrm>
            <a:off x="5233491" y="15240"/>
            <a:ext cx="6984776" cy="6870144"/>
          </a:xfrm>
          <a:prstGeom prst="triangle">
            <a:avLst>
              <a:gd fmla="val 100000" name="adj"/>
            </a:avLst>
          </a:prstGeom>
          <a:blipFill dpi="0" rotWithShape="0">
            <a:blip r:embed="rId3"/>
            <a:stretch>
              <a:fillRect l="-1231" r="-51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3"/>
          <p:cNvSpPr/>
          <p:nvPr/>
        </p:nvSpPr>
        <p:spPr>
          <a:xfrm rot="2700000">
            <a:off x="8541489" y="-1262284"/>
            <a:ext cx="1152128" cy="5313496"/>
          </a:xfrm>
          <a:custGeom>
            <a:gdLst>
              <a:gd fmla="*/ 0 w 1152128" name="connsiteX0"/>
              <a:gd fmla="*/ 0 h 5313496" name="connsiteY0"/>
              <a:gd fmla="*/ 1152128 w 1152128" name="connsiteX1"/>
              <a:gd fmla="*/ 0 h 5313496" name="connsiteY1"/>
              <a:gd fmla="*/ 1152128 w 1152128" name="connsiteX2"/>
              <a:gd fmla="*/ 5313496 h 5313496" name="connsiteY2"/>
              <a:gd fmla="*/ 0 w 1152128" name="connsiteX3"/>
              <a:gd fmla="*/ 4020339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0" y="4020339"/>
                </a:lnTo>
                <a:lnTo>
                  <a:pt x="0" y="0"/>
                </a:ln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3"/>
          <p:cNvSpPr/>
          <p:nvPr/>
        </p:nvSpPr>
        <p:spPr>
          <a:xfrm flipH="1" rot="13545224">
            <a:off x="1410690" y="4376935"/>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3"/>
          <p:cNvSpPr/>
          <p:nvPr/>
        </p:nvSpPr>
        <p:spPr>
          <a:xfrm rot="2700000">
            <a:off x="11067994" y="-470089"/>
            <a:ext cx="227310" cy="209665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3"/>
          <p:cNvSpPr/>
          <p:nvPr/>
        </p:nvSpPr>
        <p:spPr>
          <a:xfrm flipH="1" rot="13545224">
            <a:off x="742641" y="3213165"/>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3"/>
          <p:cNvSpPr/>
          <p:nvPr/>
        </p:nvSpPr>
        <p:spPr>
          <a:xfrm flipH="1" rot="13545224">
            <a:off x="383959" y="5542200"/>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3"/>
          <p:cNvSpPr/>
          <p:nvPr/>
        </p:nvSpPr>
        <p:spPr>
          <a:xfrm flipH="1" rot="13545224">
            <a:off x="68823" y="4546772"/>
            <a:ext cx="148703" cy="109834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7"/>
          <p:cNvSpPr>
            <a:spLocks noChangeArrowheads="1"/>
          </p:cNvSpPr>
          <p:nvPr/>
        </p:nvSpPr>
        <p:spPr bwMode="auto">
          <a:xfrm>
            <a:off x="478582" y="836713"/>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6600">
                <a:solidFill>
                  <a:srgbClr val="00A2A4"/>
                </a:solidFill>
                <a:latin charset="0" pitchFamily="34" typeface="Impact MT Std"/>
                <a:ea charset="-122" pitchFamily="34" typeface="微软雅黑"/>
                <a:sym charset="-122" pitchFamily="34" typeface="微软雅黑"/>
              </a:rPr>
              <a:t>2</a:t>
            </a:r>
          </a:p>
        </p:txBody>
      </p:sp>
      <p:sp>
        <p:nvSpPr>
          <p:cNvPr id="17" name="TextBox 7"/>
          <p:cNvSpPr>
            <a:spLocks noChangeArrowheads="1"/>
          </p:cNvSpPr>
          <p:nvPr/>
        </p:nvSpPr>
        <p:spPr bwMode="auto">
          <a:xfrm>
            <a:off x="1001977" y="836712"/>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6600">
                <a:solidFill>
                  <a:srgbClr val="43BAB3"/>
                </a:solidFill>
                <a:latin charset="0" pitchFamily="34" typeface="Impact MT Std"/>
                <a:ea charset="-122" pitchFamily="34" typeface="微软雅黑"/>
                <a:sym charset="-122" pitchFamily="34" typeface="微软雅黑"/>
              </a:rPr>
              <a:t>0</a:t>
            </a:r>
          </a:p>
        </p:txBody>
      </p:sp>
      <p:sp>
        <p:nvSpPr>
          <p:cNvPr id="18" name="TextBox 7"/>
          <p:cNvSpPr>
            <a:spLocks noChangeArrowheads="1"/>
          </p:cNvSpPr>
          <p:nvPr/>
        </p:nvSpPr>
        <p:spPr bwMode="auto">
          <a:xfrm>
            <a:off x="1451953" y="836712"/>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6600">
                <a:solidFill>
                  <a:srgbClr val="F6A514"/>
                </a:solidFill>
                <a:latin charset="0" pitchFamily="34" typeface="Impact MT Std"/>
                <a:ea charset="-122" pitchFamily="34" typeface="微软雅黑"/>
                <a:sym charset="-122" pitchFamily="34" typeface="微软雅黑"/>
              </a:rPr>
              <a:t>2</a:t>
            </a:r>
          </a:p>
        </p:txBody>
      </p:sp>
      <p:sp>
        <p:nvSpPr>
          <p:cNvPr id="19" name="TextBox 7"/>
          <p:cNvSpPr>
            <a:spLocks noChangeArrowheads="1"/>
          </p:cNvSpPr>
          <p:nvPr/>
        </p:nvSpPr>
        <p:spPr bwMode="auto">
          <a:xfrm>
            <a:off x="1938081" y="836712"/>
            <a:ext cx="55813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6600">
                <a:solidFill>
                  <a:srgbClr val="FB7D6E"/>
                </a:solidFill>
                <a:latin charset="0" pitchFamily="34" typeface="Impact MT Std"/>
                <a:ea charset="-122" pitchFamily="34" typeface="微软雅黑"/>
                <a:sym charset="-122" pitchFamily="34" typeface="微软雅黑"/>
              </a:rPr>
              <a:t>1</a:t>
            </a:r>
          </a:p>
        </p:txBody>
      </p:sp>
      <p:sp>
        <p:nvSpPr>
          <p:cNvPr id="20" name="标题 4"/>
          <p:cNvSpPr txBox="1"/>
          <p:nvPr/>
        </p:nvSpPr>
        <p:spPr>
          <a:xfrm>
            <a:off x="-23094" y="1708360"/>
            <a:ext cx="6982396" cy="53577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lvl="1"/>
            <a:r>
              <a:rPr altLang="zh-CN" b="1" lang="en-US" smtClean="0" sz="2300">
                <a:solidFill>
                  <a:schemeClr val="tx1">
                    <a:lumMod val="50000"/>
                    <a:lumOff val="50000"/>
                  </a:schemeClr>
                </a:solidFill>
                <a:latin charset="-122" pitchFamily="34" typeface="微软雅黑"/>
                <a:ea charset="-122" pitchFamily="34" typeface="微软雅黑"/>
              </a:rPr>
              <a:t>COLLEGE STUDENTS' CAREER  PLANNING</a:t>
            </a:r>
          </a:p>
        </p:txBody>
      </p:sp>
      <p:sp>
        <p:nvSpPr>
          <p:cNvPr id="21" name="TextBox 20"/>
          <p:cNvSpPr txBox="1"/>
          <p:nvPr/>
        </p:nvSpPr>
        <p:spPr>
          <a:xfrm>
            <a:off x="450279" y="2060848"/>
            <a:ext cx="7445127" cy="1188720"/>
          </a:xfrm>
          <a:prstGeom prst="rect">
            <a:avLst/>
          </a:prstGeom>
          <a:noFill/>
        </p:spPr>
        <p:txBody>
          <a:bodyPr rtlCol="0" wrap="square">
            <a:spAutoFit/>
          </a:bodyPr>
          <a:lstStyle/>
          <a:p>
            <a:r>
              <a:rPr altLang="en-US" b="1" lang="zh-CN" smtClean="0" sz="7200">
                <a:solidFill>
                  <a:srgbClr val="00A2A4"/>
                </a:solidFill>
                <a:latin charset="-122" pitchFamily="34" typeface="微软雅黑"/>
                <a:ea charset="-122" pitchFamily="34" typeface="微软雅黑"/>
              </a:rPr>
              <a:t>谢谢大家的聆听</a:t>
            </a:r>
          </a:p>
        </p:txBody>
      </p:sp>
    </p:spTree>
    <p:extLst>
      <p:ext uri="{BB962C8B-B14F-4D97-AF65-F5344CB8AC3E}">
        <p14:creationId val="270536845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par>
                                <p:cTn fill="hold" grpId="0" id="8" nodeType="withEffect" presetClass="entr" presetID="2" presetSubtype="3">
                                  <p:stCondLst>
                                    <p:cond delay="500"/>
                                  </p:stCondLst>
                                  <p:childTnLst>
                                    <p:set>
                                      <p:cBhvr>
                                        <p:cTn dur="1" fill="hold" id="9">
                                          <p:stCondLst>
                                            <p:cond delay="0"/>
                                          </p:stCondLst>
                                        </p:cTn>
                                        <p:tgtEl>
                                          <p:spTgt spid="10"/>
                                        </p:tgtEl>
                                        <p:attrNameLst>
                                          <p:attrName>style.visibility</p:attrName>
                                        </p:attrNameLst>
                                      </p:cBhvr>
                                      <p:to>
                                        <p:strVal val="visible"/>
                                      </p:to>
                                    </p:set>
                                    <p:anim calcmode="lin" valueType="num">
                                      <p:cBhvr additive="base">
                                        <p:cTn dur="500" fill="hold" id="10"/>
                                        <p:tgtEl>
                                          <p:spTgt spid="10"/>
                                        </p:tgtEl>
                                        <p:attrNameLst>
                                          <p:attrName>ppt_x</p:attrName>
                                        </p:attrNameLst>
                                      </p:cBhvr>
                                      <p:tavLst>
                                        <p:tav tm="0">
                                          <p:val>
                                            <p:strVal val="1+#ppt_w/2"/>
                                          </p:val>
                                        </p:tav>
                                        <p:tav tm="100000">
                                          <p:val>
                                            <p:strVal val="#ppt_x"/>
                                          </p:val>
                                        </p:tav>
                                      </p:tavLst>
                                    </p:anim>
                                    <p:anim calcmode="lin" valueType="num">
                                      <p:cBhvr additive="base">
                                        <p:cTn dur="500" fill="hold" id="11"/>
                                        <p:tgtEl>
                                          <p:spTgt spid="10"/>
                                        </p:tgtEl>
                                        <p:attrNameLst>
                                          <p:attrName>ppt_y</p:attrName>
                                        </p:attrNameLst>
                                      </p:cBhvr>
                                      <p:tavLst>
                                        <p:tav tm="0">
                                          <p:val>
                                            <p:strVal val="0-#ppt_h/2"/>
                                          </p:val>
                                        </p:tav>
                                        <p:tav tm="100000">
                                          <p:val>
                                            <p:strVal val="#ppt_y"/>
                                          </p:val>
                                        </p:tav>
                                      </p:tavLst>
                                    </p:anim>
                                  </p:childTnLst>
                                </p:cTn>
                              </p:par>
                              <p:par>
                                <p:cTn fill="hold" grpId="0" id="12" nodeType="withEffect" presetClass="entr" presetID="2" presetSubtype="3">
                                  <p:stCondLst>
                                    <p:cond delay="50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1+#ppt_w/2"/>
                                          </p:val>
                                        </p:tav>
                                        <p:tav tm="100000">
                                          <p:val>
                                            <p:strVal val="#ppt_x"/>
                                          </p:val>
                                        </p:tav>
                                      </p:tavLst>
                                    </p:anim>
                                    <p:anim calcmode="lin" valueType="num">
                                      <p:cBhvr additive="base">
                                        <p:cTn dur="500" fill="hold" id="15"/>
                                        <p:tgtEl>
                                          <p:spTgt spid="12"/>
                                        </p:tgtEl>
                                        <p:attrNameLst>
                                          <p:attrName>ppt_y</p:attrName>
                                        </p:attrNameLst>
                                      </p:cBhvr>
                                      <p:tavLst>
                                        <p:tav tm="0">
                                          <p:val>
                                            <p:strVal val="0-#ppt_h/2"/>
                                          </p:val>
                                        </p:tav>
                                        <p:tav tm="100000">
                                          <p:val>
                                            <p:strVal val="#ppt_y"/>
                                          </p:val>
                                        </p:tav>
                                      </p:tavLst>
                                    </p:anim>
                                  </p:childTnLst>
                                </p:cTn>
                              </p:par>
                              <p:par>
                                <p:cTn fill="hold" grpId="0" id="16" nodeType="withEffect" presetClass="entr" presetID="2" presetSubtype="12">
                                  <p:stCondLst>
                                    <p:cond delay="500"/>
                                  </p:stCondLst>
                                  <p:childTnLst>
                                    <p:set>
                                      <p:cBhvr>
                                        <p:cTn dur="1" fill="hold" id="17">
                                          <p:stCondLst>
                                            <p:cond delay="0"/>
                                          </p:stCondLst>
                                        </p:cTn>
                                        <p:tgtEl>
                                          <p:spTgt spid="11"/>
                                        </p:tgtEl>
                                        <p:attrNameLst>
                                          <p:attrName>style.visibility</p:attrName>
                                        </p:attrNameLst>
                                      </p:cBhvr>
                                      <p:to>
                                        <p:strVal val="visible"/>
                                      </p:to>
                                    </p:set>
                                    <p:anim calcmode="lin" valueType="num">
                                      <p:cBhvr additive="base">
                                        <p:cTn dur="500" fill="hold" id="18"/>
                                        <p:tgtEl>
                                          <p:spTgt spid="11"/>
                                        </p:tgtEl>
                                        <p:attrNameLst>
                                          <p:attrName>ppt_x</p:attrName>
                                        </p:attrNameLst>
                                      </p:cBhvr>
                                      <p:tavLst>
                                        <p:tav tm="0">
                                          <p:val>
                                            <p:strVal val="0-#ppt_w/2"/>
                                          </p:val>
                                        </p:tav>
                                        <p:tav tm="100000">
                                          <p:val>
                                            <p:strVal val="#ppt_x"/>
                                          </p:val>
                                        </p:tav>
                                      </p:tavLst>
                                    </p:anim>
                                    <p:anim calcmode="lin" valueType="num">
                                      <p:cBhvr additive="base">
                                        <p:cTn dur="500" fill="hold" id="19"/>
                                        <p:tgtEl>
                                          <p:spTgt spid="11"/>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12">
                                  <p:stCondLst>
                                    <p:cond delay="50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0-#ppt_w/2"/>
                                          </p:val>
                                        </p:tav>
                                        <p:tav tm="100000">
                                          <p:val>
                                            <p:strVal val="#ppt_x"/>
                                          </p:val>
                                        </p:tav>
                                      </p:tavLst>
                                    </p:anim>
                                    <p:anim calcmode="lin" valueType="num">
                                      <p:cBhvr additive="base">
                                        <p:cTn dur="500" fill="hold" id="23"/>
                                        <p:tgtEl>
                                          <p:spTgt spid="13"/>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12">
                                  <p:stCondLst>
                                    <p:cond delay="50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fill="hold" id="26"/>
                                        <p:tgtEl>
                                          <p:spTgt spid="14"/>
                                        </p:tgtEl>
                                        <p:attrNameLst>
                                          <p:attrName>ppt_x</p:attrName>
                                        </p:attrNameLst>
                                      </p:cBhvr>
                                      <p:tavLst>
                                        <p:tav tm="0">
                                          <p:val>
                                            <p:strVal val="0-#ppt_w/2"/>
                                          </p:val>
                                        </p:tav>
                                        <p:tav tm="100000">
                                          <p:val>
                                            <p:strVal val="#ppt_x"/>
                                          </p:val>
                                        </p:tav>
                                      </p:tavLst>
                                    </p:anim>
                                    <p:anim calcmode="lin" valueType="num">
                                      <p:cBhvr additive="base">
                                        <p:cTn dur="500" fill="hold" id="27"/>
                                        <p:tgtEl>
                                          <p:spTgt spid="14"/>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12">
                                  <p:stCondLst>
                                    <p:cond delay="50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0-#ppt_w/2"/>
                                          </p:val>
                                        </p:tav>
                                        <p:tav tm="100000">
                                          <p:val>
                                            <p:strVal val="#ppt_x"/>
                                          </p:val>
                                        </p:tav>
                                      </p:tavLst>
                                    </p:anim>
                                    <p:anim calcmode="lin" valueType="num">
                                      <p:cBhvr additive="base">
                                        <p:cTn dur="500" fill="hold" id="31"/>
                                        <p:tgtEl>
                                          <p:spTgt spid="15"/>
                                        </p:tgtEl>
                                        <p:attrNameLst>
                                          <p:attrName>ppt_y</p:attrName>
                                        </p:attrNameLst>
                                      </p:cBhvr>
                                      <p:tavLst>
                                        <p:tav tm="0">
                                          <p:val>
                                            <p:strVal val="1+#ppt_h/2"/>
                                          </p:val>
                                        </p:tav>
                                        <p:tav tm="100000">
                                          <p:val>
                                            <p:strVal val="#ppt_y"/>
                                          </p:val>
                                        </p:tav>
                                      </p:tavLst>
                                    </p:anim>
                                  </p:childTnLst>
                                </p:cTn>
                              </p:par>
                              <p:par>
                                <p:cTn fill="hold" grpId="0" id="32" nodeType="withEffect" presetClass="entr" presetID="52" presetSubtype="0">
                                  <p:stCondLst>
                                    <p:cond delay="0"/>
                                  </p:stCondLst>
                                  <p:iterate type="lt">
                                    <p:tmPct val="10000"/>
                                  </p:iterate>
                                  <p:childTnLst>
                                    <p:set>
                                      <p:cBhvr>
                                        <p:cTn dur="1" fill="hold" id="33">
                                          <p:stCondLst>
                                            <p:cond delay="0"/>
                                          </p:stCondLst>
                                        </p:cTn>
                                        <p:tgtEl>
                                          <p:spTgt spid="16"/>
                                        </p:tgtEl>
                                        <p:attrNameLst>
                                          <p:attrName>style.visibility</p:attrName>
                                        </p:attrNameLst>
                                      </p:cBhvr>
                                      <p:to>
                                        <p:strVal val="visible"/>
                                      </p:to>
                                    </p:set>
                                    <p:animScale>
                                      <p:cBhvr>
                                        <p:cTn decel="50000" dur="1000" fill="hold" id="34">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16"/>
                                        </p:tgtEl>
                                        <p:attrNameLst>
                                          <p:attrName>ppt_x</p:attrName>
                                          <p:attrName>ppt_y</p:attrName>
                                        </p:attrNameLst>
                                      </p:cBhvr>
                                    </p:animMotion>
                                    <p:animEffect filter="fade" transition="in">
                                      <p:cBhvr>
                                        <p:cTn dur="1000" id="36"/>
                                        <p:tgtEl>
                                          <p:spTgt spid="16"/>
                                        </p:tgtEl>
                                      </p:cBhvr>
                                    </p:animEffect>
                                  </p:childTnLst>
                                </p:cTn>
                              </p:par>
                              <p:par>
                                <p:cTn fill="hold" grpId="0" id="37" nodeType="withEffect" presetClass="entr" presetID="52" presetSubtype="0">
                                  <p:stCondLst>
                                    <p:cond delay="0"/>
                                  </p:stCondLst>
                                  <p:iterate type="lt">
                                    <p:tmPct val="10000"/>
                                  </p:iterate>
                                  <p:childTnLst>
                                    <p:set>
                                      <p:cBhvr>
                                        <p:cTn dur="1" fill="hold" id="38">
                                          <p:stCondLst>
                                            <p:cond delay="0"/>
                                          </p:stCondLst>
                                        </p:cTn>
                                        <p:tgtEl>
                                          <p:spTgt spid="17"/>
                                        </p:tgtEl>
                                        <p:attrNameLst>
                                          <p:attrName>style.visibility</p:attrName>
                                        </p:attrNameLst>
                                      </p:cBhvr>
                                      <p:to>
                                        <p:strVal val="visible"/>
                                      </p:to>
                                    </p:set>
                                    <p:animScale>
                                      <p:cBhvr>
                                        <p:cTn decel="50000" dur="1000" fill="hold" id="39">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17"/>
                                        </p:tgtEl>
                                        <p:attrNameLst>
                                          <p:attrName>ppt_x</p:attrName>
                                          <p:attrName>ppt_y</p:attrName>
                                        </p:attrNameLst>
                                      </p:cBhvr>
                                    </p:animMotion>
                                    <p:animEffect filter="fade" transition="in">
                                      <p:cBhvr>
                                        <p:cTn dur="1000" id="41"/>
                                        <p:tgtEl>
                                          <p:spTgt spid="17"/>
                                        </p:tgtEl>
                                      </p:cBhvr>
                                    </p:animEffect>
                                  </p:childTnLst>
                                </p:cTn>
                              </p:par>
                              <p:par>
                                <p:cTn fill="hold" grpId="0" id="42" nodeType="withEffect" presetClass="entr" presetID="52" presetSubtype="0">
                                  <p:stCondLst>
                                    <p:cond delay="0"/>
                                  </p:stCondLst>
                                  <p:iterate type="lt">
                                    <p:tmPct val="10000"/>
                                  </p:iterate>
                                  <p:childTnLst>
                                    <p:set>
                                      <p:cBhvr>
                                        <p:cTn dur="1" fill="hold" id="43">
                                          <p:stCondLst>
                                            <p:cond delay="0"/>
                                          </p:stCondLst>
                                        </p:cTn>
                                        <p:tgtEl>
                                          <p:spTgt spid="18"/>
                                        </p:tgtEl>
                                        <p:attrNameLst>
                                          <p:attrName>style.visibility</p:attrName>
                                        </p:attrNameLst>
                                      </p:cBhvr>
                                      <p:to>
                                        <p:strVal val="visible"/>
                                      </p:to>
                                    </p:set>
                                    <p:animScale>
                                      <p:cBhvr>
                                        <p:cTn decel="50000" dur="1000" fill="hold" id="44">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18"/>
                                        </p:tgtEl>
                                        <p:attrNameLst>
                                          <p:attrName>ppt_x</p:attrName>
                                          <p:attrName>ppt_y</p:attrName>
                                        </p:attrNameLst>
                                      </p:cBhvr>
                                    </p:animMotion>
                                    <p:animEffect filter="fade" transition="in">
                                      <p:cBhvr>
                                        <p:cTn dur="1000" id="46"/>
                                        <p:tgtEl>
                                          <p:spTgt spid="18"/>
                                        </p:tgtEl>
                                      </p:cBhvr>
                                    </p:animEffect>
                                  </p:childTnLst>
                                </p:cTn>
                              </p:par>
                              <p:par>
                                <p:cTn fill="hold" grpId="0" id="47" nodeType="withEffect" presetClass="entr" presetID="52" presetSubtype="0">
                                  <p:stCondLst>
                                    <p:cond delay="0"/>
                                  </p:stCondLst>
                                  <p:iterate type="lt">
                                    <p:tmPct val="10000"/>
                                  </p:iterate>
                                  <p:childTnLst>
                                    <p:set>
                                      <p:cBhvr>
                                        <p:cTn dur="1" fill="hold" id="48">
                                          <p:stCondLst>
                                            <p:cond delay="0"/>
                                          </p:stCondLst>
                                        </p:cTn>
                                        <p:tgtEl>
                                          <p:spTgt spid="19"/>
                                        </p:tgtEl>
                                        <p:attrNameLst>
                                          <p:attrName>style.visibility</p:attrName>
                                        </p:attrNameLst>
                                      </p:cBhvr>
                                      <p:to>
                                        <p:strVal val="visible"/>
                                      </p:to>
                                    </p:set>
                                    <p:animScale>
                                      <p:cBhvr>
                                        <p:cTn decel="50000" dur="1000" fill="hold" id="49">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0">
                                          <p:stCondLst>
                                            <p:cond delay="0"/>
                                          </p:stCondLst>
                                        </p:cTn>
                                        <p:tgtEl>
                                          <p:spTgt spid="19"/>
                                        </p:tgtEl>
                                        <p:attrNameLst>
                                          <p:attrName>ppt_x</p:attrName>
                                          <p:attrName>ppt_y</p:attrName>
                                        </p:attrNameLst>
                                      </p:cBhvr>
                                    </p:animMotion>
                                    <p:animEffect filter="fade" transition="in">
                                      <p:cBhvr>
                                        <p:cTn dur="1000" id="51"/>
                                        <p:tgtEl>
                                          <p:spTgt spid="19"/>
                                        </p:tgtEl>
                                      </p:cBhvr>
                                    </p:animEffect>
                                  </p:childTnLst>
                                </p:cTn>
                              </p:par>
                            </p:childTnLst>
                          </p:cTn>
                        </p:par>
                        <p:par>
                          <p:cTn fill="hold" id="52" nodeType="afterGroup">
                            <p:stCondLst>
                              <p:cond delay="1000"/>
                            </p:stCondLst>
                            <p:childTnLst>
                              <p:par>
                                <p:cTn fill="hold" grpId="0" id="53" nodeType="afterEffect" presetClass="entr" presetID="41" presetSubtype="0">
                                  <p:stCondLst>
                                    <p:cond delay="0"/>
                                  </p:stCondLst>
                                  <p:iterate type="lt">
                                    <p:tmPct val="10000"/>
                                  </p:iterate>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6"/>
                                        <p:tgtEl>
                                          <p:spTgt spid="20"/>
                                        </p:tgtEl>
                                        <p:attrNameLst>
                                          <p:attrName>ppt_y</p:attrName>
                                        </p:attrNameLst>
                                      </p:cBhvr>
                                      <p:tavLst>
                                        <p:tav tm="0">
                                          <p:val>
                                            <p:strVal val="#ppt_y"/>
                                          </p:val>
                                        </p:tav>
                                        <p:tav tm="100000">
                                          <p:val>
                                            <p:strVal val="#ppt_y"/>
                                          </p:val>
                                        </p:tav>
                                      </p:tavLst>
                                    </p:anim>
                                    <p:anim calcmode="lin" valueType="num">
                                      <p:cBhvr>
                                        <p:cTn dur="500" fill="hold" id="57"/>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8"/>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9" tmFilter="0,0; .5, 1; 1, 1"/>
                                        <p:tgtEl>
                                          <p:spTgt spid="20"/>
                                        </p:tgtEl>
                                      </p:cBhvr>
                                    </p:animEffect>
                                  </p:childTnLst>
                                </p:cTn>
                              </p:par>
                            </p:childTnLst>
                          </p:cTn>
                        </p:par>
                        <p:par>
                          <p:cTn fill="hold" id="60" nodeType="afterGroup">
                            <p:stCondLst>
                              <p:cond delay="1500"/>
                            </p:stCondLst>
                            <p:childTnLst>
                              <p:par>
                                <p:cTn fill="hold" grpId="0" id="61" nodeType="afterEffect" presetClass="entr" presetID="41" presetSubtype="0">
                                  <p:stCondLst>
                                    <p:cond delay="0"/>
                                  </p:stCondLst>
                                  <p:iterate type="lt">
                                    <p:tmPct val="10000"/>
                                  </p:iterate>
                                  <p:childTnLst>
                                    <p:set>
                                      <p:cBhvr>
                                        <p:cTn dur="1" fill="hold" id="62">
                                          <p:stCondLst>
                                            <p:cond delay="0"/>
                                          </p:stCondLst>
                                        </p:cTn>
                                        <p:tgtEl>
                                          <p:spTgt spid="21"/>
                                        </p:tgtEl>
                                        <p:attrNameLst>
                                          <p:attrName>style.visibility</p:attrName>
                                        </p:attrNameLst>
                                      </p:cBhvr>
                                      <p:to>
                                        <p:strVal val="visible"/>
                                      </p:to>
                                    </p:set>
                                    <p:anim calcmode="lin" valueType="num">
                                      <p:cBhvr>
                                        <p:cTn dur="500" fill="hold" id="63"/>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4"/>
                                        <p:tgtEl>
                                          <p:spTgt spid="21"/>
                                        </p:tgtEl>
                                        <p:attrNameLst>
                                          <p:attrName>ppt_y</p:attrName>
                                        </p:attrNameLst>
                                      </p:cBhvr>
                                      <p:tavLst>
                                        <p:tav tm="0">
                                          <p:val>
                                            <p:strVal val="#ppt_y"/>
                                          </p:val>
                                        </p:tav>
                                        <p:tav tm="100000">
                                          <p:val>
                                            <p:strVal val="#ppt_y"/>
                                          </p:val>
                                        </p:tav>
                                      </p:tavLst>
                                    </p:anim>
                                    <p:anim calcmode="lin" valueType="num">
                                      <p:cBhvr>
                                        <p:cTn dur="500" fill="hold" id="65"/>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6"/>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7" tmFilter="0,0; .5, 1; 1, 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 name="六边形 3"/>
          <p:cNvSpPr/>
          <p:nvPr/>
        </p:nvSpPr>
        <p:spPr>
          <a:xfrm>
            <a:off x="2494806" y="1844824"/>
            <a:ext cx="7128792" cy="3096344"/>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3792958" y="2042264"/>
            <a:ext cx="4653280" cy="1432560"/>
          </a:xfrm>
          <a:prstGeom prst="rect">
            <a:avLst/>
          </a:prstGeom>
          <a:noFill/>
        </p:spPr>
        <p:txBody>
          <a:bodyPr rtlCol="0" wrap="none">
            <a:spAutoFit/>
          </a:bodyPr>
          <a:lstStyle/>
          <a:p>
            <a:pPr algn="ctr"/>
            <a:r>
              <a:rPr altLang="en-US" lang="zh-CN" smtClean="0" sz="8800">
                <a:solidFill>
                  <a:srgbClr val="00A2A4"/>
                </a:solidFill>
                <a:latin charset="0" pitchFamily="34" typeface="AvantGarde Md BT"/>
                <a:ea charset="-122" pitchFamily="34" typeface="微软雅黑"/>
              </a:rPr>
              <a:t>认识自我</a:t>
            </a:r>
          </a:p>
        </p:txBody>
      </p:sp>
      <p:sp>
        <p:nvSpPr>
          <p:cNvPr id="7" name="TextBox 6"/>
          <p:cNvSpPr txBox="1"/>
          <p:nvPr/>
        </p:nvSpPr>
        <p:spPr>
          <a:xfrm>
            <a:off x="3718944" y="3914472"/>
            <a:ext cx="4674640" cy="731520"/>
          </a:xfrm>
          <a:prstGeom prst="rect">
            <a:avLst/>
          </a:prstGeom>
          <a:noFill/>
        </p:spPr>
        <p:txBody>
          <a:bodyPr rtlCol="0" wrap="square">
            <a:spAutoFit/>
          </a:bodyPr>
          <a:lstStyle/>
          <a:p>
            <a:r>
              <a:rPr altLang="en-US" lang="zh-CN" smtClean="0" sz="1400">
                <a:solidFill>
                  <a:schemeClr val="tx1">
                    <a:lumMod val="50000"/>
                    <a:lumOff val="50000"/>
                  </a:schemeClr>
                </a:solidFill>
                <a:latin typeface="微软雅黑"/>
                <a:ea typeface="微软雅黑"/>
                <a:sym charset="0" typeface="Gill Sans"/>
              </a:rPr>
              <a:t>   此处添加详细文本描述，建议与标题相关并符合整体语言风格，语言描述尽量简洁生动。尽量将每页幻灯片的字数控制在  200字以内。</a:t>
            </a:r>
          </a:p>
        </p:txBody>
      </p:sp>
      <p:sp>
        <p:nvSpPr>
          <p:cNvPr id="8" name="矩形 7"/>
          <p:cNvSpPr/>
          <p:nvPr/>
        </p:nvSpPr>
        <p:spPr>
          <a:xfrm>
            <a:off x="3822355" y="3458433"/>
            <a:ext cx="4571229" cy="336540"/>
          </a:xfrm>
          <a:prstGeom prst="rec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Aft>
                <a:spcPct val="0"/>
              </a:spcAft>
              <a:defRPr/>
            </a:pPr>
            <a:r>
              <a:rPr altLang="en-US" lang="zh-CN" smtClean="0" sz="1600">
                <a:solidFill>
                  <a:schemeClr val="bg1"/>
                </a:solidFill>
                <a:latin charset="-122" pitchFamily="34" typeface="微软雅黑"/>
                <a:ea charset="-122" pitchFamily="34" typeface="微软雅黑"/>
              </a:rPr>
              <a:t>分析自身实际情况</a:t>
            </a:r>
          </a:p>
        </p:txBody>
      </p:sp>
      <p:sp>
        <p:nvSpPr>
          <p:cNvPr id="10" name="矩形 3"/>
          <p:cNvSpPr/>
          <p:nvPr/>
        </p:nvSpPr>
        <p:spPr>
          <a:xfrm rot="2700000">
            <a:off x="237897" y="-1334293"/>
            <a:ext cx="1152128" cy="5313496"/>
          </a:xfrm>
          <a:custGeom>
            <a:gdLst>
              <a:gd fmla="*/ 0 w 1152128" name="connsiteX0"/>
              <a:gd fmla="*/ 0 h 5313496" name="connsiteY0"/>
              <a:gd fmla="*/ 1152128 w 1152128" name="connsiteX1"/>
              <a:gd fmla="*/ 0 h 5313496" name="connsiteY1"/>
              <a:gd fmla="*/ 1152128 w 1152128" name="connsiteX2"/>
              <a:gd fmla="*/ 5313496 h 5313496" name="connsiteY2"/>
              <a:gd fmla="*/ 0 w 1152128" name="connsiteX3"/>
              <a:gd fmla="*/ 4020339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0" y="4020339"/>
                </a:lnTo>
                <a:lnTo>
                  <a:pt x="0" y="0"/>
                </a:ln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3"/>
          <p:cNvSpPr/>
          <p:nvPr/>
        </p:nvSpPr>
        <p:spPr>
          <a:xfrm rot="2700000">
            <a:off x="2764402" y="-542098"/>
            <a:ext cx="227310" cy="209665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3"/>
          <p:cNvSpPr/>
          <p:nvPr/>
        </p:nvSpPr>
        <p:spPr>
          <a:xfrm flipH="1" rot="13545224">
            <a:off x="11807967" y="4863243"/>
            <a:ext cx="459330" cy="3392682"/>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3"/>
          <p:cNvSpPr/>
          <p:nvPr/>
        </p:nvSpPr>
        <p:spPr>
          <a:xfrm flipH="1" rot="13545224">
            <a:off x="11139918" y="3699473"/>
            <a:ext cx="574416" cy="4242726"/>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3"/>
          <p:cNvSpPr/>
          <p:nvPr/>
        </p:nvSpPr>
        <p:spPr>
          <a:xfrm flipH="1" rot="13545224">
            <a:off x="10781236" y="6028508"/>
            <a:ext cx="275040" cy="2031488"/>
          </a:xfrm>
          <a:custGeom>
            <a:gdLst>
              <a:gd fmla="*/ 0 w 1152128" name="connsiteX0"/>
              <a:gd fmla="*/ 0 h 5313496" name="connsiteY0"/>
              <a:gd fmla="*/ 1152128 w 1152128" name="connsiteX1"/>
              <a:gd fmla="*/ 0 h 5313496" name="connsiteY1"/>
              <a:gd fmla="*/ 1152128 w 1152128" name="connsiteX2"/>
              <a:gd fmla="*/ 5313496 h 5313496" name="connsiteY2"/>
              <a:gd fmla="*/ 16388 w 1152128" name="connsiteX3"/>
              <a:gd fmla="*/ 4552885 h 5313496" name="connsiteY3"/>
              <a:gd fmla="*/ 0 w 1152128" name="connsiteX4"/>
              <a:gd fmla="*/ 0 h 53134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13496" w="1152128">
                <a:moveTo>
                  <a:pt x="0" y="0"/>
                </a:moveTo>
                <a:lnTo>
                  <a:pt x="1152128" y="0"/>
                </a:lnTo>
                <a:lnTo>
                  <a:pt x="1152128" y="5313496"/>
                </a:lnTo>
                <a:lnTo>
                  <a:pt x="16388" y="4552885"/>
                </a:lnTo>
                <a:cubicBezTo>
                  <a:pt x="10925" y="3035257"/>
                  <a:pt x="5463" y="1517628"/>
                  <a:pt x="0" y="0"/>
                </a:cubicBezTo>
                <a:close/>
              </a:path>
            </a:pathLst>
          </a:cu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2736997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30000"/>
                                  </p:iterate>
                                  <p:childTnLst>
                                    <p:set>
                                      <p:cBhvr>
                                        <p:cTn dur="1" fill="hold" id="10">
                                          <p:stCondLst>
                                            <p:cond delay="0"/>
                                          </p:stCondLst>
                                        </p:cTn>
                                        <p:tgtEl>
                                          <p:spTgt spid="5"/>
                                        </p:tgtEl>
                                        <p:attrNameLst>
                                          <p:attrName>style.visibility</p:attrName>
                                        </p:attrNameLst>
                                      </p:cBhvr>
                                      <p:to>
                                        <p:strVal val="visible"/>
                                      </p:to>
                                    </p:set>
                                    <p:animEffect filter="randombar(horizontal)" transition="in">
                                      <p:cBhvr>
                                        <p:cTn dur="500" id="11"/>
                                        <p:tgtEl>
                                          <p:spTgt spid="5"/>
                                        </p:tgtEl>
                                      </p:cBhvr>
                                    </p:animEffect>
                                  </p:childTnLst>
                                </p:cTn>
                              </p:par>
                              <p:par>
                                <p:cTn fill="hold" grpId="0" id="12" nodeType="withEffect" presetClass="entr" presetID="12" presetSubtype="8">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500" id="14"/>
                                        <p:tgtEl>
                                          <p:spTgt spid="8"/>
                                        </p:tgtEl>
                                        <p:attrNameLst>
                                          <p:attrName>ppt_x</p:attrName>
                                        </p:attrNameLst>
                                      </p:cBhvr>
                                      <p:tavLst>
                                        <p:tav tm="0">
                                          <p:val>
                                            <p:strVal val="#ppt_x-#ppt_w*1.125000"/>
                                          </p:val>
                                        </p:tav>
                                        <p:tav tm="100000">
                                          <p:val>
                                            <p:strVal val="#ppt_x"/>
                                          </p:val>
                                        </p:tav>
                                      </p:tavLst>
                                    </p:anim>
                                    <p:animEffect filter="wipe(right)" transition="in">
                                      <p:cBhvr>
                                        <p:cTn dur="500" id="15"/>
                                        <p:tgtEl>
                                          <p:spTgt spid="8"/>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iterate type="lt">
                                    <p:tmPct val="30000"/>
                                  </p:iterate>
                                  <p:childTnLst>
                                    <p:set>
                                      <p:cBhvr>
                                        <p:cTn dur="1" fill="hold" id="18">
                                          <p:stCondLst>
                                            <p:cond delay="0"/>
                                          </p:stCondLst>
                                        </p:cTn>
                                        <p:tgtEl>
                                          <p:spTgt spid="7"/>
                                        </p:tgtEl>
                                        <p:attrNameLst>
                                          <p:attrName>style.visibility</p:attrName>
                                        </p:attrNameLst>
                                      </p:cBhvr>
                                      <p:to>
                                        <p:strVal val="visible"/>
                                      </p:to>
                                    </p:set>
                                    <p:animEffect filter="wipe(left)" transition="in">
                                      <p:cBhvr>
                                        <p:cTn dur="20" id="19"/>
                                        <p:tgtEl>
                                          <p:spTgt spid="7"/>
                                        </p:tgtEl>
                                      </p:cBhvr>
                                    </p:animEffect>
                                  </p:childTnLst>
                                </p:cTn>
                              </p:par>
                              <p:par>
                                <p:cTn fill="hold" grpId="0" id="20" nodeType="withEffect" presetClass="entr" presetID="2" presetSubtype="3">
                                  <p:stCondLst>
                                    <p:cond delay="50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3">
                                  <p:stCondLst>
                                    <p:cond delay="50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1+#ppt_w/2"/>
                                          </p:val>
                                        </p:tav>
                                        <p:tav tm="100000">
                                          <p:val>
                                            <p:strVal val="#ppt_x"/>
                                          </p:val>
                                        </p:tav>
                                      </p:tavLst>
                                    </p:anim>
                                    <p:anim calcmode="lin" valueType="num">
                                      <p:cBhvr additive="base">
                                        <p:cTn dur="500" fill="hold" id="27"/>
                                        <p:tgtEl>
                                          <p:spTgt spid="1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2">
                                  <p:stCondLst>
                                    <p:cond delay="50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0-#ppt_w/2"/>
                                          </p:val>
                                        </p:tav>
                                        <p:tav tm="100000">
                                          <p:val>
                                            <p:strVal val="#ppt_x"/>
                                          </p:val>
                                        </p:tav>
                                      </p:tavLst>
                                    </p:anim>
                                    <p:anim calcmode="lin" valueType="num">
                                      <p:cBhvr additive="base">
                                        <p:cTn dur="500" fill="hold" id="31"/>
                                        <p:tgtEl>
                                          <p:spTgt spid="12"/>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12">
                                  <p:stCondLst>
                                    <p:cond delay="50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0-#ppt_w/2"/>
                                          </p:val>
                                        </p:tav>
                                        <p:tav tm="100000">
                                          <p:val>
                                            <p:strVal val="#ppt_x"/>
                                          </p:val>
                                        </p:tav>
                                      </p:tavLst>
                                    </p:anim>
                                    <p:anim calcmode="lin" valueType="num">
                                      <p:cBhvr additive="base">
                                        <p:cTn dur="500" fill="hold" id="35"/>
                                        <p:tgtEl>
                                          <p:spTgt spid="1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50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0-#ppt_w/2"/>
                                          </p:val>
                                        </p:tav>
                                        <p:tav tm="100000">
                                          <p:val>
                                            <p:strVal val="#ppt_x"/>
                                          </p:val>
                                        </p:tav>
                                      </p:tavLst>
                                    </p:anim>
                                    <p:anim calcmode="lin" valueType="num">
                                      <p:cBhvr additive="base">
                                        <p:cTn dur="500" fill="hold" id="39"/>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0"/>
      <p:bldP grpId="0" spid="11"/>
      <p:bldP grpId="0" spid="12"/>
      <p:bldP grpId="0" spid="13"/>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00A2A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个人价值观</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05</a:t>
            </a:r>
          </a:p>
        </p:txBody>
      </p:sp>
      <p:pic>
        <p:nvPicPr>
          <p:cNvPr id="56" name="图片 55"/>
          <p:cNvPicPr>
            <a:picLocks noChangeAspect="1"/>
          </p:cNvPicPr>
          <p:nvPr/>
        </p:nvPicPr>
        <p:blipFill>
          <a:blip r:embed="rId3">
            <a:extLst>
              <a:ext uri="{BEBA8EAE-BF5A-486C-A8C5-ECC9F3942E4B}">
                <a14:imgProps>
                  <a14:imgLayer xmlns:d3p1="http://schemas.openxmlformats.org/officeDocument/2006/relationships" d3p1:embed="">
                    <a14:imgEffect>
                      <a14:backgroundRemoval b="98915" l="9091" r="100000" t="4545">
                        <a14:foregroundMark x1="60015" x2="60015" y1="18928" y2="18928"/>
                        <a14:foregroundMark x1="60169" x2="59784" y1="19403" y2="24016"/>
                        <a14:foregroundMark x1="27966" x2="28351" y1="28358" y2="31343"/>
                        <a14:foregroundMark x1="28582" x2="28120" y1="33446" y2="36703"/>
                        <a14:foregroundMark x1="25655" x2="24961" y1="32972" y2="34328"/>
                        <a14:foregroundMark x1="26194" x2="25424" y1="34057" y2="35957"/>
                        <a14:foregroundMark x1="88213" x2="91680" y1="30597" y2="28358"/>
                        <a14:foregroundMark x1="61402" x2="62018" y1="19335" y2="22524"/>
                        <a14:backgroundMark x1="31048" x2="31048" y1="32293" y2="32293"/>
                        <a14:backgroundMark x1="25424" x2="25424" y1="34939" y2="34939"/>
                        <a14:backgroundMark x1="26194" x2="25501" y1="33650" y2="34396"/>
                        <a14:backgroundMark x1="27427" x2="27427" y1="34328" y2="34328"/>
                        <a14:backgroundMark x1="91680" x2="91680" y1="25441" y2="25441"/>
                        <a14:backgroundMark x1="93220" x2="96456" y1="26255" y2="24423"/>
                      </a14:backgroundRemoval>
                    </a14:imgEffect>
                  </a14:imgLayer>
                </a14:imgProps>
              </a:ext>
              <a:ext uri="{28A0092B-C50C-407E-A947-70E740481C1C}">
                <a14:useLocalDpi val="0"/>
              </a:ext>
            </a:extLst>
          </a:blip>
          <a:stretch>
            <a:fillRect/>
          </a:stretch>
        </p:blipFill>
        <p:spPr>
          <a:xfrm>
            <a:off x="6196396" y="1430981"/>
            <a:ext cx="4221671" cy="4794098"/>
          </a:xfrm>
          <a:prstGeom prst="rect">
            <a:avLst/>
          </a:prstGeom>
          <a:effectLst>
            <a:outerShdw algn="br" dir="2700000" dist="139700" rotWithShape="0">
              <a:prstClr val="black">
                <a:alpha val="30000"/>
              </a:prstClr>
            </a:outerShdw>
          </a:effectLst>
        </p:spPr>
      </p:pic>
      <p:sp>
        <p:nvSpPr>
          <p:cNvPr id="57" name="右大括号 56"/>
          <p:cNvSpPr/>
          <p:nvPr/>
        </p:nvSpPr>
        <p:spPr>
          <a:xfrm>
            <a:off x="5964054" y="1674661"/>
            <a:ext cx="342174" cy="4045183"/>
          </a:xfrm>
          <a:prstGeom prst="rightBrace">
            <a:avLst>
              <a:gd fmla="val 57511" name="adj1"/>
              <a:gd fmla="val 50000" name="adj2"/>
            </a:avLst>
          </a:prstGeom>
          <a:ln w="15875">
            <a:solidFill>
              <a:srgbClr val="43BAB3"/>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charset="-122" pitchFamily="2" typeface="宋体"/>
              <a:cs typeface="+mn-cs"/>
            </a:endParaRPr>
          </a:p>
        </p:txBody>
      </p:sp>
      <p:sp>
        <p:nvSpPr>
          <p:cNvPr id="58" name="椭圆 57"/>
          <p:cNvSpPr/>
          <p:nvPr/>
        </p:nvSpPr>
        <p:spPr>
          <a:xfrm>
            <a:off x="2029755" y="1839969"/>
            <a:ext cx="792407" cy="793567"/>
          </a:xfrm>
          <a:prstGeom prst="ellipse">
            <a:avLst/>
          </a:prstGeom>
          <a:solidFill>
            <a:srgbClr val="00A2A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sp>
        <p:nvSpPr>
          <p:cNvPr id="59" name="等腰三角形 58"/>
          <p:cNvSpPr/>
          <p:nvPr/>
        </p:nvSpPr>
        <p:spPr>
          <a:xfrm rot="5400000">
            <a:off x="2971466" y="2189521"/>
            <a:ext cx="109577" cy="94463"/>
          </a:xfrm>
          <a:prstGeom prst="triangl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grpSp>
        <p:nvGrpSpPr>
          <p:cNvPr id="60" name="组合 59"/>
          <p:cNvGrpSpPr/>
          <p:nvPr/>
        </p:nvGrpSpPr>
        <p:grpSpPr>
          <a:xfrm>
            <a:off x="3219694" y="1772816"/>
            <a:ext cx="2314343" cy="1008112"/>
            <a:chOff x="8022910" y="1537222"/>
            <a:chExt cx="2314343" cy="1008112"/>
          </a:xfrm>
        </p:grpSpPr>
        <p:sp>
          <p:nvSpPr>
            <p:cNvPr id="61" name="文本框 12"/>
            <p:cNvSpPr txBox="1"/>
            <p:nvPr/>
          </p:nvSpPr>
          <p:spPr bwMode="auto">
            <a:xfrm>
              <a:off x="8022910" y="189900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62" name="文本框 13"/>
            <p:cNvSpPr txBox="1"/>
            <p:nvPr/>
          </p:nvSpPr>
          <p:spPr bwMode="auto">
            <a:xfrm>
              <a:off x="8022910" y="153722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mtClean="0" spc="100">
                  <a:solidFill>
                    <a:schemeClr val="tx1">
                      <a:lumMod val="50000"/>
                      <a:lumOff val="50000"/>
                    </a:schemeClr>
                  </a:solidFill>
                  <a:latin charset="-122" pitchFamily="34" typeface="微软雅黑"/>
                  <a:ea charset="-122" pitchFamily="34" typeface="微软雅黑"/>
                </a:rPr>
                <a:t>客观务实</a:t>
              </a:r>
            </a:p>
          </p:txBody>
        </p:sp>
      </p:grpSp>
      <p:sp>
        <p:nvSpPr>
          <p:cNvPr id="63" name="椭圆 62"/>
          <p:cNvSpPr/>
          <p:nvPr/>
        </p:nvSpPr>
        <p:spPr>
          <a:xfrm>
            <a:off x="2029755" y="3300469"/>
            <a:ext cx="792407" cy="793567"/>
          </a:xfrm>
          <a:prstGeom prst="ellipse">
            <a:avLst/>
          </a:prstGeom>
          <a:solidFill>
            <a:srgbClr val="F6A51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sp>
        <p:nvSpPr>
          <p:cNvPr id="64" name="等腰三角形 63"/>
          <p:cNvSpPr/>
          <p:nvPr/>
        </p:nvSpPr>
        <p:spPr>
          <a:xfrm rot="5400000">
            <a:off x="2971466" y="3650021"/>
            <a:ext cx="109577" cy="94463"/>
          </a:xfrm>
          <a:prstGeom prst="triangle">
            <a:avLst/>
          </a:pr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grpSp>
        <p:nvGrpSpPr>
          <p:cNvPr id="65" name="组合 64"/>
          <p:cNvGrpSpPr/>
          <p:nvPr/>
        </p:nvGrpSpPr>
        <p:grpSpPr>
          <a:xfrm>
            <a:off x="3219694" y="3212976"/>
            <a:ext cx="2314343" cy="1008112"/>
            <a:chOff x="8022910" y="1516882"/>
            <a:chExt cx="2314343" cy="1008112"/>
          </a:xfrm>
        </p:grpSpPr>
        <p:sp>
          <p:nvSpPr>
            <p:cNvPr id="66" name="文本框 21"/>
            <p:cNvSpPr txBox="1"/>
            <p:nvPr/>
          </p:nvSpPr>
          <p:spPr bwMode="auto">
            <a:xfrm>
              <a:off x="8022910" y="1878663"/>
              <a:ext cx="2314343" cy="640080"/>
            </a:xfrm>
            <a:prstGeom prst="rect">
              <a:avLst/>
            </a:prstGeom>
            <a:noFill/>
          </p:spPr>
          <p:txBody>
            <a:bodyPr wrap="square">
              <a:spAutoFit/>
            </a:bodyPr>
            <a:lstStyle/>
            <a:p>
              <a:pPr algn="just"/>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67" name="文本框 22"/>
            <p:cNvSpPr txBox="1"/>
            <p:nvPr/>
          </p:nvSpPr>
          <p:spPr bwMode="auto">
            <a:xfrm>
              <a:off x="8022910" y="151688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mtClean="0" spc="100">
                  <a:solidFill>
                    <a:schemeClr val="tx1">
                      <a:lumMod val="50000"/>
                      <a:lumOff val="50000"/>
                    </a:schemeClr>
                  </a:solidFill>
                  <a:latin charset="-122" pitchFamily="34" typeface="微软雅黑"/>
                  <a:ea charset="-122" pitchFamily="34" typeface="微软雅黑"/>
                </a:rPr>
                <a:t>渴望成功</a:t>
              </a:r>
            </a:p>
          </p:txBody>
        </p:sp>
      </p:grpSp>
      <p:sp>
        <p:nvSpPr>
          <p:cNvPr id="68" name="椭圆 67"/>
          <p:cNvSpPr/>
          <p:nvPr/>
        </p:nvSpPr>
        <p:spPr>
          <a:xfrm>
            <a:off x="2029755" y="4760969"/>
            <a:ext cx="792407" cy="793567"/>
          </a:xfrm>
          <a:prstGeom prst="ellipse">
            <a:avLst/>
          </a:prstGeom>
          <a:solidFill>
            <a:srgbClr val="FB7D6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sp>
        <p:nvSpPr>
          <p:cNvPr id="69" name="等腰三角形 68"/>
          <p:cNvSpPr/>
          <p:nvPr/>
        </p:nvSpPr>
        <p:spPr>
          <a:xfrm rot="5400000">
            <a:off x="2971466" y="5110521"/>
            <a:ext cx="109577" cy="94463"/>
          </a:xfrm>
          <a:prstGeom prst="triangl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itchFamily="2" typeface="宋体"/>
              <a:cs typeface="+mn-cs"/>
            </a:endParaRPr>
          </a:p>
        </p:txBody>
      </p:sp>
      <p:grpSp>
        <p:nvGrpSpPr>
          <p:cNvPr id="70" name="组合 69"/>
          <p:cNvGrpSpPr/>
          <p:nvPr/>
        </p:nvGrpSpPr>
        <p:grpSpPr>
          <a:xfrm>
            <a:off x="3219694" y="4653136"/>
            <a:ext cx="2314343" cy="1412636"/>
            <a:chOff x="8022910" y="1496542"/>
            <a:chExt cx="2314343" cy="1412636"/>
          </a:xfrm>
        </p:grpSpPr>
        <p:sp>
          <p:nvSpPr>
            <p:cNvPr id="71" name="文本框 28"/>
            <p:cNvSpPr txBox="1"/>
            <p:nvPr/>
          </p:nvSpPr>
          <p:spPr bwMode="auto">
            <a:xfrm>
              <a:off x="8022910" y="1856582"/>
              <a:ext cx="2314343" cy="804672"/>
            </a:xfrm>
            <a:prstGeom prst="rect">
              <a:avLst/>
            </a:prstGeom>
            <a:noFill/>
          </p:spPr>
          <p:txBody>
            <a:bodyPr wrap="square">
              <a:spAutoFit/>
            </a:bodyPr>
            <a:lstStyle/>
            <a:p>
              <a:pPr>
                <a:lnSpc>
                  <a:spcPct val="130000"/>
                </a:lnSpc>
                <a:defRPr/>
              </a:pPr>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您的内容打在这里，或者通过复制您的文本后，在此框中粘贴。您的内容打在这里。</a:t>
              </a:r>
            </a:p>
          </p:txBody>
        </p:sp>
        <p:sp>
          <p:nvSpPr>
            <p:cNvPr id="72" name="文本框 29"/>
            <p:cNvSpPr txBox="1"/>
            <p:nvPr/>
          </p:nvSpPr>
          <p:spPr bwMode="auto">
            <a:xfrm>
              <a:off x="8022910" y="1496542"/>
              <a:ext cx="2160856" cy="36576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mtClean="0" spc="100">
                  <a:solidFill>
                    <a:schemeClr val="tx1">
                      <a:lumMod val="50000"/>
                      <a:lumOff val="50000"/>
                    </a:schemeClr>
                  </a:solidFill>
                  <a:latin charset="-122" pitchFamily="34" typeface="微软雅黑"/>
                  <a:ea charset="-122" pitchFamily="34" typeface="微软雅黑"/>
                </a:rPr>
                <a:t>乐观积极</a:t>
              </a:r>
            </a:p>
          </p:txBody>
        </p:sp>
      </p:grpSp>
      <p:sp>
        <p:nvSpPr>
          <p:cNvPr id="73" name="矩形 72"/>
          <p:cNvSpPr/>
          <p:nvPr/>
        </p:nvSpPr>
        <p:spPr>
          <a:xfrm>
            <a:off x="6862854" y="3440243"/>
            <a:ext cx="1827835" cy="514018"/>
          </a:xfrm>
          <a:prstGeom prst="rect">
            <a:avLst/>
          </a:prstGeom>
          <a:solidFill>
            <a:srgbClr val="43BAB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mtClean="0" sz="2400">
                <a:solidFill>
                  <a:schemeClr val="bg1"/>
                </a:solidFill>
                <a:latin charset="-122" pitchFamily="34" typeface="微软雅黑"/>
                <a:ea charset="-122" pitchFamily="34" typeface="微软雅黑"/>
              </a:rPr>
              <a:t>个人价值观</a:t>
            </a:r>
          </a:p>
        </p:txBody>
      </p:sp>
      <p:grpSp>
        <p:nvGrpSpPr>
          <p:cNvPr id="74" name="组合 73"/>
          <p:cNvGrpSpPr/>
          <p:nvPr/>
        </p:nvGrpSpPr>
        <p:grpSpPr>
          <a:xfrm>
            <a:off x="2249717" y="2087040"/>
            <a:ext cx="364409" cy="302521"/>
            <a:chOff x="3132963" y="3140191"/>
            <a:chExt cx="645573" cy="535933"/>
          </a:xfrm>
          <a:solidFill>
            <a:schemeClr val="bg1"/>
          </a:solidFill>
        </p:grpSpPr>
        <p:sp>
          <p:nvSpPr>
            <p:cNvPr id="75"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76"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77"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78"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122" pitchFamily="34" typeface="微软雅黑"/>
                <a:ea charset="-122" pitchFamily="2" typeface="宋体"/>
                <a:cs typeface="+mn-cs"/>
              </a:endParaRPr>
            </a:p>
          </p:txBody>
        </p:sp>
        <p:sp>
          <p:nvSpPr>
            <p:cNvPr id="79"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80"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grpSp>
      <p:grpSp>
        <p:nvGrpSpPr>
          <p:cNvPr id="81" name="组合 80"/>
          <p:cNvGrpSpPr/>
          <p:nvPr/>
        </p:nvGrpSpPr>
        <p:grpSpPr>
          <a:xfrm>
            <a:off x="2238838" y="3477108"/>
            <a:ext cx="386167" cy="443385"/>
            <a:chOff x="4383281" y="1858180"/>
            <a:chExt cx="684119" cy="785482"/>
          </a:xfrm>
          <a:solidFill>
            <a:schemeClr val="bg1"/>
          </a:solidFill>
        </p:grpSpPr>
        <p:sp>
          <p:nvSpPr>
            <p:cNvPr id="82" name="Freeform 244"/>
            <p:cNvSpPr/>
            <p:nvPr/>
          </p:nvSpPr>
          <p:spPr bwMode="auto">
            <a:xfrm>
              <a:off x="4681370" y="1858180"/>
              <a:ext cx="97079" cy="106787"/>
            </a:xfrm>
            <a:custGeom>
              <a:gdLst>
                <a:gd fmla="*/ 19 w 144" name="T0"/>
                <a:gd fmla="*/ 105 h 158" name="T1"/>
                <a:gd fmla="*/ 73 w 144" name="T2"/>
                <a:gd fmla="*/ 158 h 158" name="T3"/>
                <a:gd fmla="*/ 125 w 144" name="T4"/>
                <a:gd fmla="*/ 104 h 158" name="T5"/>
                <a:gd fmla="*/ 141 w 144" name="T6"/>
                <a:gd fmla="*/ 87 h 158" name="T7"/>
                <a:gd fmla="*/ 132 w 144" name="T8"/>
                <a:gd fmla="*/ 61 h 158" name="T9"/>
                <a:gd fmla="*/ 72 w 144" name="T10"/>
                <a:gd fmla="*/ 0 h 158" name="T11"/>
                <a:gd fmla="*/ 11 w 144" name="T12"/>
                <a:gd fmla="*/ 61 h 158" name="T13"/>
                <a:gd fmla="*/ 3 w 144" name="T14"/>
                <a:gd fmla="*/ 87 h 158" name="T15"/>
                <a:gd fmla="*/ 19 w 144" name="T16"/>
                <a:gd fmla="*/ 105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44">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83" name="Freeform 245"/>
            <p:cNvSpPr/>
            <p:nvPr/>
          </p:nvSpPr>
          <p:spPr bwMode="auto">
            <a:xfrm>
              <a:off x="4653102" y="1960113"/>
              <a:ext cx="153042" cy="149330"/>
            </a:xfrm>
            <a:custGeom>
              <a:gdLst>
                <a:gd fmla="*/ 95 w 227" name="T0"/>
                <a:gd fmla="*/ 191 h 221" name="T1"/>
                <a:gd fmla="*/ 95 w 227" name="T2"/>
                <a:gd fmla="*/ 221 h 221" name="T3"/>
                <a:gd fmla="*/ 116 w 227" name="T4"/>
                <a:gd fmla="*/ 220 h 221" name="T5"/>
                <a:gd fmla="*/ 138 w 227" name="T6"/>
                <a:gd fmla="*/ 221 h 221" name="T7"/>
                <a:gd fmla="*/ 138 w 227" name="T8"/>
                <a:gd fmla="*/ 191 h 221" name="T9"/>
                <a:gd fmla="*/ 227 w 227" name="T10"/>
                <a:gd fmla="*/ 173 h 221" name="T11"/>
                <a:gd fmla="*/ 227 w 227" name="T12"/>
                <a:gd fmla="*/ 173 h 221" name="T13"/>
                <a:gd fmla="*/ 227 w 227" name="T14"/>
                <a:gd fmla="*/ 54 h 221" name="T15"/>
                <a:gd fmla="*/ 226 w 227" name="T16"/>
                <a:gd fmla="*/ 54 h 221" name="T17"/>
                <a:gd fmla="*/ 176 w 227" name="T18"/>
                <a:gd fmla="*/ 0 h 221" name="T19"/>
                <a:gd fmla="*/ 127 w 227" name="T20"/>
                <a:gd fmla="*/ 82 h 221" name="T21"/>
                <a:gd fmla="*/ 121 w 227" name="T22"/>
                <a:gd fmla="*/ 45 h 221" name="T23"/>
                <a:gd fmla="*/ 127 w 227" name="T24"/>
                <a:gd fmla="*/ 33 h 221" name="T25"/>
                <a:gd fmla="*/ 113 w 227" name="T26"/>
                <a:gd fmla="*/ 19 h 221" name="T27"/>
                <a:gd fmla="*/ 99 w 227" name="T28"/>
                <a:gd fmla="*/ 33 h 221" name="T29"/>
                <a:gd fmla="*/ 106 w 227" name="T30"/>
                <a:gd fmla="*/ 45 h 221" name="T31"/>
                <a:gd fmla="*/ 100 w 227" name="T32"/>
                <a:gd fmla="*/ 81 h 221" name="T33"/>
                <a:gd fmla="*/ 52 w 227" name="T34"/>
                <a:gd fmla="*/ 0 h 221" name="T35"/>
                <a:gd fmla="*/ 1 w 227" name="T36"/>
                <a:gd fmla="*/ 54 h 221" name="T37"/>
                <a:gd fmla="*/ 0 w 227" name="T38"/>
                <a:gd fmla="*/ 54 h 221" name="T39"/>
                <a:gd fmla="*/ 0 w 227" name="T40"/>
                <a:gd fmla="*/ 173 h 221" name="T41"/>
                <a:gd fmla="*/ 1 w 227" name="T42"/>
                <a:gd fmla="*/ 173 h 221" name="T43"/>
                <a:gd fmla="*/ 95 w 227" name="T44"/>
                <a:gd fmla="*/ 191 h 22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1" w="226">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84" name="Freeform 246"/>
            <p:cNvSpPr/>
            <p:nvPr/>
          </p:nvSpPr>
          <p:spPr bwMode="auto">
            <a:xfrm>
              <a:off x="4653673" y="2514890"/>
              <a:ext cx="153327" cy="128772"/>
            </a:xfrm>
            <a:custGeom>
              <a:gdLst>
                <a:gd fmla="*/ 175 w 227" name="T0"/>
                <a:gd fmla="*/ 0 h 191" name="T1"/>
                <a:gd fmla="*/ 127 w 227" name="T2"/>
                <a:gd fmla="*/ 82 h 191" name="T3"/>
                <a:gd fmla="*/ 121 w 227" name="T4"/>
                <a:gd fmla="*/ 45 h 191" name="T5"/>
                <a:gd fmla="*/ 127 w 227" name="T6"/>
                <a:gd fmla="*/ 33 h 191" name="T7"/>
                <a:gd fmla="*/ 113 w 227" name="T8"/>
                <a:gd fmla="*/ 19 h 191" name="T9"/>
                <a:gd fmla="*/ 99 w 227" name="T10"/>
                <a:gd fmla="*/ 33 h 191" name="T11"/>
                <a:gd fmla="*/ 106 w 227" name="T12"/>
                <a:gd fmla="*/ 45 h 191" name="T13"/>
                <a:gd fmla="*/ 100 w 227" name="T14"/>
                <a:gd fmla="*/ 82 h 191" name="T15"/>
                <a:gd fmla="*/ 52 w 227" name="T16"/>
                <a:gd fmla="*/ 0 h 191" name="T17"/>
                <a:gd fmla="*/ 1 w 227" name="T18"/>
                <a:gd fmla="*/ 54 h 191" name="T19"/>
                <a:gd fmla="*/ 0 w 227" name="T20"/>
                <a:gd fmla="*/ 54 h 191" name="T21"/>
                <a:gd fmla="*/ 0 w 227" name="T22"/>
                <a:gd fmla="*/ 174 h 191" name="T23"/>
                <a:gd fmla="*/ 0 w 227" name="T24"/>
                <a:gd fmla="*/ 174 h 191" name="T25"/>
                <a:gd fmla="*/ 114 w 227" name="T26"/>
                <a:gd fmla="*/ 191 h 191" name="T27"/>
                <a:gd fmla="*/ 227 w 227" name="T28"/>
                <a:gd fmla="*/ 174 h 191" name="T29"/>
                <a:gd fmla="*/ 227 w 227" name="T30"/>
                <a:gd fmla="*/ 174 h 191" name="T31"/>
                <a:gd fmla="*/ 227 w 227" name="T32"/>
                <a:gd fmla="*/ 54 h 191" name="T33"/>
                <a:gd fmla="*/ 226 w 227" name="T34"/>
                <a:gd fmla="*/ 54 h 191" name="T35"/>
                <a:gd fmla="*/ 175 w 227" name="T36"/>
                <a:gd fmla="*/ 0 h 19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1" w="226">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85" name="Freeform 247"/>
            <p:cNvSpPr/>
            <p:nvPr/>
          </p:nvSpPr>
          <p:spPr bwMode="auto">
            <a:xfrm>
              <a:off x="4411547" y="2091169"/>
              <a:ext cx="96508" cy="107072"/>
            </a:xfrm>
            <a:custGeom>
              <a:gdLst>
                <a:gd fmla="*/ 19 w 143" name="T0"/>
                <a:gd fmla="*/ 105 h 159" name="T1"/>
                <a:gd fmla="*/ 73 w 143" name="T2"/>
                <a:gd fmla="*/ 159 h 159" name="T3"/>
                <a:gd fmla="*/ 124 w 143" name="T4"/>
                <a:gd fmla="*/ 105 h 159" name="T5"/>
                <a:gd fmla="*/ 140 w 143" name="T6"/>
                <a:gd fmla="*/ 88 h 159" name="T7"/>
                <a:gd fmla="*/ 132 w 143" name="T8"/>
                <a:gd fmla="*/ 62 h 159" name="T9"/>
                <a:gd fmla="*/ 72 w 143" name="T10"/>
                <a:gd fmla="*/ 0 h 159" name="T11"/>
                <a:gd fmla="*/ 11 w 143" name="T12"/>
                <a:gd fmla="*/ 62 h 159" name="T13"/>
                <a:gd fmla="*/ 3 w 143" name="T14"/>
                <a:gd fmla="*/ 88 h 159" name="T15"/>
                <a:gd fmla="*/ 19 w 143" name="T16"/>
                <a:gd fmla="*/ 105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43">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86" name="Freeform 248"/>
            <p:cNvSpPr/>
            <p:nvPr/>
          </p:nvSpPr>
          <p:spPr bwMode="auto">
            <a:xfrm>
              <a:off x="4942626" y="2097736"/>
              <a:ext cx="96222" cy="106787"/>
            </a:xfrm>
            <a:custGeom>
              <a:gdLst>
                <a:gd fmla="*/ 19 w 143" name="T0"/>
                <a:gd fmla="*/ 105 h 158" name="T1"/>
                <a:gd fmla="*/ 73 w 143" name="T2"/>
                <a:gd fmla="*/ 158 h 158" name="T3"/>
                <a:gd fmla="*/ 124 w 143" name="T4"/>
                <a:gd fmla="*/ 105 h 158" name="T5"/>
                <a:gd fmla="*/ 140 w 143" name="T6"/>
                <a:gd fmla="*/ 87 h 158" name="T7"/>
                <a:gd fmla="*/ 132 w 143" name="T8"/>
                <a:gd fmla="*/ 61 h 158" name="T9"/>
                <a:gd fmla="*/ 72 w 143" name="T10"/>
                <a:gd fmla="*/ 0 h 158" name="T11"/>
                <a:gd fmla="*/ 11 w 143" name="T12"/>
                <a:gd fmla="*/ 61 h 158" name="T13"/>
                <a:gd fmla="*/ 3 w 143" name="T14"/>
                <a:gd fmla="*/ 87 h 158" name="T15"/>
                <a:gd fmla="*/ 19 w 143" name="T16"/>
                <a:gd fmla="*/ 105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43">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87" name="Freeform 249"/>
            <p:cNvSpPr/>
            <p:nvPr/>
          </p:nvSpPr>
          <p:spPr bwMode="auto">
            <a:xfrm>
              <a:off x="4874385" y="2199669"/>
              <a:ext cx="193015" cy="129058"/>
            </a:xfrm>
            <a:custGeom>
              <a:gdLst>
                <a:gd fmla="*/ 285 w 286" name="T0"/>
                <a:gd fmla="*/ 54 h 191" name="T1"/>
                <a:gd fmla="*/ 234 w 286" name="T2"/>
                <a:gd fmla="*/ 0 h 191" name="T3"/>
                <a:gd fmla="*/ 186 w 286" name="T4"/>
                <a:gd fmla="*/ 82 h 191" name="T5"/>
                <a:gd fmla="*/ 180 w 286" name="T6"/>
                <a:gd fmla="*/ 45 h 191" name="T7"/>
                <a:gd fmla="*/ 186 w 286" name="T8"/>
                <a:gd fmla="*/ 34 h 191" name="T9"/>
                <a:gd fmla="*/ 172 w 286" name="T10"/>
                <a:gd fmla="*/ 20 h 191" name="T11"/>
                <a:gd fmla="*/ 158 w 286" name="T12"/>
                <a:gd fmla="*/ 34 h 191" name="T13"/>
                <a:gd fmla="*/ 165 w 286" name="T14"/>
                <a:gd fmla="*/ 45 h 191" name="T15"/>
                <a:gd fmla="*/ 159 w 286" name="T16"/>
                <a:gd fmla="*/ 82 h 191" name="T17"/>
                <a:gd fmla="*/ 111 w 286" name="T18"/>
                <a:gd fmla="*/ 0 h 191" name="T19"/>
                <a:gd fmla="*/ 60 w 286" name="T20"/>
                <a:gd fmla="*/ 54 h 191" name="T21"/>
                <a:gd fmla="*/ 59 w 286" name="T22"/>
                <a:gd fmla="*/ 54 h 191" name="T23"/>
                <a:gd fmla="*/ 59 w 286" name="T24"/>
                <a:gd fmla="*/ 68 h 191" name="T25"/>
                <a:gd fmla="*/ 2 w 286" name="T26"/>
                <a:gd fmla="*/ 68 h 191" name="T27"/>
                <a:gd fmla="*/ 2 w 286" name="T28"/>
                <a:gd fmla="*/ 80 h 191" name="T29"/>
                <a:gd fmla="*/ 0 w 286" name="T30"/>
                <a:gd fmla="*/ 110 h 191" name="T31"/>
                <a:gd fmla="*/ 59 w 286" name="T32"/>
                <a:gd fmla="*/ 110 h 191" name="T33"/>
                <a:gd fmla="*/ 59 w 286" name="T34"/>
                <a:gd fmla="*/ 174 h 191" name="T35"/>
                <a:gd fmla="*/ 59 w 286" name="T36"/>
                <a:gd fmla="*/ 174 h 191" name="T37"/>
                <a:gd fmla="*/ 173 w 286" name="T38"/>
                <a:gd fmla="*/ 191 h 191" name="T39"/>
                <a:gd fmla="*/ 286 w 286" name="T40"/>
                <a:gd fmla="*/ 174 h 191" name="T41"/>
                <a:gd fmla="*/ 286 w 286" name="T42"/>
                <a:gd fmla="*/ 174 h 191" name="T43"/>
                <a:gd fmla="*/ 286 w 286" name="T44"/>
                <a:gd fmla="*/ 54 h 191" name="T45"/>
                <a:gd fmla="*/ 285 w 286" name="T46"/>
                <a:gd fmla="*/ 54 h 1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1" w="286">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88" name="Freeform 250"/>
            <p:cNvSpPr>
              <a:spLocks noEditPoints="1"/>
            </p:cNvSpPr>
            <p:nvPr/>
          </p:nvSpPr>
          <p:spPr bwMode="auto">
            <a:xfrm>
              <a:off x="4593142" y="2114582"/>
              <a:ext cx="275818" cy="278102"/>
            </a:xfrm>
            <a:custGeom>
              <a:gdLst>
                <a:gd fmla="*/ 205 w 409" name="T0"/>
                <a:gd fmla="*/ 0 h 412" name="T1"/>
                <a:gd fmla="*/ 0 w 409" name="T2"/>
                <a:gd fmla="*/ 206 h 412" name="T3"/>
                <a:gd fmla="*/ 205 w 409" name="T4"/>
                <a:gd fmla="*/ 412 h 412" name="T5"/>
                <a:gd fmla="*/ 409 w 409" name="T6"/>
                <a:gd fmla="*/ 206 h 412" name="T7"/>
                <a:gd fmla="*/ 205 w 409" name="T8"/>
                <a:gd fmla="*/ 0 h 412" name="T9"/>
                <a:gd fmla="*/ 205 w 409" name="T10"/>
                <a:gd fmla="*/ 363 h 412" name="T11"/>
                <a:gd fmla="*/ 49 w 409" name="T12"/>
                <a:gd fmla="*/ 206 h 412" name="T13"/>
                <a:gd fmla="*/ 205 w 409" name="T14"/>
                <a:gd fmla="*/ 49 h 412" name="T15"/>
                <a:gd fmla="*/ 360 w 409" name="T16"/>
                <a:gd fmla="*/ 206 h 412" name="T17"/>
                <a:gd fmla="*/ 205 w 409" name="T18"/>
                <a:gd fmla="*/ 363 h 4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09">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mn-cs"/>
                <a:ea charset="-122" pitchFamily="2" typeface="宋体"/>
                <a:cs typeface="+mn-cs"/>
              </a:endParaRPr>
            </a:p>
          </p:txBody>
        </p:sp>
        <p:sp>
          <p:nvSpPr>
            <p:cNvPr id="89" name="Freeform 251"/>
            <p:cNvSpPr/>
            <p:nvPr/>
          </p:nvSpPr>
          <p:spPr bwMode="auto">
            <a:xfrm>
              <a:off x="4383281" y="2193673"/>
              <a:ext cx="205008" cy="128772"/>
            </a:xfrm>
            <a:custGeom>
              <a:gdLst>
                <a:gd fmla="*/ 302 w 304" name="T0"/>
                <a:gd fmla="*/ 77 h 191" name="T1"/>
                <a:gd fmla="*/ 227 w 304" name="T2"/>
                <a:gd fmla="*/ 77 h 191" name="T3"/>
                <a:gd fmla="*/ 227 w 304" name="T4"/>
                <a:gd fmla="*/ 54 h 191" name="T5"/>
                <a:gd fmla="*/ 226 w 304" name="T6"/>
                <a:gd fmla="*/ 54 h 191" name="T7"/>
                <a:gd fmla="*/ 175 w 304" name="T8"/>
                <a:gd fmla="*/ 0 h 191" name="T9"/>
                <a:gd fmla="*/ 127 w 304" name="T10"/>
                <a:gd fmla="*/ 82 h 191" name="T11"/>
                <a:gd fmla="*/ 121 w 304" name="T12"/>
                <a:gd fmla="*/ 45 h 191" name="T13"/>
                <a:gd fmla="*/ 127 w 304" name="T14"/>
                <a:gd fmla="*/ 33 h 191" name="T15"/>
                <a:gd fmla="*/ 113 w 304" name="T16"/>
                <a:gd fmla="*/ 19 h 191" name="T17"/>
                <a:gd fmla="*/ 99 w 304" name="T18"/>
                <a:gd fmla="*/ 33 h 191" name="T19"/>
                <a:gd fmla="*/ 106 w 304" name="T20"/>
                <a:gd fmla="*/ 45 h 191" name="T21"/>
                <a:gd fmla="*/ 100 w 304" name="T22"/>
                <a:gd fmla="*/ 81 h 191" name="T23"/>
                <a:gd fmla="*/ 52 w 304" name="T24"/>
                <a:gd fmla="*/ 0 h 191" name="T25"/>
                <a:gd fmla="*/ 1 w 304" name="T26"/>
                <a:gd fmla="*/ 54 h 191" name="T27"/>
                <a:gd fmla="*/ 0 w 304" name="T28"/>
                <a:gd fmla="*/ 54 h 191" name="T29"/>
                <a:gd fmla="*/ 0 w 304" name="T30"/>
                <a:gd fmla="*/ 173 h 191" name="T31"/>
                <a:gd fmla="*/ 0 w 304" name="T32"/>
                <a:gd fmla="*/ 173 h 191" name="T33"/>
                <a:gd fmla="*/ 114 w 304" name="T34"/>
                <a:gd fmla="*/ 191 h 191" name="T35"/>
                <a:gd fmla="*/ 227 w 304" name="T36"/>
                <a:gd fmla="*/ 173 h 191" name="T37"/>
                <a:gd fmla="*/ 227 w 304" name="T38"/>
                <a:gd fmla="*/ 173 h 191" name="T39"/>
                <a:gd fmla="*/ 227 w 304" name="T40"/>
                <a:gd fmla="*/ 119 h 191" name="T41"/>
                <a:gd fmla="*/ 304 w 304" name="T42"/>
                <a:gd fmla="*/ 119 h 191" name="T43"/>
                <a:gd fmla="*/ 302 w 304" name="T44"/>
                <a:gd fmla="*/ 89 h 191" name="T45"/>
                <a:gd fmla="*/ 302 w 304" name="T46"/>
                <a:gd fmla="*/ 77 h 1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1" w="304">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90" name="Freeform 252"/>
            <p:cNvSpPr/>
            <p:nvPr/>
          </p:nvSpPr>
          <p:spPr bwMode="auto">
            <a:xfrm>
              <a:off x="4681941" y="2398681"/>
              <a:ext cx="96508" cy="120778"/>
            </a:xfrm>
            <a:custGeom>
              <a:gdLst>
                <a:gd fmla="*/ 73 w 143" name="T0"/>
                <a:gd fmla="*/ 1 h 179" name="T1"/>
                <a:gd fmla="*/ 52 w 143" name="T2"/>
                <a:gd fmla="*/ 0 h 179" name="T3"/>
                <a:gd fmla="*/ 52 w 143" name="T4"/>
                <a:gd fmla="*/ 24 h 179" name="T5"/>
                <a:gd fmla="*/ 11 w 143" name="T6"/>
                <a:gd fmla="*/ 82 h 179" name="T7"/>
                <a:gd fmla="*/ 3 w 143" name="T8"/>
                <a:gd fmla="*/ 108 h 179" name="T9"/>
                <a:gd fmla="*/ 19 w 143" name="T10"/>
                <a:gd fmla="*/ 126 h 179" name="T11"/>
                <a:gd fmla="*/ 73 w 143" name="T12"/>
                <a:gd fmla="*/ 179 h 179" name="T13"/>
                <a:gd fmla="*/ 125 w 143" name="T14"/>
                <a:gd fmla="*/ 126 h 179" name="T15"/>
                <a:gd fmla="*/ 140 w 143" name="T16"/>
                <a:gd fmla="*/ 108 h 179" name="T17"/>
                <a:gd fmla="*/ 132 w 143" name="T18"/>
                <a:gd fmla="*/ 82 h 179" name="T19"/>
                <a:gd fmla="*/ 95 w 143" name="T20"/>
                <a:gd fmla="*/ 26 h 179" name="T21"/>
                <a:gd fmla="*/ 95 w 143" name="T22"/>
                <a:gd fmla="*/ 0 h 179" name="T23"/>
                <a:gd fmla="*/ 73 w 143" name="T24"/>
                <a:gd fmla="*/ 1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143">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91" name="Freeform 253"/>
            <p:cNvSpPr/>
            <p:nvPr/>
          </p:nvSpPr>
          <p:spPr bwMode="auto">
            <a:xfrm>
              <a:off x="4690792" y="2178255"/>
              <a:ext cx="83088" cy="151614"/>
            </a:xfrm>
            <a:custGeom>
              <a:gdLst>
                <a:gd fmla="*/ 78 w 123" name="T0"/>
                <a:gd fmla="*/ 94 h 225" name="T1"/>
                <a:gd fmla="*/ 44 w 123" name="T2"/>
                <a:gd fmla="*/ 71 h 225" name="T3"/>
                <a:gd fmla="*/ 68 w 123" name="T4"/>
                <a:gd fmla="*/ 55 h 225" name="T5"/>
                <a:gd fmla="*/ 108 w 123" name="T6"/>
                <a:gd fmla="*/ 65 h 225" name="T7"/>
                <a:gd fmla="*/ 116 w 123" name="T8"/>
                <a:gd fmla="*/ 33 h 225" name="T9"/>
                <a:gd fmla="*/ 76 w 123" name="T10"/>
                <a:gd fmla="*/ 24 h 225" name="T11"/>
                <a:gd fmla="*/ 76 w 123" name="T12"/>
                <a:gd fmla="*/ 0 h 225" name="T13"/>
                <a:gd fmla="*/ 49 w 123" name="T14"/>
                <a:gd fmla="*/ 0 h 225" name="T15"/>
                <a:gd fmla="*/ 49 w 123" name="T16"/>
                <a:gd fmla="*/ 26 h 225" name="T17"/>
                <a:gd fmla="*/ 2 w 123" name="T18"/>
                <a:gd fmla="*/ 75 h 225" name="T19"/>
                <a:gd fmla="*/ 52 w 123" name="T20"/>
                <a:gd fmla="*/ 126 h 225" name="T21"/>
                <a:gd fmla="*/ 81 w 123" name="T22"/>
                <a:gd fmla="*/ 150 h 225" name="T23"/>
                <a:gd fmla="*/ 54 w 123" name="T24"/>
                <a:gd fmla="*/ 167 h 225" name="T25"/>
                <a:gd fmla="*/ 9 w 123" name="T26"/>
                <a:gd fmla="*/ 155 h 225" name="T27"/>
                <a:gd fmla="*/ 0 w 123" name="T28"/>
                <a:gd fmla="*/ 187 h 225" name="T29"/>
                <a:gd fmla="*/ 47 w 123" name="T30"/>
                <a:gd fmla="*/ 199 h 225" name="T31"/>
                <a:gd fmla="*/ 47 w 123" name="T32"/>
                <a:gd fmla="*/ 225 h 225" name="T33"/>
                <a:gd fmla="*/ 74 w 123" name="T34"/>
                <a:gd fmla="*/ 225 h 225" name="T35"/>
                <a:gd fmla="*/ 74 w 123" name="T36"/>
                <a:gd fmla="*/ 196 h 225" name="T37"/>
                <a:gd fmla="*/ 123 w 123" name="T38"/>
                <a:gd fmla="*/ 146 h 225" name="T39"/>
                <a:gd fmla="*/ 78 w 123" name="T40"/>
                <a:gd fmla="*/ 94 h 22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5" w="123">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grpSp>
      <p:grpSp>
        <p:nvGrpSpPr>
          <p:cNvPr id="92" name="组合 91"/>
          <p:cNvGrpSpPr/>
          <p:nvPr/>
        </p:nvGrpSpPr>
        <p:grpSpPr>
          <a:xfrm>
            <a:off x="2250684" y="4988297"/>
            <a:ext cx="362475" cy="342006"/>
            <a:chOff x="3098700" y="5569159"/>
            <a:chExt cx="642147" cy="605886"/>
          </a:xfrm>
          <a:solidFill>
            <a:schemeClr val="bg1"/>
          </a:solidFill>
        </p:grpSpPr>
        <p:sp>
          <p:nvSpPr>
            <p:cNvPr id="93" name="Freeform 349"/>
            <p:cNvSpPr/>
            <p:nvPr/>
          </p:nvSpPr>
          <p:spPr bwMode="auto">
            <a:xfrm>
              <a:off x="3119543" y="5569159"/>
              <a:ext cx="621304" cy="392027"/>
            </a:xfrm>
            <a:custGeom>
              <a:gdLst>
                <a:gd fmla="*/ 880 w 921" name="T0"/>
                <a:gd fmla="*/ 447 h 581" name="T1"/>
                <a:gd fmla="*/ 879 w 921" name="T2"/>
                <a:gd fmla="*/ 427 h 581" name="T3"/>
                <a:gd fmla="*/ 431 w 921" name="T4"/>
                <a:gd fmla="*/ 0 h 581" name="T5"/>
                <a:gd fmla="*/ 3 w 921" name="T6"/>
                <a:gd fmla="*/ 317 h 581" name="T7"/>
                <a:gd fmla="*/ 0 w 921" name="T8"/>
                <a:gd fmla="*/ 326 h 581" name="T9"/>
                <a:gd fmla="*/ 108 w 921" name="T10"/>
                <a:gd fmla="*/ 326 h 581" name="T11"/>
                <a:gd fmla="*/ 109 w 921" name="T12"/>
                <a:gd fmla="*/ 322 h 581" name="T13"/>
                <a:gd fmla="*/ 431 w 921" name="T14"/>
                <a:gd fmla="*/ 102 h 581" name="T15"/>
                <a:gd fmla="*/ 776 w 921" name="T16"/>
                <a:gd fmla="*/ 424 h 581" name="T17"/>
                <a:gd fmla="*/ 778 w 921" name="T18"/>
                <a:gd fmla="*/ 447 h 581" name="T19"/>
                <a:gd fmla="*/ 729 w 921" name="T20"/>
                <a:gd fmla="*/ 447 h 581" name="T21"/>
                <a:gd fmla="*/ 826 w 921" name="T22"/>
                <a:gd fmla="*/ 581 h 581" name="T23"/>
                <a:gd fmla="*/ 921 w 921" name="T24"/>
                <a:gd fmla="*/ 447 h 581" name="T25"/>
                <a:gd fmla="*/ 880 w 921" name="T26"/>
                <a:gd fmla="*/ 447 h 58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81" w="92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94" name="Freeform 350"/>
            <p:cNvSpPr/>
            <p:nvPr/>
          </p:nvSpPr>
          <p:spPr bwMode="auto">
            <a:xfrm>
              <a:off x="3098700" y="5880953"/>
              <a:ext cx="565341" cy="294092"/>
            </a:xfrm>
            <a:custGeom>
              <a:gdLst>
                <a:gd fmla="*/ 704 w 838" name="T0"/>
                <a:gd fmla="*/ 235 h 436" name="T1"/>
                <a:gd fmla="*/ 462 w 838" name="T2"/>
                <a:gd fmla="*/ 334 h 436" name="T3"/>
                <a:gd fmla="*/ 166 w 838" name="T4"/>
                <a:gd fmla="*/ 166 h 436" name="T5"/>
                <a:gd fmla="*/ 147 w 838" name="T6"/>
                <a:gd fmla="*/ 134 h 436" name="T7"/>
                <a:gd fmla="*/ 192 w 838" name="T8"/>
                <a:gd fmla="*/ 134 h 436" name="T9"/>
                <a:gd fmla="*/ 95 w 838" name="T10"/>
                <a:gd fmla="*/ 0 h 436" name="T11"/>
                <a:gd fmla="*/ 0 w 838" name="T12"/>
                <a:gd fmla="*/ 134 h 436" name="T13"/>
                <a:gd fmla="*/ 38 w 838" name="T14"/>
                <a:gd fmla="*/ 134 h 436" name="T15"/>
                <a:gd fmla="*/ 43 w 838" name="T16"/>
                <a:gd fmla="*/ 147 h 436" name="T17"/>
                <a:gd fmla="*/ 462 w 838" name="T18"/>
                <a:gd fmla="*/ 436 h 436" name="T19"/>
                <a:gd fmla="*/ 830 w 838" name="T20"/>
                <a:gd fmla="*/ 244 h 436" name="T21"/>
                <a:gd fmla="*/ 838 w 838" name="T22"/>
                <a:gd fmla="*/ 233 h 436" name="T23"/>
                <a:gd fmla="*/ 706 w 838" name="T24"/>
                <a:gd fmla="*/ 233 h 436" name="T25"/>
                <a:gd fmla="*/ 704 w 838" name="T26"/>
                <a:gd fmla="*/ 235 h 4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36" w="838">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95" name="Freeform 351"/>
            <p:cNvSpPr>
              <a:spLocks noEditPoints="1"/>
            </p:cNvSpPr>
            <p:nvPr/>
          </p:nvSpPr>
          <p:spPr bwMode="auto">
            <a:xfrm>
              <a:off x="3217193" y="5689366"/>
              <a:ext cx="380606" cy="371184"/>
            </a:xfrm>
            <a:custGeom>
              <a:gdLst>
                <a:gd fmla="*/ 0 w 564" name="T0"/>
                <a:gd fmla="*/ 227 h 550" name="T1"/>
                <a:gd fmla="*/ 0 w 564" name="T2"/>
                <a:gd fmla="*/ 327 h 550" name="T3"/>
                <a:gd fmla="*/ 46 w 564" name="T4"/>
                <a:gd fmla="*/ 327 h 550" name="T5"/>
                <a:gd fmla="*/ 80 w 564" name="T6"/>
                <a:gd fmla="*/ 407 h 550" name="T7"/>
                <a:gd fmla="*/ 48 w 564" name="T8"/>
                <a:gd fmla="*/ 439 h 550" name="T9"/>
                <a:gd fmla="*/ 119 w 564" name="T10"/>
                <a:gd fmla="*/ 510 h 550" name="T11"/>
                <a:gd fmla="*/ 151 w 564" name="T12"/>
                <a:gd fmla="*/ 478 h 550" name="T13"/>
                <a:gd fmla="*/ 230 w 564" name="T14"/>
                <a:gd fmla="*/ 511 h 550" name="T15"/>
                <a:gd fmla="*/ 230 w 564" name="T16"/>
                <a:gd fmla="*/ 550 h 550" name="T17"/>
                <a:gd fmla="*/ 330 w 564" name="T18"/>
                <a:gd fmla="*/ 550 h 550" name="T19"/>
                <a:gd fmla="*/ 330 w 564" name="T20"/>
                <a:gd fmla="*/ 512 h 550" name="T21"/>
                <a:gd fmla="*/ 414 w 564" name="T22"/>
                <a:gd fmla="*/ 478 h 550" name="T23"/>
                <a:gd fmla="*/ 444 w 564" name="T24"/>
                <a:gd fmla="*/ 509 h 550" name="T25"/>
                <a:gd fmla="*/ 515 w 564" name="T26"/>
                <a:gd fmla="*/ 438 h 550" name="T27"/>
                <a:gd fmla="*/ 485 w 564" name="T28"/>
                <a:gd fmla="*/ 408 h 550" name="T29"/>
                <a:gd fmla="*/ 520 w 564" name="T30"/>
                <a:gd fmla="*/ 327 h 550" name="T31"/>
                <a:gd fmla="*/ 564 w 564" name="T32"/>
                <a:gd fmla="*/ 327 h 550" name="T33"/>
                <a:gd fmla="*/ 564 w 564" name="T34"/>
                <a:gd fmla="*/ 227 h 550" name="T35"/>
                <a:gd fmla="*/ 521 w 564" name="T36"/>
                <a:gd fmla="*/ 227 h 550" name="T37"/>
                <a:gd fmla="*/ 486 w 564" name="T38"/>
                <a:gd fmla="*/ 143 h 550" name="T39"/>
                <a:gd fmla="*/ 518 w 564" name="T40"/>
                <a:gd fmla="*/ 111 h 550" name="T41"/>
                <a:gd fmla="*/ 447 w 564" name="T42"/>
                <a:gd fmla="*/ 40 h 550" name="T43"/>
                <a:gd fmla="*/ 415 w 564" name="T44"/>
                <a:gd fmla="*/ 72 h 550" name="T45"/>
                <a:gd fmla="*/ 330 w 564" name="T46"/>
                <a:gd fmla="*/ 38 h 550" name="T47"/>
                <a:gd fmla="*/ 330 w 564" name="T48"/>
                <a:gd fmla="*/ 0 h 550" name="T49"/>
                <a:gd fmla="*/ 230 w 564" name="T50"/>
                <a:gd fmla="*/ 0 h 550" name="T51"/>
                <a:gd fmla="*/ 230 w 564" name="T52"/>
                <a:gd fmla="*/ 39 h 550" name="T53"/>
                <a:gd fmla="*/ 150 w 564" name="T54"/>
                <a:gd fmla="*/ 73 h 550" name="T55"/>
                <a:gd fmla="*/ 116 w 564" name="T56"/>
                <a:gd fmla="*/ 39 h 550" name="T57"/>
                <a:gd fmla="*/ 45 w 564" name="T58"/>
                <a:gd fmla="*/ 110 h 550" name="T59"/>
                <a:gd fmla="*/ 79 w 564" name="T60"/>
                <a:gd fmla="*/ 144 h 550" name="T61"/>
                <a:gd fmla="*/ 45 w 564" name="T62"/>
                <a:gd fmla="*/ 227 h 550" name="T63"/>
                <a:gd fmla="*/ 0 w 564" name="T64"/>
                <a:gd fmla="*/ 227 h 550" name="T65"/>
                <a:gd fmla="*/ 283 w 564" name="T66"/>
                <a:gd fmla="*/ 104 h 550" name="T67"/>
                <a:gd fmla="*/ 456 w 564" name="T68"/>
                <a:gd fmla="*/ 275 h 550" name="T69"/>
                <a:gd fmla="*/ 283 w 564" name="T70"/>
                <a:gd fmla="*/ 446 h 550" name="T71"/>
                <a:gd fmla="*/ 110 w 564" name="T72"/>
                <a:gd fmla="*/ 275 h 550" name="T73"/>
                <a:gd fmla="*/ 283 w 564" name="T74"/>
                <a:gd fmla="*/ 104 h 5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50" w="564">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96" name="Freeform 352"/>
            <p:cNvSpPr>
              <a:spLocks noEditPoints="1"/>
            </p:cNvSpPr>
            <p:nvPr/>
          </p:nvSpPr>
          <p:spPr bwMode="auto">
            <a:xfrm>
              <a:off x="3319126" y="5787872"/>
              <a:ext cx="176170" cy="174742"/>
            </a:xfrm>
            <a:custGeom>
              <a:gdLst>
                <a:gd fmla="*/ 131 w 261" name="T0"/>
                <a:gd fmla="*/ 259 h 259" name="T1"/>
                <a:gd fmla="*/ 261 w 261" name="T2"/>
                <a:gd fmla="*/ 129 h 259" name="T3"/>
                <a:gd fmla="*/ 131 w 261" name="T4"/>
                <a:gd fmla="*/ 0 h 259" name="T5"/>
                <a:gd fmla="*/ 0 w 261" name="T6"/>
                <a:gd fmla="*/ 129 h 259" name="T7"/>
                <a:gd fmla="*/ 131 w 261" name="T8"/>
                <a:gd fmla="*/ 259 h 259" name="T9"/>
                <a:gd fmla="*/ 131 w 261" name="T10"/>
                <a:gd fmla="*/ 42 h 259" name="T11"/>
                <a:gd fmla="*/ 219 w 261" name="T12"/>
                <a:gd fmla="*/ 129 h 259" name="T13"/>
                <a:gd fmla="*/ 131 w 261" name="T14"/>
                <a:gd fmla="*/ 217 h 259" name="T15"/>
                <a:gd fmla="*/ 42 w 261" name="T16"/>
                <a:gd fmla="*/ 129 h 259" name="T17"/>
                <a:gd fmla="*/ 131 w 261" name="T18"/>
                <a:gd fmla="*/ 4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61">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sp>
          <p:nvSpPr>
            <p:cNvPr id="97" name="Oval 353"/>
            <p:cNvSpPr>
              <a:spLocks noChangeArrowheads="1"/>
            </p:cNvSpPr>
            <p:nvPr/>
          </p:nvSpPr>
          <p:spPr bwMode="auto">
            <a:xfrm>
              <a:off x="3375945" y="5844406"/>
              <a:ext cx="62530" cy="6081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typeface="Calibri"/>
                <a:ea charset="-122" pitchFamily="2" typeface="宋体"/>
                <a:cs typeface="+mn-cs"/>
              </a:endParaRPr>
            </a:p>
          </p:txBody>
        </p:sp>
      </p:grpSp>
    </p:spTree>
    <p:extLst>
      <p:ext uri="{BB962C8B-B14F-4D97-AF65-F5344CB8AC3E}">
        <p14:creationId val="251223834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1" presetSubtype="1">
                                  <p:stCondLst>
                                    <p:cond delay="0"/>
                                  </p:stCondLst>
                                  <p:childTnLst>
                                    <p:set>
                                      <p:cBhvr>
                                        <p:cTn dur="1" fill="hold" id="19">
                                          <p:stCondLst>
                                            <p:cond delay="0"/>
                                          </p:stCondLst>
                                        </p:cTn>
                                        <p:tgtEl>
                                          <p:spTgt spid="58"/>
                                        </p:tgtEl>
                                        <p:attrNameLst>
                                          <p:attrName>style.visibility</p:attrName>
                                        </p:attrNameLst>
                                      </p:cBhvr>
                                      <p:to>
                                        <p:strVal val="visible"/>
                                      </p:to>
                                    </p:set>
                                    <p:animEffect filter="wheel(1)" transition="in">
                                      <p:cBhvr>
                                        <p:cTn dur="500" id="20"/>
                                        <p:tgtEl>
                                          <p:spTgt spid="58"/>
                                        </p:tgtEl>
                                      </p:cBhvr>
                                    </p:animEffect>
                                  </p:childTnLst>
                                </p:cTn>
                              </p:par>
                              <p:par>
                                <p:cTn fill="hold" id="21" nodeType="withEffect" presetClass="entr" presetID="53" presetSubtype="0">
                                  <p:stCondLst>
                                    <p:cond delay="0"/>
                                  </p:stCondLst>
                                  <p:childTnLst>
                                    <p:set>
                                      <p:cBhvr>
                                        <p:cTn dur="1" fill="hold" id="22">
                                          <p:stCondLst>
                                            <p:cond delay="0"/>
                                          </p:stCondLst>
                                        </p:cTn>
                                        <p:tgtEl>
                                          <p:spTgt spid="74"/>
                                        </p:tgtEl>
                                        <p:attrNameLst>
                                          <p:attrName>style.visibility</p:attrName>
                                        </p:attrNameLst>
                                      </p:cBhvr>
                                      <p:to>
                                        <p:strVal val="visible"/>
                                      </p:to>
                                    </p:set>
                                    <p:anim calcmode="lin" valueType="num">
                                      <p:cBhvr>
                                        <p:cTn dur="500" fill="hold" id="23"/>
                                        <p:tgtEl>
                                          <p:spTgt spid="74"/>
                                        </p:tgtEl>
                                        <p:attrNameLst>
                                          <p:attrName>ppt_w</p:attrName>
                                        </p:attrNameLst>
                                      </p:cBhvr>
                                      <p:tavLst>
                                        <p:tav tm="0">
                                          <p:val>
                                            <p:fltVal val="0"/>
                                          </p:val>
                                        </p:tav>
                                        <p:tav tm="100000">
                                          <p:val>
                                            <p:strVal val="#ppt_w"/>
                                          </p:val>
                                        </p:tav>
                                      </p:tavLst>
                                    </p:anim>
                                    <p:anim calcmode="lin" valueType="num">
                                      <p:cBhvr>
                                        <p:cTn dur="500" fill="hold" id="24"/>
                                        <p:tgtEl>
                                          <p:spTgt spid="74"/>
                                        </p:tgtEl>
                                        <p:attrNameLst>
                                          <p:attrName>ppt_h</p:attrName>
                                        </p:attrNameLst>
                                      </p:cBhvr>
                                      <p:tavLst>
                                        <p:tav tm="0">
                                          <p:val>
                                            <p:fltVal val="0"/>
                                          </p:val>
                                        </p:tav>
                                        <p:tav tm="100000">
                                          <p:val>
                                            <p:strVal val="#ppt_h"/>
                                          </p:val>
                                        </p:tav>
                                      </p:tavLst>
                                    </p:anim>
                                    <p:animEffect filter="fade" transition="in">
                                      <p:cBhvr>
                                        <p:cTn dur="500" id="25"/>
                                        <p:tgtEl>
                                          <p:spTgt spid="74"/>
                                        </p:tgtEl>
                                      </p:cBhvr>
                                    </p:animEffect>
                                  </p:childTnLst>
                                </p:cTn>
                              </p:par>
                            </p:childTnLst>
                          </p:cTn>
                        </p:par>
                        <p:par>
                          <p:cTn fill="hold" id="26" nodeType="afterGroup">
                            <p:stCondLst>
                              <p:cond delay="1750"/>
                            </p:stCondLst>
                            <p:childTnLst>
                              <p:par>
                                <p:cTn fill="hold" grpId="0" id="27" nodeType="afterEffect" presetClass="entr" presetID="10" presetSubtype="0">
                                  <p:stCondLst>
                                    <p:cond delay="0"/>
                                  </p:stCondLst>
                                  <p:childTnLst>
                                    <p:set>
                                      <p:cBhvr>
                                        <p:cTn dur="1" fill="hold" id="28">
                                          <p:stCondLst>
                                            <p:cond delay="0"/>
                                          </p:stCondLst>
                                        </p:cTn>
                                        <p:tgtEl>
                                          <p:spTgt spid="59"/>
                                        </p:tgtEl>
                                        <p:attrNameLst>
                                          <p:attrName>style.visibility</p:attrName>
                                        </p:attrNameLst>
                                      </p:cBhvr>
                                      <p:to>
                                        <p:strVal val="visible"/>
                                      </p:to>
                                    </p:set>
                                    <p:animEffect filter="fade" transition="in">
                                      <p:cBhvr>
                                        <p:cTn dur="500" id="29"/>
                                        <p:tgtEl>
                                          <p:spTgt spid="59"/>
                                        </p:tgtEl>
                                      </p:cBhvr>
                                    </p:animEffect>
                                  </p:childTnLst>
                                </p:cTn>
                              </p:par>
                            </p:childTnLst>
                          </p:cTn>
                        </p:par>
                        <p:par>
                          <p:cTn fill="hold" id="30" nodeType="afterGroup">
                            <p:stCondLst>
                              <p:cond delay="2250"/>
                            </p:stCondLst>
                            <p:childTnLst>
                              <p:par>
                                <p:cTn fill="hold" id="31" nodeType="afterEffect" presetClass="entr" presetID="22" presetSubtype="8">
                                  <p:stCondLst>
                                    <p:cond delay="0"/>
                                  </p:stCondLst>
                                  <p:childTnLst>
                                    <p:set>
                                      <p:cBhvr>
                                        <p:cTn dur="1" fill="hold" id="32">
                                          <p:stCondLst>
                                            <p:cond delay="0"/>
                                          </p:stCondLst>
                                        </p:cTn>
                                        <p:tgtEl>
                                          <p:spTgt spid="60"/>
                                        </p:tgtEl>
                                        <p:attrNameLst>
                                          <p:attrName>style.visibility</p:attrName>
                                        </p:attrNameLst>
                                      </p:cBhvr>
                                      <p:to>
                                        <p:strVal val="visible"/>
                                      </p:to>
                                    </p:set>
                                    <p:animEffect filter="wipe(left)" transition="in">
                                      <p:cBhvr>
                                        <p:cTn dur="500" id="33"/>
                                        <p:tgtEl>
                                          <p:spTgt spid="60"/>
                                        </p:tgtEl>
                                      </p:cBhvr>
                                    </p:animEffect>
                                  </p:childTnLst>
                                </p:cTn>
                              </p:par>
                            </p:childTnLst>
                          </p:cTn>
                        </p:par>
                        <p:par>
                          <p:cTn fill="hold" id="34" nodeType="afterGroup">
                            <p:stCondLst>
                              <p:cond delay="2750"/>
                            </p:stCondLst>
                            <p:childTnLst>
                              <p:par>
                                <p:cTn fill="hold" grpId="0" id="35" nodeType="afterEffect" presetClass="entr" presetID="21" presetSubtype="1">
                                  <p:stCondLst>
                                    <p:cond delay="0"/>
                                  </p:stCondLst>
                                  <p:childTnLst>
                                    <p:set>
                                      <p:cBhvr>
                                        <p:cTn dur="1" fill="hold" id="36">
                                          <p:stCondLst>
                                            <p:cond delay="0"/>
                                          </p:stCondLst>
                                        </p:cTn>
                                        <p:tgtEl>
                                          <p:spTgt spid="63"/>
                                        </p:tgtEl>
                                        <p:attrNameLst>
                                          <p:attrName>style.visibility</p:attrName>
                                        </p:attrNameLst>
                                      </p:cBhvr>
                                      <p:to>
                                        <p:strVal val="visible"/>
                                      </p:to>
                                    </p:set>
                                    <p:animEffect filter="wheel(1)" transition="in">
                                      <p:cBhvr>
                                        <p:cTn dur="500" id="37"/>
                                        <p:tgtEl>
                                          <p:spTgt spid="63"/>
                                        </p:tgtEl>
                                      </p:cBhvr>
                                    </p:animEffect>
                                  </p:childTnLst>
                                </p:cTn>
                              </p:par>
                              <p:par>
                                <p:cTn fill="hold" id="38" nodeType="withEffect" presetClass="entr" presetID="53" presetSubtype="0">
                                  <p:stCondLst>
                                    <p:cond delay="0"/>
                                  </p:stCondLst>
                                  <p:childTnLst>
                                    <p:set>
                                      <p:cBhvr>
                                        <p:cTn dur="1" fill="hold" id="39">
                                          <p:stCondLst>
                                            <p:cond delay="0"/>
                                          </p:stCondLst>
                                        </p:cTn>
                                        <p:tgtEl>
                                          <p:spTgt spid="81"/>
                                        </p:tgtEl>
                                        <p:attrNameLst>
                                          <p:attrName>style.visibility</p:attrName>
                                        </p:attrNameLst>
                                      </p:cBhvr>
                                      <p:to>
                                        <p:strVal val="visible"/>
                                      </p:to>
                                    </p:set>
                                    <p:anim calcmode="lin" valueType="num">
                                      <p:cBhvr>
                                        <p:cTn dur="500" fill="hold" id="40"/>
                                        <p:tgtEl>
                                          <p:spTgt spid="81"/>
                                        </p:tgtEl>
                                        <p:attrNameLst>
                                          <p:attrName>ppt_w</p:attrName>
                                        </p:attrNameLst>
                                      </p:cBhvr>
                                      <p:tavLst>
                                        <p:tav tm="0">
                                          <p:val>
                                            <p:fltVal val="0"/>
                                          </p:val>
                                        </p:tav>
                                        <p:tav tm="100000">
                                          <p:val>
                                            <p:strVal val="#ppt_w"/>
                                          </p:val>
                                        </p:tav>
                                      </p:tavLst>
                                    </p:anim>
                                    <p:anim calcmode="lin" valueType="num">
                                      <p:cBhvr>
                                        <p:cTn dur="500" fill="hold" id="41"/>
                                        <p:tgtEl>
                                          <p:spTgt spid="81"/>
                                        </p:tgtEl>
                                        <p:attrNameLst>
                                          <p:attrName>ppt_h</p:attrName>
                                        </p:attrNameLst>
                                      </p:cBhvr>
                                      <p:tavLst>
                                        <p:tav tm="0">
                                          <p:val>
                                            <p:fltVal val="0"/>
                                          </p:val>
                                        </p:tav>
                                        <p:tav tm="100000">
                                          <p:val>
                                            <p:strVal val="#ppt_h"/>
                                          </p:val>
                                        </p:tav>
                                      </p:tavLst>
                                    </p:anim>
                                    <p:animEffect filter="fade" transition="in">
                                      <p:cBhvr>
                                        <p:cTn dur="500" id="42"/>
                                        <p:tgtEl>
                                          <p:spTgt spid="81"/>
                                        </p:tgtEl>
                                      </p:cBhvr>
                                    </p:animEffect>
                                  </p:childTnLst>
                                </p:cTn>
                              </p:par>
                            </p:childTnLst>
                          </p:cTn>
                        </p:par>
                        <p:par>
                          <p:cTn fill="hold" id="43" nodeType="afterGroup">
                            <p:stCondLst>
                              <p:cond delay="3250"/>
                            </p:stCondLst>
                            <p:childTnLst>
                              <p:par>
                                <p:cTn fill="hold" grpId="0" id="44" nodeType="afterEffect" presetClass="entr" presetID="10" presetSubtype="0">
                                  <p:stCondLst>
                                    <p:cond delay="0"/>
                                  </p:stCondLst>
                                  <p:childTnLst>
                                    <p:set>
                                      <p:cBhvr>
                                        <p:cTn dur="1" fill="hold" id="45">
                                          <p:stCondLst>
                                            <p:cond delay="0"/>
                                          </p:stCondLst>
                                        </p:cTn>
                                        <p:tgtEl>
                                          <p:spTgt spid="64"/>
                                        </p:tgtEl>
                                        <p:attrNameLst>
                                          <p:attrName>style.visibility</p:attrName>
                                        </p:attrNameLst>
                                      </p:cBhvr>
                                      <p:to>
                                        <p:strVal val="visible"/>
                                      </p:to>
                                    </p:set>
                                    <p:animEffect filter="fade" transition="in">
                                      <p:cBhvr>
                                        <p:cTn dur="500" id="46"/>
                                        <p:tgtEl>
                                          <p:spTgt spid="64"/>
                                        </p:tgtEl>
                                      </p:cBhvr>
                                    </p:animEffect>
                                  </p:childTnLst>
                                </p:cTn>
                              </p:par>
                            </p:childTnLst>
                          </p:cTn>
                        </p:par>
                        <p:par>
                          <p:cTn fill="hold" id="47" nodeType="afterGroup">
                            <p:stCondLst>
                              <p:cond delay="3750"/>
                            </p:stCondLst>
                            <p:childTnLst>
                              <p:par>
                                <p:cTn fill="hold" id="48" nodeType="afterEffect" presetClass="entr" presetID="22" presetSubtype="8">
                                  <p:stCondLst>
                                    <p:cond delay="0"/>
                                  </p:stCondLst>
                                  <p:childTnLst>
                                    <p:set>
                                      <p:cBhvr>
                                        <p:cTn dur="1" fill="hold" id="49">
                                          <p:stCondLst>
                                            <p:cond delay="0"/>
                                          </p:stCondLst>
                                        </p:cTn>
                                        <p:tgtEl>
                                          <p:spTgt spid="65"/>
                                        </p:tgtEl>
                                        <p:attrNameLst>
                                          <p:attrName>style.visibility</p:attrName>
                                        </p:attrNameLst>
                                      </p:cBhvr>
                                      <p:to>
                                        <p:strVal val="visible"/>
                                      </p:to>
                                    </p:set>
                                    <p:animEffect filter="wipe(left)" transition="in">
                                      <p:cBhvr>
                                        <p:cTn dur="500" id="50"/>
                                        <p:tgtEl>
                                          <p:spTgt spid="65"/>
                                        </p:tgtEl>
                                      </p:cBhvr>
                                    </p:animEffect>
                                  </p:childTnLst>
                                </p:cTn>
                              </p:par>
                            </p:childTnLst>
                          </p:cTn>
                        </p:par>
                        <p:par>
                          <p:cTn fill="hold" id="51" nodeType="afterGroup">
                            <p:stCondLst>
                              <p:cond delay="4250"/>
                            </p:stCondLst>
                            <p:childTnLst>
                              <p:par>
                                <p:cTn fill="hold" grpId="0" id="52" nodeType="afterEffect" presetClass="entr" presetID="21" presetSubtype="1">
                                  <p:stCondLst>
                                    <p:cond delay="0"/>
                                  </p:stCondLst>
                                  <p:childTnLst>
                                    <p:set>
                                      <p:cBhvr>
                                        <p:cTn dur="1" fill="hold" id="53">
                                          <p:stCondLst>
                                            <p:cond delay="0"/>
                                          </p:stCondLst>
                                        </p:cTn>
                                        <p:tgtEl>
                                          <p:spTgt spid="68"/>
                                        </p:tgtEl>
                                        <p:attrNameLst>
                                          <p:attrName>style.visibility</p:attrName>
                                        </p:attrNameLst>
                                      </p:cBhvr>
                                      <p:to>
                                        <p:strVal val="visible"/>
                                      </p:to>
                                    </p:set>
                                    <p:animEffect filter="wheel(1)" transition="in">
                                      <p:cBhvr>
                                        <p:cTn dur="500" id="54"/>
                                        <p:tgtEl>
                                          <p:spTgt spid="68"/>
                                        </p:tgtEl>
                                      </p:cBhvr>
                                    </p:animEffect>
                                  </p:childTnLst>
                                </p:cTn>
                              </p:par>
                              <p:par>
                                <p:cTn fill="hold" id="55" nodeType="withEffect" presetClass="entr" presetID="53" presetSubtype="0">
                                  <p:stCondLst>
                                    <p:cond delay="0"/>
                                  </p:stCondLst>
                                  <p:childTnLst>
                                    <p:set>
                                      <p:cBhvr>
                                        <p:cTn dur="1" fill="hold" id="56">
                                          <p:stCondLst>
                                            <p:cond delay="0"/>
                                          </p:stCondLst>
                                        </p:cTn>
                                        <p:tgtEl>
                                          <p:spTgt spid="92"/>
                                        </p:tgtEl>
                                        <p:attrNameLst>
                                          <p:attrName>style.visibility</p:attrName>
                                        </p:attrNameLst>
                                      </p:cBhvr>
                                      <p:to>
                                        <p:strVal val="visible"/>
                                      </p:to>
                                    </p:set>
                                    <p:anim calcmode="lin" valueType="num">
                                      <p:cBhvr>
                                        <p:cTn dur="500" fill="hold" id="57"/>
                                        <p:tgtEl>
                                          <p:spTgt spid="92"/>
                                        </p:tgtEl>
                                        <p:attrNameLst>
                                          <p:attrName>ppt_w</p:attrName>
                                        </p:attrNameLst>
                                      </p:cBhvr>
                                      <p:tavLst>
                                        <p:tav tm="0">
                                          <p:val>
                                            <p:fltVal val="0"/>
                                          </p:val>
                                        </p:tav>
                                        <p:tav tm="100000">
                                          <p:val>
                                            <p:strVal val="#ppt_w"/>
                                          </p:val>
                                        </p:tav>
                                      </p:tavLst>
                                    </p:anim>
                                    <p:anim calcmode="lin" valueType="num">
                                      <p:cBhvr>
                                        <p:cTn dur="500" fill="hold" id="58"/>
                                        <p:tgtEl>
                                          <p:spTgt spid="92"/>
                                        </p:tgtEl>
                                        <p:attrNameLst>
                                          <p:attrName>ppt_h</p:attrName>
                                        </p:attrNameLst>
                                      </p:cBhvr>
                                      <p:tavLst>
                                        <p:tav tm="0">
                                          <p:val>
                                            <p:fltVal val="0"/>
                                          </p:val>
                                        </p:tav>
                                        <p:tav tm="100000">
                                          <p:val>
                                            <p:strVal val="#ppt_h"/>
                                          </p:val>
                                        </p:tav>
                                      </p:tavLst>
                                    </p:anim>
                                    <p:animEffect filter="fade" transition="in">
                                      <p:cBhvr>
                                        <p:cTn dur="500" id="59"/>
                                        <p:tgtEl>
                                          <p:spTgt spid="92"/>
                                        </p:tgtEl>
                                      </p:cBhvr>
                                    </p:animEffect>
                                  </p:childTnLst>
                                </p:cTn>
                              </p:par>
                            </p:childTnLst>
                          </p:cTn>
                        </p:par>
                        <p:par>
                          <p:cTn fill="hold" id="60" nodeType="afterGroup">
                            <p:stCondLst>
                              <p:cond delay="4750"/>
                            </p:stCondLst>
                            <p:childTnLst>
                              <p:par>
                                <p:cTn fill="hold" grpId="0" id="61" nodeType="afterEffect" presetClass="entr" presetID="10" presetSubtype="0">
                                  <p:stCondLst>
                                    <p:cond delay="0"/>
                                  </p:stCondLst>
                                  <p:childTnLst>
                                    <p:set>
                                      <p:cBhvr>
                                        <p:cTn dur="1" fill="hold" id="62">
                                          <p:stCondLst>
                                            <p:cond delay="0"/>
                                          </p:stCondLst>
                                        </p:cTn>
                                        <p:tgtEl>
                                          <p:spTgt spid="69"/>
                                        </p:tgtEl>
                                        <p:attrNameLst>
                                          <p:attrName>style.visibility</p:attrName>
                                        </p:attrNameLst>
                                      </p:cBhvr>
                                      <p:to>
                                        <p:strVal val="visible"/>
                                      </p:to>
                                    </p:set>
                                    <p:animEffect filter="fade" transition="in">
                                      <p:cBhvr>
                                        <p:cTn dur="500" id="63"/>
                                        <p:tgtEl>
                                          <p:spTgt spid="69"/>
                                        </p:tgtEl>
                                      </p:cBhvr>
                                    </p:animEffect>
                                  </p:childTnLst>
                                </p:cTn>
                              </p:par>
                            </p:childTnLst>
                          </p:cTn>
                        </p:par>
                        <p:par>
                          <p:cTn fill="hold" id="64" nodeType="afterGroup">
                            <p:stCondLst>
                              <p:cond delay="5250"/>
                            </p:stCondLst>
                            <p:childTnLst>
                              <p:par>
                                <p:cTn fill="hold" id="65" nodeType="afterEffect" presetClass="entr" presetID="22" presetSubtype="8">
                                  <p:stCondLst>
                                    <p:cond delay="0"/>
                                  </p:stCondLst>
                                  <p:childTnLst>
                                    <p:set>
                                      <p:cBhvr>
                                        <p:cTn dur="1" fill="hold" id="66">
                                          <p:stCondLst>
                                            <p:cond delay="0"/>
                                          </p:stCondLst>
                                        </p:cTn>
                                        <p:tgtEl>
                                          <p:spTgt spid="70"/>
                                        </p:tgtEl>
                                        <p:attrNameLst>
                                          <p:attrName>style.visibility</p:attrName>
                                        </p:attrNameLst>
                                      </p:cBhvr>
                                      <p:to>
                                        <p:strVal val="visible"/>
                                      </p:to>
                                    </p:set>
                                    <p:animEffect filter="wipe(left)" transition="in">
                                      <p:cBhvr>
                                        <p:cTn dur="500" id="67"/>
                                        <p:tgtEl>
                                          <p:spTgt spid="70"/>
                                        </p:tgtEl>
                                      </p:cBhvr>
                                    </p:animEffect>
                                  </p:childTnLst>
                                </p:cTn>
                              </p:par>
                            </p:childTnLst>
                          </p:cTn>
                        </p:par>
                        <p:par>
                          <p:cTn fill="hold" id="68" nodeType="afterGroup">
                            <p:stCondLst>
                              <p:cond delay="5750"/>
                            </p:stCondLst>
                            <p:childTnLst>
                              <p:par>
                                <p:cTn fill="hold" grpId="0" id="69" nodeType="afterEffect" presetClass="entr" presetID="16" presetSubtype="42">
                                  <p:stCondLst>
                                    <p:cond delay="0"/>
                                  </p:stCondLst>
                                  <p:childTnLst>
                                    <p:set>
                                      <p:cBhvr>
                                        <p:cTn dur="1" fill="hold" id="70">
                                          <p:stCondLst>
                                            <p:cond delay="0"/>
                                          </p:stCondLst>
                                        </p:cTn>
                                        <p:tgtEl>
                                          <p:spTgt spid="57"/>
                                        </p:tgtEl>
                                        <p:attrNameLst>
                                          <p:attrName>style.visibility</p:attrName>
                                        </p:attrNameLst>
                                      </p:cBhvr>
                                      <p:to>
                                        <p:strVal val="visible"/>
                                      </p:to>
                                    </p:set>
                                    <p:animEffect filter="barn(outHorizontal)" transition="in">
                                      <p:cBhvr>
                                        <p:cTn dur="500" id="71"/>
                                        <p:tgtEl>
                                          <p:spTgt spid="57"/>
                                        </p:tgtEl>
                                      </p:cBhvr>
                                    </p:animEffect>
                                  </p:childTnLst>
                                </p:cTn>
                              </p:par>
                            </p:childTnLst>
                          </p:cTn>
                        </p:par>
                        <p:par>
                          <p:cTn fill="hold" id="72" nodeType="afterGroup">
                            <p:stCondLst>
                              <p:cond delay="6250"/>
                            </p:stCondLst>
                            <p:childTnLst>
                              <p:par>
                                <p:cTn fill="hold" id="73" nodeType="afterEffect" presetClass="entr" presetID="42" presetSubtype="0">
                                  <p:stCondLst>
                                    <p:cond delay="0"/>
                                  </p:stCondLst>
                                  <p:childTnLst>
                                    <p:set>
                                      <p:cBhvr>
                                        <p:cTn dur="1" fill="hold" id="74">
                                          <p:stCondLst>
                                            <p:cond delay="0"/>
                                          </p:stCondLst>
                                        </p:cTn>
                                        <p:tgtEl>
                                          <p:spTgt spid="56"/>
                                        </p:tgtEl>
                                        <p:attrNameLst>
                                          <p:attrName>style.visibility</p:attrName>
                                        </p:attrNameLst>
                                      </p:cBhvr>
                                      <p:to>
                                        <p:strVal val="visible"/>
                                      </p:to>
                                    </p:set>
                                    <p:animEffect filter="fade" transition="in">
                                      <p:cBhvr>
                                        <p:cTn dur="500" id="75"/>
                                        <p:tgtEl>
                                          <p:spTgt spid="56"/>
                                        </p:tgtEl>
                                      </p:cBhvr>
                                    </p:animEffect>
                                    <p:anim calcmode="lin" valueType="num">
                                      <p:cBhvr>
                                        <p:cTn dur="500" fill="hold" id="76"/>
                                        <p:tgtEl>
                                          <p:spTgt spid="56"/>
                                        </p:tgtEl>
                                        <p:attrNameLst>
                                          <p:attrName>ppt_x</p:attrName>
                                        </p:attrNameLst>
                                      </p:cBhvr>
                                      <p:tavLst>
                                        <p:tav tm="0">
                                          <p:val>
                                            <p:strVal val="#ppt_x"/>
                                          </p:val>
                                        </p:tav>
                                        <p:tav tm="100000">
                                          <p:val>
                                            <p:strVal val="#ppt_x"/>
                                          </p:val>
                                        </p:tav>
                                      </p:tavLst>
                                    </p:anim>
                                    <p:anim calcmode="lin" valueType="num">
                                      <p:cBhvr>
                                        <p:cTn dur="500" fill="hold" id="77"/>
                                        <p:tgtEl>
                                          <p:spTgt spid="56"/>
                                        </p:tgtEl>
                                        <p:attrNameLst>
                                          <p:attrName>ppt_y</p:attrName>
                                        </p:attrNameLst>
                                      </p:cBhvr>
                                      <p:tavLst>
                                        <p:tav tm="0">
                                          <p:val>
                                            <p:strVal val="#ppt_y+.1"/>
                                          </p:val>
                                        </p:tav>
                                        <p:tav tm="100000">
                                          <p:val>
                                            <p:strVal val="#ppt_y"/>
                                          </p:val>
                                        </p:tav>
                                      </p:tavLst>
                                    </p:anim>
                                  </p:childTnLst>
                                </p:cTn>
                              </p:par>
                              <p:par>
                                <p:cTn fill="hold" grpId="0" id="78" nodeType="withEffect" presetClass="entr" presetID="22" presetSubtype="8">
                                  <p:stCondLst>
                                    <p:cond delay="0"/>
                                  </p:stCondLst>
                                  <p:iterate type="lt">
                                    <p:tmPct val="20000"/>
                                  </p:iterate>
                                  <p:childTnLst>
                                    <p:set>
                                      <p:cBhvr>
                                        <p:cTn dur="1" fill="hold" id="79">
                                          <p:stCondLst>
                                            <p:cond delay="0"/>
                                          </p:stCondLst>
                                        </p:cTn>
                                        <p:tgtEl>
                                          <p:spTgt spid="73"/>
                                        </p:tgtEl>
                                        <p:attrNameLst>
                                          <p:attrName>style.visibility</p:attrName>
                                        </p:attrNameLst>
                                      </p:cBhvr>
                                      <p:to>
                                        <p:strVal val="visible"/>
                                      </p:to>
                                    </p:set>
                                    <p:animEffect filter="wipe(left)" transition="in">
                                      <p:cBhvr>
                                        <p:cTn dur="500" id="80"/>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7"/>
      <p:bldP grpId="0" spid="58"/>
      <p:bldP grpId="0" spid="59"/>
      <p:bldP grpId="0" spid="63"/>
      <p:bldP grpId="0" spid="64"/>
      <p:bldP grpId="0" spid="68"/>
      <p:bldP grpId="0" spid="69"/>
      <p:bldP grpId="0" spid="7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00A2A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兴趣爱好</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06</a:t>
            </a:r>
          </a:p>
        </p:txBody>
      </p:sp>
      <p:sp>
        <p:nvSpPr>
          <p:cNvPr id="109" name="矩形 42"/>
          <p:cNvSpPr>
            <a:spLocks noChangeArrowheads="1"/>
          </p:cNvSpPr>
          <p:nvPr/>
        </p:nvSpPr>
        <p:spPr bwMode="auto">
          <a:xfrm>
            <a:off x="9785677" y="3838019"/>
            <a:ext cx="922867" cy="2260600"/>
          </a:xfrm>
          <a:prstGeom prst="rect">
            <a:avLst/>
          </a:prstGeom>
          <a:solidFill>
            <a:schemeClr val="bg1">
              <a:lumMod val="75000"/>
            </a:schemeClr>
          </a:solidFill>
          <a:ln>
            <a:noFill/>
          </a:ln>
          <a:extLst/>
        </p:spPr>
        <p:txBody>
          <a:bodyPr anchor="ctr" bIns="60956" lIns="121912" rIns="121912" tIns="6095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2400">
              <a:solidFill>
                <a:schemeClr val="tx1">
                  <a:lumMod val="50000"/>
                  <a:lumOff val="50000"/>
                </a:schemeClr>
              </a:solidFill>
              <a:sym charset="-122" pitchFamily="34" typeface="微软雅黑"/>
            </a:endParaRPr>
          </a:p>
        </p:txBody>
      </p:sp>
      <p:sp>
        <p:nvSpPr>
          <p:cNvPr id="110" name="矩形 37"/>
          <p:cNvSpPr>
            <a:spLocks noChangeArrowheads="1"/>
          </p:cNvSpPr>
          <p:nvPr/>
        </p:nvSpPr>
        <p:spPr bwMode="auto">
          <a:xfrm>
            <a:off x="4995395" y="3838019"/>
            <a:ext cx="4667249" cy="2260600"/>
          </a:xfrm>
          <a:prstGeom prst="rect">
            <a:avLst/>
          </a:prstGeom>
          <a:solidFill>
            <a:srgbClr val="F6A514"/>
          </a:solidFill>
          <a:ln>
            <a:noFill/>
          </a:ln>
          <a:extLst/>
        </p:spPr>
        <p:txBody>
          <a:bodyPr anchor="ctr" bIns="60956" lIns="121912" rIns="121912" tIns="6095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2400">
              <a:solidFill>
                <a:schemeClr val="tx1">
                  <a:lumMod val="50000"/>
                  <a:lumOff val="50000"/>
                </a:schemeClr>
              </a:solidFill>
              <a:sym charset="-122" pitchFamily="34" typeface="微软雅黑"/>
            </a:endParaRPr>
          </a:p>
        </p:txBody>
      </p:sp>
      <p:sp>
        <p:nvSpPr>
          <p:cNvPr id="111" name="矩形 46"/>
          <p:cNvSpPr>
            <a:spLocks noChangeArrowheads="1" noChangeAspect="1"/>
          </p:cNvSpPr>
          <p:nvPr/>
        </p:nvSpPr>
        <p:spPr bwMode="auto">
          <a:xfrm>
            <a:off x="1485694" y="3838019"/>
            <a:ext cx="3388783" cy="2260600"/>
          </a:xfrm>
          <a:prstGeom prst="rect">
            <a:avLst/>
          </a:prstGeom>
          <a:blipFill dpi="0" rotWithShape="1">
            <a:blip r:embed="rId3">
              <a:extLst>
                <a:ext uri="{28A0092B-C50C-407E-A947-70E740481C1C}">
                  <a14:useLocalDpi/>
                </a:ext>
              </a:extLst>
            </a:blip>
            <a:stretch>
              <a:fillRect/>
            </a:stretch>
          </a:blipFill>
          <a:ln>
            <a:noFill/>
          </a:ln>
        </p:spPr>
        <p:txBody>
          <a:bodyPr anchor="ctr" bIns="60956" lIns="121912" rIns="121912" tIns="6095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2400">
              <a:solidFill>
                <a:schemeClr val="tx1">
                  <a:lumMod val="50000"/>
                  <a:lumOff val="50000"/>
                </a:schemeClr>
              </a:solidFill>
              <a:sym charset="-122" pitchFamily="34" typeface="微软雅黑"/>
            </a:endParaRPr>
          </a:p>
        </p:txBody>
      </p:sp>
      <p:sp>
        <p:nvSpPr>
          <p:cNvPr id="112" name="矩形 47"/>
          <p:cNvSpPr>
            <a:spLocks noChangeArrowheads="1" noChangeAspect="1"/>
          </p:cNvSpPr>
          <p:nvPr/>
        </p:nvSpPr>
        <p:spPr bwMode="auto">
          <a:xfrm>
            <a:off x="3839693" y="1486138"/>
            <a:ext cx="3386667" cy="2258483"/>
          </a:xfrm>
          <a:prstGeom prst="rect">
            <a:avLst/>
          </a:prstGeom>
          <a:blipFill dpi="0" rotWithShape="1">
            <a:blip r:embed="rId4">
              <a:extLst>
                <a:ext uri="{28A0092B-C50C-407E-A947-70E740481C1C}">
                  <a14:useLocalDpi/>
                </a:ext>
              </a:extLst>
            </a:blip>
            <a:stretch>
              <a:fillRect/>
            </a:stretch>
          </a:blipFill>
          <a:ln>
            <a:noFill/>
          </a:ln>
        </p:spPr>
        <p:txBody>
          <a:bodyPr anchor="ctr" bIns="60956" lIns="121912" rIns="121912" tIns="6095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2400">
              <a:solidFill>
                <a:schemeClr val="tx1">
                  <a:lumMod val="50000"/>
                  <a:lumOff val="50000"/>
                </a:schemeClr>
              </a:solidFill>
              <a:sym charset="-122" pitchFamily="34" typeface="微软雅黑"/>
            </a:endParaRPr>
          </a:p>
        </p:txBody>
      </p:sp>
      <p:sp>
        <p:nvSpPr>
          <p:cNvPr id="113" name="矩形 1"/>
          <p:cNvSpPr>
            <a:spLocks noChangeArrowheads="1"/>
          </p:cNvSpPr>
          <p:nvPr/>
        </p:nvSpPr>
        <p:spPr bwMode="auto">
          <a:xfrm>
            <a:off x="1485696" y="1484019"/>
            <a:ext cx="2260599" cy="2260600"/>
          </a:xfrm>
          <a:prstGeom prst="rect">
            <a:avLst/>
          </a:prstGeom>
          <a:solidFill>
            <a:srgbClr val="00A2A4"/>
          </a:solidFill>
          <a:ln>
            <a:noFill/>
          </a:ln>
          <a:extLst/>
        </p:spPr>
        <p:txBody>
          <a:bodyPr anchor="ctr" bIns="60956" lIns="121912" rIns="121912" tIns="6095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2400">
              <a:solidFill>
                <a:schemeClr val="tx1">
                  <a:lumMod val="50000"/>
                  <a:lumOff val="50000"/>
                </a:schemeClr>
              </a:solidFill>
              <a:sym charset="-122" pitchFamily="34" typeface="微软雅黑"/>
            </a:endParaRPr>
          </a:p>
        </p:txBody>
      </p:sp>
      <p:sp>
        <p:nvSpPr>
          <p:cNvPr id="114" name="矩形 59"/>
          <p:cNvSpPr>
            <a:spLocks noChangeArrowheads="1" noChangeAspect="1"/>
          </p:cNvSpPr>
          <p:nvPr/>
        </p:nvSpPr>
        <p:spPr bwMode="auto">
          <a:xfrm>
            <a:off x="7319760" y="1484019"/>
            <a:ext cx="3388783" cy="2260600"/>
          </a:xfrm>
          <a:prstGeom prst="rect">
            <a:avLst/>
          </a:prstGeom>
          <a:blipFill dpi="0" rotWithShape="1">
            <a:blip r:embed="rId5">
              <a:extLst>
                <a:ext uri="{28A0092B-C50C-407E-A947-70E740481C1C}">
                  <a14:useLocalDpi/>
                </a:ext>
              </a:extLst>
            </a:blip>
            <a:stretch>
              <a:fillRect/>
            </a:stretch>
          </a:blipFill>
          <a:ln>
            <a:noFill/>
          </a:ln>
          <a:extLst/>
        </p:spPr>
        <p:txBody>
          <a:bodyPr anchor="ctr" bIns="60956" lIns="121912" rIns="121912" tIns="6095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2400">
              <a:solidFill>
                <a:schemeClr val="tx1">
                  <a:lumMod val="50000"/>
                  <a:lumOff val="50000"/>
                </a:schemeClr>
              </a:solidFill>
              <a:sym charset="-122" pitchFamily="34" typeface="微软雅黑"/>
            </a:endParaRPr>
          </a:p>
        </p:txBody>
      </p:sp>
      <p:sp>
        <p:nvSpPr>
          <p:cNvPr id="115" name="矩形 56"/>
          <p:cNvSpPr>
            <a:spLocks noChangeArrowheads="1"/>
          </p:cNvSpPr>
          <p:nvPr/>
        </p:nvSpPr>
        <p:spPr bwMode="auto">
          <a:xfrm>
            <a:off x="1485695" y="1612396"/>
            <a:ext cx="2152121"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r" eaLnBrk="1" hangingPunct="1">
              <a:spcBef>
                <a:spcPct val="0"/>
              </a:spcBef>
              <a:buFont typeface="Arial"/>
              <a:buNone/>
            </a:pPr>
            <a:r>
              <a:rPr altLang="en-US" b="1" lang="zh-CN" sz="2200">
                <a:solidFill>
                  <a:schemeClr val="bg1"/>
                </a:solidFill>
                <a:sym charset="-122" pitchFamily="34" typeface="微软雅黑"/>
              </a:rPr>
              <a:t>添加主题</a:t>
            </a:r>
          </a:p>
        </p:txBody>
      </p:sp>
      <p:sp>
        <p:nvSpPr>
          <p:cNvPr id="116" name="矩形 57"/>
          <p:cNvSpPr>
            <a:spLocks noChangeArrowheads="1"/>
          </p:cNvSpPr>
          <p:nvPr/>
        </p:nvSpPr>
        <p:spPr bwMode="auto">
          <a:xfrm>
            <a:off x="1801438" y="2062123"/>
            <a:ext cx="1841813" cy="663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r">
              <a:lnSpc>
                <a:spcPts val="2133"/>
              </a:lnSpc>
              <a:spcBef>
                <a:spcPct val="0"/>
              </a:spcBef>
              <a:buNone/>
            </a:pPr>
            <a:r>
              <a:rPr altLang="en-US" lang="zh-CN" sz="1400">
                <a:solidFill>
                  <a:schemeClr val="bg1"/>
                </a:solidFill>
                <a:sym charset="-122" pitchFamily="34" typeface="微软雅黑"/>
              </a:rPr>
              <a:t>文字描述，总结概括，内容大纲。 </a:t>
            </a:r>
          </a:p>
        </p:txBody>
      </p:sp>
      <p:sp>
        <p:nvSpPr>
          <p:cNvPr id="117" name="矩形 44"/>
          <p:cNvSpPr>
            <a:spLocks noChangeArrowheads="1"/>
          </p:cNvSpPr>
          <p:nvPr/>
        </p:nvSpPr>
        <p:spPr bwMode="auto">
          <a:xfrm>
            <a:off x="5126484" y="3979314"/>
            <a:ext cx="3098655"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eaLnBrk="1" hangingPunct="1">
              <a:spcBef>
                <a:spcPct val="0"/>
              </a:spcBef>
              <a:buFont typeface="Arial"/>
              <a:buNone/>
            </a:pPr>
            <a:r>
              <a:rPr altLang="en-US" b="1" lang="zh-CN" sz="2200">
                <a:solidFill>
                  <a:schemeClr val="bg1"/>
                </a:solidFill>
                <a:sym charset="-122" pitchFamily="34" typeface="微软雅黑"/>
              </a:rPr>
              <a:t>添加主题</a:t>
            </a:r>
          </a:p>
        </p:txBody>
      </p:sp>
      <p:sp>
        <p:nvSpPr>
          <p:cNvPr id="118" name="矩形 45"/>
          <p:cNvSpPr>
            <a:spLocks noChangeArrowheads="1"/>
          </p:cNvSpPr>
          <p:nvPr/>
        </p:nvSpPr>
        <p:spPr bwMode="auto">
          <a:xfrm>
            <a:off x="5126484" y="4382048"/>
            <a:ext cx="4280712" cy="975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spcBef>
                <a:spcPct val="0"/>
              </a:spcBef>
              <a:buNone/>
            </a:pPr>
            <a:r>
              <a:rPr altLang="en-US" lang="zh-CN" sz="1400">
                <a:solidFill>
                  <a:schemeClr val="bg1"/>
                </a:solidFill>
                <a:sym charset="-122" pitchFamily="34" typeface="微软雅黑"/>
              </a:rPr>
              <a:t>右键点击图片选择设置图片格式可直接替换图片，在此录入上述图表的综合描述说明，在此录入上述图表的综合分析说明，在此录入上述图表的综合分析说明，在此录入上述图表的综合分析说明。 </a:t>
            </a:r>
          </a:p>
        </p:txBody>
      </p:sp>
    </p:spTree>
    <p:extLst>
      <p:ext uri="{BB962C8B-B14F-4D97-AF65-F5344CB8AC3E}">
        <p14:creationId val="112263067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 presetSubtype="8">
                                  <p:stCondLst>
                                    <p:cond delay="0"/>
                                  </p:stCondLst>
                                  <p:childTnLst>
                                    <p:set>
                                      <p:cBhvr>
                                        <p:cTn dur="1" fill="hold" id="19">
                                          <p:stCondLst>
                                            <p:cond delay="0"/>
                                          </p:stCondLst>
                                        </p:cTn>
                                        <p:tgtEl>
                                          <p:spTgt spid="113"/>
                                        </p:tgtEl>
                                        <p:attrNameLst>
                                          <p:attrName>style.visibility</p:attrName>
                                        </p:attrNameLst>
                                      </p:cBhvr>
                                      <p:to>
                                        <p:strVal val="visible"/>
                                      </p:to>
                                    </p:set>
                                    <p:anim calcmode="lin" valueType="num">
                                      <p:cBhvr additive="base">
                                        <p:cTn dur="500" fill="hold" id="20"/>
                                        <p:tgtEl>
                                          <p:spTgt spid="113"/>
                                        </p:tgtEl>
                                        <p:attrNameLst>
                                          <p:attrName>ppt_x</p:attrName>
                                        </p:attrNameLst>
                                      </p:cBhvr>
                                      <p:tavLst>
                                        <p:tav tm="0">
                                          <p:val>
                                            <p:strVal val="0-#ppt_w/2"/>
                                          </p:val>
                                        </p:tav>
                                        <p:tav tm="100000">
                                          <p:val>
                                            <p:strVal val="#ppt_x"/>
                                          </p:val>
                                        </p:tav>
                                      </p:tavLst>
                                    </p:anim>
                                    <p:anim calcmode="lin" valueType="num">
                                      <p:cBhvr additive="base">
                                        <p:cTn dur="500" fill="hold" id="21"/>
                                        <p:tgtEl>
                                          <p:spTgt spid="113"/>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2" presetSubtype="8">
                                  <p:stCondLst>
                                    <p:cond delay="0"/>
                                  </p:stCondLst>
                                  <p:childTnLst>
                                    <p:set>
                                      <p:cBhvr>
                                        <p:cTn dur="1" fill="hold" id="24">
                                          <p:stCondLst>
                                            <p:cond delay="0"/>
                                          </p:stCondLst>
                                        </p:cTn>
                                        <p:tgtEl>
                                          <p:spTgt spid="112"/>
                                        </p:tgtEl>
                                        <p:attrNameLst>
                                          <p:attrName>style.visibility</p:attrName>
                                        </p:attrNameLst>
                                      </p:cBhvr>
                                      <p:to>
                                        <p:strVal val="visible"/>
                                      </p:to>
                                    </p:set>
                                    <p:anim calcmode="lin" valueType="num">
                                      <p:cBhvr additive="base">
                                        <p:cTn dur="500" fill="hold" id="25"/>
                                        <p:tgtEl>
                                          <p:spTgt spid="112"/>
                                        </p:tgtEl>
                                        <p:attrNameLst>
                                          <p:attrName>ppt_x</p:attrName>
                                        </p:attrNameLst>
                                      </p:cBhvr>
                                      <p:tavLst>
                                        <p:tav tm="0">
                                          <p:val>
                                            <p:strVal val="0-#ppt_w/2"/>
                                          </p:val>
                                        </p:tav>
                                        <p:tav tm="100000">
                                          <p:val>
                                            <p:strVal val="#ppt_x"/>
                                          </p:val>
                                        </p:tav>
                                      </p:tavLst>
                                    </p:anim>
                                    <p:anim calcmode="lin" valueType="num">
                                      <p:cBhvr additive="base">
                                        <p:cTn dur="500" fill="hold" id="26"/>
                                        <p:tgtEl>
                                          <p:spTgt spid="112"/>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250"/>
                            </p:stCondLst>
                            <p:childTnLst>
                              <p:par>
                                <p:cTn fill="hold" grpId="0" id="28" nodeType="afterEffect" presetClass="entr" presetID="2" presetSubtype="2">
                                  <p:stCondLst>
                                    <p:cond delay="0"/>
                                  </p:stCondLst>
                                  <p:childTnLst>
                                    <p:set>
                                      <p:cBhvr>
                                        <p:cTn dur="1" fill="hold" id="29">
                                          <p:stCondLst>
                                            <p:cond delay="0"/>
                                          </p:stCondLst>
                                        </p:cTn>
                                        <p:tgtEl>
                                          <p:spTgt spid="114"/>
                                        </p:tgtEl>
                                        <p:attrNameLst>
                                          <p:attrName>style.visibility</p:attrName>
                                        </p:attrNameLst>
                                      </p:cBhvr>
                                      <p:to>
                                        <p:strVal val="visible"/>
                                      </p:to>
                                    </p:set>
                                    <p:anim calcmode="lin" valueType="num">
                                      <p:cBhvr additive="base">
                                        <p:cTn dur="500" fill="hold" id="30"/>
                                        <p:tgtEl>
                                          <p:spTgt spid="114"/>
                                        </p:tgtEl>
                                        <p:attrNameLst>
                                          <p:attrName>ppt_x</p:attrName>
                                        </p:attrNameLst>
                                      </p:cBhvr>
                                      <p:tavLst>
                                        <p:tav tm="0">
                                          <p:val>
                                            <p:strVal val="1+#ppt_w/2"/>
                                          </p:val>
                                        </p:tav>
                                        <p:tav tm="100000">
                                          <p:val>
                                            <p:strVal val="#ppt_x"/>
                                          </p:val>
                                        </p:tav>
                                      </p:tavLst>
                                    </p:anim>
                                    <p:anim calcmode="lin" valueType="num">
                                      <p:cBhvr additive="base">
                                        <p:cTn dur="500" fill="hold" id="31"/>
                                        <p:tgtEl>
                                          <p:spTgt spid="114"/>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750"/>
                            </p:stCondLst>
                            <p:childTnLst>
                              <p:par>
                                <p:cTn fill="hold" grpId="0" id="33" nodeType="afterEffect" presetClass="entr" presetID="2" presetSubtype="8">
                                  <p:stCondLst>
                                    <p:cond delay="0"/>
                                  </p:stCondLst>
                                  <p:childTnLst>
                                    <p:set>
                                      <p:cBhvr>
                                        <p:cTn dur="1" fill="hold" id="34">
                                          <p:stCondLst>
                                            <p:cond delay="0"/>
                                          </p:stCondLst>
                                        </p:cTn>
                                        <p:tgtEl>
                                          <p:spTgt spid="111"/>
                                        </p:tgtEl>
                                        <p:attrNameLst>
                                          <p:attrName>style.visibility</p:attrName>
                                        </p:attrNameLst>
                                      </p:cBhvr>
                                      <p:to>
                                        <p:strVal val="visible"/>
                                      </p:to>
                                    </p:set>
                                    <p:anim calcmode="lin" valueType="num">
                                      <p:cBhvr additive="base">
                                        <p:cTn dur="500" fill="hold" id="35"/>
                                        <p:tgtEl>
                                          <p:spTgt spid="111"/>
                                        </p:tgtEl>
                                        <p:attrNameLst>
                                          <p:attrName>ppt_x</p:attrName>
                                        </p:attrNameLst>
                                      </p:cBhvr>
                                      <p:tavLst>
                                        <p:tav tm="0">
                                          <p:val>
                                            <p:strVal val="0-#ppt_w/2"/>
                                          </p:val>
                                        </p:tav>
                                        <p:tav tm="100000">
                                          <p:val>
                                            <p:strVal val="#ppt_x"/>
                                          </p:val>
                                        </p:tav>
                                      </p:tavLst>
                                    </p:anim>
                                    <p:anim calcmode="lin" valueType="num">
                                      <p:cBhvr additive="base">
                                        <p:cTn dur="500" fill="hold" id="36"/>
                                        <p:tgtEl>
                                          <p:spTgt spid="111"/>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250"/>
                            </p:stCondLst>
                            <p:childTnLst>
                              <p:par>
                                <p:cTn fill="hold" grpId="0" id="38" nodeType="afterEffect" presetClass="entr" presetID="2" presetSubtype="2">
                                  <p:stCondLst>
                                    <p:cond delay="0"/>
                                  </p:stCondLst>
                                  <p:childTnLst>
                                    <p:set>
                                      <p:cBhvr>
                                        <p:cTn dur="1" fill="hold" id="39">
                                          <p:stCondLst>
                                            <p:cond delay="0"/>
                                          </p:stCondLst>
                                        </p:cTn>
                                        <p:tgtEl>
                                          <p:spTgt spid="110"/>
                                        </p:tgtEl>
                                        <p:attrNameLst>
                                          <p:attrName>style.visibility</p:attrName>
                                        </p:attrNameLst>
                                      </p:cBhvr>
                                      <p:to>
                                        <p:strVal val="visible"/>
                                      </p:to>
                                    </p:set>
                                    <p:anim calcmode="lin" valueType="num">
                                      <p:cBhvr additive="base">
                                        <p:cTn dur="500" fill="hold" id="40"/>
                                        <p:tgtEl>
                                          <p:spTgt spid="110"/>
                                        </p:tgtEl>
                                        <p:attrNameLst>
                                          <p:attrName>ppt_x</p:attrName>
                                        </p:attrNameLst>
                                      </p:cBhvr>
                                      <p:tavLst>
                                        <p:tav tm="0">
                                          <p:val>
                                            <p:strVal val="1+#ppt_w/2"/>
                                          </p:val>
                                        </p:tav>
                                        <p:tav tm="100000">
                                          <p:val>
                                            <p:strVal val="#ppt_x"/>
                                          </p:val>
                                        </p:tav>
                                      </p:tavLst>
                                    </p:anim>
                                    <p:anim calcmode="lin" valueType="num">
                                      <p:cBhvr additive="base">
                                        <p:cTn dur="500" fill="hold" id="41"/>
                                        <p:tgtEl>
                                          <p:spTgt spid="11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750"/>
                            </p:stCondLst>
                            <p:childTnLst>
                              <p:par>
                                <p:cTn fill="hold" grpId="0" id="43" nodeType="afterEffect" presetClass="entr" presetID="2" presetSubtype="2">
                                  <p:stCondLst>
                                    <p:cond delay="0"/>
                                  </p:stCondLst>
                                  <p:childTnLst>
                                    <p:set>
                                      <p:cBhvr>
                                        <p:cTn dur="1" fill="hold" id="44">
                                          <p:stCondLst>
                                            <p:cond delay="0"/>
                                          </p:stCondLst>
                                        </p:cTn>
                                        <p:tgtEl>
                                          <p:spTgt spid="109"/>
                                        </p:tgtEl>
                                        <p:attrNameLst>
                                          <p:attrName>style.visibility</p:attrName>
                                        </p:attrNameLst>
                                      </p:cBhvr>
                                      <p:to>
                                        <p:strVal val="visible"/>
                                      </p:to>
                                    </p:set>
                                    <p:anim calcmode="lin" valueType="num">
                                      <p:cBhvr additive="base">
                                        <p:cTn dur="500" fill="hold" id="45"/>
                                        <p:tgtEl>
                                          <p:spTgt spid="109"/>
                                        </p:tgtEl>
                                        <p:attrNameLst>
                                          <p:attrName>ppt_x</p:attrName>
                                        </p:attrNameLst>
                                      </p:cBhvr>
                                      <p:tavLst>
                                        <p:tav tm="0">
                                          <p:val>
                                            <p:strVal val="1+#ppt_w/2"/>
                                          </p:val>
                                        </p:tav>
                                        <p:tav tm="100000">
                                          <p:val>
                                            <p:strVal val="#ppt_x"/>
                                          </p:val>
                                        </p:tav>
                                      </p:tavLst>
                                    </p:anim>
                                    <p:anim calcmode="lin" valueType="num">
                                      <p:cBhvr additive="base">
                                        <p:cTn dur="500" fill="hold" id="46"/>
                                        <p:tgtEl>
                                          <p:spTgt spid="109"/>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250"/>
                            </p:stCondLst>
                            <p:childTnLst>
                              <p:par>
                                <p:cTn fill="hold" grpId="0" id="48" nodeType="afterEffect" presetClass="entr" presetID="22" presetSubtype="1">
                                  <p:stCondLst>
                                    <p:cond delay="0"/>
                                  </p:stCondLst>
                                  <p:childTnLst>
                                    <p:set>
                                      <p:cBhvr>
                                        <p:cTn dur="1" fill="hold" id="49">
                                          <p:stCondLst>
                                            <p:cond delay="0"/>
                                          </p:stCondLst>
                                        </p:cTn>
                                        <p:tgtEl>
                                          <p:spTgt spid="115"/>
                                        </p:tgtEl>
                                        <p:attrNameLst>
                                          <p:attrName>style.visibility</p:attrName>
                                        </p:attrNameLst>
                                      </p:cBhvr>
                                      <p:to>
                                        <p:strVal val="visible"/>
                                      </p:to>
                                    </p:set>
                                    <p:animEffect filter="wipe(up)" transition="in">
                                      <p:cBhvr>
                                        <p:cTn dur="500" id="50"/>
                                        <p:tgtEl>
                                          <p:spTgt spid="115"/>
                                        </p:tgtEl>
                                      </p:cBhvr>
                                    </p:animEffect>
                                  </p:childTnLst>
                                </p:cTn>
                              </p:par>
                            </p:childTnLst>
                          </p:cTn>
                        </p:par>
                        <p:par>
                          <p:cTn fill="hold" id="51" nodeType="afterGroup">
                            <p:stCondLst>
                              <p:cond delay="4750"/>
                            </p:stCondLst>
                            <p:childTnLst>
                              <p:par>
                                <p:cTn fill="hold" grpId="0" id="52" nodeType="afterEffect" presetClass="entr" presetID="22" presetSubtype="1">
                                  <p:stCondLst>
                                    <p:cond delay="0"/>
                                  </p:stCondLst>
                                  <p:childTnLst>
                                    <p:set>
                                      <p:cBhvr>
                                        <p:cTn dur="1" fill="hold" id="53">
                                          <p:stCondLst>
                                            <p:cond delay="0"/>
                                          </p:stCondLst>
                                        </p:cTn>
                                        <p:tgtEl>
                                          <p:spTgt spid="116"/>
                                        </p:tgtEl>
                                        <p:attrNameLst>
                                          <p:attrName>style.visibility</p:attrName>
                                        </p:attrNameLst>
                                      </p:cBhvr>
                                      <p:to>
                                        <p:strVal val="visible"/>
                                      </p:to>
                                    </p:set>
                                    <p:animEffect filter="wipe(up)" transition="in">
                                      <p:cBhvr>
                                        <p:cTn dur="500" id="54"/>
                                        <p:tgtEl>
                                          <p:spTgt spid="116"/>
                                        </p:tgtEl>
                                      </p:cBhvr>
                                    </p:animEffect>
                                  </p:childTnLst>
                                </p:cTn>
                              </p:par>
                            </p:childTnLst>
                          </p:cTn>
                        </p:par>
                        <p:par>
                          <p:cTn fill="hold" id="55" nodeType="afterGroup">
                            <p:stCondLst>
                              <p:cond delay="5250"/>
                            </p:stCondLst>
                            <p:childTnLst>
                              <p:par>
                                <p:cTn fill="hold" grpId="0" id="56" nodeType="afterEffect" presetClass="entr" presetID="22" presetSubtype="1">
                                  <p:stCondLst>
                                    <p:cond delay="0"/>
                                  </p:stCondLst>
                                  <p:childTnLst>
                                    <p:set>
                                      <p:cBhvr>
                                        <p:cTn dur="1" fill="hold" id="57">
                                          <p:stCondLst>
                                            <p:cond delay="0"/>
                                          </p:stCondLst>
                                        </p:cTn>
                                        <p:tgtEl>
                                          <p:spTgt spid="117"/>
                                        </p:tgtEl>
                                        <p:attrNameLst>
                                          <p:attrName>style.visibility</p:attrName>
                                        </p:attrNameLst>
                                      </p:cBhvr>
                                      <p:to>
                                        <p:strVal val="visible"/>
                                      </p:to>
                                    </p:set>
                                    <p:animEffect filter="wipe(up)" transition="in">
                                      <p:cBhvr>
                                        <p:cTn dur="500" id="58"/>
                                        <p:tgtEl>
                                          <p:spTgt spid="117"/>
                                        </p:tgtEl>
                                      </p:cBhvr>
                                    </p:animEffect>
                                  </p:childTnLst>
                                </p:cTn>
                              </p:par>
                            </p:childTnLst>
                          </p:cTn>
                        </p:par>
                        <p:par>
                          <p:cTn fill="hold" id="59" nodeType="afterGroup">
                            <p:stCondLst>
                              <p:cond delay="5750"/>
                            </p:stCondLst>
                            <p:childTnLst>
                              <p:par>
                                <p:cTn fill="hold" grpId="0" id="60" nodeType="afterEffect" presetClass="entr" presetID="22" presetSubtype="1">
                                  <p:stCondLst>
                                    <p:cond delay="0"/>
                                  </p:stCondLst>
                                  <p:childTnLst>
                                    <p:set>
                                      <p:cBhvr>
                                        <p:cTn dur="1" fill="hold" id="61">
                                          <p:stCondLst>
                                            <p:cond delay="0"/>
                                          </p:stCondLst>
                                        </p:cTn>
                                        <p:tgtEl>
                                          <p:spTgt spid="118"/>
                                        </p:tgtEl>
                                        <p:attrNameLst>
                                          <p:attrName>style.visibility</p:attrName>
                                        </p:attrNameLst>
                                      </p:cBhvr>
                                      <p:to>
                                        <p:strVal val="visible"/>
                                      </p:to>
                                    </p:set>
                                    <p:animEffect filter="wipe(up)" transition="in">
                                      <p:cBhvr>
                                        <p:cTn dur="500" id="62"/>
                                        <p:tgtEl>
                                          <p:spTgt spid="1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9"/>
      <p:bldP grpId="0" spid="110"/>
      <p:bldP grpId="0" spid="111"/>
      <p:bldP grpId="0" spid="112"/>
      <p:bldP grpId="0" spid="113"/>
      <p:bldP grpId="0" spid="114"/>
      <p:bldP grpId="0" spid="115"/>
      <p:bldP grpId="0" spid="116"/>
      <p:bldP grpId="0" spid="117"/>
      <p:bldP grpId="0" spid="1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00A2A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性格分析</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07</a:t>
            </a:r>
          </a:p>
        </p:txBody>
      </p:sp>
      <p:pic>
        <p:nvPicPr>
          <p:cNvPr id="10" name="图片 9"/>
          <p:cNvPicPr>
            <a:picLocks noChangeAspect="1"/>
          </p:cNvPicPr>
          <p:nvPr/>
        </p:nvPicPr>
        <p:blipFill>
          <a:blip r:embed="rId3">
            <a:extLst>
              <a:ext uri="{BEBA8EAE-BF5A-486C-A8C5-ECC9F3942E4B}">
                <a14:imgProps>
                  <a14:imgLayer xmlns:d3p1="http://schemas.openxmlformats.org/officeDocument/2006/relationships" d3p1:embed="">
                    <a14:imgEffect>
                      <a14:backgroundRemoval b="97091" l="9855" r="89984" t="2242">
                        <a14:foregroundMark x1="50565" x2="51292" y1="9030" y2="56000"/>
                        <a14:foregroundMark x1="53231" x2="53958" y1="22606" y2="37152"/>
                        <a14:foregroundMark x1="48384" x2="46204" y1="25455" y2="39758"/>
                        <a14:foregroundMark x1="47819" x2="49273" y1="17212" y2="18727"/>
                        <a14:foregroundMark x1="55170" x2="55170" y1="13697" y2="13697"/>
                        <a14:foregroundMark x1="55897" x2="55493" y1="12364" y2="14303"/>
                        <a14:foregroundMark x1="55089" x2="55008" y1="14667" y2="15879"/>
                        <a14:backgroundMark x1="32310" x2="32310" y1="34182" y2="34182"/>
                        <a14:backgroundMark x1="55008" x2="54927" y1="14848" y2="15879"/>
                        <a14:backgroundMark x1="55008" x2="55897" y1="14788" y2="14242"/>
                        <a14:backgroundMark x1="55008" x2="55654" y1="15818" y2="16182"/>
                        <a14:backgroundMark x1="54847" x2="54685" y1="14424" y2="14667"/>
                        <a14:backgroundMark x1="55897" x2="55331" y1="13515" y2="14485"/>
                        <a14:backgroundMark x1="55170" x2="55331" y1="14727" y2="16303"/>
                        <a14:backgroundMark x1="54766" x2="54685" y1="14727" y2="15818"/>
                      </a14:backgroundRemoval>
                    </a14:imgEffect>
                  </a14:imgLayer>
                </a14:imgProps>
              </a:ext>
              <a:ext uri="{28A0092B-C50C-407E-A947-70E740481C1C}">
                <a14:useLocalDpi val="0"/>
              </a:ext>
            </a:extLst>
          </a:blip>
          <a:stretch>
            <a:fillRect/>
          </a:stretch>
        </p:blipFill>
        <p:spPr>
          <a:xfrm>
            <a:off x="1774726" y="980728"/>
            <a:ext cx="4260729" cy="5679877"/>
          </a:xfrm>
          <a:prstGeom prst="rect">
            <a:avLst/>
          </a:prstGeom>
          <a:effectLst>
            <a:outerShdw algn="br" dir="2700000" dist="101600" rotWithShape="0">
              <a:prstClr val="black">
                <a:alpha val="10000"/>
              </a:prstClr>
            </a:outerShdw>
          </a:effectLst>
        </p:spPr>
      </p:pic>
      <p:cxnSp>
        <p:nvCxnSpPr>
          <p:cNvPr id="11" name="直接连接符 10"/>
          <p:cNvCxnSpPr/>
          <p:nvPr/>
        </p:nvCxnSpPr>
        <p:spPr>
          <a:xfrm>
            <a:off x="4835377" y="1928540"/>
            <a:ext cx="1328161"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236619" y="1585300"/>
            <a:ext cx="4028089" cy="864096"/>
            <a:chOff x="2288094" y="1321493"/>
            <a:chExt cx="1371968" cy="864096"/>
          </a:xfrm>
        </p:grpSpPr>
        <p:sp>
          <p:nvSpPr>
            <p:cNvPr id="13" name="矩形 12"/>
            <p:cNvSpPr/>
            <p:nvPr/>
          </p:nvSpPr>
          <p:spPr>
            <a:xfrm>
              <a:off x="2288094" y="1321493"/>
              <a:ext cx="373734" cy="365760"/>
            </a:xfrm>
            <a:prstGeom prst="rect">
              <a:avLst/>
            </a:prstGeom>
          </p:spPr>
          <p:txBody>
            <a:bodyPr wrap="none">
              <a:spAutoFit/>
            </a:bodyPr>
            <a:lstStyle/>
            <a:p>
              <a:r>
                <a:rPr altLang="en-US" b="1" lang="zh-CN" smtClean="0">
                  <a:solidFill>
                    <a:schemeClr val="tx1">
                      <a:lumMod val="50000"/>
                      <a:lumOff val="50000"/>
                    </a:schemeClr>
                  </a:solidFill>
                  <a:latin charset="-122" pitchFamily="34" typeface="微软雅黑"/>
                  <a:ea charset="-122" pitchFamily="34" typeface="微软雅黑"/>
                </a:rPr>
                <a:t>沉着冷静</a:t>
              </a:r>
            </a:p>
          </p:txBody>
        </p:sp>
        <p:sp>
          <p:nvSpPr>
            <p:cNvPr id="14" name="矩形 13"/>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cxnSp>
        <p:nvCxnSpPr>
          <p:cNvPr id="15" name="直接连接符 14"/>
          <p:cNvCxnSpPr/>
          <p:nvPr/>
        </p:nvCxnSpPr>
        <p:spPr>
          <a:xfrm>
            <a:off x="5532547" y="3080668"/>
            <a:ext cx="635350"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240978" y="2737428"/>
            <a:ext cx="4028089" cy="864096"/>
            <a:chOff x="2288094" y="1321493"/>
            <a:chExt cx="1371968" cy="864096"/>
          </a:xfrm>
        </p:grpSpPr>
        <p:sp>
          <p:nvSpPr>
            <p:cNvPr id="17" name="矩形 16"/>
            <p:cNvSpPr/>
            <p:nvPr/>
          </p:nvSpPr>
          <p:spPr>
            <a:xfrm>
              <a:off x="2288094" y="1321493"/>
              <a:ext cx="373734" cy="365760"/>
            </a:xfrm>
            <a:prstGeom prst="rect">
              <a:avLst/>
            </a:prstGeom>
          </p:spPr>
          <p:txBody>
            <a:bodyPr wrap="none">
              <a:spAutoFit/>
            </a:bodyPr>
            <a:lstStyle/>
            <a:p>
              <a:r>
                <a:rPr altLang="en-US" b="1" lang="zh-CN" smtClean="0">
                  <a:solidFill>
                    <a:schemeClr val="tx1">
                      <a:lumMod val="50000"/>
                      <a:lumOff val="50000"/>
                    </a:schemeClr>
                  </a:solidFill>
                  <a:latin charset="-122" pitchFamily="34" typeface="微软雅黑"/>
                  <a:ea charset="-122" pitchFamily="34" typeface="微软雅黑"/>
                </a:rPr>
                <a:t>热爱思考</a:t>
              </a:r>
            </a:p>
          </p:txBody>
        </p:sp>
        <p:sp>
          <p:nvSpPr>
            <p:cNvPr id="18" name="矩形 17"/>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cxnSp>
        <p:nvCxnSpPr>
          <p:cNvPr id="19" name="直接连接符 18"/>
          <p:cNvCxnSpPr/>
          <p:nvPr/>
        </p:nvCxnSpPr>
        <p:spPr>
          <a:xfrm>
            <a:off x="4868467" y="4232796"/>
            <a:ext cx="1328161"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6269709" y="3889556"/>
            <a:ext cx="4028089" cy="864096"/>
            <a:chOff x="2288094" y="1321493"/>
            <a:chExt cx="1371968" cy="864096"/>
          </a:xfrm>
        </p:grpSpPr>
        <p:sp>
          <p:nvSpPr>
            <p:cNvPr id="21" name="矩形 20"/>
            <p:cNvSpPr/>
            <p:nvPr/>
          </p:nvSpPr>
          <p:spPr>
            <a:xfrm>
              <a:off x="2288094" y="1321493"/>
              <a:ext cx="373734" cy="365760"/>
            </a:xfrm>
            <a:prstGeom prst="rect">
              <a:avLst/>
            </a:prstGeom>
          </p:spPr>
          <p:txBody>
            <a:bodyPr wrap="none">
              <a:spAutoFit/>
            </a:bodyPr>
            <a:lstStyle/>
            <a:p>
              <a:r>
                <a:rPr altLang="en-US" b="1" lang="zh-CN">
                  <a:solidFill>
                    <a:schemeClr val="tx1">
                      <a:lumMod val="50000"/>
                      <a:lumOff val="50000"/>
                    </a:schemeClr>
                  </a:solidFill>
                  <a:latin charset="-122" pitchFamily="34" typeface="微软雅黑"/>
                  <a:ea charset="-122" pitchFamily="34" typeface="微软雅黑"/>
                </a:rPr>
                <a:t>优柔寡断</a:t>
              </a:r>
            </a:p>
          </p:txBody>
        </p:sp>
        <p:sp>
          <p:nvSpPr>
            <p:cNvPr id="22" name="矩形 21"/>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cxnSp>
        <p:nvCxnSpPr>
          <p:cNvPr id="23" name="直接连接符 22"/>
          <p:cNvCxnSpPr/>
          <p:nvPr/>
        </p:nvCxnSpPr>
        <p:spPr>
          <a:xfrm>
            <a:off x="4868467" y="5456932"/>
            <a:ext cx="1328161"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269709" y="5113692"/>
            <a:ext cx="4028089" cy="864096"/>
            <a:chOff x="2288094" y="1321493"/>
            <a:chExt cx="1371968" cy="864096"/>
          </a:xfrm>
        </p:grpSpPr>
        <p:sp>
          <p:nvSpPr>
            <p:cNvPr id="25" name="矩形 24"/>
            <p:cNvSpPr/>
            <p:nvPr/>
          </p:nvSpPr>
          <p:spPr>
            <a:xfrm>
              <a:off x="2288094" y="1321493"/>
              <a:ext cx="373734" cy="365760"/>
            </a:xfrm>
            <a:prstGeom prst="rect">
              <a:avLst/>
            </a:prstGeom>
          </p:spPr>
          <p:txBody>
            <a:bodyPr wrap="none">
              <a:spAutoFit/>
            </a:bodyPr>
            <a:lstStyle/>
            <a:p>
              <a:r>
                <a:rPr altLang="en-US" b="1" lang="zh-CN">
                  <a:solidFill>
                    <a:schemeClr val="tx1">
                      <a:lumMod val="50000"/>
                      <a:lumOff val="50000"/>
                    </a:schemeClr>
                  </a:solidFill>
                  <a:latin charset="-122" pitchFamily="34" typeface="微软雅黑"/>
                  <a:ea charset="-122" pitchFamily="34" typeface="微软雅黑"/>
                </a:rPr>
                <a:t>感情用事</a:t>
              </a:r>
            </a:p>
          </p:txBody>
        </p:sp>
        <p:sp>
          <p:nvSpPr>
            <p:cNvPr id="26" name="矩形 25"/>
            <p:cNvSpPr/>
            <p:nvPr/>
          </p:nvSpPr>
          <p:spPr>
            <a:xfrm>
              <a:off x="2288094" y="1664899"/>
              <a:ext cx="1371968" cy="518160"/>
            </a:xfrm>
            <a:prstGeom prst="rect">
              <a:avLst/>
            </a:prstGeom>
          </p:spPr>
          <p:txBody>
            <a:bodyPr anchor="ctr" wrap="square">
              <a:spAutoFit/>
            </a:bodyPr>
            <a:lstStyle/>
            <a:p>
              <a:r>
                <a:rPr altLang="en-US" lang="zh-CN" smtClean="0" sz="1400">
                  <a:solidFill>
                    <a:schemeClr val="tx1">
                      <a:lumMod val="50000"/>
                      <a:lumOff val="50000"/>
                    </a:schemeClr>
                  </a:solidFill>
                  <a:latin charset="-122" pitchFamily="34" typeface="微软雅黑"/>
                  <a:ea charset="-122" pitchFamily="34" typeface="微软雅黑"/>
                  <a:cs charset="0" panose="020b0502040204020203" pitchFamily="34" typeface="Segoe UI"/>
                </a:rPr>
                <a:t>请在此输入详细文字信息和简介,请在此输入详细文字信息和简介。</a:t>
              </a:r>
            </a:p>
          </p:txBody>
        </p:sp>
      </p:grpSp>
    </p:spTree>
    <p:extLst>
      <p:ext uri="{BB962C8B-B14F-4D97-AF65-F5344CB8AC3E}">
        <p14:creationId val="212208910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37"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ecel="100000" dur="900" fill="hold" id="22"/>
                                        <p:tgtEl>
                                          <p:spTgt spid="10"/>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2250"/>
                            </p:stCondLst>
                            <p:childTnLst>
                              <p:par>
                                <p:cTn fill="hold" id="25" nodeType="after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par>
                                <p:cTn fill="hold" id="28" nodeType="withEffect" presetClass="entr" presetID="2" presetSubtype="2">
                                  <p:stCondLst>
                                    <p:cond delay="75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1+#ppt_w/2"/>
                                          </p:val>
                                        </p:tav>
                                        <p:tav tm="100000">
                                          <p:val>
                                            <p:strVal val="#ppt_x"/>
                                          </p:val>
                                        </p:tav>
                                      </p:tavLst>
                                    </p:anim>
                                    <p:anim calcmode="lin" valueType="num">
                                      <p:cBhvr additive="base">
                                        <p:cTn dur="500" fill="hold" id="31"/>
                                        <p:tgtEl>
                                          <p:spTgt spid="12"/>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15"/>
                                        </p:tgtEl>
                                        <p:attrNameLst>
                                          <p:attrName>style.visibility</p:attrName>
                                        </p:attrNameLst>
                                      </p:cBhvr>
                                      <p:to>
                                        <p:strVal val="visible"/>
                                      </p:to>
                                    </p:set>
                                    <p:animEffect filter="wipe(left)" transition="in">
                                      <p:cBhvr>
                                        <p:cTn dur="500" id="35"/>
                                        <p:tgtEl>
                                          <p:spTgt spid="15"/>
                                        </p:tgtEl>
                                      </p:cBhvr>
                                    </p:animEffect>
                                  </p:childTnLst>
                                </p:cTn>
                              </p:par>
                              <p:par>
                                <p:cTn fill="hold" id="36" nodeType="withEffect" presetClass="entr" presetID="2" presetSubtype="2">
                                  <p:stCondLst>
                                    <p:cond delay="75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fill="hold" id="38"/>
                                        <p:tgtEl>
                                          <p:spTgt spid="16"/>
                                        </p:tgtEl>
                                        <p:attrNameLst>
                                          <p:attrName>ppt_x</p:attrName>
                                        </p:attrNameLst>
                                      </p:cBhvr>
                                      <p:tavLst>
                                        <p:tav tm="0">
                                          <p:val>
                                            <p:strVal val="1+#ppt_w/2"/>
                                          </p:val>
                                        </p:tav>
                                        <p:tav tm="100000">
                                          <p:val>
                                            <p:strVal val="#ppt_x"/>
                                          </p:val>
                                        </p:tav>
                                      </p:tavLst>
                                    </p:anim>
                                    <p:anim calcmode="lin" valueType="num">
                                      <p:cBhvr additive="base">
                                        <p:cTn dur="500" fill="hold" id="39"/>
                                        <p:tgtEl>
                                          <p:spTgt spid="16"/>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750"/>
                            </p:stCondLst>
                            <p:childTnLst>
                              <p:par>
                                <p:cTn fill="hold" id="41" nodeType="afterEffect" presetClass="entr" presetID="22" presetSubtype="8">
                                  <p:stCondLst>
                                    <p:cond delay="0"/>
                                  </p:stCondLst>
                                  <p:childTnLst>
                                    <p:set>
                                      <p:cBhvr>
                                        <p:cTn dur="1" fill="hold" id="42">
                                          <p:stCondLst>
                                            <p:cond delay="0"/>
                                          </p:stCondLst>
                                        </p:cTn>
                                        <p:tgtEl>
                                          <p:spTgt spid="19"/>
                                        </p:tgtEl>
                                        <p:attrNameLst>
                                          <p:attrName>style.visibility</p:attrName>
                                        </p:attrNameLst>
                                      </p:cBhvr>
                                      <p:to>
                                        <p:strVal val="visible"/>
                                      </p:to>
                                    </p:set>
                                    <p:animEffect filter="wipe(left)" transition="in">
                                      <p:cBhvr>
                                        <p:cTn dur="500" id="43"/>
                                        <p:tgtEl>
                                          <p:spTgt spid="19"/>
                                        </p:tgtEl>
                                      </p:cBhvr>
                                    </p:animEffect>
                                  </p:childTnLst>
                                </p:cTn>
                              </p:par>
                              <p:par>
                                <p:cTn fill="hold" id="44" nodeType="withEffect" presetClass="entr" presetID="2" presetSubtype="2">
                                  <p:stCondLst>
                                    <p:cond delay="750"/>
                                  </p:stCondLst>
                                  <p:childTnLst>
                                    <p:set>
                                      <p:cBhvr>
                                        <p:cTn dur="1" fill="hold" id="45">
                                          <p:stCondLst>
                                            <p:cond delay="0"/>
                                          </p:stCondLst>
                                        </p:cTn>
                                        <p:tgtEl>
                                          <p:spTgt spid="20"/>
                                        </p:tgtEl>
                                        <p:attrNameLst>
                                          <p:attrName>style.visibility</p:attrName>
                                        </p:attrNameLst>
                                      </p:cBhvr>
                                      <p:to>
                                        <p:strVal val="visible"/>
                                      </p:to>
                                    </p:set>
                                    <p:anim calcmode="lin" valueType="num">
                                      <p:cBhvr additive="base">
                                        <p:cTn dur="500" fill="hold" id="46"/>
                                        <p:tgtEl>
                                          <p:spTgt spid="20"/>
                                        </p:tgtEl>
                                        <p:attrNameLst>
                                          <p:attrName>ppt_x</p:attrName>
                                        </p:attrNameLst>
                                      </p:cBhvr>
                                      <p:tavLst>
                                        <p:tav tm="0">
                                          <p:val>
                                            <p:strVal val="1+#ppt_w/2"/>
                                          </p:val>
                                        </p:tav>
                                        <p:tav tm="100000">
                                          <p:val>
                                            <p:strVal val="#ppt_x"/>
                                          </p:val>
                                        </p:tav>
                                      </p:tavLst>
                                    </p:anim>
                                    <p:anim calcmode="lin" valueType="num">
                                      <p:cBhvr additive="base">
                                        <p:cTn dur="500" fill="hold" id="47"/>
                                        <p:tgtEl>
                                          <p:spTgt spid="2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6000"/>
                            </p:stCondLst>
                            <p:childTnLst>
                              <p:par>
                                <p:cTn fill="hold" id="49" nodeType="afterEffect" presetClass="entr" presetID="22" presetSubtype="8">
                                  <p:stCondLst>
                                    <p:cond delay="0"/>
                                  </p:stCondLst>
                                  <p:childTnLst>
                                    <p:set>
                                      <p:cBhvr>
                                        <p:cTn dur="1" fill="hold" id="50">
                                          <p:stCondLst>
                                            <p:cond delay="0"/>
                                          </p:stCondLst>
                                        </p:cTn>
                                        <p:tgtEl>
                                          <p:spTgt spid="23"/>
                                        </p:tgtEl>
                                        <p:attrNameLst>
                                          <p:attrName>style.visibility</p:attrName>
                                        </p:attrNameLst>
                                      </p:cBhvr>
                                      <p:to>
                                        <p:strVal val="visible"/>
                                      </p:to>
                                    </p:set>
                                    <p:animEffect filter="wipe(left)" transition="in">
                                      <p:cBhvr>
                                        <p:cTn dur="500" id="51"/>
                                        <p:tgtEl>
                                          <p:spTgt spid="23"/>
                                        </p:tgtEl>
                                      </p:cBhvr>
                                    </p:animEffect>
                                  </p:childTnLst>
                                </p:cTn>
                              </p:par>
                              <p:par>
                                <p:cTn fill="hold" id="52" nodeType="withEffect" presetClass="entr" presetID="2" presetSubtype="2">
                                  <p:stCondLst>
                                    <p:cond delay="750"/>
                                  </p:stCondLst>
                                  <p:childTnLst>
                                    <p:set>
                                      <p:cBhvr>
                                        <p:cTn dur="1" fill="hold" id="53">
                                          <p:stCondLst>
                                            <p:cond delay="0"/>
                                          </p:stCondLst>
                                        </p:cTn>
                                        <p:tgtEl>
                                          <p:spTgt spid="24"/>
                                        </p:tgtEl>
                                        <p:attrNameLst>
                                          <p:attrName>style.visibility</p:attrName>
                                        </p:attrNameLst>
                                      </p:cBhvr>
                                      <p:to>
                                        <p:strVal val="visible"/>
                                      </p:to>
                                    </p:set>
                                    <p:anim calcmode="lin" valueType="num">
                                      <p:cBhvr additive="base">
                                        <p:cTn dur="500" fill="hold" id="54"/>
                                        <p:tgtEl>
                                          <p:spTgt spid="24"/>
                                        </p:tgtEl>
                                        <p:attrNameLst>
                                          <p:attrName>ppt_x</p:attrName>
                                        </p:attrNameLst>
                                      </p:cBhvr>
                                      <p:tavLst>
                                        <p:tav tm="0">
                                          <p:val>
                                            <p:strVal val="1+#ppt_w/2"/>
                                          </p:val>
                                        </p:tav>
                                        <p:tav tm="100000">
                                          <p:val>
                                            <p:strVal val="#ppt_x"/>
                                          </p:val>
                                        </p:tav>
                                      </p:tavLst>
                                    </p:anim>
                                    <p:anim calcmode="lin" valueType="num">
                                      <p:cBhvr additive="base">
                                        <p:cTn dur="500" fill="hold" id="55"/>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00A2A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1653803"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职业兴趣</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08</a:t>
            </a:r>
          </a:p>
        </p:txBody>
      </p:sp>
      <p:grpSp>
        <p:nvGrpSpPr>
          <p:cNvPr id="36" name="组合 35"/>
          <p:cNvGrpSpPr/>
          <p:nvPr/>
        </p:nvGrpSpPr>
        <p:grpSpPr>
          <a:xfrm>
            <a:off x="624979" y="1834699"/>
            <a:ext cx="6120680" cy="3682533"/>
            <a:chOff x="3022028" y="1587732"/>
            <a:chExt cx="6120680" cy="3682533"/>
          </a:xfrm>
        </p:grpSpPr>
        <p:pic>
          <p:nvPicPr>
            <p:cNvPr descr="C:\Users\Administrator\Desktop\ppt展示模板-8.png" id="37" name="Picture 2"/>
            <p:cNvPicPr>
              <a:picLocks noChangeArrowheads="1" noChangeAspect="1"/>
            </p:cNvPicPr>
            <p:nvPr/>
          </p:nvPicPr>
          <p:blipFill>
            <a:blip r:embed="rId3">
              <a:extLst>
                <a:ext uri="{28A0092B-C50C-407E-A947-70E740481C1C}">
                  <a14:useLocalDpi val="0"/>
                </a:ext>
              </a:extLst>
            </a:blip>
            <a:stretch>
              <a:fillRect/>
            </a:stretch>
          </p:blipFill>
          <p:spPr bwMode="auto">
            <a:xfrm>
              <a:off x="3022028" y="1587732"/>
              <a:ext cx="6120680" cy="3682533"/>
            </a:xfrm>
            <a:prstGeom prst="rect">
              <a:avLst/>
            </a:prstGeom>
            <a:noFill/>
            <a:extLst>
              <a:ext uri="{909E8E84-426E-40DD-AFC4-6F175D3DCCD1}">
                <a14:hiddenFill>
                  <a:solidFill>
                    <a:srgbClr val="FFFFFF"/>
                  </a:solidFill>
                </a14:hiddenFill>
              </a:ext>
            </a:extLst>
          </p:spPr>
        </p:pic>
        <p:sp>
          <p:nvSpPr>
            <p:cNvPr id="38" name="矩形 37"/>
            <p:cNvSpPr/>
            <p:nvPr/>
          </p:nvSpPr>
          <p:spPr>
            <a:xfrm>
              <a:off x="3937348" y="2060861"/>
              <a:ext cx="4320480" cy="2376251"/>
            </a:xfrm>
            <a:prstGeom prst="rect">
              <a:avLst/>
            </a:prstGeom>
            <a:blipFill>
              <a:blip r:embed="rId4"/>
              <a:stretch>
                <a:fillRect b="-10599" l="-2911" r="-2911" t="-10599"/>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燕尾形 38"/>
          <p:cNvSpPr/>
          <p:nvPr/>
        </p:nvSpPr>
        <p:spPr>
          <a:xfrm rot="5400000">
            <a:off x="6925679" y="2024595"/>
            <a:ext cx="360040" cy="576064"/>
          </a:xfrm>
          <a:prstGeom prst="chevr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cxnSp>
        <p:nvCxnSpPr>
          <p:cNvPr id="40" name="直接连接符 39"/>
          <p:cNvCxnSpPr/>
          <p:nvPr/>
        </p:nvCxnSpPr>
        <p:spPr>
          <a:xfrm>
            <a:off x="7105699" y="2600659"/>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442698" y="1580075"/>
            <a:ext cx="1198862" cy="396232"/>
          </a:xfrm>
          <a:prstGeom prst="rect">
            <a:avLst/>
          </a:prstGeom>
        </p:spPr>
        <p:txBody>
          <a:bodyPr bIns="45716" lIns="91431" rIns="91431" tIns="45716" wrap="none">
            <a:spAutoFit/>
          </a:bodyPr>
          <a:lstStyle/>
          <a:p>
            <a:pPr>
              <a:spcBef>
                <a:spcPct val="0"/>
              </a:spcBef>
              <a:buFont typeface="Arial"/>
              <a:buNone/>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职业兴趣</a:t>
            </a:r>
          </a:p>
        </p:txBody>
      </p:sp>
      <p:sp>
        <p:nvSpPr>
          <p:cNvPr id="42" name="矩形 41"/>
          <p:cNvSpPr>
            <a:spLocks noChangeArrowheads="1"/>
          </p:cNvSpPr>
          <p:nvPr/>
        </p:nvSpPr>
        <p:spPr bwMode="auto">
          <a:xfrm>
            <a:off x="7429736" y="1919261"/>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itchFamily="34" typeface="微软雅黑"/>
              </a:rPr>
              <a:t>在此录入上述图表的综合描述说明，在此录入上述图表的综合描述说明。</a:t>
            </a:r>
          </a:p>
        </p:txBody>
      </p:sp>
      <p:sp>
        <p:nvSpPr>
          <p:cNvPr id="43" name="燕尾形 42"/>
          <p:cNvSpPr/>
          <p:nvPr/>
        </p:nvSpPr>
        <p:spPr>
          <a:xfrm rot="5400000">
            <a:off x="6925679" y="3392747"/>
            <a:ext cx="360040" cy="576064"/>
          </a:xfrm>
          <a:prstGeom prst="chevron">
            <a:avLst/>
          </a:prstGeom>
          <a:solidFill>
            <a:srgbClr val="F6A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cxnSp>
        <p:nvCxnSpPr>
          <p:cNvPr id="44" name="直接连接符 43"/>
          <p:cNvCxnSpPr/>
          <p:nvPr/>
        </p:nvCxnSpPr>
        <p:spPr>
          <a:xfrm>
            <a:off x="7105699" y="3968811"/>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42698" y="2948227"/>
            <a:ext cx="1198862" cy="396232"/>
          </a:xfrm>
          <a:prstGeom prst="rect">
            <a:avLst/>
          </a:prstGeom>
        </p:spPr>
        <p:txBody>
          <a:bodyPr bIns="45716" lIns="91431" rIns="91431" tIns="45716" wrap="none">
            <a:spAutoFit/>
          </a:bodyPr>
          <a:lstStyle/>
          <a:p>
            <a:pPr>
              <a:spcBef>
                <a:spcPct val="0"/>
              </a:spcBef>
              <a:buFont typeface="Arial"/>
              <a:buNone/>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职业发展</a:t>
            </a:r>
          </a:p>
        </p:txBody>
      </p:sp>
      <p:sp>
        <p:nvSpPr>
          <p:cNvPr id="46" name="矩形 47"/>
          <p:cNvSpPr>
            <a:spLocks noChangeArrowheads="1"/>
          </p:cNvSpPr>
          <p:nvPr/>
        </p:nvSpPr>
        <p:spPr bwMode="auto">
          <a:xfrm>
            <a:off x="7429736" y="3287413"/>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itchFamily="34" typeface="微软雅黑"/>
              </a:rPr>
              <a:t>在此录入上述图表的综合描述说明，在此录入上述图表的综合描述说明。</a:t>
            </a:r>
          </a:p>
        </p:txBody>
      </p:sp>
      <p:sp>
        <p:nvSpPr>
          <p:cNvPr id="47" name="燕尾形 46"/>
          <p:cNvSpPr/>
          <p:nvPr/>
        </p:nvSpPr>
        <p:spPr>
          <a:xfrm rot="5400000">
            <a:off x="6925679" y="4832907"/>
            <a:ext cx="360040" cy="576064"/>
          </a:xfrm>
          <a:prstGeom prst="chevron">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cxnSp>
        <p:nvCxnSpPr>
          <p:cNvPr id="48" name="直接连接符 47"/>
          <p:cNvCxnSpPr/>
          <p:nvPr/>
        </p:nvCxnSpPr>
        <p:spPr>
          <a:xfrm>
            <a:off x="7105699" y="5408971"/>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7442698" y="4388387"/>
            <a:ext cx="1198862" cy="396232"/>
          </a:xfrm>
          <a:prstGeom prst="rect">
            <a:avLst/>
          </a:prstGeom>
        </p:spPr>
        <p:txBody>
          <a:bodyPr bIns="45716" lIns="91431" rIns="91431" tIns="45716" wrap="none">
            <a:spAutoFit/>
          </a:bodyPr>
          <a:lstStyle/>
          <a:p>
            <a:pPr>
              <a:spcBef>
                <a:spcPct val="0"/>
              </a:spcBef>
              <a:buFont typeface="Arial"/>
              <a:buNone/>
            </a:pPr>
            <a:r>
              <a:rPr altLang="en-US" b="1" lang="zh-CN" smtClean="0" sz="2000">
                <a:solidFill>
                  <a:schemeClr val="tx1">
                    <a:lumMod val="50000"/>
                    <a:lumOff val="50000"/>
                  </a:schemeClr>
                </a:solidFill>
                <a:latin charset="-122" pitchFamily="34" typeface="微软雅黑"/>
                <a:ea charset="-122" pitchFamily="34" typeface="微软雅黑"/>
                <a:cs charset="0" panose="020b0604020202020204" pitchFamily="34" typeface="Arial"/>
              </a:rPr>
              <a:t>职业空间</a:t>
            </a:r>
          </a:p>
        </p:txBody>
      </p:sp>
      <p:sp>
        <p:nvSpPr>
          <p:cNvPr id="50" name="矩形 47"/>
          <p:cNvSpPr>
            <a:spLocks noChangeArrowheads="1"/>
          </p:cNvSpPr>
          <p:nvPr/>
        </p:nvSpPr>
        <p:spPr bwMode="auto">
          <a:xfrm>
            <a:off x="7429736" y="4727573"/>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itchFamily="34" typeface="微软雅黑"/>
              </a:rPr>
              <a:t>在此录入上述图表的综合描述说明，在此录入上述图表的综合描述说明。</a:t>
            </a:r>
          </a:p>
        </p:txBody>
      </p:sp>
    </p:spTree>
    <p:extLst>
      <p:ext uri="{BB962C8B-B14F-4D97-AF65-F5344CB8AC3E}">
        <p14:creationId val="160650129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42" presetSubtype="0">
                                  <p:stCondLst>
                                    <p:cond delay="0"/>
                                  </p:stCondLst>
                                  <p:childTnLst>
                                    <p:set>
                                      <p:cBhvr>
                                        <p:cTn dur="1" fill="hold" id="19">
                                          <p:stCondLst>
                                            <p:cond delay="0"/>
                                          </p:stCondLst>
                                        </p:cTn>
                                        <p:tgtEl>
                                          <p:spTgt spid="36"/>
                                        </p:tgtEl>
                                        <p:attrNameLst>
                                          <p:attrName>style.visibility</p:attrName>
                                        </p:attrNameLst>
                                      </p:cBhvr>
                                      <p:to>
                                        <p:strVal val="visible"/>
                                      </p:to>
                                    </p:set>
                                    <p:animEffect filter="fade" transition="in">
                                      <p:cBhvr>
                                        <p:cTn dur="1000" id="20"/>
                                        <p:tgtEl>
                                          <p:spTgt spid="36"/>
                                        </p:tgtEl>
                                      </p:cBhvr>
                                    </p:animEffect>
                                    <p:anim calcmode="lin" valueType="num">
                                      <p:cBhvr>
                                        <p:cTn dur="1000" fill="hold" id="21"/>
                                        <p:tgtEl>
                                          <p:spTgt spid="36"/>
                                        </p:tgtEl>
                                        <p:attrNameLst>
                                          <p:attrName>ppt_x</p:attrName>
                                        </p:attrNameLst>
                                      </p:cBhvr>
                                      <p:tavLst>
                                        <p:tav tm="0">
                                          <p:val>
                                            <p:strVal val="#ppt_x"/>
                                          </p:val>
                                        </p:tav>
                                        <p:tav tm="100000">
                                          <p:val>
                                            <p:strVal val="#ppt_x"/>
                                          </p:val>
                                        </p:tav>
                                      </p:tavLst>
                                    </p:anim>
                                    <p:anim calcmode="lin" valueType="num">
                                      <p:cBhvr>
                                        <p:cTn dur="1000" fill="hold" id="22"/>
                                        <p:tgtEl>
                                          <p:spTgt spid="3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47" presetSubtype="0">
                                  <p:stCondLst>
                                    <p:cond delay="0"/>
                                  </p:stCondLst>
                                  <p:childTnLst>
                                    <p:set>
                                      <p:cBhvr>
                                        <p:cTn dur="1" fill="hold" id="25">
                                          <p:stCondLst>
                                            <p:cond delay="0"/>
                                          </p:stCondLst>
                                        </p:cTn>
                                        <p:tgtEl>
                                          <p:spTgt spid="39"/>
                                        </p:tgtEl>
                                        <p:attrNameLst>
                                          <p:attrName>style.visibility</p:attrName>
                                        </p:attrNameLst>
                                      </p:cBhvr>
                                      <p:to>
                                        <p:strVal val="visible"/>
                                      </p:to>
                                    </p:set>
                                    <p:animEffect filter="fade" transition="in">
                                      <p:cBhvr>
                                        <p:cTn dur="1000" id="26"/>
                                        <p:tgtEl>
                                          <p:spTgt spid="39"/>
                                        </p:tgtEl>
                                      </p:cBhvr>
                                    </p:animEffect>
                                    <p:anim calcmode="lin" valueType="num">
                                      <p:cBhvr>
                                        <p:cTn dur="1000" fill="hold" id="27"/>
                                        <p:tgtEl>
                                          <p:spTgt spid="39"/>
                                        </p:tgtEl>
                                        <p:attrNameLst>
                                          <p:attrName>ppt_x</p:attrName>
                                        </p:attrNameLst>
                                      </p:cBhvr>
                                      <p:tavLst>
                                        <p:tav tm="0">
                                          <p:val>
                                            <p:strVal val="#ppt_x"/>
                                          </p:val>
                                        </p:tav>
                                        <p:tav tm="100000">
                                          <p:val>
                                            <p:strVal val="#ppt_x"/>
                                          </p:val>
                                        </p:tav>
                                      </p:tavLst>
                                    </p:anim>
                                    <p:anim calcmode="lin" valueType="num">
                                      <p:cBhvr>
                                        <p:cTn dur="1000" fill="hold" id="28"/>
                                        <p:tgtEl>
                                          <p:spTgt spid="3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250"/>
                            </p:stCondLst>
                            <p:childTnLst>
                              <p:par>
                                <p:cTn fill="hold" id="30" nodeType="afterEffect" presetClass="entr" presetID="22" presetSubtype="8">
                                  <p:stCondLst>
                                    <p:cond delay="0"/>
                                  </p:stCondLst>
                                  <p:childTnLst>
                                    <p:set>
                                      <p:cBhvr>
                                        <p:cTn dur="1" fill="hold" id="31">
                                          <p:stCondLst>
                                            <p:cond delay="0"/>
                                          </p:stCondLst>
                                        </p:cTn>
                                        <p:tgtEl>
                                          <p:spTgt spid="40"/>
                                        </p:tgtEl>
                                        <p:attrNameLst>
                                          <p:attrName>style.visibility</p:attrName>
                                        </p:attrNameLst>
                                      </p:cBhvr>
                                      <p:to>
                                        <p:strVal val="visible"/>
                                      </p:to>
                                    </p:set>
                                    <p:animEffect filter="wipe(left)" transition="in">
                                      <p:cBhvr>
                                        <p:cTn dur="500" id="32"/>
                                        <p:tgtEl>
                                          <p:spTgt spid="40"/>
                                        </p:tgtEl>
                                      </p:cBhvr>
                                    </p:animEffect>
                                  </p:childTnLst>
                                </p:cTn>
                              </p:par>
                            </p:childTnLst>
                          </p:cTn>
                        </p:par>
                        <p:par>
                          <p:cTn fill="hold" id="33" nodeType="afterGroup">
                            <p:stCondLst>
                              <p:cond delay="3750"/>
                            </p:stCondLst>
                            <p:childTnLst>
                              <p:par>
                                <p:cTn fill="hold" grpId="0" id="34" nodeType="afterEffect" presetClass="entr" presetID="22" presetSubtype="8">
                                  <p:stCondLst>
                                    <p:cond delay="0"/>
                                  </p:stCondLst>
                                  <p:childTnLst>
                                    <p:set>
                                      <p:cBhvr>
                                        <p:cTn dur="1" fill="hold" id="35">
                                          <p:stCondLst>
                                            <p:cond delay="0"/>
                                          </p:stCondLst>
                                        </p:cTn>
                                        <p:tgtEl>
                                          <p:spTgt spid="41"/>
                                        </p:tgtEl>
                                        <p:attrNameLst>
                                          <p:attrName>style.visibility</p:attrName>
                                        </p:attrNameLst>
                                      </p:cBhvr>
                                      <p:to>
                                        <p:strVal val="visible"/>
                                      </p:to>
                                    </p:set>
                                    <p:animEffect filter="wipe(left)" transition="in">
                                      <p:cBhvr>
                                        <p:cTn dur="500" id="36"/>
                                        <p:tgtEl>
                                          <p:spTgt spid="41"/>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42"/>
                                        </p:tgtEl>
                                        <p:attrNameLst>
                                          <p:attrName>style.visibility</p:attrName>
                                        </p:attrNameLst>
                                      </p:cBhvr>
                                      <p:to>
                                        <p:strVal val="visible"/>
                                      </p:to>
                                    </p:set>
                                    <p:animEffect filter="wipe(left)" transition="in">
                                      <p:cBhvr>
                                        <p:cTn dur="500" id="39"/>
                                        <p:tgtEl>
                                          <p:spTgt spid="42"/>
                                        </p:tgtEl>
                                      </p:cBhvr>
                                    </p:animEffect>
                                  </p:childTnLst>
                                </p:cTn>
                              </p:par>
                            </p:childTnLst>
                          </p:cTn>
                        </p:par>
                        <p:par>
                          <p:cTn fill="hold" id="40" nodeType="afterGroup">
                            <p:stCondLst>
                              <p:cond delay="4250"/>
                            </p:stCondLst>
                            <p:childTnLst>
                              <p:par>
                                <p:cTn fill="hold" grpId="0" id="41" nodeType="afterEffect" presetClass="entr" presetID="47" presetSubtype="0">
                                  <p:stCondLst>
                                    <p:cond delay="0"/>
                                  </p:stCondLst>
                                  <p:childTnLst>
                                    <p:set>
                                      <p:cBhvr>
                                        <p:cTn dur="1" fill="hold" id="42">
                                          <p:stCondLst>
                                            <p:cond delay="0"/>
                                          </p:stCondLst>
                                        </p:cTn>
                                        <p:tgtEl>
                                          <p:spTgt spid="43"/>
                                        </p:tgtEl>
                                        <p:attrNameLst>
                                          <p:attrName>style.visibility</p:attrName>
                                        </p:attrNameLst>
                                      </p:cBhvr>
                                      <p:to>
                                        <p:strVal val="visible"/>
                                      </p:to>
                                    </p:set>
                                    <p:animEffect filter="fade" transition="in">
                                      <p:cBhvr>
                                        <p:cTn dur="1000" id="43"/>
                                        <p:tgtEl>
                                          <p:spTgt spid="43"/>
                                        </p:tgtEl>
                                      </p:cBhvr>
                                    </p:animEffect>
                                    <p:anim calcmode="lin" valueType="num">
                                      <p:cBhvr>
                                        <p:cTn dur="1000" fill="hold" id="44"/>
                                        <p:tgtEl>
                                          <p:spTgt spid="43"/>
                                        </p:tgtEl>
                                        <p:attrNameLst>
                                          <p:attrName>ppt_x</p:attrName>
                                        </p:attrNameLst>
                                      </p:cBhvr>
                                      <p:tavLst>
                                        <p:tav tm="0">
                                          <p:val>
                                            <p:strVal val="#ppt_x"/>
                                          </p:val>
                                        </p:tav>
                                        <p:tav tm="100000">
                                          <p:val>
                                            <p:strVal val="#ppt_x"/>
                                          </p:val>
                                        </p:tav>
                                      </p:tavLst>
                                    </p:anim>
                                    <p:anim calcmode="lin" valueType="num">
                                      <p:cBhvr>
                                        <p:cTn dur="1000" fill="hold" id="45"/>
                                        <p:tgtEl>
                                          <p:spTgt spid="4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250"/>
                            </p:stCondLst>
                            <p:childTnLst>
                              <p:par>
                                <p:cTn fill="hold" id="47" nodeType="afterEffect" presetClass="entr" presetID="22" presetSubtype="8">
                                  <p:stCondLst>
                                    <p:cond delay="0"/>
                                  </p:stCondLst>
                                  <p:childTnLst>
                                    <p:set>
                                      <p:cBhvr>
                                        <p:cTn dur="1" fill="hold" id="48">
                                          <p:stCondLst>
                                            <p:cond delay="0"/>
                                          </p:stCondLst>
                                        </p:cTn>
                                        <p:tgtEl>
                                          <p:spTgt spid="44"/>
                                        </p:tgtEl>
                                        <p:attrNameLst>
                                          <p:attrName>style.visibility</p:attrName>
                                        </p:attrNameLst>
                                      </p:cBhvr>
                                      <p:to>
                                        <p:strVal val="visible"/>
                                      </p:to>
                                    </p:set>
                                    <p:animEffect filter="wipe(left)" transition="in">
                                      <p:cBhvr>
                                        <p:cTn dur="500" id="49"/>
                                        <p:tgtEl>
                                          <p:spTgt spid="44"/>
                                        </p:tgtEl>
                                      </p:cBhvr>
                                    </p:animEffect>
                                  </p:childTnLst>
                                </p:cTn>
                              </p:par>
                            </p:childTnLst>
                          </p:cTn>
                        </p:par>
                        <p:par>
                          <p:cTn fill="hold" id="50" nodeType="afterGroup">
                            <p:stCondLst>
                              <p:cond delay="5750"/>
                            </p:stCondLst>
                            <p:childTnLst>
                              <p:par>
                                <p:cTn fill="hold" grpId="0" id="51" nodeType="afterEffect" presetClass="entr" presetID="22" presetSubtype="8">
                                  <p:stCondLst>
                                    <p:cond delay="0"/>
                                  </p:stCondLst>
                                  <p:childTnLst>
                                    <p:set>
                                      <p:cBhvr>
                                        <p:cTn dur="1" fill="hold" id="52">
                                          <p:stCondLst>
                                            <p:cond delay="0"/>
                                          </p:stCondLst>
                                        </p:cTn>
                                        <p:tgtEl>
                                          <p:spTgt spid="45"/>
                                        </p:tgtEl>
                                        <p:attrNameLst>
                                          <p:attrName>style.visibility</p:attrName>
                                        </p:attrNameLst>
                                      </p:cBhvr>
                                      <p:to>
                                        <p:strVal val="visible"/>
                                      </p:to>
                                    </p:set>
                                    <p:animEffect filter="wipe(left)" transition="in">
                                      <p:cBhvr>
                                        <p:cTn dur="500" id="53"/>
                                        <p:tgtEl>
                                          <p:spTgt spid="45"/>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6"/>
                                        </p:tgtEl>
                                        <p:attrNameLst>
                                          <p:attrName>style.visibility</p:attrName>
                                        </p:attrNameLst>
                                      </p:cBhvr>
                                      <p:to>
                                        <p:strVal val="visible"/>
                                      </p:to>
                                    </p:set>
                                    <p:animEffect filter="wipe(left)" transition="in">
                                      <p:cBhvr>
                                        <p:cTn dur="500" id="56"/>
                                        <p:tgtEl>
                                          <p:spTgt spid="46"/>
                                        </p:tgtEl>
                                      </p:cBhvr>
                                    </p:animEffect>
                                  </p:childTnLst>
                                </p:cTn>
                              </p:par>
                            </p:childTnLst>
                          </p:cTn>
                        </p:par>
                        <p:par>
                          <p:cTn fill="hold" id="57" nodeType="afterGroup">
                            <p:stCondLst>
                              <p:cond delay="6250"/>
                            </p:stCondLst>
                            <p:childTnLst>
                              <p:par>
                                <p:cTn fill="hold" grpId="0" id="58" nodeType="afterEffect" presetClass="entr" presetID="47" presetSubtype="0">
                                  <p:stCondLst>
                                    <p:cond delay="0"/>
                                  </p:stCondLst>
                                  <p:childTnLst>
                                    <p:set>
                                      <p:cBhvr>
                                        <p:cTn dur="1" fill="hold" id="59">
                                          <p:stCondLst>
                                            <p:cond delay="0"/>
                                          </p:stCondLst>
                                        </p:cTn>
                                        <p:tgtEl>
                                          <p:spTgt spid="47"/>
                                        </p:tgtEl>
                                        <p:attrNameLst>
                                          <p:attrName>style.visibility</p:attrName>
                                        </p:attrNameLst>
                                      </p:cBhvr>
                                      <p:to>
                                        <p:strVal val="visible"/>
                                      </p:to>
                                    </p:set>
                                    <p:animEffect filter="fade" transition="in">
                                      <p:cBhvr>
                                        <p:cTn dur="1000" id="60"/>
                                        <p:tgtEl>
                                          <p:spTgt spid="47"/>
                                        </p:tgtEl>
                                      </p:cBhvr>
                                    </p:animEffect>
                                    <p:anim calcmode="lin" valueType="num">
                                      <p:cBhvr>
                                        <p:cTn dur="1000" fill="hold" id="61"/>
                                        <p:tgtEl>
                                          <p:spTgt spid="47"/>
                                        </p:tgtEl>
                                        <p:attrNameLst>
                                          <p:attrName>ppt_x</p:attrName>
                                        </p:attrNameLst>
                                      </p:cBhvr>
                                      <p:tavLst>
                                        <p:tav tm="0">
                                          <p:val>
                                            <p:strVal val="#ppt_x"/>
                                          </p:val>
                                        </p:tav>
                                        <p:tav tm="100000">
                                          <p:val>
                                            <p:strVal val="#ppt_x"/>
                                          </p:val>
                                        </p:tav>
                                      </p:tavLst>
                                    </p:anim>
                                    <p:anim calcmode="lin" valueType="num">
                                      <p:cBhvr>
                                        <p:cTn dur="1000" fill="hold" id="62"/>
                                        <p:tgtEl>
                                          <p:spTgt spid="47"/>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7250"/>
                            </p:stCondLst>
                            <p:childTnLst>
                              <p:par>
                                <p:cTn fill="hold" id="64" nodeType="afterEffect" presetClass="entr" presetID="22" presetSubtype="8">
                                  <p:stCondLst>
                                    <p:cond delay="0"/>
                                  </p:stCondLst>
                                  <p:childTnLst>
                                    <p:set>
                                      <p:cBhvr>
                                        <p:cTn dur="1" fill="hold" id="65">
                                          <p:stCondLst>
                                            <p:cond delay="0"/>
                                          </p:stCondLst>
                                        </p:cTn>
                                        <p:tgtEl>
                                          <p:spTgt spid="48"/>
                                        </p:tgtEl>
                                        <p:attrNameLst>
                                          <p:attrName>style.visibility</p:attrName>
                                        </p:attrNameLst>
                                      </p:cBhvr>
                                      <p:to>
                                        <p:strVal val="visible"/>
                                      </p:to>
                                    </p:set>
                                    <p:animEffect filter="wipe(left)" transition="in">
                                      <p:cBhvr>
                                        <p:cTn dur="500" id="66"/>
                                        <p:tgtEl>
                                          <p:spTgt spid="48"/>
                                        </p:tgtEl>
                                      </p:cBhvr>
                                    </p:animEffect>
                                  </p:childTnLst>
                                </p:cTn>
                              </p:par>
                            </p:childTnLst>
                          </p:cTn>
                        </p:par>
                        <p:par>
                          <p:cTn fill="hold" id="67" nodeType="afterGroup">
                            <p:stCondLst>
                              <p:cond delay="7750"/>
                            </p:stCondLst>
                            <p:childTnLst>
                              <p:par>
                                <p:cTn fill="hold" grpId="0" id="68" nodeType="afterEffect" presetClass="entr" presetID="22" presetSubtype="8">
                                  <p:stCondLst>
                                    <p:cond delay="0"/>
                                  </p:stCondLst>
                                  <p:childTnLst>
                                    <p:set>
                                      <p:cBhvr>
                                        <p:cTn dur="1" fill="hold" id="69">
                                          <p:stCondLst>
                                            <p:cond delay="0"/>
                                          </p:stCondLst>
                                        </p:cTn>
                                        <p:tgtEl>
                                          <p:spTgt spid="49"/>
                                        </p:tgtEl>
                                        <p:attrNameLst>
                                          <p:attrName>style.visibility</p:attrName>
                                        </p:attrNameLst>
                                      </p:cBhvr>
                                      <p:to>
                                        <p:strVal val="visible"/>
                                      </p:to>
                                    </p:set>
                                    <p:animEffect filter="wipe(left)" transition="in">
                                      <p:cBhvr>
                                        <p:cTn dur="500" id="70"/>
                                        <p:tgtEl>
                                          <p:spTgt spid="49"/>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50"/>
                                        </p:tgtEl>
                                        <p:attrNameLst>
                                          <p:attrName>style.visibility</p:attrName>
                                        </p:attrNameLst>
                                      </p:cBhvr>
                                      <p:to>
                                        <p:strVal val="visible"/>
                                      </p:to>
                                    </p:set>
                                    <p:animEffect filter="wipe(left)" transition="in">
                                      <p:cBhvr>
                                        <p:cTn dur="500" id="73"/>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9"/>
      <p:bldP grpId="0" spid="41"/>
      <p:bldP grpId="0" spid="42"/>
      <p:bldP grpId="0" spid="43"/>
      <p:bldP grpId="0" spid="45"/>
      <p:bldP grpId="0" spid="46"/>
      <p:bldP grpId="0" spid="47"/>
      <p:bldP grpId="0" spid="49"/>
      <p:bldP grpId="0" spid="5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52971" y="324163"/>
            <a:ext cx="604358" cy="216024"/>
            <a:chOff x="264939" y="188640"/>
            <a:chExt cx="604358" cy="216024"/>
          </a:xfrm>
          <a:solidFill>
            <a:srgbClr val="00A2A4"/>
          </a:solidFill>
        </p:grpSpPr>
        <p:sp>
          <p:nvSpPr>
            <p:cNvPr id="3" name="燕尾形 2"/>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燕尾形 3"/>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燕尾形 4"/>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9"/>
          <p:cNvSpPr txBox="1"/>
          <p:nvPr/>
        </p:nvSpPr>
        <p:spPr>
          <a:xfrm>
            <a:off x="1345059" y="243662"/>
            <a:ext cx="2229867" cy="373380"/>
          </a:xfrm>
          <a:prstGeom prst="rect">
            <a:avLst/>
          </a:prstGeom>
          <a:noFill/>
        </p:spPr>
        <p:txBody>
          <a:bodyPr bIns="34290" lIns="68580" rIns="68580" rtlCol="0" tIns="34290" wrap="square">
            <a:spAutoFit/>
          </a:bodyPr>
          <a:lstStyle/>
          <a:p>
            <a:pPr lvl="1" marL="0"/>
            <a:r>
              <a:rPr altLang="en-US" b="1" lang="zh-CN" smtClean="0" sz="2000">
                <a:solidFill>
                  <a:schemeClr val="tx1">
                    <a:lumMod val="50000"/>
                    <a:lumOff val="50000"/>
                  </a:schemeClr>
                </a:solidFill>
                <a:latin charset="-122" pitchFamily="34" typeface="微软雅黑"/>
                <a:ea charset="-122" pitchFamily="34" typeface="微软雅黑"/>
              </a:rPr>
              <a:t>自身兴趣职业发展</a:t>
            </a:r>
          </a:p>
        </p:txBody>
      </p:sp>
      <p:cxnSp>
        <p:nvCxnSpPr>
          <p:cNvPr id="7" name="直接连接符 6"/>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10911596" y="269141"/>
            <a:ext cx="442575" cy="296525"/>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
          <p:cNvSpPr>
            <a:spLocks noChangeArrowheads="1"/>
          </p:cNvSpPr>
          <p:nvPr/>
        </p:nvSpPr>
        <p:spPr bwMode="auto">
          <a:xfrm>
            <a:off x="10911594" y="274445"/>
            <a:ext cx="442575"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zh-CN" b="1" lang="en-US" smtClean="0" sz="1400">
                <a:solidFill>
                  <a:schemeClr val="bg1"/>
                </a:solidFill>
                <a:latin charset="-122" pitchFamily="34" typeface="微软雅黑"/>
                <a:ea charset="-122" pitchFamily="34" typeface="微软雅黑"/>
                <a:cs charset="0" panose="020b0604020202020204" pitchFamily="34" typeface="Arial"/>
              </a:rPr>
              <a:t>09</a:t>
            </a:r>
          </a:p>
        </p:txBody>
      </p:sp>
      <p:grpSp>
        <p:nvGrpSpPr>
          <p:cNvPr id="10" name="组合 9"/>
          <p:cNvGrpSpPr/>
          <p:nvPr/>
        </p:nvGrpSpPr>
        <p:grpSpPr>
          <a:xfrm>
            <a:off x="1777107" y="4977172"/>
            <a:ext cx="8712968" cy="612068"/>
            <a:chOff x="1777107" y="4415985"/>
            <a:chExt cx="8712968" cy="612068"/>
          </a:xfrm>
        </p:grpSpPr>
        <p:sp>
          <p:nvSpPr>
            <p:cNvPr id="11" name="矩形 10"/>
            <p:cNvSpPr/>
            <p:nvPr/>
          </p:nvSpPr>
          <p:spPr>
            <a:xfrm rot="21175186">
              <a:off x="1777107" y="4437112"/>
              <a:ext cx="8712968"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6007574" y="4415985"/>
              <a:ext cx="180020" cy="1800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a:off x="6025576" y="4596005"/>
              <a:ext cx="144016" cy="4320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3"/>
          <p:cNvSpPr>
            <a:spLocks noChangeArrowheads="1"/>
          </p:cNvSpPr>
          <p:nvPr/>
        </p:nvSpPr>
        <p:spPr bwMode="auto">
          <a:xfrm>
            <a:off x="2089545" y="4104594"/>
            <a:ext cx="2216449" cy="1310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mtClean="0" sz="8000">
                <a:solidFill>
                  <a:srgbClr val="00A2A4"/>
                </a:solidFill>
                <a:latin charset="0" pitchFamily="34" typeface="Impact MT Std"/>
                <a:ea charset="-122" pitchFamily="34" typeface="微软雅黑"/>
                <a:sym charset="0" panose="020b0604020202020204" pitchFamily="34" typeface="Arial"/>
              </a:rPr>
              <a:t>60%</a:t>
            </a:r>
          </a:p>
        </p:txBody>
      </p:sp>
      <p:sp>
        <p:nvSpPr>
          <p:cNvPr id="15" name="矩形 3"/>
          <p:cNvSpPr>
            <a:spLocks noChangeArrowheads="1"/>
          </p:cNvSpPr>
          <p:nvPr/>
        </p:nvSpPr>
        <p:spPr bwMode="auto">
          <a:xfrm>
            <a:off x="8343607" y="3314828"/>
            <a:ext cx="2216449" cy="1310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mtClean="0" sz="8000">
                <a:solidFill>
                  <a:srgbClr val="F6A514"/>
                </a:solidFill>
                <a:latin charset="0" pitchFamily="34" typeface="Impact MT Std"/>
                <a:ea charset="-122" pitchFamily="34" typeface="微软雅黑"/>
                <a:sym charset="0" panose="020b0604020202020204" pitchFamily="34" typeface="Arial"/>
              </a:rPr>
              <a:t>40%</a:t>
            </a:r>
          </a:p>
        </p:txBody>
      </p:sp>
      <p:sp>
        <p:nvSpPr>
          <p:cNvPr id="16" name="TextBox 15"/>
          <p:cNvSpPr txBox="1"/>
          <p:nvPr/>
        </p:nvSpPr>
        <p:spPr>
          <a:xfrm>
            <a:off x="1273051" y="2855838"/>
            <a:ext cx="4176464" cy="106680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7" name="TextBox 16"/>
          <p:cNvSpPr txBox="1"/>
          <p:nvPr/>
        </p:nvSpPr>
        <p:spPr>
          <a:xfrm>
            <a:off x="1273051" y="2371584"/>
            <a:ext cx="2059343" cy="304800"/>
          </a:xfrm>
          <a:prstGeom prst="rect">
            <a:avLst/>
          </a:prstGeom>
          <a:noFill/>
        </p:spPr>
        <p:txBody>
          <a:bodyPr bIns="0" lIns="0" rIns="0" rtlCol="0" tIns="0" wrap="square">
            <a:spAutoFit/>
          </a:bodyPr>
          <a:lstStyle/>
          <a:p>
            <a:r>
              <a:rPr altLang="en-US" b="1" lang="zh-CN" smtClean="0" sz="2000">
                <a:solidFill>
                  <a:schemeClr val="tx1">
                    <a:lumMod val="50000"/>
                    <a:lumOff val="50000"/>
                  </a:schemeClr>
                </a:solidFill>
                <a:latin charset="0" pitchFamily="34" typeface="Impact MT Std"/>
                <a:ea charset="-122" pitchFamily="34" typeface="微软雅黑"/>
              </a:rPr>
              <a:t>自身兴趣因素</a:t>
            </a:r>
          </a:p>
        </p:txBody>
      </p:sp>
      <p:sp>
        <p:nvSpPr>
          <p:cNvPr id="18" name="TextBox 17"/>
          <p:cNvSpPr txBox="1"/>
          <p:nvPr/>
        </p:nvSpPr>
        <p:spPr>
          <a:xfrm>
            <a:off x="7033691" y="2351782"/>
            <a:ext cx="4176464" cy="106680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9" name="TextBox 18"/>
          <p:cNvSpPr txBox="1"/>
          <p:nvPr/>
        </p:nvSpPr>
        <p:spPr>
          <a:xfrm>
            <a:off x="7033691" y="1867528"/>
            <a:ext cx="2059343" cy="304800"/>
          </a:xfrm>
          <a:prstGeom prst="rect">
            <a:avLst/>
          </a:prstGeom>
          <a:noFill/>
        </p:spPr>
        <p:txBody>
          <a:bodyPr bIns="0" lIns="0" rIns="0" rtlCol="0" tIns="0" wrap="square">
            <a:spAutoFit/>
          </a:bodyPr>
          <a:lstStyle/>
          <a:p>
            <a:r>
              <a:rPr altLang="en-US" b="1" lang="zh-CN" smtClean="0" sz="2000">
                <a:solidFill>
                  <a:schemeClr val="tx1">
                    <a:lumMod val="50000"/>
                    <a:lumOff val="50000"/>
                  </a:schemeClr>
                </a:solidFill>
                <a:latin charset="0" pitchFamily="34" typeface="Impact MT Std"/>
                <a:ea charset="-122" pitchFamily="34" typeface="微软雅黑"/>
              </a:rPr>
              <a:t>职业发展因素</a:t>
            </a:r>
          </a:p>
        </p:txBody>
      </p:sp>
    </p:spTree>
    <p:extLst>
      <p:ext uri="{BB962C8B-B14F-4D97-AF65-F5344CB8AC3E}">
        <p14:creationId val="393274524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2" presetSubtype="8">
                                  <p:stCondLst>
                                    <p:cond delay="25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250"/>
                            </p:stCondLst>
                            <p:childTnLst>
                              <p:par>
                                <p:cTn fill="hold"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par>
                                <p:cTn fill="hold" grpId="0" id="23" nodeType="withEffect" presetClass="entr" presetID="22" presetSubtype="4">
                                  <p:stCondLst>
                                    <p:cond delay="250"/>
                                  </p:stCondLst>
                                  <p:childTnLst>
                                    <p:set>
                                      <p:cBhvr>
                                        <p:cTn dur="1" fill="hold" id="24">
                                          <p:stCondLst>
                                            <p:cond delay="0"/>
                                          </p:stCondLst>
                                        </p:cTn>
                                        <p:tgtEl>
                                          <p:spTgt spid="14"/>
                                        </p:tgtEl>
                                        <p:attrNameLst>
                                          <p:attrName>style.visibility</p:attrName>
                                        </p:attrNameLst>
                                      </p:cBhvr>
                                      <p:to>
                                        <p:strVal val="visible"/>
                                      </p:to>
                                    </p:set>
                                    <p:animEffect filter="wipe(down)" transition="in">
                                      <p:cBhvr>
                                        <p:cTn dur="500" id="25"/>
                                        <p:tgtEl>
                                          <p:spTgt spid="14"/>
                                        </p:tgtEl>
                                      </p:cBhvr>
                                    </p:animEffect>
                                  </p:childTnLst>
                                </p:cTn>
                              </p:par>
                              <p:par>
                                <p:cTn fill="hold" grpId="0" id="26" nodeType="withEffect" presetClass="entr" presetID="22" presetSubtype="4">
                                  <p:stCondLst>
                                    <p:cond delay="250"/>
                                  </p:stCondLst>
                                  <p:childTnLst>
                                    <p:set>
                                      <p:cBhvr>
                                        <p:cTn dur="1" fill="hold" id="27">
                                          <p:stCondLst>
                                            <p:cond delay="0"/>
                                          </p:stCondLst>
                                        </p:cTn>
                                        <p:tgtEl>
                                          <p:spTgt spid="15"/>
                                        </p:tgtEl>
                                        <p:attrNameLst>
                                          <p:attrName>style.visibility</p:attrName>
                                        </p:attrNameLst>
                                      </p:cBhvr>
                                      <p:to>
                                        <p:strVal val="visible"/>
                                      </p:to>
                                    </p:set>
                                    <p:animEffect filter="wipe(down)" transition="in">
                                      <p:cBhvr>
                                        <p:cTn dur="500" id="28"/>
                                        <p:tgtEl>
                                          <p:spTgt spid="15"/>
                                        </p:tgtEl>
                                      </p:cBhvr>
                                    </p:animEffect>
                                  </p:childTnLst>
                                </p:cTn>
                              </p:par>
                            </p:childTnLst>
                          </p:cTn>
                        </p:par>
                        <p:par>
                          <p:cTn fill="hold" id="29" nodeType="afterGroup">
                            <p:stCondLst>
                              <p:cond delay="2250"/>
                            </p:stCondLst>
                            <p:childTnLst>
                              <p:par>
                                <p:cTn fill="hold" grpId="0" id="30" nodeType="afterEffect" presetClass="entr" presetID="2" presetSubtype="2">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300" fill="hold" id="32"/>
                                        <p:tgtEl>
                                          <p:spTgt spid="17"/>
                                        </p:tgtEl>
                                        <p:attrNameLst>
                                          <p:attrName>ppt_x</p:attrName>
                                        </p:attrNameLst>
                                      </p:cBhvr>
                                      <p:tavLst>
                                        <p:tav tm="0">
                                          <p:val>
                                            <p:strVal val="1+#ppt_w/2"/>
                                          </p:val>
                                        </p:tav>
                                        <p:tav tm="100000">
                                          <p:val>
                                            <p:strVal val="#ppt_x"/>
                                          </p:val>
                                        </p:tav>
                                      </p:tavLst>
                                    </p:anim>
                                    <p:anim calcmode="lin" valueType="num">
                                      <p:cBhvr additive="base">
                                        <p:cTn dur="300" fill="hold" id="33"/>
                                        <p:tgtEl>
                                          <p:spTgt spid="1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550"/>
                            </p:stCondLst>
                            <p:childTnLst>
                              <p:par>
                                <p:cTn fill="hold" grpId="0" id="35" nodeType="afterEffect" presetClass="entr" presetID="2" presetSubtype="2">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300" fill="hold" id="37"/>
                                        <p:tgtEl>
                                          <p:spTgt spid="16"/>
                                        </p:tgtEl>
                                        <p:attrNameLst>
                                          <p:attrName>ppt_x</p:attrName>
                                        </p:attrNameLst>
                                      </p:cBhvr>
                                      <p:tavLst>
                                        <p:tav tm="0">
                                          <p:val>
                                            <p:strVal val="1+#ppt_w/2"/>
                                          </p:val>
                                        </p:tav>
                                        <p:tav tm="100000">
                                          <p:val>
                                            <p:strVal val="#ppt_x"/>
                                          </p:val>
                                        </p:tav>
                                      </p:tavLst>
                                    </p:anim>
                                    <p:anim calcmode="lin" valueType="num">
                                      <p:cBhvr additive="base">
                                        <p:cTn dur="300" fill="hold" id="38"/>
                                        <p:tgtEl>
                                          <p:spTgt spid="1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850"/>
                            </p:stCondLst>
                            <p:childTnLst>
                              <p:par>
                                <p:cTn fill="hold" grpId="0" id="40" nodeType="afterEffect" presetClass="entr" presetID="2" presetSubtype="2">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300" fill="hold" id="42"/>
                                        <p:tgtEl>
                                          <p:spTgt spid="19"/>
                                        </p:tgtEl>
                                        <p:attrNameLst>
                                          <p:attrName>ppt_x</p:attrName>
                                        </p:attrNameLst>
                                      </p:cBhvr>
                                      <p:tavLst>
                                        <p:tav tm="0">
                                          <p:val>
                                            <p:strVal val="1+#ppt_w/2"/>
                                          </p:val>
                                        </p:tav>
                                        <p:tav tm="100000">
                                          <p:val>
                                            <p:strVal val="#ppt_x"/>
                                          </p:val>
                                        </p:tav>
                                      </p:tavLst>
                                    </p:anim>
                                    <p:anim calcmode="lin" valueType="num">
                                      <p:cBhvr additive="base">
                                        <p:cTn dur="300" fill="hold" id="43"/>
                                        <p:tgtEl>
                                          <p:spTgt spid="1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150"/>
                            </p:stCondLst>
                            <p:childTnLst>
                              <p:par>
                                <p:cTn fill="hold" grpId="0" id="45" nodeType="afterEffect" presetClass="entr" presetID="2" presetSubtype="2">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300" fill="hold" id="47"/>
                                        <p:tgtEl>
                                          <p:spTgt spid="18"/>
                                        </p:tgtEl>
                                        <p:attrNameLst>
                                          <p:attrName>ppt_x</p:attrName>
                                        </p:attrNameLst>
                                      </p:cBhvr>
                                      <p:tavLst>
                                        <p:tav tm="0">
                                          <p:val>
                                            <p:strVal val="1+#ppt_w/2"/>
                                          </p:val>
                                        </p:tav>
                                        <p:tav tm="100000">
                                          <p:val>
                                            <p:strVal val="#ppt_x"/>
                                          </p:val>
                                        </p:tav>
                                      </p:tavLst>
                                    </p:anim>
                                    <p:anim calcmode="lin" valueType="num">
                                      <p:cBhvr additive="base">
                                        <p:cTn dur="300" fill="hold" id="48"/>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4"/>
      <p:bldP grpId="0" spid="15"/>
      <p:bldP grpId="0" spid="16"/>
      <p:bldP grpId="0" spid="17"/>
      <p:bldP grpId="0" spid="18"/>
      <p:bldP grpId="0" spid="1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314</Paragraphs>
  <Slides>32</Slides>
  <Notes>32</Notes>
  <TotalTime>172</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32</vt:i4>
      </vt:variant>
    </vt:vector>
  </HeadingPairs>
  <TitlesOfParts>
    <vt:vector baseType="lpstr" size="48">
      <vt:lpstr>Arial</vt:lpstr>
      <vt:lpstr>Calibri</vt:lpstr>
      <vt:lpstr>Calibri Light</vt:lpstr>
      <vt:lpstr>Impact MT Std</vt:lpstr>
      <vt:lpstr>微软雅黑</vt:lpstr>
      <vt:lpstr>宋体</vt:lpstr>
      <vt:lpstr>方正兰亭黑_GBK</vt:lpstr>
      <vt:lpstr>AvantGarde Md BT</vt:lpstr>
      <vt:lpstr>Gill Sans</vt:lpstr>
      <vt:lpstr>Segoe UI</vt:lpstr>
      <vt:lpstr>Avant GardeBook</vt:lpstr>
      <vt:lpstr>华文黑体</vt:lpstr>
      <vt:lpstr>Open Sans</vt:lpstr>
      <vt:lpstr>方正兰亭黑简体</vt:lpstr>
      <vt:lpstr>Arial Unicode 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2016-04-11T07:38:15Z</dcterms:created>
  <cp:lastModifiedBy>kan</cp:lastModifiedBy>
  <dcterms:modified xsi:type="dcterms:W3CDTF">2021-08-20T10:57:58Z</dcterms:modified>
  <cp:revision>3</cp:revision>
  <dc:title>PowerPoint 演示文稿</dc:title>
</cp:coreProperties>
</file>