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  <p:sldMasterId id="2147483655" r:id="rId2"/>
  </p:sldMasterIdLst>
  <p:notesMasterIdLst>
    <p:notesMasterId r:id="rId3"/>
  </p:notesMasterIdLst>
  <p:sldIdLst>
    <p:sldId id="295" r:id="rId4"/>
    <p:sldId id="263" r:id="rId5"/>
    <p:sldId id="288" r:id="rId6"/>
    <p:sldId id="264" r:id="rId7"/>
    <p:sldId id="279" r:id="rId8"/>
    <p:sldId id="281" r:id="rId9"/>
    <p:sldId id="280" r:id="rId10"/>
    <p:sldId id="266" r:id="rId11"/>
    <p:sldId id="293" r:id="rId12"/>
    <p:sldId id="265" r:id="rId13"/>
    <p:sldId id="267" r:id="rId14"/>
    <p:sldId id="269" r:id="rId15"/>
    <p:sldId id="270" r:id="rId16"/>
    <p:sldId id="268" r:id="rId17"/>
    <p:sldId id="292" r:id="rId18"/>
    <p:sldId id="273" r:id="rId19"/>
    <p:sldId id="277" r:id="rId20"/>
    <p:sldId id="276" r:id="rId21"/>
    <p:sldId id="272" r:id="rId22"/>
    <p:sldId id="291" r:id="rId23"/>
    <p:sldId id="271" r:id="rId24"/>
    <p:sldId id="278" r:id="rId25"/>
    <p:sldId id="285" r:id="rId26"/>
    <p:sldId id="284" r:id="rId27"/>
    <p:sldId id="294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A2B3-4044-8628-F960DA9194A8}"/>
              </c:ext>
            </c:extLst>
          </c:dPt>
          <c:dPt>
            <c:idx val="3"/>
            <c:invertIfNegative val="1"/>
            <c:spPr>
              <a:solidFill>
                <a:schemeClr val="accent2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2B3-4044-8628-F960DA9194A8}"/>
              </c:ext>
            </c:extLst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3-4044-8628-F960DA919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6202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62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16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845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804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3131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5846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9381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895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81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57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1392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4653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434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451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7137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0933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121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018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157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115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511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866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68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572483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592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32069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07676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534026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5065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60856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9604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7860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44986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18153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986786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926470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6278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13057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63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7.jpeg" Type="http://schemas.openxmlformats.org/officeDocument/2006/relationships/image"/><Relationship Id="rId4" Target="../media/image16.jpeg" Type="http://schemas.openxmlformats.org/officeDocument/2006/relationships/image"/><Relationship Id="rId5" Target="../media/image15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9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gdLst>
              <a:gd fmla="*/ 4880836 w 11749195" name="connsiteX0"/>
              <a:gd fmla="*/ 6858000 h 6858000" name="connsiteY0"/>
              <a:gd fmla="*/ 0 w 11749195" name="connsiteX1"/>
              <a:gd fmla="*/ 6858000 h 6858000" name="connsiteY1"/>
              <a:gd fmla="*/ 0 w 11749195" name="connsiteX2"/>
              <a:gd fmla="*/ 0 h 6858000" name="connsiteY2"/>
              <a:gd fmla="*/ 11749195 w 11749195" name="connsiteX3"/>
              <a:gd fmla="*/ 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1749195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5177823" y="1717064"/>
            <a:ext cx="6336030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charset="0" panose="020b0502020202020204" pitchFamily="34" typeface="Century Gothic"/>
              </a:defRPr>
            </a:lvl1pPr>
          </a:lstStyle>
          <a:p>
            <a:pPr algn="ctr"/>
            <a:r>
              <a:rPr altLang="zh-CN" i="1" lang="en-US" sz="23900">
                <a:solidFill>
                  <a:schemeClr val="bg1">
                    <a:alpha val="5000"/>
                  </a:schemeClr>
                </a:solidFill>
              </a:rPr>
              <a:t>2018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fmla="val 100151" name="adj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392825" y="2867914"/>
            <a:ext cx="5059680" cy="15544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mtClean="0" sz="9600">
                <a:solidFill>
                  <a:schemeClr val="bg1"/>
                </a:solidFill>
              </a:rPr>
              <a:t>公司简介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75318" y="2309377"/>
            <a:ext cx="307719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mtClean="0" sz="3600">
                <a:solidFill>
                  <a:schemeClr val="bg1"/>
                </a:solidFill>
                <a:latin charset="0" panose="020b0502020202020204" pitchFamily="34" typeface="Century Gothic"/>
              </a:rPr>
              <a:t>BUSINESS PLAN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68416" y="4437573"/>
            <a:ext cx="7457365" cy="57790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8535138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9"/>
      <p:bldP grpId="0" spid="9"/>
      <p:bldP grpId="0" spid="3"/>
      <p:bldP grpId="0" spid="4"/>
      <p:bldP grpId="0" spid="5"/>
      <p:bldP grpId="0" spid="10"/>
      <p:bldP grpId="0" spid="27"/>
      <p:bldP grpId="0" spid="28"/>
      <p:bldP grpId="0" spid="42"/>
      <p:bldP grpId="0" spid="4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 flipH="1" flipV="1">
            <a:off x="5837333" y="512918"/>
            <a:ext cx="6354667" cy="634508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0" y="0"/>
            <a:ext cx="2849097" cy="2844800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2343051" y="329455"/>
            <a:ext cx="1675896" cy="16733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999001" y="1783877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7829416" y="2138199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3974741" y="918626"/>
            <a:ext cx="5474611" cy="1390155"/>
          </a:xfrm>
          <a:prstGeom prst="parallelogram">
            <a:avLst>
              <a:gd fmla="val 100151" name="adj"/>
            </a:avLst>
          </a:prstGeom>
          <a:blipFill>
            <a:blip r:embed="rId3">
              <a:grayscl/>
            </a:blip>
            <a:stretch>
              <a:fillRect b="-80020" t="-814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平行四边形 10"/>
          <p:cNvSpPr/>
          <p:nvPr/>
        </p:nvSpPr>
        <p:spPr>
          <a:xfrm>
            <a:off x="874713" y="4116448"/>
            <a:ext cx="5474611" cy="1390155"/>
          </a:xfrm>
          <a:prstGeom prst="parallelogram">
            <a:avLst>
              <a:gd fmla="val 100151" name="adj"/>
            </a:avLst>
          </a:prstGeom>
          <a:blipFill>
            <a:blip r:embed="rId4">
              <a:grayscl/>
            </a:blip>
            <a:stretch>
              <a:fillRect b="-51974" t="-529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2424727" y="2517537"/>
            <a:ext cx="5474611" cy="1390155"/>
            <a:chOff x="2424727" y="2517537"/>
            <a:chExt cx="5474611" cy="1390155"/>
          </a:xfrm>
        </p:grpSpPr>
        <p:sp>
          <p:nvSpPr>
            <p:cNvPr id="10" name="平行四边形 9"/>
            <p:cNvSpPr/>
            <p:nvPr/>
          </p:nvSpPr>
          <p:spPr>
            <a:xfrm>
              <a:off x="2424727" y="2517537"/>
              <a:ext cx="5474611" cy="1390155"/>
            </a:xfrm>
            <a:prstGeom prst="parallelogram">
              <a:avLst>
                <a:gd fmla="val 100151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592871" y="2761042"/>
              <a:ext cx="3138321" cy="862966"/>
              <a:chOff x="8386921" y="2192795"/>
              <a:chExt cx="3138321" cy="86296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386922" y="2192795"/>
                <a:ext cx="2501951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86921" y="2542351"/>
                <a:ext cx="3138321" cy="50840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altLang="zh-CN" lang="en-US" sz="8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 rot="18903094">
            <a:off x="-328205" y="1097299"/>
            <a:ext cx="3674453" cy="875565"/>
            <a:chOff x="8195936" y="1519892"/>
            <a:chExt cx="3674453" cy="875565"/>
          </a:xfrm>
        </p:grpSpPr>
        <p:sp>
          <p:nvSpPr>
            <p:cNvPr id="19" name="矩形 18"/>
            <p:cNvSpPr/>
            <p:nvPr/>
          </p:nvSpPr>
          <p:spPr>
            <a:xfrm>
              <a:off x="8643860" y="1763104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95936" y="1519892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2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</p:spTree>
    <p:extLst>
      <p:ext uri="{BB962C8B-B14F-4D97-AF65-F5344CB8AC3E}">
        <p14:creationId val="372157237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7"/>
      <p:bldP grpId="0" spid="8"/>
      <p:bldP grpId="0" spid="9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558971" cy="5550587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2049608" y="2129264"/>
            <a:ext cx="2068457" cy="2068457"/>
          </a:xfrm>
          <a:prstGeom prst="rect">
            <a:avLst/>
          </a:prstGeom>
          <a:blipFill>
            <a:blip r:embed="rId3">
              <a:grayscl/>
            </a:blip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441520" y="2129264"/>
            <a:ext cx="2068457" cy="2068457"/>
          </a:xfrm>
          <a:prstGeom prst="rect">
            <a:avLst/>
          </a:prstGeom>
          <a:blipFill>
            <a:blip r:embed="rId4">
              <a:grayscl/>
            </a:blip>
            <a:stretch>
              <a:fillRect l="-25449" r="-251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833432" y="2129264"/>
            <a:ext cx="2068457" cy="2068457"/>
          </a:xfrm>
          <a:prstGeom prst="rect">
            <a:avLst/>
          </a:prstGeom>
          <a:blipFill>
            <a:blip r:embed="rId5">
              <a:grayscl/>
            </a:blip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9225343" y="2129264"/>
            <a:ext cx="2068457" cy="2068457"/>
          </a:xfrm>
          <a:prstGeom prst="rect">
            <a:avLst/>
          </a:prstGeom>
          <a:blipFill>
            <a:blip r:embed="rId6">
              <a:grayscl/>
            </a:blip>
            <a:stretch>
              <a:fillRect l="-25183" r="-248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161143" y="813174"/>
            <a:ext cx="1174527" cy="117275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54404" y="1968171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1767881" y="537685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7591357" y="359616"/>
            <a:ext cx="3674453" cy="815991"/>
            <a:chOff x="8386922" y="2014885"/>
            <a:chExt cx="3674453" cy="815991"/>
          </a:xfrm>
        </p:grpSpPr>
        <p:sp>
          <p:nvSpPr>
            <p:cNvPr id="13" name="矩形 12"/>
            <p:cNvSpPr/>
            <p:nvPr/>
          </p:nvSpPr>
          <p:spPr>
            <a:xfrm>
              <a:off x="914741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2860" y="4482782"/>
            <a:ext cx="2501951" cy="1143684"/>
            <a:chOff x="8705106" y="2192795"/>
            <a:chExt cx="2501951" cy="1143684"/>
          </a:xfrm>
        </p:grpSpPr>
        <p:sp>
          <p:nvSpPr>
            <p:cNvPr id="19" name="矩形 18"/>
            <p:cNvSpPr/>
            <p:nvPr/>
          </p:nvSpPr>
          <p:spPr>
            <a:xfrm>
              <a:off x="8705106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921852" y="2542352"/>
              <a:ext cx="2068460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24772" y="4482782"/>
            <a:ext cx="2501951" cy="1143684"/>
            <a:chOff x="8705106" y="2192795"/>
            <a:chExt cx="2501951" cy="1143684"/>
          </a:xfrm>
        </p:grpSpPr>
        <p:sp>
          <p:nvSpPr>
            <p:cNvPr id="22" name="矩形 21"/>
            <p:cNvSpPr/>
            <p:nvPr/>
          </p:nvSpPr>
          <p:spPr>
            <a:xfrm>
              <a:off x="8705106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921852" y="2542352"/>
              <a:ext cx="2068460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16684" y="4482782"/>
            <a:ext cx="2501951" cy="1143684"/>
            <a:chOff x="8705106" y="2192795"/>
            <a:chExt cx="2501951" cy="1143684"/>
          </a:xfrm>
        </p:grpSpPr>
        <p:sp>
          <p:nvSpPr>
            <p:cNvPr id="25" name="矩形 24"/>
            <p:cNvSpPr/>
            <p:nvPr/>
          </p:nvSpPr>
          <p:spPr>
            <a:xfrm>
              <a:off x="8705106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921852" y="2542352"/>
              <a:ext cx="2068460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08595" y="4482782"/>
            <a:ext cx="2501951" cy="1143684"/>
            <a:chOff x="8705106" y="2192795"/>
            <a:chExt cx="2501951" cy="1143684"/>
          </a:xfrm>
        </p:grpSpPr>
        <p:sp>
          <p:nvSpPr>
            <p:cNvPr id="28" name="矩形 27"/>
            <p:cNvSpPr/>
            <p:nvPr/>
          </p:nvSpPr>
          <p:spPr>
            <a:xfrm>
              <a:off x="8705106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921852" y="2542352"/>
              <a:ext cx="2068460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160834405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9"/>
      <p:bldP grpId="0" spid="10"/>
      <p:bldP grpId="0" spid="11"/>
      <p:bldP grpId="0" spid="5"/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0" y="0"/>
            <a:ext cx="4433545" cy="4426858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 flipH="1" flipV="1">
            <a:off x="5323640" y="0"/>
            <a:ext cx="6868360" cy="6858000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587131" y="124685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>
            <a:off x="9451661" y="1340983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8313824" y="4906485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6299201" y="2703124"/>
            <a:ext cx="5486400" cy="2783276"/>
          </a:xfrm>
          <a:prstGeom prst="parallelogram">
            <a:avLst>
              <a:gd fmla="val 100151" name="adj"/>
            </a:avLst>
          </a:prstGeom>
          <a:blipFill>
            <a:blip r:embed="rId3">
              <a:grayscl/>
            </a:blip>
            <a:stretch>
              <a:fillRect b="-5492" t="-55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 rot="18903094">
            <a:off x="135617" y="1321406"/>
            <a:ext cx="3674453" cy="815991"/>
            <a:chOff x="8386921" y="2014885"/>
            <a:chExt cx="3674453" cy="815991"/>
          </a:xfrm>
        </p:grpSpPr>
        <p:sp>
          <p:nvSpPr>
            <p:cNvPr id="11" name="矩形 10"/>
            <p:cNvSpPr/>
            <p:nvPr/>
          </p:nvSpPr>
          <p:spPr>
            <a:xfrm>
              <a:off x="8767167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bg2"/>
                  </a:solidFill>
                </a:rPr>
                <a:t>产品服务推广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1" y="2578563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2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38935" y="2317825"/>
            <a:ext cx="4395620" cy="2379209"/>
            <a:chOff x="8386921" y="2192795"/>
            <a:chExt cx="4395620" cy="2379209"/>
          </a:xfrm>
        </p:grpSpPr>
        <p:sp>
          <p:nvSpPr>
            <p:cNvPr id="14" name="矩形 13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1" y="2542351"/>
              <a:ext cx="4395620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3637517"/>
              <a:ext cx="4395620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7750021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  <p:bldP grpId="0" spid="7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0" y="-1"/>
            <a:ext cx="5326743" cy="5318709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891150" y="76056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525375" y="1549115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345481" y="3839083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3947886" y="2284338"/>
            <a:ext cx="667657" cy="667657"/>
            <a:chOff x="6952343" y="-1290029"/>
            <a:chExt cx="1219200" cy="1219200"/>
          </a:xfrm>
        </p:grpSpPr>
        <p:sp>
          <p:nvSpPr>
            <p:cNvPr id="40" name="椭圆 39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1" name="椭圆 7"/>
            <p:cNvSpPr/>
            <p:nvPr/>
          </p:nvSpPr>
          <p:spPr>
            <a:xfrm>
              <a:off x="7308851" y="-957943"/>
              <a:ext cx="506183" cy="555028"/>
            </a:xfrm>
            <a:custGeom>
              <a:gdLst>
                <a:gd fmla="*/ 130776 w 510187" name="connsiteX0"/>
                <a:gd fmla="*/ 398252 h 559418" name="connsiteY0"/>
                <a:gd fmla="*/ 180826 w 510187" name="connsiteX1"/>
                <a:gd fmla="*/ 398252 h 559418" name="connsiteY1"/>
                <a:gd fmla="*/ 195356 w 510187" name="connsiteX2"/>
                <a:gd fmla="*/ 420815 h 559418" name="connsiteY2"/>
                <a:gd fmla="*/ 140463 w 510187" name="connsiteX3"/>
                <a:gd fmla="*/ 420815 h 559418" name="connsiteY3"/>
                <a:gd fmla="*/ 48435 w 510187" name="connsiteX4"/>
                <a:gd fmla="*/ 535243 h 559418" name="connsiteY4"/>
                <a:gd fmla="*/ 461752 w 510187" name="connsiteX5"/>
                <a:gd fmla="*/ 535243 h 559418" name="connsiteY5"/>
                <a:gd fmla="*/ 369724 w 510187" name="connsiteX6"/>
                <a:gd fmla="*/ 420815 h 559418" name="connsiteY6"/>
                <a:gd fmla="*/ 316445 w 510187" name="connsiteX7"/>
                <a:gd fmla="*/ 420815 h 559418" name="connsiteY7"/>
                <a:gd fmla="*/ 329361 w 510187" name="connsiteX8"/>
                <a:gd fmla="*/ 398252 h 559418" name="connsiteY8"/>
                <a:gd fmla="*/ 381026 w 510187" name="connsiteX9"/>
                <a:gd fmla="*/ 398252 h 559418" name="connsiteY9"/>
                <a:gd fmla="*/ 510187 w 510187" name="connsiteX10"/>
                <a:gd fmla="*/ 559418 h 559418" name="connsiteY10"/>
                <a:gd fmla="*/ 0 w 510187" name="connsiteX11"/>
                <a:gd fmla="*/ 559418 h 559418" name="connsiteY11"/>
                <a:gd fmla="*/ 254964 w 510187" name="connsiteX12"/>
                <a:gd fmla="*/ 79000 h 559418" name="connsiteY12"/>
                <a:gd fmla="*/ 175836 w 510187" name="connsiteX13"/>
                <a:gd fmla="*/ 159612 h 559418" name="connsiteY13"/>
                <a:gd fmla="*/ 254964 w 510187" name="connsiteX14"/>
                <a:gd fmla="*/ 238611 h 559418" name="connsiteY14"/>
                <a:gd fmla="*/ 335706 w 510187" name="connsiteX15"/>
                <a:gd fmla="*/ 159612 h 559418" name="connsiteY15"/>
                <a:gd fmla="*/ 254964 w 510187" name="connsiteX16"/>
                <a:gd fmla="*/ 79000 h 559418" name="connsiteY16"/>
                <a:gd fmla="*/ 254964 w 510187" name="connsiteX17"/>
                <a:gd fmla="*/ 0 h 559418" name="connsiteY17"/>
                <a:gd fmla="*/ 414834 w 510187" name="connsiteX18"/>
                <a:gd fmla="*/ 159612 h 559418" name="connsiteY18"/>
                <a:gd fmla="*/ 254964 w 510187" name="connsiteX19"/>
                <a:gd fmla="*/ 478835 h 559418" name="connsiteY19"/>
                <a:gd fmla="*/ 95093 w 510187" name="connsiteX20"/>
                <a:gd fmla="*/ 159612 h 559418" name="connsiteY20"/>
                <a:gd fmla="*/ 254964 w 510187" name="connsiteX21"/>
                <a:gd fmla="*/ 0 h 559418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559418" w="510187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11" name="椭圆 10"/>
          <p:cNvSpPr/>
          <p:nvPr/>
        </p:nvSpPr>
        <p:spPr>
          <a:xfrm>
            <a:off x="3947886" y="4634004"/>
            <a:ext cx="667657" cy="6676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" name="组合 44"/>
          <p:cNvGrpSpPr/>
          <p:nvPr/>
        </p:nvGrpSpPr>
        <p:grpSpPr>
          <a:xfrm>
            <a:off x="3947886" y="4634002"/>
            <a:ext cx="667657" cy="667657"/>
            <a:chOff x="6952343" y="-1290029"/>
            <a:chExt cx="1219200" cy="1219200"/>
          </a:xfrm>
        </p:grpSpPr>
        <p:sp>
          <p:nvSpPr>
            <p:cNvPr id="46" name="椭圆 45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7" name="椭圆 15"/>
            <p:cNvSpPr/>
            <p:nvPr/>
          </p:nvSpPr>
          <p:spPr>
            <a:xfrm>
              <a:off x="7284429" y="-949588"/>
              <a:ext cx="555028" cy="538318"/>
            </a:xfrm>
            <a:custGeom>
              <a:gdLst>
                <a:gd fmla="*/ 35700 w 578738" name="connsiteX0"/>
                <a:gd fmla="*/ 243554 h 561315" name="connsiteY0"/>
                <a:gd fmla="*/ 30383 w 578738" name="connsiteX1"/>
                <a:gd fmla="*/ 254930 h 561315" name="connsiteY1"/>
                <a:gd fmla="*/ 30383 w 578738" name="connsiteX2"/>
                <a:gd fmla="*/ 519604 h 561315" name="connsiteY2"/>
                <a:gd fmla="*/ 35700 w 578738" name="connsiteX3"/>
                <a:gd fmla="*/ 530980 h 561315" name="connsiteY3"/>
                <a:gd fmla="*/ 132926 w 578738" name="connsiteX4"/>
                <a:gd fmla="*/ 530980 h 561315" name="connsiteY4"/>
                <a:gd fmla="*/ 138243 w 578738" name="connsiteX5"/>
                <a:gd fmla="*/ 519604 h 561315" name="connsiteY5"/>
                <a:gd fmla="*/ 138243 w 578738" name="connsiteX6"/>
                <a:gd fmla="*/ 254930 h 561315" name="connsiteY6"/>
                <a:gd fmla="*/ 132926 w 578738" name="connsiteX7"/>
                <a:gd fmla="*/ 243554 h 561315" name="connsiteY7"/>
                <a:gd fmla="*/ 35700 w 578738" name="connsiteX8"/>
                <a:gd fmla="*/ 213219 h 561315" name="connsiteY8"/>
                <a:gd fmla="*/ 132926 w 578738" name="connsiteX9"/>
                <a:gd fmla="*/ 213219 h 561315" name="connsiteY9"/>
                <a:gd fmla="*/ 168626 w 578738" name="connsiteX10"/>
                <a:gd fmla="*/ 254930 h 561315" name="connsiteY10"/>
                <a:gd fmla="*/ 168626 w 578738" name="connsiteX11"/>
                <a:gd fmla="*/ 519604 h 561315" name="connsiteY11"/>
                <a:gd fmla="*/ 132926 w 578738" name="connsiteX12"/>
                <a:gd fmla="*/ 561315 h 561315" name="connsiteY12"/>
                <a:gd fmla="*/ 35700 w 578738" name="connsiteX13"/>
                <a:gd fmla="*/ 561315 h 561315" name="connsiteY13"/>
                <a:gd fmla="*/ 0 w 578738" name="connsiteX14"/>
                <a:gd fmla="*/ 519604 h 561315" name="connsiteY14"/>
                <a:gd fmla="*/ 0 w 578738" name="connsiteX15"/>
                <a:gd fmla="*/ 254930 h 561315" name="connsiteY15"/>
                <a:gd fmla="*/ 35700 w 578738" name="connsiteX16"/>
                <a:gd fmla="*/ 213219 h 561315" name="connsiteY16"/>
                <a:gd fmla="*/ 321281 w 578738" name="connsiteX17"/>
                <a:gd fmla="*/ 30341 h 561315" name="connsiteY17"/>
                <a:gd fmla="*/ 296219 w 578738" name="connsiteX18"/>
                <a:gd fmla="*/ 55373 h 561315" name="connsiteY18"/>
                <a:gd fmla="*/ 296979 w 578738" name="connsiteX19"/>
                <a:gd fmla="*/ 60683 h 561315" name="connsiteY19"/>
                <a:gd fmla="*/ 296979 w 578738" name="connsiteX20"/>
                <a:gd fmla="*/ 65992 h 561315" name="connsiteY20"/>
                <a:gd fmla="*/ 268119 w 578738" name="connsiteX21"/>
                <a:gd fmla="*/ 212389 h 561315" name="connsiteY21"/>
                <a:gd fmla="*/ 263563 w 578738" name="connsiteX22"/>
                <a:gd fmla="*/ 221492 h 561315" name="connsiteY22"/>
                <a:gd fmla="*/ 262044 w 578738" name="connsiteX23"/>
                <a:gd fmla="*/ 223009 h 561315" name="connsiteY23"/>
                <a:gd fmla="*/ 232425 w 578738" name="connsiteX24"/>
                <a:gd fmla="*/ 240455 h 561315" name="connsiteY24"/>
                <a:gd fmla="*/ 230146 w 578738" name="connsiteX25"/>
                <a:gd fmla="*/ 240455 h 561315" name="connsiteY25"/>
                <a:gd fmla="*/ 225590 w 578738" name="connsiteX26"/>
                <a:gd fmla="*/ 240455 h 561315" name="connsiteY26"/>
                <a:gd fmla="*/ 224071 w 578738" name="connsiteX27"/>
                <a:gd fmla="*/ 241214 h 561315" name="connsiteY27"/>
                <a:gd fmla="*/ 211919 w 578738" name="connsiteX28"/>
                <a:gd fmla="*/ 253350 h 561315" name="connsiteY28"/>
                <a:gd fmla="*/ 211919 w 578738" name="connsiteX29"/>
                <a:gd fmla="*/ 518079 h 561315" name="connsiteY29"/>
                <a:gd fmla="*/ 224830 w 578738" name="connsiteX30"/>
                <a:gd fmla="*/ 530974 h 561315" name="connsiteY30"/>
                <a:gd fmla="*/ 521019 w 578738" name="connsiteX31"/>
                <a:gd fmla="*/ 530974 h 561315" name="connsiteY31"/>
                <a:gd fmla="*/ 522538 w 578738" name="connsiteX32"/>
                <a:gd fmla="*/ 530215 h 561315" name="connsiteY32"/>
                <a:gd fmla="*/ 546081 w 578738" name="connsiteX33"/>
                <a:gd fmla="*/ 505942 h 561315" name="connsiteY33"/>
                <a:gd fmla="*/ 522538 w 578738" name="connsiteX34"/>
                <a:gd fmla="*/ 480910 h 561315" name="connsiteY34"/>
                <a:gd fmla="*/ 508108 w 578738" name="connsiteX35"/>
                <a:gd fmla="*/ 465740 h 561315" name="connsiteY35"/>
                <a:gd fmla="*/ 523298 w 578738" name="connsiteX36"/>
                <a:gd fmla="*/ 450569 h 561315" name="connsiteY36"/>
                <a:gd fmla="*/ 548360 w 578738" name="connsiteX37"/>
                <a:gd fmla="*/ 425537 h 561315" name="connsiteY37"/>
                <a:gd fmla="*/ 523298 w 578738" name="connsiteX38"/>
                <a:gd fmla="*/ 401264 h 561315" name="connsiteY38"/>
                <a:gd fmla="*/ 508108 w 578738" name="connsiteX39"/>
                <a:gd fmla="*/ 386094 h 561315" name="connsiteY39"/>
                <a:gd fmla="*/ 523298 w 578738" name="connsiteX40"/>
                <a:gd fmla="*/ 370923 h 561315" name="connsiteY40"/>
                <a:gd fmla="*/ 548360 w 578738" name="connsiteX41"/>
                <a:gd fmla="*/ 345891 h 561315" name="connsiteY41"/>
                <a:gd fmla="*/ 523298 w 578738" name="connsiteX42"/>
                <a:gd fmla="*/ 320860 h 561315" name="connsiteY42"/>
                <a:gd fmla="*/ 508108 w 578738" name="connsiteX43"/>
                <a:gd fmla="*/ 305689 h 561315" name="connsiteY43"/>
                <a:gd fmla="*/ 523298 w 578738" name="connsiteX44"/>
                <a:gd fmla="*/ 290518 h 561315" name="connsiteY44"/>
                <a:gd fmla="*/ 548360 w 578738" name="connsiteX45"/>
                <a:gd fmla="*/ 265487 h 561315" name="connsiteY45"/>
                <a:gd fmla="*/ 523298 w 578738" name="connsiteX46"/>
                <a:gd fmla="*/ 240455 h 561315" name="connsiteY46"/>
                <a:gd fmla="*/ 373684 w 578738" name="connsiteX47"/>
                <a:gd fmla="*/ 240455 h 561315" name="connsiteY47"/>
                <a:gd fmla="*/ 361533 w 578738" name="connsiteX48"/>
                <a:gd fmla="*/ 234387 h 561315" name="connsiteY48"/>
                <a:gd fmla="*/ 360014 w 578738" name="connsiteX49"/>
                <a:gd fmla="*/ 219975 h 561315" name="connsiteY49"/>
                <a:gd fmla="*/ 343306 w 578738" name="connsiteX50"/>
                <a:gd fmla="*/ 42478 h 561315" name="connsiteY50"/>
                <a:gd fmla="*/ 341787 w 578738" name="connsiteX51"/>
                <a:gd fmla="*/ 40961 h 561315" name="connsiteY51"/>
                <a:gd fmla="*/ 321281 w 578738" name="connsiteX52"/>
                <a:gd fmla="*/ 30341 h 561315" name="connsiteY52"/>
                <a:gd fmla="*/ 321281 w 578738" name="connsiteX53"/>
                <a:gd fmla="*/ 0 h 561315" name="connsiteY53"/>
                <a:gd fmla="*/ 365330 w 578738" name="connsiteX54"/>
                <a:gd fmla="*/ 21997 h 561315" name="connsiteY54"/>
                <a:gd fmla="*/ 395708 w 578738" name="connsiteX55"/>
                <a:gd fmla="*/ 210114 h 561315" name="connsiteY55"/>
                <a:gd fmla="*/ 523298 w 578738" name="connsiteX56"/>
                <a:gd fmla="*/ 210114 h 561315" name="connsiteY56"/>
                <a:gd fmla="*/ 562789 w 578738" name="connsiteX57"/>
                <a:gd fmla="*/ 226802 h 561315" name="connsiteY57"/>
                <a:gd fmla="*/ 578738 w 578738" name="connsiteX58"/>
                <a:gd fmla="*/ 265487 h 561315" name="connsiteY58"/>
                <a:gd fmla="*/ 561270 w 578738" name="connsiteX59"/>
                <a:gd fmla="*/ 305689 h 561315" name="connsiteY59"/>
                <a:gd fmla="*/ 578738 w 578738" name="connsiteX60"/>
                <a:gd fmla="*/ 345891 h 561315" name="connsiteY60"/>
                <a:gd fmla="*/ 561270 w 578738" name="connsiteX61"/>
                <a:gd fmla="*/ 386094 h 561315" name="connsiteY61"/>
                <a:gd fmla="*/ 578738 w 578738" name="connsiteX62"/>
                <a:gd fmla="*/ 425537 h 561315" name="connsiteY62"/>
                <a:gd fmla="*/ 560511 w 578738" name="connsiteX63"/>
                <a:gd fmla="*/ 466498 h 561315" name="connsiteY63"/>
                <a:gd fmla="*/ 576460 w 578738" name="connsiteX64"/>
                <a:gd fmla="*/ 505942 h 561315" name="connsiteY64"/>
                <a:gd fmla="*/ 527095 w 578738" name="connsiteX65"/>
                <a:gd fmla="*/ 560556 h 561315" name="connsiteY65"/>
                <a:gd fmla="*/ 523298 w 578738" name="connsiteX66"/>
                <a:gd fmla="*/ 561315 h 561315" name="connsiteY66"/>
                <a:gd fmla="*/ 224830 w 578738" name="connsiteX67"/>
                <a:gd fmla="*/ 561315 h 561315" name="connsiteY67"/>
                <a:gd fmla="*/ 181541 w 578738" name="connsiteX68"/>
                <a:gd fmla="*/ 518079 h 561315" name="connsiteY68"/>
                <a:gd fmla="*/ 181541 w 578738" name="connsiteX69"/>
                <a:gd fmla="*/ 253350 h 561315" name="connsiteY69"/>
                <a:gd fmla="*/ 222552 w 578738" name="connsiteX70"/>
                <a:gd fmla="*/ 210872 h 561315" name="connsiteY70"/>
                <a:gd fmla="*/ 224830 w 578738" name="connsiteX71"/>
                <a:gd fmla="*/ 210114 h 561315" name="connsiteY71"/>
                <a:gd fmla="*/ 229387 w 578738" name="connsiteX72"/>
                <a:gd fmla="*/ 210114 h 561315" name="connsiteY72"/>
                <a:gd fmla="*/ 237741 w 578738" name="connsiteX73"/>
                <a:gd fmla="*/ 205563 h 561315" name="connsiteY73"/>
                <a:gd fmla="*/ 240779 w 578738" name="connsiteX74"/>
                <a:gd fmla="*/ 198736 h 561315" name="connsiteY74"/>
                <a:gd fmla="*/ 266600 w 578738" name="connsiteX75"/>
                <a:gd fmla="*/ 66751 h 561315" name="connsiteY75"/>
                <a:gd fmla="*/ 266600 w 578738" name="connsiteX76"/>
                <a:gd fmla="*/ 60683 h 561315" name="connsiteY76"/>
                <a:gd fmla="*/ 265841 w 578738" name="connsiteX77"/>
                <a:gd fmla="*/ 55373 h 561315" name="connsiteY77"/>
                <a:gd fmla="*/ 321281 w 578738" name="connsiteX78"/>
                <a:gd fmla="*/ 0 h 561315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561315" w="578738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23201" y="2284338"/>
            <a:ext cx="667657" cy="667657"/>
            <a:chOff x="6952343" y="-1290029"/>
            <a:chExt cx="1219200" cy="1219200"/>
          </a:xfrm>
        </p:grpSpPr>
        <p:sp>
          <p:nvSpPr>
            <p:cNvPr id="43" name="椭圆 42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4" name="椭圆 18"/>
            <p:cNvSpPr/>
            <p:nvPr/>
          </p:nvSpPr>
          <p:spPr>
            <a:xfrm>
              <a:off x="7284429" y="-957362"/>
              <a:ext cx="555028" cy="553866"/>
            </a:xfrm>
            <a:custGeom>
              <a:gdLst>
                <a:gd fmla="*/ 73141 w 606368" name="connsiteX0"/>
                <a:gd fmla="*/ 459099 h 605099" name="connsiteY0"/>
                <a:gd fmla="*/ 146282 w 606368" name="connsiteX1"/>
                <a:gd fmla="*/ 532099 h 605099" name="connsiteY1"/>
                <a:gd fmla="*/ 73141 w 606368" name="connsiteX2"/>
                <a:gd fmla="*/ 605099 h 605099" name="connsiteY2"/>
                <a:gd fmla="*/ 0 w 606368" name="connsiteX3"/>
                <a:gd fmla="*/ 532099 h 605099" name="connsiteY3"/>
                <a:gd fmla="*/ 73141 w 606368" name="connsiteX4"/>
                <a:gd fmla="*/ 459099 h 605099" name="connsiteY4"/>
                <a:gd fmla="*/ 90350 w 606368" name="connsiteX5"/>
                <a:gd fmla="*/ 311335 h 605099" name="connsiteY5"/>
                <a:gd fmla="*/ 286566 w 606368" name="connsiteX6"/>
                <a:gd fmla="*/ 507355 h 605099" name="connsiteY6"/>
                <a:gd fmla="*/ 245213 w 606368" name="connsiteX7"/>
                <a:gd fmla="*/ 548647 h 605099" name="connsiteY7"/>
                <a:gd fmla="*/ 203860 w 606368" name="connsiteX8"/>
                <a:gd fmla="*/ 507355 h 605099" name="connsiteY8"/>
                <a:gd fmla="*/ 90350 w 606368" name="connsiteX9"/>
                <a:gd fmla="*/ 393919 h 605099" name="connsiteY9"/>
                <a:gd fmla="*/ 48902 w 606368" name="connsiteX10"/>
                <a:gd fmla="*/ 352627 h 605099" name="connsiteY10"/>
                <a:gd fmla="*/ 90350 w 606368" name="connsiteX11"/>
                <a:gd fmla="*/ 311335 h 605099" name="connsiteY11"/>
                <a:gd fmla="*/ 112838 w 606368" name="connsiteX12"/>
                <a:gd fmla="*/ 158772 h 605099" name="connsiteY12"/>
                <a:gd fmla="*/ 439340 w 606368" name="connsiteX13"/>
                <a:gd fmla="*/ 484848 h 605099" name="connsiteY13"/>
                <a:gd fmla="*/ 397986 w 606368" name="connsiteX14"/>
                <a:gd fmla="*/ 526136 h 605099" name="connsiteY14"/>
                <a:gd fmla="*/ 356631 w 606368" name="connsiteX15"/>
                <a:gd fmla="*/ 484848 h 605099" name="connsiteY15"/>
                <a:gd fmla="*/ 112838 w 606368" name="connsiteX16"/>
                <a:gd fmla="*/ 241443 h 605099" name="connsiteY16"/>
                <a:gd fmla="*/ 71483 w 606368" name="connsiteX17"/>
                <a:gd fmla="*/ 200060 h 605099" name="connsiteY17"/>
                <a:gd fmla="*/ 112838 w 606368" name="connsiteX18"/>
                <a:gd fmla="*/ 158772 h 605099" name="connsiteY18"/>
                <a:gd fmla="*/ 121024 w 606368" name="connsiteX19"/>
                <a:gd fmla="*/ 0 h 605099" name="connsiteY19"/>
                <a:gd fmla="*/ 606368 w 606368" name="connsiteX20"/>
                <a:gd fmla="*/ 484702 h 605099" name="connsiteY20"/>
                <a:gd fmla="*/ 565012 w 606368" name="connsiteX21"/>
                <a:gd fmla="*/ 525995 h 605099" name="connsiteY21"/>
                <a:gd fmla="*/ 523656 w 606368" name="connsiteX22"/>
                <a:gd fmla="*/ 484702 h 605099" name="connsiteY22"/>
                <a:gd fmla="*/ 121024 w 606368" name="connsiteX23"/>
                <a:gd fmla="*/ 82586 h 605099" name="connsiteY23"/>
                <a:gd fmla="*/ 79668 w 606368" name="connsiteX24"/>
                <a:gd fmla="*/ 41293 h 605099" name="connsiteY24"/>
                <a:gd fmla="*/ 121024 w 606368" name="connsiteX25"/>
                <a:gd fmla="*/ 0 h 605099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05099" w="606368">
                  <a:moveTo>
                    <a:pt x="73141" y="459099"/>
                  </a:moveTo>
                  <a:cubicBezTo>
                    <a:pt x="113536" y="459099"/>
                    <a:pt x="146282" y="491782"/>
                    <a:pt x="146282" y="532099"/>
                  </a:cubicBezTo>
                  <a:cubicBezTo>
                    <a:pt x="146282" y="572416"/>
                    <a:pt x="113536" y="605099"/>
                    <a:pt x="73141" y="605099"/>
                  </a:cubicBezTo>
                  <a:cubicBezTo>
                    <a:pt x="32746" y="605099"/>
                    <a:pt x="0" y="572416"/>
                    <a:pt x="0" y="532099"/>
                  </a:cubicBezTo>
                  <a:cubicBezTo>
                    <a:pt x="0" y="491782"/>
                    <a:pt x="32746" y="459099"/>
                    <a:pt x="73141" y="459099"/>
                  </a:cubicBezTo>
                  <a:close/>
                  <a:moveTo>
                    <a:pt x="90350" y="311335"/>
                  </a:moveTo>
                  <a:cubicBezTo>
                    <a:pt x="198584" y="311335"/>
                    <a:pt x="286566" y="399280"/>
                    <a:pt x="286566" y="507355"/>
                  </a:cubicBezTo>
                  <a:cubicBezTo>
                    <a:pt x="286566" y="530118"/>
                    <a:pt x="268103" y="548647"/>
                    <a:pt x="245213" y="548647"/>
                  </a:cubicBezTo>
                  <a:cubicBezTo>
                    <a:pt x="222417" y="548647"/>
                    <a:pt x="203860" y="530118"/>
                    <a:pt x="203860" y="507355"/>
                  </a:cubicBezTo>
                  <a:cubicBezTo>
                    <a:pt x="203860" y="444805"/>
                    <a:pt x="152898" y="393919"/>
                    <a:pt x="90350" y="393919"/>
                  </a:cubicBezTo>
                  <a:cubicBezTo>
                    <a:pt x="67459" y="393919"/>
                    <a:pt x="48902" y="375483"/>
                    <a:pt x="48902" y="352627"/>
                  </a:cubicBezTo>
                  <a:cubicBezTo>
                    <a:pt x="48902" y="329770"/>
                    <a:pt x="67459" y="311335"/>
                    <a:pt x="90350" y="311335"/>
                  </a:cubicBezTo>
                  <a:close/>
                  <a:moveTo>
                    <a:pt x="112838" y="158772"/>
                  </a:moveTo>
                  <a:cubicBezTo>
                    <a:pt x="292857" y="158772"/>
                    <a:pt x="439340" y="305021"/>
                    <a:pt x="439340" y="484848"/>
                  </a:cubicBezTo>
                  <a:cubicBezTo>
                    <a:pt x="439340" y="507608"/>
                    <a:pt x="420783" y="526136"/>
                    <a:pt x="397986" y="526136"/>
                  </a:cubicBezTo>
                  <a:cubicBezTo>
                    <a:pt x="375095" y="526136"/>
                    <a:pt x="356631" y="507608"/>
                    <a:pt x="356631" y="484848"/>
                  </a:cubicBezTo>
                  <a:cubicBezTo>
                    <a:pt x="356631" y="350636"/>
                    <a:pt x="247263" y="241443"/>
                    <a:pt x="112838" y="241443"/>
                  </a:cubicBezTo>
                  <a:cubicBezTo>
                    <a:pt x="89947" y="241443"/>
                    <a:pt x="71483" y="222915"/>
                    <a:pt x="71483" y="200060"/>
                  </a:cubicBezTo>
                  <a:cubicBezTo>
                    <a:pt x="71483" y="177300"/>
                    <a:pt x="89947" y="158772"/>
                    <a:pt x="112838" y="158772"/>
                  </a:cubicBezTo>
                  <a:close/>
                  <a:moveTo>
                    <a:pt x="121024" y="0"/>
                  </a:moveTo>
                  <a:cubicBezTo>
                    <a:pt x="388661" y="0"/>
                    <a:pt x="606368" y="217377"/>
                    <a:pt x="606368" y="484702"/>
                  </a:cubicBezTo>
                  <a:cubicBezTo>
                    <a:pt x="606368" y="507465"/>
                    <a:pt x="587904" y="525995"/>
                    <a:pt x="565012" y="525995"/>
                  </a:cubicBezTo>
                  <a:cubicBezTo>
                    <a:pt x="542120" y="525995"/>
                    <a:pt x="523656" y="507465"/>
                    <a:pt x="523656" y="484702"/>
                  </a:cubicBezTo>
                  <a:cubicBezTo>
                    <a:pt x="523656" y="262997"/>
                    <a:pt x="342971" y="82586"/>
                    <a:pt x="121024" y="82586"/>
                  </a:cubicBezTo>
                  <a:cubicBezTo>
                    <a:pt x="98227" y="82586"/>
                    <a:pt x="79668" y="64150"/>
                    <a:pt x="79668" y="41293"/>
                  </a:cubicBezTo>
                  <a:cubicBezTo>
                    <a:pt x="79668" y="18530"/>
                    <a:pt x="98227" y="0"/>
                    <a:pt x="12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23201" y="4634002"/>
            <a:ext cx="667657" cy="667657"/>
            <a:chOff x="6952343" y="-1290029"/>
            <a:chExt cx="1219200" cy="1219200"/>
          </a:xfrm>
        </p:grpSpPr>
        <p:sp>
          <p:nvSpPr>
            <p:cNvPr id="49" name="椭圆 4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50" name="椭圆 21"/>
            <p:cNvSpPr/>
            <p:nvPr/>
          </p:nvSpPr>
          <p:spPr>
            <a:xfrm>
              <a:off x="7284429" y="-952531"/>
              <a:ext cx="555028" cy="544205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 rot="18903094">
            <a:off x="809565" y="1335920"/>
            <a:ext cx="3674453" cy="815992"/>
            <a:chOff x="8386920" y="2014885"/>
            <a:chExt cx="3674453" cy="815992"/>
          </a:xfrm>
        </p:grpSpPr>
        <p:sp>
          <p:nvSpPr>
            <p:cNvPr id="24" name="矩形 23"/>
            <p:cNvSpPr/>
            <p:nvPr/>
          </p:nvSpPr>
          <p:spPr>
            <a:xfrm>
              <a:off x="8767167" y="2014884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0" y="2578564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58696" y="2284338"/>
            <a:ext cx="2683809" cy="1003325"/>
            <a:chOff x="8386921" y="2192795"/>
            <a:chExt cx="2683809" cy="1003325"/>
          </a:xfrm>
        </p:grpSpPr>
        <p:sp>
          <p:nvSpPr>
            <p:cNvPr id="28" name="矩形 27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86921" y="2542352"/>
              <a:ext cx="268380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17834" y="2284338"/>
            <a:ext cx="2683809" cy="1003325"/>
            <a:chOff x="8386921" y="2192795"/>
            <a:chExt cx="2683809" cy="1003325"/>
          </a:xfrm>
        </p:grpSpPr>
        <p:sp>
          <p:nvSpPr>
            <p:cNvPr id="31" name="矩形 30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86920" y="2542352"/>
              <a:ext cx="268380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58696" y="4584540"/>
            <a:ext cx="2683809" cy="1003325"/>
            <a:chOff x="8386921" y="2192795"/>
            <a:chExt cx="2683809" cy="1003325"/>
          </a:xfrm>
        </p:grpSpPr>
        <p:sp>
          <p:nvSpPr>
            <p:cNvPr id="34" name="矩形 33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86921" y="2542350"/>
              <a:ext cx="268380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7834" y="4584540"/>
            <a:ext cx="2683809" cy="1003325"/>
            <a:chOff x="8386921" y="2192795"/>
            <a:chExt cx="2683809" cy="1003325"/>
          </a:xfrm>
        </p:grpSpPr>
        <p:sp>
          <p:nvSpPr>
            <p:cNvPr id="37" name="矩形 36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386920" y="2542350"/>
              <a:ext cx="268380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52816960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1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平行四边形 6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1" y="0"/>
            <a:ext cx="874712" cy="873393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 rot="10800000">
            <a:off x="10726056" y="5394268"/>
            <a:ext cx="1465943" cy="146373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10649320" y="5475886"/>
            <a:ext cx="1258995" cy="1055543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1006929" y="1683656"/>
            <a:ext cx="1785257" cy="1785257"/>
          </a:xfrm>
          <a:prstGeom prst="rect">
            <a:avLst/>
          </a:prstGeom>
          <a:blipFill>
            <a:blip r:embed="rId3">
              <a:grayscl/>
            </a:blip>
            <a:stretch>
              <a:fillRect l="-25474" r="-25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06929" y="3893829"/>
            <a:ext cx="1785257" cy="1785257"/>
          </a:xfrm>
          <a:prstGeom prst="rect">
            <a:avLst/>
          </a:prstGeom>
          <a:blipFill>
            <a:blip r:embed="rId4">
              <a:grayscl/>
            </a:blip>
            <a:stretch>
              <a:fillRect l="-39040" r="-384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275615" y="1683656"/>
            <a:ext cx="1785257" cy="1785257"/>
          </a:xfrm>
          <a:prstGeom prst="rect">
            <a:avLst/>
          </a:prstGeom>
          <a:blipFill>
            <a:blip r:embed="rId5">
              <a:grayscl/>
            </a:blip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275615" y="3893829"/>
            <a:ext cx="1785257" cy="1785257"/>
          </a:xfrm>
          <a:prstGeom prst="rect">
            <a:avLst/>
          </a:prstGeom>
          <a:blipFill>
            <a:blip r:embed="rId6">
              <a:grayscl/>
            </a:blip>
            <a:stretch>
              <a:fillRect l="-25209" r="-24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481972" y="359616"/>
            <a:ext cx="3915857" cy="831444"/>
            <a:chOff x="8386922" y="2014885"/>
            <a:chExt cx="3915857" cy="831444"/>
          </a:xfrm>
        </p:grpSpPr>
        <p:sp>
          <p:nvSpPr>
            <p:cNvPr id="14" name="矩形 13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产品服务推广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3" y="2578563"/>
              <a:ext cx="3915856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08694" y="2144801"/>
            <a:ext cx="3138321" cy="862966"/>
            <a:chOff x="8386921" y="2192795"/>
            <a:chExt cx="3138321" cy="862966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1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08694" y="4354974"/>
            <a:ext cx="3138321" cy="862966"/>
            <a:chOff x="8386921" y="2192795"/>
            <a:chExt cx="3138321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1" y="2542352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5493" y="2144801"/>
            <a:ext cx="3138321" cy="862966"/>
            <a:chOff x="8386921" y="2192795"/>
            <a:chExt cx="3138321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1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75493" y="4354974"/>
            <a:ext cx="3138321" cy="862966"/>
            <a:chOff x="8386921" y="2192795"/>
            <a:chExt cx="3138321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1" y="2542352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44033962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9"/>
      <p:bldP grpId="0" spid="10"/>
      <p:bldP grpId="0" spid="11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2684656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20b0502020202020204" pitchFamily="34" typeface="Century Gothic"/>
              </a:rPr>
              <a:t>PART 03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81537" y="2682712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5400">
                <a:solidFill>
                  <a:schemeClr val="bg1"/>
                </a:solidFill>
              </a:rPr>
              <a:t>企业文化荣誉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4"/>
            <a:ext cx="425119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  <p:extLst>
      <p:ext uri="{BB962C8B-B14F-4D97-AF65-F5344CB8AC3E}">
        <p14:creationId val="28492938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5"/>
      <p:bldP grpId="0" spid="16"/>
      <p:bldP grpId="0" spid="18"/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4"/>
          <p:cNvSpPr/>
          <p:nvPr/>
        </p:nvSpPr>
        <p:spPr>
          <a:xfrm>
            <a:off x="0" y="0"/>
            <a:ext cx="11974287" cy="6858000"/>
          </a:xfrm>
          <a:custGeom>
            <a:gdLst>
              <a:gd fmla="*/ 5344356 w 11974287" name="connsiteX0"/>
              <a:gd fmla="*/ 0 h 6858000" name="connsiteY0"/>
              <a:gd fmla="*/ 11974287 w 11974287" name="connsiteX1"/>
              <a:gd fmla="*/ 0 h 6858000" name="connsiteY1"/>
              <a:gd fmla="*/ 5105931 w 11974287" name="connsiteX2"/>
              <a:gd fmla="*/ 6858000 h 6858000" name="connsiteY2"/>
              <a:gd fmla="*/ 0 w 11974287" name="connsiteX3"/>
              <a:gd fmla="*/ 6858000 h 6858000" name="connsiteY3"/>
              <a:gd fmla="*/ 0 w 11974287" name="connsiteX4"/>
              <a:gd fmla="*/ 5336298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11974287">
                <a:moveTo>
                  <a:pt x="5344356" y="0"/>
                </a:moveTo>
                <a:lnTo>
                  <a:pt x="11974287" y="0"/>
                </a:lnTo>
                <a:lnTo>
                  <a:pt x="5105931" y="6858000"/>
                </a:lnTo>
                <a:lnTo>
                  <a:pt x="0" y="6858000"/>
                </a:lnTo>
                <a:lnTo>
                  <a:pt x="0" y="5336298"/>
                </a:lnTo>
                <a:close/>
              </a:path>
            </a:pathLst>
          </a:custGeom>
          <a:blipFill>
            <a:blip r:embed="rId3"/>
            <a:stretch>
              <a:fillRect l="-910" r="-9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68296" y="3088320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平行四边形 6"/>
          <p:cNvSpPr/>
          <p:nvPr/>
        </p:nvSpPr>
        <p:spPr>
          <a:xfrm>
            <a:off x="1091432" y="2579630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9375092" y="997799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0" name="矩形 9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3" y="2578563"/>
              <a:ext cx="2592880" cy="4389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739744" y="4741329"/>
            <a:ext cx="3577543" cy="925373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15576591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1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0" y="0"/>
            <a:ext cx="9666513" cy="6858000"/>
          </a:xfrm>
          <a:prstGeom prst="parallelogram">
            <a:avLst>
              <a:gd fmla="val 100151" name="adj"/>
            </a:avLst>
          </a:prstGeom>
          <a:blipFill>
            <a:blip r:embed="rId3"/>
            <a:stretch>
              <a:fillRect l="-18200" r="-181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457315" y="878047"/>
            <a:ext cx="1846271" cy="18434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>
            <a:off x="3166974" y="2256384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3805267" y="4379628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7791412" y="2248538"/>
            <a:ext cx="667657" cy="667657"/>
            <a:chOff x="6952343" y="-1290029"/>
            <a:chExt cx="1219200" cy="1219200"/>
          </a:xfrm>
        </p:grpSpPr>
        <p:sp>
          <p:nvSpPr>
            <p:cNvPr id="29" name="椭圆 28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0" name="椭圆 8"/>
            <p:cNvSpPr/>
            <p:nvPr/>
          </p:nvSpPr>
          <p:spPr>
            <a:xfrm>
              <a:off x="7284429" y="-952531"/>
              <a:ext cx="555028" cy="544205"/>
            </a:xfrm>
            <a:custGeom>
              <a:gdLst>
                <a:gd fmla="*/ 1312 w 1990" name="T0"/>
                <a:gd fmla="*/ 1552 h 1954" name="T1"/>
                <a:gd fmla="*/ 291 w 1990" name="T2"/>
                <a:gd fmla="*/ 1746 h 1954" name="T3"/>
                <a:gd fmla="*/ 0 w 1990" name="T4"/>
                <a:gd fmla="*/ 540 h 1954" name="T5"/>
                <a:gd fmla="*/ 515 w 1990" name="T6"/>
                <a:gd fmla="*/ 249 h 1954" name="T7"/>
                <a:gd fmla="*/ 1205 w 1990" name="T8"/>
                <a:gd fmla="*/ 0 h 1954" name="T9"/>
                <a:gd fmla="*/ 1496 w 1990" name="T10"/>
                <a:gd fmla="*/ 489 h 1954" name="T11"/>
                <a:gd fmla="*/ 1413 w 1990" name="T12"/>
                <a:gd fmla="*/ 291 h 1954" name="T13"/>
                <a:gd fmla="*/ 802 w 1990" name="T14"/>
                <a:gd fmla="*/ 83 h 1954" name="T15"/>
                <a:gd fmla="*/ 1039 w 1990" name="T16"/>
                <a:gd fmla="*/ 249 h 1954" name="T17"/>
                <a:gd fmla="*/ 1243 w 1990" name="T18"/>
                <a:gd fmla="*/ 499 h 1954" name="T19"/>
                <a:gd fmla="*/ 291 w 1990" name="T20"/>
                <a:gd fmla="*/ 333 h 1954" name="T21"/>
                <a:gd fmla="*/ 83 w 1990" name="T22"/>
                <a:gd fmla="*/ 1455 h 1954" name="T23"/>
                <a:gd fmla="*/ 1039 w 1990" name="T24"/>
                <a:gd fmla="*/ 1663 h 1954" name="T25"/>
                <a:gd fmla="*/ 1641 w 1990" name="T26"/>
                <a:gd fmla="*/ 1453 h 1954" name="T27"/>
                <a:gd fmla="*/ 1138 w 1990" name="T28"/>
                <a:gd fmla="*/ 583 h 1954" name="T29"/>
                <a:gd fmla="*/ 1641 w 1990" name="T30"/>
                <a:gd fmla="*/ 1453 h 1954" name="T31"/>
                <a:gd fmla="*/ 1752 w 1990" name="T32"/>
                <a:gd fmla="*/ 809 h 1954" name="T33"/>
                <a:gd fmla="*/ 1026 w 1990" name="T34"/>
                <a:gd fmla="*/ 1228 h 1954" name="T35"/>
                <a:gd fmla="*/ 1767 w 1990" name="T36"/>
                <a:gd fmla="*/ 1422 h 1954" name="T37"/>
                <a:gd fmla="*/ 1717 w 1990" name="T38"/>
                <a:gd fmla="*/ 1835 h 1954" name="T39"/>
                <a:gd fmla="*/ 1767 w 1990" name="T40"/>
                <a:gd fmla="*/ 1422 h 1954" name="T41"/>
                <a:gd fmla="*/ 1739 w 1990" name="T42"/>
                <a:gd fmla="*/ 1874 h 1954" name="T43"/>
                <a:gd fmla="*/ 1956 w 1990" name="T44"/>
                <a:gd fmla="*/ 1749 h 1954" name="T45"/>
                <a:gd fmla="*/ 249 w 1990" name="T46"/>
                <a:gd fmla="*/ 551 h 1954" name="T47"/>
                <a:gd fmla="*/ 803 w 1990" name="T48"/>
                <a:gd fmla="*/ 613 h 1954" name="T49"/>
                <a:gd fmla="*/ 675 w 1990" name="T50"/>
                <a:gd fmla="*/ 828 h 1954" name="T51"/>
                <a:gd fmla="*/ 249 w 1990" name="T52"/>
                <a:gd fmla="*/ 890 h 1954" name="T53"/>
                <a:gd fmla="*/ 675 w 1990" name="T54"/>
                <a:gd fmla="*/ 828 h 1954" name="T55"/>
                <a:gd fmla="*/ 675 w 1990" name="T56"/>
                <a:gd fmla="*/ 1167 h 1954" name="T57"/>
                <a:gd fmla="*/ 249 w 1990" name="T58"/>
                <a:gd fmla="*/ 1105 h 1954" name="T59"/>
                <a:gd fmla="*/ 249 w 1990" name="T60"/>
                <a:gd fmla="*/ 1444 h 1954" name="T61"/>
                <a:gd fmla="*/ 803 w 1990" name="T62"/>
                <a:gd fmla="*/ 1382 h 1954" name="T63"/>
                <a:gd fmla="*/ 249 w 1990" name="T64"/>
                <a:gd fmla="*/ 1444 h 1954" name="T65"/>
                <a:gd fmla="*/ 1179 w 1990" name="T66"/>
                <a:gd fmla="*/ 961 h 1954" name="T67"/>
                <a:gd fmla="*/ 1300 w 1990" name="T68"/>
                <a:gd fmla="*/ 1219 h 1954" name="T69"/>
                <a:gd fmla="*/ 1604 w 1990" name="T70"/>
                <a:gd fmla="*/ 858 h 195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954" w="1990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91412" y="3752273"/>
            <a:ext cx="667657" cy="667657"/>
            <a:chOff x="6952343" y="-1290029"/>
            <a:chExt cx="1219200" cy="1219200"/>
          </a:xfrm>
        </p:grpSpPr>
        <p:sp>
          <p:nvSpPr>
            <p:cNvPr id="32" name="椭圆 31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3" name="椭圆 11"/>
            <p:cNvSpPr/>
            <p:nvPr/>
          </p:nvSpPr>
          <p:spPr>
            <a:xfrm>
              <a:off x="7284429" y="-957524"/>
              <a:ext cx="555028" cy="554191"/>
            </a:xfrm>
            <a:custGeom>
              <a:gdLst>
                <a:gd fmla="*/ 506334 w 607638" name="connsiteX0"/>
                <a:gd fmla="*/ 455027 h 606722" name="connsiteY0"/>
                <a:gd fmla="*/ 506334 w 607638" name="connsiteX1"/>
                <a:gd fmla="*/ 505592 h 606722" name="connsiteY1"/>
                <a:gd fmla="*/ 531616 w 607638" name="connsiteX2"/>
                <a:gd fmla="*/ 505592 h 606722" name="connsiteY2"/>
                <a:gd fmla="*/ 556986 w 607638" name="connsiteX3"/>
                <a:gd fmla="*/ 480265 h 606722" name="connsiteY3"/>
                <a:gd fmla="*/ 531616 w 607638" name="connsiteX4"/>
                <a:gd fmla="*/ 455027 h 606722" name="connsiteY4"/>
                <a:gd fmla="*/ 430401 w 607638" name="connsiteX5"/>
                <a:gd fmla="*/ 353896 h 606722" name="connsiteY5"/>
                <a:gd fmla="*/ 405031 w 607638" name="connsiteX6"/>
                <a:gd fmla="*/ 379223 h 606722" name="connsiteY6"/>
                <a:gd fmla="*/ 430401 w 607638" name="connsiteX7"/>
                <a:gd fmla="*/ 404461 h 606722" name="connsiteY7"/>
                <a:gd fmla="*/ 455683 w 607638" name="connsiteX8"/>
                <a:gd fmla="*/ 404461 h 606722" name="connsiteY8"/>
                <a:gd fmla="*/ 455683 w 607638" name="connsiteX9"/>
                <a:gd fmla="*/ 353896 h 606722" name="connsiteY9"/>
                <a:gd fmla="*/ 480964 w 607638" name="connsiteX10"/>
                <a:gd fmla="*/ 252766 h 606722" name="connsiteY10"/>
                <a:gd fmla="*/ 506334 w 607638" name="connsiteX11"/>
                <a:gd fmla="*/ 278093 h 606722" name="connsiteY11"/>
                <a:gd fmla="*/ 506334 w 607638" name="connsiteX12"/>
                <a:gd fmla="*/ 303331 h 606722" name="connsiteY12"/>
                <a:gd fmla="*/ 556986 w 607638" name="connsiteX13"/>
                <a:gd fmla="*/ 303331 h 606722" name="connsiteY13"/>
                <a:gd fmla="*/ 582268 w 607638" name="connsiteX14"/>
                <a:gd fmla="*/ 328658 h 606722" name="connsiteY14"/>
                <a:gd fmla="*/ 556986 w 607638" name="connsiteX15"/>
                <a:gd fmla="*/ 353896 h 606722" name="connsiteY15"/>
                <a:gd fmla="*/ 506334 w 607638" name="connsiteX16"/>
                <a:gd fmla="*/ 353896 h 606722" name="connsiteY16"/>
                <a:gd fmla="*/ 506334 w 607638" name="connsiteX17"/>
                <a:gd fmla="*/ 404461 h 606722" name="connsiteY17"/>
                <a:gd fmla="*/ 531616 w 607638" name="connsiteX18"/>
                <a:gd fmla="*/ 404461 h 606722" name="connsiteY18"/>
                <a:gd fmla="*/ 607638 w 607638" name="connsiteX19"/>
                <a:gd fmla="*/ 480265 h 606722" name="connsiteY19"/>
                <a:gd fmla="*/ 531616 w 607638" name="connsiteX20"/>
                <a:gd fmla="*/ 556157 h 606722" name="connsiteY20"/>
                <a:gd fmla="*/ 506334 w 607638" name="connsiteX21"/>
                <a:gd fmla="*/ 556157 h 606722" name="connsiteY21"/>
                <a:gd fmla="*/ 506334 w 607638" name="connsiteX22"/>
                <a:gd fmla="*/ 581395 h 606722" name="connsiteY22"/>
                <a:gd fmla="*/ 480964 w 607638" name="connsiteX23"/>
                <a:gd fmla="*/ 606722 h 606722" name="connsiteY23"/>
                <a:gd fmla="*/ 455683 w 607638" name="connsiteX24"/>
                <a:gd fmla="*/ 581395 h 606722" name="connsiteY24"/>
                <a:gd fmla="*/ 455683 w 607638" name="connsiteX25"/>
                <a:gd fmla="*/ 556157 h 606722" name="connsiteY25"/>
                <a:gd fmla="*/ 405031 w 607638" name="connsiteX26"/>
                <a:gd fmla="*/ 556157 h 606722" name="connsiteY26"/>
                <a:gd fmla="*/ 379749 w 607638" name="connsiteX27"/>
                <a:gd fmla="*/ 530830 h 606722" name="connsiteY27"/>
                <a:gd fmla="*/ 405031 w 607638" name="connsiteX28"/>
                <a:gd fmla="*/ 505592 h 606722" name="connsiteY28"/>
                <a:gd fmla="*/ 455683 w 607638" name="connsiteX29"/>
                <a:gd fmla="*/ 505592 h 606722" name="connsiteY29"/>
                <a:gd fmla="*/ 455683 w 607638" name="connsiteX30"/>
                <a:gd fmla="*/ 455027 h 606722" name="connsiteY30"/>
                <a:gd fmla="*/ 430401 w 607638" name="connsiteX31"/>
                <a:gd fmla="*/ 455027 h 606722" name="connsiteY31"/>
                <a:gd fmla="*/ 354379 w 607638" name="connsiteX32"/>
                <a:gd fmla="*/ 379223 h 606722" name="connsiteY32"/>
                <a:gd fmla="*/ 430401 w 607638" name="connsiteX33"/>
                <a:gd fmla="*/ 303331 h 606722" name="connsiteY33"/>
                <a:gd fmla="*/ 455683 w 607638" name="connsiteX34"/>
                <a:gd fmla="*/ 303331 h 606722" name="connsiteY34"/>
                <a:gd fmla="*/ 455683 w 607638" name="connsiteX35"/>
                <a:gd fmla="*/ 278093 h 606722" name="connsiteY35"/>
                <a:gd fmla="*/ 480964 w 607638" name="connsiteX36"/>
                <a:gd fmla="*/ 252766 h 606722" name="connsiteY36"/>
                <a:gd fmla="*/ 303759 w 607638" name="connsiteX37"/>
                <a:gd fmla="*/ 151716 h 606722" name="connsiteY37"/>
                <a:gd fmla="*/ 329117 w 607638" name="connsiteX38"/>
                <a:gd fmla="*/ 176950 h 606722" name="connsiteY38"/>
                <a:gd fmla="*/ 329117 w 607638" name="connsiteX39"/>
                <a:gd fmla="*/ 303301 h 606722" name="connsiteY39"/>
                <a:gd fmla="*/ 303759 w 607638" name="connsiteX40"/>
                <a:gd fmla="*/ 328624 h 606722" name="connsiteY40"/>
                <a:gd fmla="*/ 227862 w 607638" name="connsiteX41"/>
                <a:gd fmla="*/ 328624 h 606722" name="connsiteY41"/>
                <a:gd fmla="*/ 202593 w 607638" name="connsiteX42"/>
                <a:gd fmla="*/ 303301 h 606722" name="connsiteY42"/>
                <a:gd fmla="*/ 227862 w 607638" name="connsiteX43"/>
                <a:gd fmla="*/ 278066 h 606722" name="connsiteY43"/>
                <a:gd fmla="*/ 278490 w 607638" name="connsiteX44"/>
                <a:gd fmla="*/ 278066 h 606722" name="connsiteY44"/>
                <a:gd fmla="*/ 278490 w 607638" name="connsiteX45"/>
                <a:gd fmla="*/ 176950 h 606722" name="connsiteY45"/>
                <a:gd fmla="*/ 303759 w 607638" name="connsiteX46"/>
                <a:gd fmla="*/ 151716 h 606722" name="connsiteY46"/>
                <a:gd fmla="*/ 303762 w 607638" name="connsiteX47"/>
                <a:gd fmla="*/ 0 h 606722" name="connsiteY47"/>
                <a:gd fmla="*/ 606634 w 607638" name="connsiteX48"/>
                <a:gd fmla="*/ 220667 h 606722" name="connsiteY48"/>
                <a:gd fmla="*/ 589190 w 607638" name="connsiteX49"/>
                <a:gd fmla="*/ 251860 h 606722" name="connsiteY49"/>
                <a:gd fmla="*/ 557950 w 607638" name="connsiteX50"/>
                <a:gd fmla="*/ 234353 h 606722" name="connsiteY50"/>
                <a:gd fmla="*/ 303762 w 607638" name="connsiteX51"/>
                <a:gd fmla="*/ 50568 h 606722" name="connsiteY51"/>
                <a:gd fmla="*/ 50642 w 607638" name="connsiteX52"/>
                <a:gd fmla="*/ 303317 h 606722" name="connsiteY52"/>
                <a:gd fmla="*/ 303762 w 607638" name="connsiteX53"/>
                <a:gd fmla="*/ 556154 h 606722" name="connsiteY53"/>
                <a:gd fmla="*/ 329127 w 607638" name="connsiteX54"/>
                <a:gd fmla="*/ 581394 h 606722" name="connsiteY54"/>
                <a:gd fmla="*/ 303762 w 607638" name="connsiteX55"/>
                <a:gd fmla="*/ 606722 h 606722" name="connsiteY55"/>
                <a:gd fmla="*/ 0 w 607638" name="connsiteX56"/>
                <a:gd fmla="*/ 303317 h 606722" name="connsiteY56"/>
                <a:gd fmla="*/ 303762 w 607638" name="connsiteX57"/>
                <a:gd fmla="*/ 0 h 606722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6722" w="607638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91412" y="5256009"/>
            <a:ext cx="667657" cy="667657"/>
            <a:chOff x="6952343" y="-1290029"/>
            <a:chExt cx="1219200" cy="1219200"/>
          </a:xfrm>
        </p:grpSpPr>
        <p:sp>
          <p:nvSpPr>
            <p:cNvPr id="35" name="椭圆 34"/>
            <p:cNvSpPr/>
            <p:nvPr/>
          </p:nvSpPr>
          <p:spPr>
            <a:xfrm>
              <a:off x="6952343" y="-1290029"/>
              <a:ext cx="1219200" cy="1219200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6" name="椭圆 14"/>
            <p:cNvSpPr/>
            <p:nvPr/>
          </p:nvSpPr>
          <p:spPr>
            <a:xfrm>
              <a:off x="7284429" y="-880693"/>
              <a:ext cx="555028" cy="400528"/>
            </a:xfrm>
            <a:custGeom>
              <a:gdLst>
                <a:gd fmla="*/ 91000 w 605879" name="connsiteX0"/>
                <a:gd fmla="*/ 173662 h 437224" name="connsiteY0"/>
                <a:gd fmla="*/ 331193 w 605879" name="connsiteX1"/>
                <a:gd fmla="*/ 173662 h 437224" name="connsiteY1"/>
                <a:gd fmla="*/ 342454 w 605879" name="connsiteX2"/>
                <a:gd fmla="*/ 184882 h 437224" name="connsiteY2"/>
                <a:gd fmla="*/ 331193 w 605879" name="connsiteX3"/>
                <a:gd fmla="*/ 196102 h 437224" name="connsiteY3"/>
                <a:gd fmla="*/ 91000 w 605879" name="connsiteX4"/>
                <a:gd fmla="*/ 196102 h 437224" name="connsiteY4"/>
                <a:gd fmla="*/ 79739 w 605879" name="connsiteX5"/>
                <a:gd fmla="*/ 184882 h 437224" name="connsiteY5"/>
                <a:gd fmla="*/ 91000 w 605879" name="connsiteX6"/>
                <a:gd fmla="*/ 173662 h 437224" name="connsiteY6"/>
                <a:gd fmla="*/ 421630 w 605879" name="connsiteX7"/>
                <a:gd fmla="*/ 131441 h 437224" name="connsiteY7"/>
                <a:gd fmla="*/ 423552 w 605879" name="connsiteX8"/>
                <a:gd fmla="*/ 152274 h 437224" name="connsiteY8"/>
                <a:gd fmla="*/ 275961 w 605879" name="connsiteX9"/>
                <a:gd fmla="*/ 300986 h 437224" name="connsiteY9"/>
                <a:gd fmla="*/ 408175 w 605879" name="connsiteX10"/>
                <a:gd fmla="*/ 358277 h 437224" name="connsiteY10"/>
                <a:gd fmla="*/ 418060 w 605879" name="connsiteX11"/>
                <a:gd fmla="*/ 365267 h 437224" name="connsiteY11"/>
                <a:gd fmla="*/ 488218 w 605879" name="connsiteX12"/>
                <a:gd fmla="*/ 410360 h 437224" name="connsiteY12"/>
                <a:gd fmla="*/ 474214 w 605879" name="connsiteX13"/>
                <a:gd fmla="*/ 363348 h 437224" name="connsiteY13"/>
                <a:gd fmla="*/ 482039 w 605879" name="connsiteX14"/>
                <a:gd fmla="*/ 349916 h 437224" name="connsiteY14"/>
                <a:gd fmla="*/ 583363 w 605879" name="connsiteX15"/>
                <a:gd fmla="*/ 244928 h 437224" name="connsiteY15"/>
                <a:gd fmla="*/ 421630 w 605879" name="connsiteX16"/>
                <a:gd fmla="*/ 131441 h 437224" name="connsiteY16"/>
                <a:gd fmla="*/ 75898 w 605879" name="connsiteX17"/>
                <a:gd fmla="*/ 120173 h 437224" name="connsiteY17"/>
                <a:gd fmla="*/ 340509 w 605879" name="connsiteX18"/>
                <a:gd fmla="*/ 120173 h 437224" name="connsiteY18"/>
                <a:gd fmla="*/ 351769 w 605879" name="connsiteX19"/>
                <a:gd fmla="*/ 131428 h 437224" name="connsiteY19"/>
                <a:gd fmla="*/ 340509 w 605879" name="connsiteX20"/>
                <a:gd fmla="*/ 142683 h 437224" name="connsiteY20"/>
                <a:gd fmla="*/ 75898 w 605879" name="connsiteX21"/>
                <a:gd fmla="*/ 142683 h 437224" name="connsiteY21"/>
                <a:gd fmla="*/ 64638 w 605879" name="connsiteX22"/>
                <a:gd fmla="*/ 131428 h 437224" name="connsiteY22"/>
                <a:gd fmla="*/ 75898 w 605879" name="connsiteX23"/>
                <a:gd fmla="*/ 120173 h 437224" name="connsiteY23"/>
                <a:gd fmla="*/ 210609 w 605879" name="connsiteX24"/>
                <a:gd fmla="*/ 22478 h 437224" name="connsiteY24"/>
                <a:gd fmla="*/ 22516 w 605879" name="connsiteX25"/>
                <a:gd fmla="*/ 153508 h 437224" name="connsiteY25"/>
                <a:gd fmla="*/ 139216 w 605879" name="connsiteX26"/>
                <a:gd fmla="*/ 274807 h 437224" name="connsiteY26"/>
                <a:gd fmla="*/ 147042 w 605879" name="connsiteX27"/>
                <a:gd fmla="*/ 288102 h 437224" name="connsiteY27"/>
                <a:gd fmla="*/ 130017 w 605879" name="connsiteX28"/>
                <a:gd fmla="*/ 344297 h 437224" name="connsiteY28"/>
                <a:gd fmla="*/ 214041 w 605879" name="connsiteX29"/>
                <a:gd fmla="*/ 291254 h 437224" name="connsiteY29"/>
                <a:gd fmla="*/ 223927 w 605879" name="connsiteX30"/>
                <a:gd fmla="*/ 284264 h 437224" name="connsiteY30"/>
                <a:gd fmla="*/ 398839 w 605879" name="connsiteX31"/>
                <a:gd fmla="*/ 152960 h 437224" name="connsiteY31"/>
                <a:gd fmla="*/ 369596 w 605879" name="connsiteX32"/>
                <a:gd fmla="*/ 80592 h 437224" name="connsiteY32"/>
                <a:gd fmla="*/ 210609 w 605879" name="connsiteX33"/>
                <a:gd fmla="*/ 22478 h 437224" name="connsiteY33"/>
                <a:gd fmla="*/ 210609 w 605879" name="connsiteX34"/>
                <a:gd fmla="*/ 0 h 437224" name="connsiteY34"/>
                <a:gd fmla="*/ 385796 w 605879" name="connsiteX35"/>
                <a:gd fmla="*/ 64967 h 437224" name="connsiteY35"/>
                <a:gd fmla="*/ 414079 w 605879" name="connsiteX36"/>
                <a:gd fmla="*/ 109100 h 437224" name="connsiteY36"/>
                <a:gd fmla="*/ 419845 w 605879" name="connsiteX37"/>
                <a:gd fmla="*/ 108963 h 437224" name="connsiteY37"/>
                <a:gd fmla="*/ 605879 w 605879" name="connsiteX38"/>
                <a:gd fmla="*/ 244928 h 437224" name="connsiteY38"/>
                <a:gd fmla="*/ 498515 w 605879" name="connsiteX39"/>
                <a:gd fmla="*/ 368420 h 437224" name="connsiteY39"/>
                <a:gd fmla="*/ 516088 w 605879" name="connsiteX40"/>
                <a:gd fmla="*/ 414609 h 437224" name="connsiteY40"/>
                <a:gd fmla="*/ 522953 w 605879" name="connsiteX41"/>
                <a:gd fmla="*/ 428178 h 437224" name="connsiteY41"/>
                <a:gd fmla="*/ 510185 w 605879" name="connsiteX42"/>
                <a:gd fmla="*/ 437224 h 437224" name="connsiteY42"/>
                <a:gd fmla="*/ 400487 w 605879" name="connsiteX43"/>
                <a:gd fmla="*/ 380344 h 437224" name="connsiteY43"/>
                <a:gd fmla="*/ 250836 w 605879" name="connsiteX44"/>
                <a:gd fmla="*/ 304275 h 437224" name="connsiteY44"/>
                <a:gd fmla="*/ 231752 w 605879" name="connsiteX45"/>
                <a:gd fmla="*/ 306331 h 437224" name="connsiteY45"/>
                <a:gd fmla="*/ 107639 w 605879" name="connsiteX46"/>
                <a:gd fmla="*/ 371161 h 437224" name="connsiteY46"/>
                <a:gd fmla="*/ 94596 w 605879" name="connsiteX47"/>
                <a:gd fmla="*/ 361978 h 437224" name="connsiteY47"/>
                <a:gd fmla="*/ 102009 w 605879" name="connsiteX48"/>
                <a:gd fmla="*/ 348135 h 437224" name="connsiteY48"/>
                <a:gd fmla="*/ 122741 w 605879" name="connsiteX49"/>
                <a:gd fmla="*/ 293173 h 437224" name="connsiteY49"/>
                <a:gd fmla="*/ 0 w 605879" name="connsiteX50"/>
                <a:gd fmla="*/ 153508 h 437224" name="connsiteY50"/>
                <a:gd fmla="*/ 210609 w 605879" name="connsiteX51"/>
                <a:gd fmla="*/ 0 h 437224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437224" w="605879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3" y="2578563"/>
              <a:ext cx="2592880" cy="4389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36039" y="2150883"/>
            <a:ext cx="2781249" cy="862966"/>
            <a:chOff x="8386921" y="2192795"/>
            <a:chExt cx="2781249" cy="862966"/>
          </a:xfrm>
        </p:grpSpPr>
        <p:sp>
          <p:nvSpPr>
            <p:cNvPr id="20" name="矩形 19"/>
            <p:cNvSpPr/>
            <p:nvPr/>
          </p:nvSpPr>
          <p:spPr>
            <a:xfrm>
              <a:off x="838692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386920" y="2542352"/>
              <a:ext cx="278124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36039" y="3654618"/>
            <a:ext cx="2781249" cy="862966"/>
            <a:chOff x="8386921" y="2192795"/>
            <a:chExt cx="2781249" cy="862966"/>
          </a:xfrm>
        </p:grpSpPr>
        <p:sp>
          <p:nvSpPr>
            <p:cNvPr id="23" name="矩形 22"/>
            <p:cNvSpPr/>
            <p:nvPr/>
          </p:nvSpPr>
          <p:spPr>
            <a:xfrm>
              <a:off x="838692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0" y="2542351"/>
              <a:ext cx="278124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36039" y="5158354"/>
            <a:ext cx="2781249" cy="862966"/>
            <a:chOff x="8386921" y="2192795"/>
            <a:chExt cx="2781249" cy="862966"/>
          </a:xfrm>
        </p:grpSpPr>
        <p:sp>
          <p:nvSpPr>
            <p:cNvPr id="26" name="矩形 25"/>
            <p:cNvSpPr/>
            <p:nvPr/>
          </p:nvSpPr>
          <p:spPr>
            <a:xfrm>
              <a:off x="838692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20" y="2542351"/>
              <a:ext cx="2781249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72927253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8563428" cy="6858000"/>
          </a:xfrm>
          <a:custGeom>
            <a:gdLst>
              <a:gd fmla="*/ 2615669 w 8563428" name="connsiteX0"/>
              <a:gd fmla="*/ 0 h 6858000" name="connsiteY0"/>
              <a:gd fmla="*/ 8563428 w 8563428" name="connsiteX1"/>
              <a:gd fmla="*/ 0 h 6858000" name="connsiteY1"/>
              <a:gd fmla="*/ 1695072 w 8563428" name="connsiteX2"/>
              <a:gd fmla="*/ 6858000 h 6858000" name="connsiteY2"/>
              <a:gd fmla="*/ 0 w 8563428" name="connsiteX3"/>
              <a:gd fmla="*/ 6858000 h 6858000" name="connsiteY3"/>
              <a:gd fmla="*/ 0 w 8563428" name="connsiteX4"/>
              <a:gd fmla="*/ 2611725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563428">
                <a:moveTo>
                  <a:pt x="2615669" y="0"/>
                </a:moveTo>
                <a:lnTo>
                  <a:pt x="8563428" y="0"/>
                </a:lnTo>
                <a:lnTo>
                  <a:pt x="1695072" y="6858000"/>
                </a:lnTo>
                <a:lnTo>
                  <a:pt x="0" y="6858000"/>
                </a:lnTo>
                <a:lnTo>
                  <a:pt x="0" y="2611725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964112" y="1757363"/>
            <a:ext cx="3340462" cy="1523220"/>
          </a:xfrm>
          <a:prstGeom prst="parallelogram">
            <a:avLst>
              <a:gd fmla="val 100151" name="adj"/>
            </a:avLst>
          </a:prstGeom>
          <a:blipFill>
            <a:blip r:embed="rId3">
              <a:grayscl/>
            </a:blip>
            <a:stretch>
              <a:fillRect b="-22626" t="-23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1399540" y="3789363"/>
            <a:ext cx="3340462" cy="1523220"/>
          </a:xfrm>
          <a:prstGeom prst="parallelogram">
            <a:avLst>
              <a:gd fmla="val 100151" name="adj"/>
            </a:avLst>
          </a:prstGeom>
          <a:blipFill>
            <a:blip r:embed="rId4">
              <a:grayscl/>
            </a:blip>
            <a:stretch>
              <a:fillRect b="-22626" t="-23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6044110" y="1757363"/>
            <a:ext cx="3340462" cy="1523220"/>
          </a:xfrm>
          <a:prstGeom prst="parallelogram">
            <a:avLst>
              <a:gd fmla="val 100151" name="adj"/>
            </a:avLst>
          </a:prstGeom>
          <a:blipFill>
            <a:blip r:embed="rId5">
              <a:grayscl/>
            </a:blip>
            <a:stretch>
              <a:fillRect b="-22626" t="-23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6479538" y="3789363"/>
            <a:ext cx="3340462" cy="1523220"/>
          </a:xfrm>
          <a:prstGeom prst="parallelogram">
            <a:avLst>
              <a:gd fmla="val 100151" name="adj"/>
            </a:avLst>
          </a:prstGeom>
          <a:blipFill>
            <a:blip r:embed="rId6">
              <a:grayscl/>
            </a:blip>
            <a:stretch>
              <a:fillRect b="-22880" t="-232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9814518" y="3548774"/>
            <a:ext cx="824453" cy="691223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262943" y="359616"/>
            <a:ext cx="3669113" cy="815991"/>
            <a:chOff x="10276658" y="2014885"/>
            <a:chExt cx="3669113" cy="815991"/>
          </a:xfrm>
        </p:grpSpPr>
        <p:sp>
          <p:nvSpPr>
            <p:cNvPr id="12" name="矩形 11"/>
            <p:cNvSpPr/>
            <p:nvPr/>
          </p:nvSpPr>
          <p:spPr>
            <a:xfrm>
              <a:off x="10654233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276658" y="2578563"/>
              <a:ext cx="366911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72566" y="2243946"/>
            <a:ext cx="2501952" cy="1003325"/>
            <a:chOff x="8386921" y="2192795"/>
            <a:chExt cx="2501952" cy="1003325"/>
          </a:xfrm>
        </p:grpSpPr>
        <p:sp>
          <p:nvSpPr>
            <p:cNvPr id="15" name="矩形 14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1" y="2542351"/>
              <a:ext cx="2243679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66136" y="2243946"/>
            <a:ext cx="2501952" cy="1003325"/>
            <a:chOff x="8386921" y="2192795"/>
            <a:chExt cx="2501952" cy="1003325"/>
          </a:xfrm>
        </p:grpSpPr>
        <p:sp>
          <p:nvSpPr>
            <p:cNvPr id="18" name="矩形 17"/>
            <p:cNvSpPr/>
            <p:nvPr/>
          </p:nvSpPr>
          <p:spPr>
            <a:xfrm>
              <a:off x="8386924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0" y="2542351"/>
              <a:ext cx="2243679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00089" y="4340790"/>
            <a:ext cx="2501952" cy="1003325"/>
            <a:chOff x="8386921" y="2192795"/>
            <a:chExt cx="2501952" cy="1003325"/>
          </a:xfrm>
        </p:grpSpPr>
        <p:sp>
          <p:nvSpPr>
            <p:cNvPr id="21" name="矩形 20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0" y="2542352"/>
              <a:ext cx="2243679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351829" y="4340790"/>
            <a:ext cx="2501952" cy="1003325"/>
            <a:chOff x="8386921" y="2192795"/>
            <a:chExt cx="2501952" cy="1003325"/>
          </a:xfrm>
        </p:grpSpPr>
        <p:sp>
          <p:nvSpPr>
            <p:cNvPr id="24" name="矩形 23"/>
            <p:cNvSpPr/>
            <p:nvPr/>
          </p:nvSpPr>
          <p:spPr>
            <a:xfrm>
              <a:off x="838692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86920" y="2542352"/>
              <a:ext cx="2243679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55944165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 flipH="1">
            <a:off x="5312228" y="0"/>
            <a:ext cx="6879771" cy="6869395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>
            <a:off x="5415825" y="641904"/>
            <a:ext cx="1710690" cy="1708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边形 4"/>
          <p:cNvSpPr/>
          <p:nvPr/>
        </p:nvSpPr>
        <p:spPr>
          <a:xfrm flipH="1">
            <a:off x="6752004" y="1814660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 flipH="1">
            <a:off x="9968453" y="4413000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 flipH="1">
            <a:off x="7131539" y="712849"/>
            <a:ext cx="4419666" cy="4413000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>
              <a:grayscl/>
            </a:blip>
            <a:stretch>
              <a:fillRect l="-24988" r="-248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1102390" y="2353291"/>
            <a:ext cx="580572" cy="580572"/>
            <a:chOff x="9559244" y="124959"/>
            <a:chExt cx="1143454" cy="1143454"/>
          </a:xfrm>
        </p:grpSpPr>
        <p:sp>
          <p:nvSpPr>
            <p:cNvPr id="26" name="椭圆 25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27" name="椭圆 10"/>
            <p:cNvSpPr/>
            <p:nvPr/>
          </p:nvSpPr>
          <p:spPr>
            <a:xfrm>
              <a:off x="9830866" y="360023"/>
              <a:ext cx="600209" cy="673327"/>
            </a:xfrm>
            <a:custGeom>
              <a:gdLst>
                <a:gd fmla="*/ 16193 w 538132" name="connsiteX0"/>
                <a:gd fmla="*/ 302232 h 603687" name="connsiteY0"/>
                <a:gd fmla="*/ 132346 w 538132" name="connsiteX1"/>
                <a:gd fmla="*/ 302232 h 603687" name="connsiteY1"/>
                <a:gd fmla="*/ 148540 w 538132" name="connsiteX2"/>
                <a:gd fmla="*/ 318399 h 603687" name="connsiteY2"/>
                <a:gd fmla="*/ 148540 w 538132" name="connsiteX3"/>
                <a:gd fmla="*/ 587520 h 603687" name="connsiteY3"/>
                <a:gd fmla="*/ 132346 w 538132" name="connsiteX4"/>
                <a:gd fmla="*/ 603687 h 603687" name="connsiteY4"/>
                <a:gd fmla="*/ 16193 w 538132" name="connsiteX5"/>
                <a:gd fmla="*/ 603687 h 603687" name="connsiteY5"/>
                <a:gd fmla="*/ 0 w 538132" name="connsiteX6"/>
                <a:gd fmla="*/ 587520 h 603687" name="connsiteY6"/>
                <a:gd fmla="*/ 0 w 538132" name="connsiteX7"/>
                <a:gd fmla="*/ 318399 h 603687" name="connsiteY7"/>
                <a:gd fmla="*/ 16193 w 538132" name="connsiteX8"/>
                <a:gd fmla="*/ 302232 h 603687" name="connsiteY8"/>
                <a:gd fmla="*/ 405786 w 538132" name="connsiteX9"/>
                <a:gd fmla="*/ 186857 h 603687" name="connsiteY9"/>
                <a:gd fmla="*/ 521939 w 538132" name="connsiteX10"/>
                <a:gd fmla="*/ 186857 h 603687" name="connsiteY10"/>
                <a:gd fmla="*/ 538132 w 538132" name="connsiteX11"/>
                <a:gd fmla="*/ 203025 h 603687" name="connsiteY11"/>
                <a:gd fmla="*/ 538132 w 538132" name="connsiteX12"/>
                <a:gd fmla="*/ 587520 h 603687" name="connsiteY12"/>
                <a:gd fmla="*/ 521939 w 538132" name="connsiteX13"/>
                <a:gd fmla="*/ 603687 h 603687" name="connsiteY13"/>
                <a:gd fmla="*/ 405786 w 538132" name="connsiteX14"/>
                <a:gd fmla="*/ 603687 h 603687" name="connsiteY14"/>
                <a:gd fmla="*/ 389592 w 538132" name="connsiteX15"/>
                <a:gd fmla="*/ 587520 h 603687" name="connsiteY15"/>
                <a:gd fmla="*/ 389592 w 538132" name="connsiteX16"/>
                <a:gd fmla="*/ 203025 h 603687" name="connsiteY16"/>
                <a:gd fmla="*/ 405786 w 538132" name="connsiteX17"/>
                <a:gd fmla="*/ 186857 h 603687" name="connsiteY17"/>
                <a:gd fmla="*/ 211024 w 538132" name="connsiteX18"/>
                <a:gd fmla="*/ 0 h 603687" name="connsiteY18"/>
                <a:gd fmla="*/ 327177 w 538132" name="connsiteX19"/>
                <a:gd fmla="*/ 0 h 603687" name="connsiteY19"/>
                <a:gd fmla="*/ 343371 w 538132" name="connsiteX20"/>
                <a:gd fmla="*/ 16168 h 603687" name="connsiteY20"/>
                <a:gd fmla="*/ 343371 w 538132" name="connsiteX21"/>
                <a:gd fmla="*/ 587519 h 603687" name="connsiteY21"/>
                <a:gd fmla="*/ 327177 w 538132" name="connsiteX22"/>
                <a:gd fmla="*/ 603687 h 603687" name="connsiteY22"/>
                <a:gd fmla="*/ 211024 w 538132" name="connsiteX23"/>
                <a:gd fmla="*/ 603687 h 603687" name="connsiteY23"/>
                <a:gd fmla="*/ 194831 w 538132" name="connsiteX24"/>
                <a:gd fmla="*/ 587519 h 603687" name="connsiteY24"/>
                <a:gd fmla="*/ 194831 w 538132" name="connsiteX25"/>
                <a:gd fmla="*/ 16168 h 603687" name="connsiteY25"/>
                <a:gd fmla="*/ 211024 w 538132" name="connsiteX26"/>
                <a:gd fmla="*/ 0 h 603687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603687" w="538132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2390" y="3674091"/>
            <a:ext cx="580572" cy="580572"/>
            <a:chOff x="9559244" y="124959"/>
            <a:chExt cx="1143454" cy="1143454"/>
          </a:xfrm>
        </p:grpSpPr>
        <p:sp>
          <p:nvSpPr>
            <p:cNvPr id="29" name="椭圆 28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0" name="椭圆 13"/>
            <p:cNvSpPr/>
            <p:nvPr/>
          </p:nvSpPr>
          <p:spPr>
            <a:xfrm>
              <a:off x="9871210" y="360023"/>
              <a:ext cx="519521" cy="673327"/>
            </a:xfrm>
            <a:custGeom>
              <a:gdLst>
                <a:gd fmla="*/ 330836 w 459971" name="connsiteX0"/>
                <a:gd fmla="*/ 194468 h 596147" name="connsiteY0"/>
                <a:gd fmla="*/ 363613 w 459971" name="connsiteX1"/>
                <a:gd fmla="*/ 217283 h 596147" name="connsiteY1"/>
                <a:gd fmla="*/ 221578 w 459971" name="connsiteX2"/>
                <a:gd fmla="*/ 420631 h 596147" name="connsiteY2"/>
                <a:gd fmla="*/ 128212 w 459971" name="connsiteX3"/>
                <a:gd fmla="*/ 326397 h 596147" name="connsiteY3"/>
                <a:gd fmla="*/ 156023 w 459971" name="connsiteX4"/>
                <a:gd fmla="*/ 298622 h 596147" name="connsiteY4"/>
                <a:gd fmla="*/ 216612 w 459971" name="connsiteX5"/>
                <a:gd fmla="*/ 359131 h 596147" name="connsiteY5"/>
                <a:gd fmla="*/ 39738 w 459971" name="connsiteX6"/>
                <a:gd fmla="*/ 39677 h 596147" name="connsiteY6"/>
                <a:gd fmla="*/ 39738 w 459971" name="connsiteX7"/>
                <a:gd fmla="*/ 556470 h 596147" name="connsiteY7"/>
                <a:gd fmla="*/ 420233 w 459971" name="connsiteX8"/>
                <a:gd fmla="*/ 556470 h 596147" name="connsiteY8"/>
                <a:gd fmla="*/ 420233 w 459971" name="connsiteX9"/>
                <a:gd fmla="*/ 102168 h 596147" name="connsiteY9"/>
                <a:gd fmla="*/ 353671 w 459971" name="connsiteX10"/>
                <a:gd fmla="*/ 102168 h 596147" name="connsiteY10"/>
                <a:gd fmla="*/ 353671 w 459971" name="connsiteX11"/>
                <a:gd fmla="*/ 39677 h 596147" name="connsiteY11"/>
                <a:gd fmla="*/ 0 w 459971" name="connsiteX12"/>
                <a:gd fmla="*/ 0 h 596147" name="connsiteY12"/>
                <a:gd fmla="*/ 374534 w 459971" name="connsiteX13"/>
                <a:gd fmla="*/ 0 h 596147" name="connsiteY13"/>
                <a:gd fmla="*/ 459971 w 459971" name="connsiteX14"/>
                <a:gd fmla="*/ 82330 h 596147" name="connsiteY14"/>
                <a:gd fmla="*/ 459971 w 459971" name="connsiteX15"/>
                <a:gd fmla="*/ 596147 h 596147" name="connsiteY15"/>
                <a:gd fmla="*/ 0 w 459971" name="connsiteX16"/>
                <a:gd fmla="*/ 596147 h 596147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596147" w="459971">
                  <a:moveTo>
                    <a:pt x="330836" y="194468"/>
                  </a:moveTo>
                  <a:lnTo>
                    <a:pt x="363613" y="217283"/>
                  </a:lnTo>
                  <a:lnTo>
                    <a:pt x="221578" y="420631"/>
                  </a:lnTo>
                  <a:lnTo>
                    <a:pt x="128212" y="326397"/>
                  </a:lnTo>
                  <a:lnTo>
                    <a:pt x="156023" y="298622"/>
                  </a:lnTo>
                  <a:lnTo>
                    <a:pt x="216612" y="359131"/>
                  </a:lnTo>
                  <a:close/>
                  <a:moveTo>
                    <a:pt x="39738" y="39677"/>
                  </a:moveTo>
                  <a:lnTo>
                    <a:pt x="39738" y="556470"/>
                  </a:lnTo>
                  <a:lnTo>
                    <a:pt x="420233" y="556470"/>
                  </a:lnTo>
                  <a:lnTo>
                    <a:pt x="420233" y="102168"/>
                  </a:lnTo>
                  <a:lnTo>
                    <a:pt x="353671" y="102168"/>
                  </a:lnTo>
                  <a:lnTo>
                    <a:pt x="353671" y="39677"/>
                  </a:lnTo>
                  <a:close/>
                  <a:moveTo>
                    <a:pt x="0" y="0"/>
                  </a:moveTo>
                  <a:lnTo>
                    <a:pt x="374534" y="0"/>
                  </a:lnTo>
                  <a:lnTo>
                    <a:pt x="459971" y="82330"/>
                  </a:lnTo>
                  <a:lnTo>
                    <a:pt x="459971" y="596147"/>
                  </a:lnTo>
                  <a:lnTo>
                    <a:pt x="0" y="596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1972" y="359616"/>
            <a:ext cx="3973913" cy="831444"/>
            <a:chOff x="8386922" y="2014885"/>
            <a:chExt cx="3973913" cy="831444"/>
          </a:xfrm>
        </p:grpSpPr>
        <p:sp>
          <p:nvSpPr>
            <p:cNvPr id="16" name="矩形 15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企业文化荣誉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2" y="2578563"/>
              <a:ext cx="397391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13762" y="2282273"/>
            <a:ext cx="4297448" cy="722607"/>
            <a:chOff x="8386921" y="2192795"/>
            <a:chExt cx="4297448" cy="722607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0" y="2542351"/>
              <a:ext cx="4297448" cy="36941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13762" y="3603073"/>
            <a:ext cx="4297448" cy="722607"/>
            <a:chOff x="8386921" y="2192795"/>
            <a:chExt cx="4297448" cy="722607"/>
          </a:xfrm>
        </p:grpSpPr>
        <p:sp>
          <p:nvSpPr>
            <p:cNvPr id="22" name="矩形 21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0" y="2542351"/>
              <a:ext cx="4297448" cy="36941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102389" y="4869909"/>
            <a:ext cx="6863091" cy="71689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50491857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8"/>
      <p:bldP grpId="0" spid="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554007" y="0"/>
            <a:ext cx="8030605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7806876" y="0"/>
            <a:ext cx="1650735" cy="1409700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7554572" y="0"/>
            <a:ext cx="4539361" cy="6858000"/>
          </a:xfrm>
          <a:custGeom>
            <a:gdLst>
              <a:gd fmla="*/ 4152952 w 4539361" name="connsiteX0"/>
              <a:gd fmla="*/ 0 h 6858000" name="connsiteY0"/>
              <a:gd fmla="*/ 4539361 w 4539361" name="connsiteX1"/>
              <a:gd fmla="*/ 0 h 6858000" name="connsiteY1"/>
              <a:gd fmla="*/ 2232038 w 4539361" name="connsiteX2"/>
              <a:gd fmla="*/ 2286000 h 6858000" name="connsiteY2"/>
              <a:gd fmla="*/ 4515543 w 4539361" name="connsiteX3"/>
              <a:gd fmla="*/ 4572000 h 6858000" name="connsiteY3"/>
              <a:gd fmla="*/ 4527452 w 4539361" name="connsiteX4"/>
              <a:gd fmla="*/ 4572000 h 6858000" name="connsiteY4"/>
              <a:gd fmla="*/ 2243947 w 4539361" name="connsiteX5"/>
              <a:gd fmla="*/ 6858000 h 6858000" name="connsiteY5"/>
              <a:gd fmla="*/ 1857538 w 4539361" name="connsiteX6"/>
              <a:gd fmla="*/ 6858000 h 6858000" name="connsiteY6"/>
              <a:gd fmla="*/ 4141043 w 4539361" name="connsiteX7"/>
              <a:gd fmla="*/ 4572000 h 6858000" name="connsiteY7"/>
              <a:gd fmla="*/ 4129134 w 4539361" name="connsiteX8"/>
              <a:gd fmla="*/ 4572000 h 6858000" name="connsiteY8"/>
              <a:gd fmla="*/ 1845629 w 4539361" name="connsiteX9"/>
              <a:gd fmla="*/ 2286000 h 6858000" name="connsiteY9"/>
              <a:gd fmla="*/ 3691544 w 4539361" name="connsiteX10"/>
              <a:gd fmla="*/ 0 h 6858000" name="connsiteY10"/>
              <a:gd fmla="*/ 4077953 w 4539361" name="connsiteX11"/>
              <a:gd fmla="*/ 0 h 6858000" name="connsiteY11"/>
              <a:gd fmla="*/ 1770630 w 4539361" name="connsiteX12"/>
              <a:gd fmla="*/ 2286000 h 6858000" name="connsiteY12"/>
              <a:gd fmla="*/ 4054135 w 4539361" name="connsiteX13"/>
              <a:gd fmla="*/ 4572000 h 6858000" name="connsiteY13"/>
              <a:gd fmla="*/ 4066044 w 4539361" name="connsiteX14"/>
              <a:gd fmla="*/ 4572000 h 6858000" name="connsiteY14"/>
              <a:gd fmla="*/ 1782539 w 4539361" name="connsiteX15"/>
              <a:gd fmla="*/ 6858000 h 6858000" name="connsiteY15"/>
              <a:gd fmla="*/ 1396130 w 4539361" name="connsiteX16"/>
              <a:gd fmla="*/ 6858000 h 6858000" name="connsiteY16"/>
              <a:gd fmla="*/ 3679635 w 4539361" name="connsiteX17"/>
              <a:gd fmla="*/ 4572000 h 6858000" name="connsiteY17"/>
              <a:gd fmla="*/ 3667726 w 4539361" name="connsiteX18"/>
              <a:gd fmla="*/ 4572000 h 6858000" name="connsiteY18"/>
              <a:gd fmla="*/ 1384221 w 4539361" name="connsiteX19"/>
              <a:gd fmla="*/ 2286000 h 6858000" name="connsiteY19"/>
              <a:gd fmla="*/ 3230137 w 4539361" name="connsiteX20"/>
              <a:gd fmla="*/ 0 h 6858000" name="connsiteY20"/>
              <a:gd fmla="*/ 3616546 w 4539361" name="connsiteX21"/>
              <a:gd fmla="*/ 0 h 6858000" name="connsiteY21"/>
              <a:gd fmla="*/ 1309223 w 4539361" name="connsiteX22"/>
              <a:gd fmla="*/ 2286000 h 6858000" name="connsiteY22"/>
              <a:gd fmla="*/ 3592728 w 4539361" name="connsiteX23"/>
              <a:gd fmla="*/ 4572000 h 6858000" name="connsiteY23"/>
              <a:gd fmla="*/ 3604637 w 4539361" name="connsiteX24"/>
              <a:gd fmla="*/ 4572000 h 6858000" name="connsiteY24"/>
              <a:gd fmla="*/ 1321132 w 4539361" name="connsiteX25"/>
              <a:gd fmla="*/ 6858000 h 6858000" name="connsiteY25"/>
              <a:gd fmla="*/ 934723 w 4539361" name="connsiteX26"/>
              <a:gd fmla="*/ 6858000 h 6858000" name="connsiteY26"/>
              <a:gd fmla="*/ 3218228 w 4539361" name="connsiteX27"/>
              <a:gd fmla="*/ 4572000 h 6858000" name="connsiteY27"/>
              <a:gd fmla="*/ 3206319 w 4539361" name="connsiteX28"/>
              <a:gd fmla="*/ 4572000 h 6858000" name="connsiteY28"/>
              <a:gd fmla="*/ 922814 w 4539361" name="connsiteX29"/>
              <a:gd fmla="*/ 2286000 h 6858000" name="connsiteY29"/>
              <a:gd fmla="*/ 2768730 w 4539361" name="connsiteX30"/>
              <a:gd fmla="*/ 0 h 6858000" name="connsiteY30"/>
              <a:gd fmla="*/ 3155139 w 4539361" name="connsiteX31"/>
              <a:gd fmla="*/ 0 h 6858000" name="connsiteY31"/>
              <a:gd fmla="*/ 847816 w 4539361" name="connsiteX32"/>
              <a:gd fmla="*/ 2286000 h 6858000" name="connsiteY32"/>
              <a:gd fmla="*/ 3131321 w 4539361" name="connsiteX33"/>
              <a:gd fmla="*/ 4572000 h 6858000" name="connsiteY33"/>
              <a:gd fmla="*/ 3143230 w 4539361" name="connsiteX34"/>
              <a:gd fmla="*/ 4572000 h 6858000" name="connsiteY34"/>
              <a:gd fmla="*/ 859725 w 4539361" name="connsiteX35"/>
              <a:gd fmla="*/ 6858000 h 6858000" name="connsiteY35"/>
              <a:gd fmla="*/ 473316 w 4539361" name="connsiteX36"/>
              <a:gd fmla="*/ 6858000 h 6858000" name="connsiteY36"/>
              <a:gd fmla="*/ 2756821 w 4539361" name="connsiteX37"/>
              <a:gd fmla="*/ 4572000 h 6858000" name="connsiteY37"/>
              <a:gd fmla="*/ 2744912 w 4539361" name="connsiteX38"/>
              <a:gd fmla="*/ 4572000 h 6858000" name="connsiteY38"/>
              <a:gd fmla="*/ 461407 w 4539361" name="connsiteX39"/>
              <a:gd fmla="*/ 2286000 h 6858000" name="connsiteY39"/>
              <a:gd fmla="*/ 2307323 w 4539361" name="connsiteX40"/>
              <a:gd fmla="*/ 0 h 6858000" name="connsiteY40"/>
              <a:gd fmla="*/ 2693732 w 4539361" name="connsiteX41"/>
              <a:gd fmla="*/ 0 h 6858000" name="connsiteY41"/>
              <a:gd fmla="*/ 386409 w 4539361" name="connsiteX42"/>
              <a:gd fmla="*/ 2286000 h 6858000" name="connsiteY42"/>
              <a:gd fmla="*/ 2669914 w 4539361" name="connsiteX43"/>
              <a:gd fmla="*/ 4572000 h 6858000" name="connsiteY43"/>
              <a:gd fmla="*/ 2681823 w 4539361" name="connsiteX44"/>
              <a:gd fmla="*/ 4572000 h 6858000" name="connsiteY44"/>
              <a:gd fmla="*/ 398318 w 4539361" name="connsiteX45"/>
              <a:gd fmla="*/ 6858000 h 6858000" name="connsiteY45"/>
              <a:gd fmla="*/ 11909 w 4539361" name="connsiteX46"/>
              <a:gd fmla="*/ 6858000 h 6858000" name="connsiteY46"/>
              <a:gd fmla="*/ 2295414 w 4539361" name="connsiteX47"/>
              <a:gd fmla="*/ 4572000 h 6858000" name="connsiteY47"/>
              <a:gd fmla="*/ 2283505 w 4539361" name="connsiteX48"/>
              <a:gd fmla="*/ 4572000 h 6858000" name="connsiteY48"/>
              <a:gd fmla="*/ 0 w 4539361" name="connsiteX49"/>
              <a:gd fmla="*/ 2286000 h 6858000" name="connsiteY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b="b" l="l" r="r" t="t"/>
            <a:pathLst>
              <a:path h="6858000" w="4539361">
                <a:moveTo>
                  <a:pt x="4152952" y="0"/>
                </a:moveTo>
                <a:lnTo>
                  <a:pt x="4539361" y="0"/>
                </a:lnTo>
                <a:lnTo>
                  <a:pt x="2232038" y="2286000"/>
                </a:lnTo>
                <a:lnTo>
                  <a:pt x="4515543" y="4572000"/>
                </a:lnTo>
                <a:lnTo>
                  <a:pt x="4527452" y="4572000"/>
                </a:lnTo>
                <a:lnTo>
                  <a:pt x="2243947" y="6858000"/>
                </a:lnTo>
                <a:lnTo>
                  <a:pt x="1857538" y="6858000"/>
                </a:lnTo>
                <a:lnTo>
                  <a:pt x="4141043" y="4572000"/>
                </a:lnTo>
                <a:lnTo>
                  <a:pt x="4129134" y="4572000"/>
                </a:lnTo>
                <a:lnTo>
                  <a:pt x="1845629" y="2286000"/>
                </a:lnTo>
                <a:close/>
                <a:moveTo>
                  <a:pt x="3691544" y="0"/>
                </a:moveTo>
                <a:lnTo>
                  <a:pt x="4077953" y="0"/>
                </a:lnTo>
                <a:lnTo>
                  <a:pt x="1770630" y="2286000"/>
                </a:lnTo>
                <a:lnTo>
                  <a:pt x="4054135" y="4572000"/>
                </a:lnTo>
                <a:lnTo>
                  <a:pt x="4066044" y="4572000"/>
                </a:lnTo>
                <a:lnTo>
                  <a:pt x="1782539" y="6858000"/>
                </a:lnTo>
                <a:lnTo>
                  <a:pt x="1396130" y="6858000"/>
                </a:lnTo>
                <a:lnTo>
                  <a:pt x="3679635" y="4572000"/>
                </a:lnTo>
                <a:lnTo>
                  <a:pt x="3667726" y="4572000"/>
                </a:lnTo>
                <a:lnTo>
                  <a:pt x="1384221" y="2286000"/>
                </a:lnTo>
                <a:close/>
                <a:moveTo>
                  <a:pt x="3230137" y="0"/>
                </a:moveTo>
                <a:lnTo>
                  <a:pt x="3616546" y="0"/>
                </a:lnTo>
                <a:lnTo>
                  <a:pt x="1309223" y="2286000"/>
                </a:lnTo>
                <a:lnTo>
                  <a:pt x="3592728" y="4572000"/>
                </a:lnTo>
                <a:lnTo>
                  <a:pt x="3604637" y="4572000"/>
                </a:lnTo>
                <a:lnTo>
                  <a:pt x="1321132" y="6858000"/>
                </a:lnTo>
                <a:lnTo>
                  <a:pt x="934723" y="6858000"/>
                </a:lnTo>
                <a:lnTo>
                  <a:pt x="3218228" y="4572000"/>
                </a:lnTo>
                <a:lnTo>
                  <a:pt x="3206319" y="4572000"/>
                </a:lnTo>
                <a:lnTo>
                  <a:pt x="922814" y="2286000"/>
                </a:lnTo>
                <a:close/>
                <a:moveTo>
                  <a:pt x="2768730" y="0"/>
                </a:moveTo>
                <a:lnTo>
                  <a:pt x="3155139" y="0"/>
                </a:lnTo>
                <a:lnTo>
                  <a:pt x="847816" y="2286000"/>
                </a:lnTo>
                <a:lnTo>
                  <a:pt x="3131321" y="4572000"/>
                </a:lnTo>
                <a:lnTo>
                  <a:pt x="3143230" y="4572000"/>
                </a:lnTo>
                <a:lnTo>
                  <a:pt x="859725" y="6858000"/>
                </a:lnTo>
                <a:lnTo>
                  <a:pt x="473316" y="6858000"/>
                </a:lnTo>
                <a:lnTo>
                  <a:pt x="2756821" y="4572000"/>
                </a:lnTo>
                <a:lnTo>
                  <a:pt x="2744912" y="4572000"/>
                </a:lnTo>
                <a:lnTo>
                  <a:pt x="461407" y="2286000"/>
                </a:lnTo>
                <a:close/>
                <a:moveTo>
                  <a:pt x="2307323" y="0"/>
                </a:moveTo>
                <a:lnTo>
                  <a:pt x="2693732" y="0"/>
                </a:lnTo>
                <a:lnTo>
                  <a:pt x="386409" y="2286000"/>
                </a:lnTo>
                <a:lnTo>
                  <a:pt x="2669914" y="4572000"/>
                </a:lnTo>
                <a:lnTo>
                  <a:pt x="2681823" y="4572000"/>
                </a:lnTo>
                <a:lnTo>
                  <a:pt x="398318" y="6858000"/>
                </a:lnTo>
                <a:lnTo>
                  <a:pt x="11909" y="6858000"/>
                </a:lnTo>
                <a:lnTo>
                  <a:pt x="2295414" y="4572000"/>
                </a:lnTo>
                <a:lnTo>
                  <a:pt x="2283505" y="4572000"/>
                </a:lnTo>
                <a:lnTo>
                  <a:pt x="0" y="2286000"/>
                </a:lnTo>
                <a:close/>
              </a:path>
            </a:pathLst>
          </a:custGeom>
          <a:blipFill>
            <a:blip r:embed="rId3">
              <a:grayscl/>
            </a:blip>
            <a:stretch>
              <a:fillRect l="-84528" r="-840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893763" y="451187"/>
            <a:ext cx="3186083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20b0502020202020204" pitchFamily="34" typeface="Century Gothic"/>
              </a:rPr>
              <a:t>CONTENT</a:t>
            </a:r>
          </a:p>
        </p:txBody>
      </p:sp>
      <p:sp>
        <p:nvSpPr>
          <p:cNvPr id="15" name="菱形 14"/>
          <p:cNvSpPr/>
          <p:nvPr/>
        </p:nvSpPr>
        <p:spPr>
          <a:xfrm>
            <a:off x="1554007" y="2032376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16" name="菱形 15"/>
          <p:cNvSpPr/>
          <p:nvPr/>
        </p:nvSpPr>
        <p:spPr>
          <a:xfrm>
            <a:off x="1554007" y="3079995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17" name="菱形 16"/>
          <p:cNvSpPr/>
          <p:nvPr/>
        </p:nvSpPr>
        <p:spPr>
          <a:xfrm>
            <a:off x="1554007" y="4127614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18" name="菱形 17"/>
          <p:cNvSpPr/>
          <p:nvPr/>
        </p:nvSpPr>
        <p:spPr>
          <a:xfrm>
            <a:off x="1554007" y="5175232"/>
            <a:ext cx="700019" cy="700019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/>
              <a:t>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440109" y="2120775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mtClean="0" sz="2800">
                <a:solidFill>
                  <a:schemeClr val="accent2"/>
                </a:solidFill>
                <a:latin charset="0" panose="020b0502020202020204" pitchFamily="34" typeface="Century Gothic"/>
              </a:rPr>
              <a:t>公司历程介绍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40109" y="316739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2800">
                <a:solidFill>
                  <a:schemeClr val="accent2"/>
                </a:solidFill>
                <a:latin charset="0" panose="020b0502020202020204" pitchFamily="34" typeface="Century Gothic"/>
              </a:rPr>
              <a:t>产品服务推广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40109" y="4216013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2800">
                <a:solidFill>
                  <a:schemeClr val="accent2"/>
                </a:solidFill>
                <a:latin charset="0" panose="020b0502020202020204" pitchFamily="34" typeface="Century Gothic"/>
              </a:rPr>
              <a:t>企业文化荣誉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40109" y="5263631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lang="zh-CN" sz="2800">
                <a:solidFill>
                  <a:schemeClr val="accent2"/>
                </a:solidFill>
                <a:latin charset="0" panose="020b0502020202020204" pitchFamily="34" typeface="Century Gothic"/>
              </a:rPr>
              <a:t>企业发展规划</a:t>
            </a:r>
          </a:p>
        </p:txBody>
      </p:sp>
    </p:spTree>
    <p:extLst>
      <p:ext uri="{BB962C8B-B14F-4D97-AF65-F5344CB8AC3E}">
        <p14:creationId val="355461018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2684656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20b0502020202020204" pitchFamily="34" typeface="Century Gothic"/>
              </a:rPr>
              <a:t>PART 04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81537" y="2682712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5400">
                <a:solidFill>
                  <a:schemeClr val="bg1"/>
                </a:solidFill>
              </a:rPr>
              <a:t>企业发展规划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4"/>
            <a:ext cx="425119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  <p:extLst>
      <p:ext uri="{BB962C8B-B14F-4D97-AF65-F5344CB8AC3E}">
        <p14:creationId val="4195693127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5"/>
      <p:bldP grpId="0" spid="16"/>
      <p:bldP grpId="0" spid="18"/>
      <p:bldP grpId="0" spid="1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平行四边形 5"/>
          <p:cNvSpPr/>
          <p:nvPr/>
        </p:nvSpPr>
        <p:spPr>
          <a:xfrm>
            <a:off x="3077028" y="0"/>
            <a:ext cx="9114972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10302021" y="1051363"/>
            <a:ext cx="1512895" cy="1268413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998104731"/>
              </p:ext>
            </p:extLst>
          </p:nvPr>
        </p:nvGraphicFramePr>
        <p:xfrm>
          <a:off x="-101600" y="1428372"/>
          <a:ext cx="7082971" cy="472198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8" name="直接连接符 7"/>
          <p:cNvCxnSpPr/>
          <p:nvPr/>
        </p:nvCxnSpPr>
        <p:spPr>
          <a:xfrm flipH="1">
            <a:off x="10951307" y="813202"/>
            <a:ext cx="621569" cy="6206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81972" y="359616"/>
            <a:ext cx="4452885" cy="831444"/>
            <a:chOff x="8386922" y="2014885"/>
            <a:chExt cx="4452885" cy="831444"/>
          </a:xfrm>
        </p:grpSpPr>
        <p:sp>
          <p:nvSpPr>
            <p:cNvPr id="11" name="矩形 10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86922" y="2578563"/>
              <a:ext cx="4452884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15970" y="2372473"/>
            <a:ext cx="4706030" cy="1143684"/>
            <a:chOff x="8386921" y="2192795"/>
            <a:chExt cx="4706030" cy="1143684"/>
          </a:xfrm>
        </p:grpSpPr>
        <p:sp>
          <p:nvSpPr>
            <p:cNvPr id="14" name="矩形 13"/>
            <p:cNvSpPr/>
            <p:nvPr/>
          </p:nvSpPr>
          <p:spPr>
            <a:xfrm>
              <a:off x="8386924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86922" y="2542352"/>
              <a:ext cx="4706030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5970" y="4043650"/>
            <a:ext cx="4706030" cy="1143684"/>
            <a:chOff x="8386921" y="2192795"/>
            <a:chExt cx="4706030" cy="1143684"/>
          </a:xfrm>
        </p:grpSpPr>
        <p:sp>
          <p:nvSpPr>
            <p:cNvPr id="17" name="矩形 16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86922" y="2542351"/>
              <a:ext cx="4706030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84453350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5">
        <p:bldAsOne/>
      </p:bldGraphic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10540231" y="759722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2525487" y="5134266"/>
            <a:ext cx="2055977" cy="1723734"/>
          </a:xfrm>
          <a:prstGeom prst="parallelogram">
            <a:avLst>
              <a:gd fmla="val 100151" name="adj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 rot="16200000">
            <a:off x="1527844" y="2075318"/>
            <a:ext cx="1372908" cy="1393648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六边形 6"/>
          <p:cNvSpPr/>
          <p:nvPr/>
        </p:nvSpPr>
        <p:spPr>
          <a:xfrm>
            <a:off x="1937006" y="2485571"/>
            <a:ext cx="554584" cy="573142"/>
          </a:xfrm>
          <a:custGeom>
            <a:gdLst>
              <a:gd fmla="*/ 743 w 743" name="T0"/>
              <a:gd fmla="*/ 27 h 769" name="T1"/>
              <a:gd fmla="*/ 736 w 743" name="T2"/>
              <a:gd fmla="*/ 8 h 769" name="T3"/>
              <a:gd fmla="*/ 717 w 743" name="T4"/>
              <a:gd fmla="*/ 0 h 769" name="T5"/>
              <a:gd fmla="*/ 599 w 743" name="T6"/>
              <a:gd fmla="*/ 0 h 769" name="T7"/>
              <a:gd fmla="*/ 591 w 743" name="T8"/>
              <a:gd fmla="*/ 1 h 769" name="T9"/>
              <a:gd fmla="*/ 569 w 743" name="T10"/>
              <a:gd fmla="*/ 1 h 769" name="T11"/>
              <a:gd fmla="*/ 555 w 743" name="T12"/>
              <a:gd fmla="*/ 2 h 769" name="T13"/>
              <a:gd fmla="*/ 184 w 743" name="T14"/>
              <a:gd fmla="*/ 2 h 769" name="T15"/>
              <a:gd fmla="*/ 171 w 743" name="T16"/>
              <a:gd fmla="*/ 1 h 769" name="T17"/>
              <a:gd fmla="*/ 152 w 743" name="T18"/>
              <a:gd fmla="*/ 1 h 769" name="T19"/>
              <a:gd fmla="*/ 144 w 743" name="T20"/>
              <a:gd fmla="*/ 0 h 769" name="T21"/>
              <a:gd fmla="*/ 26 w 743" name="T22"/>
              <a:gd fmla="*/ 0 h 769" name="T23"/>
              <a:gd fmla="*/ 8 w 743" name="T24"/>
              <a:gd fmla="*/ 8 h 769" name="T25"/>
              <a:gd fmla="*/ 0 w 743" name="T26"/>
              <a:gd fmla="*/ 27 h 769" name="T27"/>
              <a:gd fmla="*/ 118 w 743" name="T28"/>
              <a:gd fmla="*/ 266 h 769" name="T29"/>
              <a:gd fmla="*/ 118 w 743" name="T30"/>
              <a:gd fmla="*/ 267 h 769" name="T31"/>
              <a:gd fmla="*/ 118 w 743" name="T32"/>
              <a:gd fmla="*/ 270 h 769" name="T33"/>
              <a:gd fmla="*/ 342 w 743" name="T34"/>
              <a:gd fmla="*/ 511 h 769" name="T35"/>
              <a:gd fmla="*/ 342 w 743" name="T36"/>
              <a:gd fmla="*/ 713 h 769" name="T37"/>
              <a:gd fmla="*/ 242 w 743" name="T38"/>
              <a:gd fmla="*/ 713 h 769" name="T39"/>
              <a:gd fmla="*/ 228 w 743" name="T40"/>
              <a:gd fmla="*/ 727 h 769" name="T41"/>
              <a:gd fmla="*/ 228 w 743" name="T42"/>
              <a:gd fmla="*/ 756 h 769" name="T43"/>
              <a:gd fmla="*/ 242 w 743" name="T44"/>
              <a:gd fmla="*/ 769 h 769" name="T45"/>
              <a:gd fmla="*/ 498 w 743" name="T46"/>
              <a:gd fmla="*/ 769 h 769" name="T47"/>
              <a:gd fmla="*/ 511 w 743" name="T48"/>
              <a:gd fmla="*/ 756 h 769" name="T49"/>
              <a:gd fmla="*/ 511 w 743" name="T50"/>
              <a:gd fmla="*/ 727 h 769" name="T51"/>
              <a:gd fmla="*/ 498 w 743" name="T52"/>
              <a:gd fmla="*/ 713 h 769" name="T53"/>
              <a:gd fmla="*/ 398 w 743" name="T54"/>
              <a:gd fmla="*/ 713 h 769" name="T55"/>
              <a:gd fmla="*/ 398 w 743" name="T56"/>
              <a:gd fmla="*/ 511 h 769" name="T57"/>
              <a:gd fmla="*/ 621 w 743" name="T58"/>
              <a:gd fmla="*/ 279 h 769" name="T59"/>
              <a:gd fmla="*/ 623 w 743" name="T60"/>
              <a:gd fmla="*/ 271 h 769" name="T61"/>
              <a:gd fmla="*/ 623 w 743" name="T62"/>
              <a:gd fmla="*/ 266 h 769" name="T63"/>
              <a:gd fmla="*/ 743 w 743" name="T64"/>
              <a:gd fmla="*/ 27 h 769" name="T65"/>
              <a:gd fmla="*/ 370 w 743" name="T66"/>
              <a:gd fmla="*/ 457 h 769" name="T67"/>
              <a:gd fmla="*/ 174 w 743" name="T68"/>
              <a:gd fmla="*/ 261 h 769" name="T69"/>
              <a:gd fmla="*/ 174 w 743" name="T70"/>
              <a:gd fmla="*/ 58 h 769" name="T71"/>
              <a:gd fmla="*/ 566 w 743" name="T72"/>
              <a:gd fmla="*/ 58 h 769" name="T73"/>
              <a:gd fmla="*/ 566 w 743" name="T74"/>
              <a:gd fmla="*/ 261 h 769" name="T75"/>
              <a:gd fmla="*/ 370 w 743" name="T76"/>
              <a:gd fmla="*/ 457 h 769" name="T77"/>
              <a:gd fmla="*/ 118 w 743" name="T78"/>
              <a:gd fmla="*/ 209 h 769" name="T79"/>
              <a:gd fmla="*/ 55 w 743" name="T80"/>
              <a:gd fmla="*/ 53 h 769" name="T81"/>
              <a:gd fmla="*/ 118 w 743" name="T82"/>
              <a:gd fmla="*/ 53 h 769" name="T83"/>
              <a:gd fmla="*/ 118 w 743" name="T84"/>
              <a:gd fmla="*/ 209 h 769" name="T85"/>
              <a:gd fmla="*/ 626 w 743" name="T86"/>
              <a:gd fmla="*/ 209 h 769" name="T87"/>
              <a:gd fmla="*/ 626 w 743" name="T88"/>
              <a:gd fmla="*/ 53 h 769" name="T89"/>
              <a:gd fmla="*/ 688 w 743" name="T90"/>
              <a:gd fmla="*/ 53 h 769" name="T91"/>
              <a:gd fmla="*/ 626 w 743" name="T92"/>
              <a:gd fmla="*/ 209 h 769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769" w="743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 rot="16200000">
            <a:off x="4115647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六边形 10"/>
          <p:cNvSpPr/>
          <p:nvPr/>
        </p:nvSpPr>
        <p:spPr>
          <a:xfrm>
            <a:off x="4515530" y="2486171"/>
            <a:ext cx="573142" cy="571942"/>
          </a:xfrm>
          <a:custGeom>
            <a:gdLst>
              <a:gd fmla="*/ 73141 w 606368" name="connsiteX0"/>
              <a:gd fmla="*/ 459099 h 605099" name="connsiteY0"/>
              <a:gd fmla="*/ 146282 w 606368" name="connsiteX1"/>
              <a:gd fmla="*/ 532099 h 605099" name="connsiteY1"/>
              <a:gd fmla="*/ 73141 w 606368" name="connsiteX2"/>
              <a:gd fmla="*/ 605099 h 605099" name="connsiteY2"/>
              <a:gd fmla="*/ 0 w 606368" name="connsiteX3"/>
              <a:gd fmla="*/ 532099 h 605099" name="connsiteY3"/>
              <a:gd fmla="*/ 73141 w 606368" name="connsiteX4"/>
              <a:gd fmla="*/ 459099 h 605099" name="connsiteY4"/>
              <a:gd fmla="*/ 90350 w 606368" name="connsiteX5"/>
              <a:gd fmla="*/ 311335 h 605099" name="connsiteY5"/>
              <a:gd fmla="*/ 286566 w 606368" name="connsiteX6"/>
              <a:gd fmla="*/ 507355 h 605099" name="connsiteY6"/>
              <a:gd fmla="*/ 245213 w 606368" name="connsiteX7"/>
              <a:gd fmla="*/ 548647 h 605099" name="connsiteY7"/>
              <a:gd fmla="*/ 203860 w 606368" name="connsiteX8"/>
              <a:gd fmla="*/ 507355 h 605099" name="connsiteY8"/>
              <a:gd fmla="*/ 90350 w 606368" name="connsiteX9"/>
              <a:gd fmla="*/ 393919 h 605099" name="connsiteY9"/>
              <a:gd fmla="*/ 48902 w 606368" name="connsiteX10"/>
              <a:gd fmla="*/ 352627 h 605099" name="connsiteY10"/>
              <a:gd fmla="*/ 90350 w 606368" name="connsiteX11"/>
              <a:gd fmla="*/ 311335 h 605099" name="connsiteY11"/>
              <a:gd fmla="*/ 112838 w 606368" name="connsiteX12"/>
              <a:gd fmla="*/ 158772 h 605099" name="connsiteY12"/>
              <a:gd fmla="*/ 439340 w 606368" name="connsiteX13"/>
              <a:gd fmla="*/ 484848 h 605099" name="connsiteY13"/>
              <a:gd fmla="*/ 397986 w 606368" name="connsiteX14"/>
              <a:gd fmla="*/ 526136 h 605099" name="connsiteY14"/>
              <a:gd fmla="*/ 356631 w 606368" name="connsiteX15"/>
              <a:gd fmla="*/ 484848 h 605099" name="connsiteY15"/>
              <a:gd fmla="*/ 112838 w 606368" name="connsiteX16"/>
              <a:gd fmla="*/ 241443 h 605099" name="connsiteY16"/>
              <a:gd fmla="*/ 71483 w 606368" name="connsiteX17"/>
              <a:gd fmla="*/ 200060 h 605099" name="connsiteY17"/>
              <a:gd fmla="*/ 112838 w 606368" name="connsiteX18"/>
              <a:gd fmla="*/ 158772 h 605099" name="connsiteY18"/>
              <a:gd fmla="*/ 121024 w 606368" name="connsiteX19"/>
              <a:gd fmla="*/ 0 h 605099" name="connsiteY19"/>
              <a:gd fmla="*/ 606368 w 606368" name="connsiteX20"/>
              <a:gd fmla="*/ 484702 h 605099" name="connsiteY20"/>
              <a:gd fmla="*/ 565012 w 606368" name="connsiteX21"/>
              <a:gd fmla="*/ 525995 h 605099" name="connsiteY21"/>
              <a:gd fmla="*/ 523656 w 606368" name="connsiteX22"/>
              <a:gd fmla="*/ 484702 h 605099" name="connsiteY22"/>
              <a:gd fmla="*/ 121024 w 606368" name="connsiteX23"/>
              <a:gd fmla="*/ 82586 h 605099" name="connsiteY23"/>
              <a:gd fmla="*/ 79668 w 606368" name="connsiteX24"/>
              <a:gd fmla="*/ 41293 h 605099" name="connsiteY24"/>
              <a:gd fmla="*/ 121024 w 606368" name="connsiteX25"/>
              <a:gd fmla="*/ 0 h 605099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605099" w="606368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3" name="菱形 12"/>
          <p:cNvSpPr/>
          <p:nvPr/>
        </p:nvSpPr>
        <p:spPr>
          <a:xfrm rot="16200000">
            <a:off x="6703450" y="2075317"/>
            <a:ext cx="1372908" cy="1393650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六边形 13"/>
          <p:cNvSpPr/>
          <p:nvPr/>
        </p:nvSpPr>
        <p:spPr>
          <a:xfrm>
            <a:off x="7128552" y="2485571"/>
            <a:ext cx="522703" cy="573142"/>
          </a:xfrm>
          <a:custGeom>
            <a:gdLst>
              <a:gd fmla="*/ 130776 w 510187" name="connsiteX0"/>
              <a:gd fmla="*/ 398252 h 559418" name="connsiteY0"/>
              <a:gd fmla="*/ 180826 w 510187" name="connsiteX1"/>
              <a:gd fmla="*/ 398252 h 559418" name="connsiteY1"/>
              <a:gd fmla="*/ 195356 w 510187" name="connsiteX2"/>
              <a:gd fmla="*/ 420815 h 559418" name="connsiteY2"/>
              <a:gd fmla="*/ 140463 w 510187" name="connsiteX3"/>
              <a:gd fmla="*/ 420815 h 559418" name="connsiteY3"/>
              <a:gd fmla="*/ 48435 w 510187" name="connsiteX4"/>
              <a:gd fmla="*/ 535243 h 559418" name="connsiteY4"/>
              <a:gd fmla="*/ 461752 w 510187" name="connsiteX5"/>
              <a:gd fmla="*/ 535243 h 559418" name="connsiteY5"/>
              <a:gd fmla="*/ 369724 w 510187" name="connsiteX6"/>
              <a:gd fmla="*/ 420815 h 559418" name="connsiteY6"/>
              <a:gd fmla="*/ 316445 w 510187" name="connsiteX7"/>
              <a:gd fmla="*/ 420815 h 559418" name="connsiteY7"/>
              <a:gd fmla="*/ 329361 w 510187" name="connsiteX8"/>
              <a:gd fmla="*/ 398252 h 559418" name="connsiteY8"/>
              <a:gd fmla="*/ 381026 w 510187" name="connsiteX9"/>
              <a:gd fmla="*/ 398252 h 559418" name="connsiteY9"/>
              <a:gd fmla="*/ 510187 w 510187" name="connsiteX10"/>
              <a:gd fmla="*/ 559418 h 559418" name="connsiteY10"/>
              <a:gd fmla="*/ 0 w 510187" name="connsiteX11"/>
              <a:gd fmla="*/ 559418 h 559418" name="connsiteY11"/>
              <a:gd fmla="*/ 254964 w 510187" name="connsiteX12"/>
              <a:gd fmla="*/ 79000 h 559418" name="connsiteY12"/>
              <a:gd fmla="*/ 175836 w 510187" name="connsiteX13"/>
              <a:gd fmla="*/ 159612 h 559418" name="connsiteY13"/>
              <a:gd fmla="*/ 254964 w 510187" name="connsiteX14"/>
              <a:gd fmla="*/ 238611 h 559418" name="connsiteY14"/>
              <a:gd fmla="*/ 335706 w 510187" name="connsiteX15"/>
              <a:gd fmla="*/ 159612 h 559418" name="connsiteY15"/>
              <a:gd fmla="*/ 254964 w 510187" name="connsiteX16"/>
              <a:gd fmla="*/ 79000 h 559418" name="connsiteY16"/>
              <a:gd fmla="*/ 254964 w 510187" name="connsiteX17"/>
              <a:gd fmla="*/ 0 h 559418" name="connsiteY17"/>
              <a:gd fmla="*/ 414834 w 510187" name="connsiteX18"/>
              <a:gd fmla="*/ 159612 h 559418" name="connsiteY18"/>
              <a:gd fmla="*/ 254964 w 510187" name="connsiteX19"/>
              <a:gd fmla="*/ 478835 h 559418" name="connsiteY19"/>
              <a:gd fmla="*/ 95093 w 510187" name="connsiteX20"/>
              <a:gd fmla="*/ 159612 h 559418" name="connsiteY20"/>
              <a:gd fmla="*/ 254964 w 510187" name="connsiteX21"/>
              <a:gd fmla="*/ 0 h 559418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59418" w="510187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16" name="菱形 15"/>
          <p:cNvSpPr/>
          <p:nvPr/>
        </p:nvSpPr>
        <p:spPr>
          <a:xfrm rot="16200000">
            <a:off x="9291252" y="2075316"/>
            <a:ext cx="1372908" cy="1393652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六边形 16"/>
          <p:cNvSpPr/>
          <p:nvPr/>
        </p:nvSpPr>
        <p:spPr>
          <a:xfrm>
            <a:off x="9691135" y="2507498"/>
            <a:ext cx="573142" cy="529289"/>
          </a:xfrm>
          <a:custGeom>
            <a:gdLst>
              <a:gd fmla="*/ 186302 w 608697" name="connsiteX0"/>
              <a:gd fmla="*/ 63862 h 562124" name="connsiteY0"/>
              <a:gd fmla="*/ 204357 w 608697" name="connsiteX1"/>
              <a:gd fmla="*/ 81889 h 562124" name="connsiteY1"/>
              <a:gd fmla="*/ 186302 w 608697" name="connsiteX2"/>
              <a:gd fmla="*/ 99991 h 562124" name="connsiteY2"/>
              <a:gd fmla="*/ 99759 w 608697" name="connsiteX3"/>
              <a:gd fmla="*/ 186326 h 562124" name="connsiteY3"/>
              <a:gd fmla="*/ 81705 w 608697" name="connsiteX4"/>
              <a:gd fmla="*/ 204428 h 562124" name="connsiteY4"/>
              <a:gd fmla="*/ 63650 w 608697" name="connsiteX5"/>
              <a:gd fmla="*/ 186326 h 562124" name="connsiteY5"/>
              <a:gd fmla="*/ 186302 w 608697" name="connsiteX6"/>
              <a:gd fmla="*/ 63862 h 562124" name="connsiteY6"/>
              <a:gd fmla="*/ 175448 w 608697" name="connsiteX7"/>
              <a:gd fmla="*/ 36129 h 562124" name="connsiteY7"/>
              <a:gd fmla="*/ 36179 w 608697" name="connsiteX8"/>
              <a:gd fmla="*/ 175282 h 562124" name="connsiteY8"/>
              <a:gd fmla="*/ 276226 w 608697" name="connsiteX9"/>
              <a:gd fmla="*/ 490611 h 562124" name="connsiteY9"/>
              <a:gd fmla="*/ 276972 w 608697" name="connsiteX10"/>
              <a:gd fmla="*/ 491356 h 562124" name="connsiteY10"/>
              <a:gd fmla="*/ 304349 w 608697" name="connsiteX11"/>
              <a:gd fmla="*/ 518546 h 562124" name="connsiteY11"/>
              <a:gd fmla="*/ 331725 w 608697" name="connsiteX12"/>
              <a:gd fmla="*/ 491356 h 562124" name="connsiteY12"/>
              <a:gd fmla="*/ 332471 w 608697" name="connsiteX13"/>
              <a:gd fmla="*/ 490611 h 562124" name="connsiteY13"/>
              <a:gd fmla="*/ 572518 w 608697" name="connsiteX14"/>
              <a:gd fmla="*/ 175282 h 562124" name="connsiteY14"/>
              <a:gd fmla="*/ 433249 w 608697" name="connsiteX15"/>
              <a:gd fmla="*/ 36129 h 562124" name="connsiteY15"/>
              <a:gd fmla="*/ 318149 w 608697" name="connsiteX16"/>
              <a:gd fmla="*/ 89764 h 562124" name="connsiteY16"/>
              <a:gd fmla="*/ 304349 w 608697" name="connsiteX17"/>
              <a:gd fmla="*/ 96170 h 562124" name="connsiteY17"/>
              <a:gd fmla="*/ 290548 w 608697" name="connsiteX18"/>
              <a:gd fmla="*/ 89764 h 562124" name="connsiteY18"/>
              <a:gd fmla="*/ 175448 w 608697" name="connsiteX19"/>
              <a:gd fmla="*/ 36129 h 562124" name="connsiteY19"/>
              <a:gd fmla="*/ 175448 w 608697" name="connsiteX20"/>
              <a:gd fmla="*/ 0 h 562124" name="connsiteY20"/>
              <a:gd fmla="*/ 304349 w 608697" name="connsiteX21"/>
              <a:gd fmla="*/ 51847 h 562124" name="connsiteY21"/>
              <a:gd fmla="*/ 433249 w 608697" name="connsiteX22"/>
              <a:gd fmla="*/ 0 h 562124" name="connsiteY22"/>
              <a:gd fmla="*/ 608697 w 608697" name="connsiteX23"/>
              <a:gd fmla="*/ 175282 h 562124" name="connsiteY23"/>
              <a:gd fmla="*/ 537309 w 608697" name="connsiteX24"/>
              <a:gd fmla="*/ 342593 h 562124" name="connsiteY24"/>
              <a:gd fmla="*/ 356864 w 608697" name="connsiteX25"/>
              <a:gd fmla="*/ 517354 h 562124" name="connsiteY25"/>
              <a:gd fmla="*/ 317104 w 608697" name="connsiteX26"/>
              <a:gd fmla="*/ 556835 h 562124" name="connsiteY26"/>
              <a:gd fmla="*/ 304349 w 608697" name="connsiteX27"/>
              <a:gd fmla="*/ 562124 h 562124" name="connsiteY27"/>
              <a:gd fmla="*/ 291593 w 608697" name="connsiteX28"/>
              <a:gd fmla="*/ 556835 h 562124" name="connsiteY28"/>
              <a:gd fmla="*/ 251834 w 608697" name="connsiteX29"/>
              <a:gd fmla="*/ 517354 h 562124" name="connsiteY29"/>
              <a:gd fmla="*/ 71388 w 608697" name="connsiteX30"/>
              <a:gd fmla="*/ 342593 h 562124" name="connsiteY30"/>
              <a:gd fmla="*/ 0 w 608697" name="connsiteX31"/>
              <a:gd fmla="*/ 175282 h 562124" name="connsiteY31"/>
              <a:gd fmla="*/ 175448 w 608697" name="connsiteX32"/>
              <a:gd fmla="*/ 0 h 562124" name="connsiteY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h="562124" w="608697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22" name="矩形 21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3" y="2578563"/>
              <a:ext cx="2592880" cy="4389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77394" y="3709877"/>
            <a:ext cx="2073806" cy="1143684"/>
            <a:chOff x="9093922" y="2192795"/>
            <a:chExt cx="1724320" cy="1143684"/>
          </a:xfrm>
        </p:grpSpPr>
        <p:sp>
          <p:nvSpPr>
            <p:cNvPr id="28" name="矩形 27"/>
            <p:cNvSpPr/>
            <p:nvPr/>
          </p:nvSpPr>
          <p:spPr>
            <a:xfrm>
              <a:off x="9093922" y="2192794"/>
              <a:ext cx="172432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93923" y="2542351"/>
              <a:ext cx="1724318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65198" y="3709877"/>
            <a:ext cx="2073806" cy="1143684"/>
            <a:chOff x="9093922" y="2192795"/>
            <a:chExt cx="1724320" cy="1143684"/>
          </a:xfrm>
        </p:grpSpPr>
        <p:sp>
          <p:nvSpPr>
            <p:cNvPr id="31" name="矩形 30"/>
            <p:cNvSpPr/>
            <p:nvPr/>
          </p:nvSpPr>
          <p:spPr>
            <a:xfrm>
              <a:off x="9093922" y="2192794"/>
              <a:ext cx="172432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93923" y="2542351"/>
              <a:ext cx="1724318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3001" y="3709877"/>
            <a:ext cx="2073806" cy="1143684"/>
            <a:chOff x="9093922" y="2192795"/>
            <a:chExt cx="1724320" cy="1143684"/>
          </a:xfrm>
        </p:grpSpPr>
        <p:sp>
          <p:nvSpPr>
            <p:cNvPr id="34" name="矩形 33"/>
            <p:cNvSpPr/>
            <p:nvPr/>
          </p:nvSpPr>
          <p:spPr>
            <a:xfrm>
              <a:off x="9093921" y="2192794"/>
              <a:ext cx="172432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093924" y="2542351"/>
              <a:ext cx="1724318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40803" y="3709877"/>
            <a:ext cx="2073806" cy="1143684"/>
            <a:chOff x="9093922" y="2192795"/>
            <a:chExt cx="1724320" cy="1143684"/>
          </a:xfrm>
        </p:grpSpPr>
        <p:sp>
          <p:nvSpPr>
            <p:cNvPr id="37" name="矩形 36"/>
            <p:cNvSpPr/>
            <p:nvPr/>
          </p:nvSpPr>
          <p:spPr>
            <a:xfrm>
              <a:off x="9093920" y="2192794"/>
              <a:ext cx="172432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093924" y="2542351"/>
              <a:ext cx="1724318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38348511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9"/>
      <p:bldP grpId="0" spid="10"/>
      <p:bldP grpId="0" spid="40"/>
      <p:bldP grpId="0" spid="13"/>
      <p:bldP grpId="0" spid="41"/>
      <p:bldP grpId="0" spid="16"/>
      <p:bldP grpId="0" spid="4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平行四边形 2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3825810" y="359616"/>
            <a:ext cx="4540380" cy="831444"/>
            <a:chOff x="7573713" y="2014885"/>
            <a:chExt cx="4540380" cy="831444"/>
          </a:xfrm>
        </p:grpSpPr>
        <p:sp>
          <p:nvSpPr>
            <p:cNvPr id="17" name="矩形 16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73713" y="2578563"/>
              <a:ext cx="4540380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2000" y="2375742"/>
            <a:ext cx="10697028" cy="1764459"/>
            <a:chOff x="762000" y="2375742"/>
            <a:chExt cx="10697028" cy="1764459"/>
          </a:xfrm>
        </p:grpSpPr>
        <p:grpSp>
          <p:nvGrpSpPr>
            <p:cNvPr id="15" name="组合 14"/>
            <p:cNvGrpSpPr/>
            <p:nvPr/>
          </p:nvGrpSpPr>
          <p:grpSpPr>
            <a:xfrm>
              <a:off x="762000" y="2375742"/>
              <a:ext cx="10697028" cy="1764459"/>
              <a:chOff x="348343" y="2525486"/>
              <a:chExt cx="11263085" cy="185782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8343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3" name="平行四边形 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" name="平行四边形 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970590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7" name="平行四边形 6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5592837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0" name="平行四边形 9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" name="平行四边形 10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215085" y="2525486"/>
                <a:ext cx="3396343" cy="1857829"/>
                <a:chOff x="348343" y="2525486"/>
                <a:chExt cx="3396343" cy="1857829"/>
              </a:xfrm>
            </p:grpSpPr>
            <p:sp>
              <p:nvSpPr>
                <p:cNvPr id="13" name="平行四边形 12"/>
                <p:cNvSpPr/>
                <p:nvPr/>
              </p:nvSpPr>
              <p:spPr>
                <a:xfrm>
                  <a:off x="348343" y="2525486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flipV="1">
                  <a:off x="348343" y="3483430"/>
                  <a:ext cx="3396343" cy="899885"/>
                </a:xfrm>
                <a:prstGeom prst="parallelogram">
                  <a:avLst>
                    <a:gd fmla="val 100151" name="adj"/>
                  </a:avLst>
                </a:prstGeom>
                <a:solidFill>
                  <a:schemeClr val="accent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1337922" y="2604610"/>
              <a:ext cx="2073806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37923" y="3417412"/>
              <a:ext cx="207380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813110" y="2604610"/>
              <a:ext cx="2073806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6318840" y="2604610"/>
              <a:ext cx="2073806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811872" y="2604610"/>
              <a:ext cx="2073806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13110" y="3417412"/>
              <a:ext cx="207380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88297" y="3417412"/>
              <a:ext cx="207380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763484" y="3417412"/>
              <a:ext cx="207380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86330" y="4743186"/>
            <a:ext cx="10430958" cy="560527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294915275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7910286" y="483260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4" name="组合 33"/>
          <p:cNvGrpSpPr/>
          <p:nvPr/>
        </p:nvGrpSpPr>
        <p:grpSpPr>
          <a:xfrm>
            <a:off x="4550565" y="3611563"/>
            <a:ext cx="1022526" cy="1007309"/>
            <a:chOff x="1517474" y="2111088"/>
            <a:chExt cx="1393648" cy="1372908"/>
          </a:xfrm>
        </p:grpSpPr>
        <p:sp>
          <p:nvSpPr>
            <p:cNvPr id="35" name="菱形 34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6" name="六边形 5"/>
            <p:cNvSpPr/>
            <p:nvPr/>
          </p:nvSpPr>
          <p:spPr>
            <a:xfrm>
              <a:off x="1927727" y="2618401"/>
              <a:ext cx="573142" cy="358280"/>
            </a:xfrm>
            <a:custGeom>
              <a:gdLst>
                <a:gd fmla="*/ 218748 w 607427" name="connsiteX0"/>
                <a:gd fmla="*/ 211767 h 379713" name="connsiteY0"/>
                <a:gd fmla="*/ 303678 w 607427" name="connsiteX1"/>
                <a:gd fmla="*/ 286283 h 379713" name="connsiteY1"/>
                <a:gd fmla="*/ 388608 w 607427" name="connsiteX2"/>
                <a:gd fmla="*/ 211767 h 379713" name="connsiteY2"/>
                <a:gd fmla="*/ 580118 w 607427" name="connsiteX3"/>
                <a:gd fmla="*/ 379713 h 379713" name="connsiteY3"/>
                <a:gd fmla="*/ 27238 w 607427" name="connsiteX4"/>
                <a:gd fmla="*/ 379713 h 379713" name="connsiteY4"/>
                <a:gd fmla="*/ 607427 w 607427" name="connsiteX5"/>
                <a:gd fmla="*/ 19970 h 379713" name="connsiteY5"/>
                <a:gd fmla="*/ 607427 w 607427" name="connsiteX6"/>
                <a:gd fmla="*/ 359531 h 379713" name="connsiteY6"/>
                <a:gd fmla="*/ 413725 w 607427" name="connsiteX7"/>
                <a:gd fmla="*/ 189751 h 379713" name="connsiteY7"/>
                <a:gd fmla="*/ 0 w 607427" name="connsiteX8"/>
                <a:gd fmla="*/ 19970 h 379713" name="connsiteY8"/>
                <a:gd fmla="*/ 193561 w 607427" name="connsiteX9"/>
                <a:gd fmla="*/ 189751 h 379713" name="connsiteY9"/>
                <a:gd fmla="*/ 0 w 607427" name="connsiteX10"/>
                <a:gd fmla="*/ 359531 h 379713" name="connsiteY10"/>
                <a:gd fmla="*/ 27379 w 607427" name="connsiteX11"/>
                <a:gd fmla="*/ 0 h 379713" name="connsiteY11"/>
                <a:gd fmla="*/ 579906 w 607427" name="connsiteX12"/>
                <a:gd fmla="*/ 0 h 379713" name="connsiteY12"/>
                <a:gd fmla="*/ 303694 w 607427" name="connsiteX13"/>
                <a:gd fmla="*/ 242251 h 379713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379713" w="607427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691889" y="3611563"/>
            <a:ext cx="1022526" cy="1007309"/>
            <a:chOff x="1517474" y="2111088"/>
            <a:chExt cx="1393648" cy="1372908"/>
          </a:xfrm>
        </p:grpSpPr>
        <p:sp>
          <p:nvSpPr>
            <p:cNvPr id="38" name="菱形 37"/>
            <p:cNvSpPr/>
            <p:nvPr/>
          </p:nvSpPr>
          <p:spPr>
            <a:xfrm rot="16200000">
              <a:off x="1527844" y="2100718"/>
              <a:ext cx="1372908" cy="1393648"/>
            </a:xfrm>
            <a:prstGeom prst="diamond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9" name="六边形 9"/>
            <p:cNvSpPr/>
            <p:nvPr/>
          </p:nvSpPr>
          <p:spPr>
            <a:xfrm>
              <a:off x="1975155" y="2510971"/>
              <a:ext cx="478284" cy="573142"/>
            </a:xfrm>
            <a:custGeom>
              <a:gdLst>
                <a:gd fmla="*/ 234347 w 506307" name="connsiteX0"/>
                <a:gd fmla="*/ 379219 h 606722" name="connsiteY0"/>
                <a:gd fmla="*/ 271960 w 506307" name="connsiteX1"/>
                <a:gd fmla="*/ 379219 h 606722" name="connsiteY1"/>
                <a:gd fmla="*/ 278451 w 506307" name="connsiteX2"/>
                <a:gd fmla="*/ 385705 h 606722" name="connsiteY2"/>
                <a:gd fmla="*/ 278451 w 506307" name="connsiteX3"/>
                <a:gd fmla="*/ 448520 h 606722" name="connsiteY3"/>
                <a:gd fmla="*/ 271960 w 506307" name="connsiteX4"/>
                <a:gd fmla="*/ 455006 h 606722" name="connsiteY4"/>
                <a:gd fmla="*/ 234347 w 506307" name="connsiteX5"/>
                <a:gd fmla="*/ 455006 h 606722" name="connsiteY5"/>
                <a:gd fmla="*/ 227856 w 506307" name="connsiteX6"/>
                <a:gd fmla="*/ 448520 h 606722" name="connsiteY6"/>
                <a:gd fmla="*/ 227856 w 506307" name="connsiteX7"/>
                <a:gd fmla="*/ 385705 h 606722" name="connsiteY7"/>
                <a:gd fmla="*/ 234347 w 506307" name="connsiteX8"/>
                <a:gd fmla="*/ 379219 h 606722" name="connsiteY8"/>
                <a:gd fmla="*/ 234331 w 506307" name="connsiteX9"/>
                <a:gd fmla="*/ 328645 h 606722" name="connsiteY9"/>
                <a:gd fmla="*/ 177194 w 506307" name="connsiteX10"/>
                <a:gd fmla="*/ 385700 h 606722" name="connsiteY10"/>
                <a:gd fmla="*/ 177194 w 506307" name="connsiteX11"/>
                <a:gd fmla="*/ 448532 h 606722" name="connsiteY11"/>
                <a:gd fmla="*/ 234331 w 506307" name="connsiteX12"/>
                <a:gd fmla="*/ 505587 h 606722" name="connsiteY12"/>
                <a:gd fmla="*/ 271977 w 506307" name="connsiteX13"/>
                <a:gd fmla="*/ 505587 h 606722" name="connsiteY13"/>
                <a:gd fmla="*/ 329113 w 506307" name="connsiteX14"/>
                <a:gd fmla="*/ 448532 h 606722" name="connsiteY14"/>
                <a:gd fmla="*/ 329113 w 506307" name="connsiteX15"/>
                <a:gd fmla="*/ 385700 h 606722" name="connsiteY15"/>
                <a:gd fmla="*/ 271977 w 506307" name="connsiteX16"/>
                <a:gd fmla="*/ 328645 h 606722" name="connsiteY16"/>
                <a:gd fmla="*/ 253109 w 506307" name="connsiteX17"/>
                <a:gd fmla="*/ 0 h 606722" name="connsiteY17"/>
                <a:gd fmla="*/ 430303 w 506307" name="connsiteX18"/>
                <a:gd fmla="*/ 176942 h 606722" name="connsiteY18"/>
                <a:gd fmla="*/ 430303 w 506307" name="connsiteX19"/>
                <a:gd fmla="*/ 252749 h 606722" name="connsiteY19"/>
                <a:gd fmla="*/ 480943 w 506307" name="connsiteX20"/>
                <a:gd fmla="*/ 252749 h 606722" name="connsiteY20"/>
                <a:gd fmla="*/ 506307 w 506307" name="connsiteX21"/>
                <a:gd fmla="*/ 278077 h 606722" name="connsiteY21"/>
                <a:gd fmla="*/ 506307 w 506307" name="connsiteX22"/>
                <a:gd fmla="*/ 581394 h 606722" name="connsiteY22"/>
                <a:gd fmla="*/ 480943 w 506307" name="connsiteX23"/>
                <a:gd fmla="*/ 606722 h 606722" name="connsiteY23"/>
                <a:gd fmla="*/ 25275 w 506307" name="connsiteX24"/>
                <a:gd fmla="*/ 606722 h 606722" name="connsiteY24"/>
                <a:gd fmla="*/ 0 w 506307" name="connsiteX25"/>
                <a:gd fmla="*/ 581394 h 606722" name="connsiteY25"/>
                <a:gd fmla="*/ 0 w 506307" name="connsiteX26"/>
                <a:gd fmla="*/ 278077 h 606722" name="connsiteY26"/>
                <a:gd fmla="*/ 25275 w 506307" name="connsiteX27"/>
                <a:gd fmla="*/ 252749 h 606722" name="connsiteY27"/>
                <a:gd fmla="*/ 379753 w 506307" name="connsiteX28"/>
                <a:gd fmla="*/ 252749 h 606722" name="connsiteY28"/>
                <a:gd fmla="*/ 379753 w 506307" name="connsiteX29"/>
                <a:gd fmla="*/ 176942 h 606722" name="connsiteY29"/>
                <a:gd fmla="*/ 253109 w 506307" name="connsiteX30"/>
                <a:gd fmla="*/ 50568 h 606722" name="connsiteY30"/>
                <a:gd fmla="*/ 126554 w 506307" name="connsiteX31"/>
                <a:gd fmla="*/ 176942 h 606722" name="connsiteY31"/>
                <a:gd fmla="*/ 101279 w 506307" name="connsiteX32"/>
                <a:gd fmla="*/ 202270 h 606722" name="connsiteY32"/>
                <a:gd fmla="*/ 75915 w 506307" name="connsiteX33"/>
                <a:gd fmla="*/ 176942 h 606722" name="connsiteY33"/>
                <a:gd fmla="*/ 253109 w 506307" name="connsiteX34"/>
                <a:gd fmla="*/ 0 h 606722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b="b" l="l" r="r" t="t"/>
              <a:pathLst>
                <a:path h="606722" w="506307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2" name="ísḷïde">
            <a:extLst>
              <a:ext uri="{FF2B5EF4-FFF2-40B4-BE49-F238E27FC236}">
                <a16:creationId xmlns:a16="http://schemas.microsoft.com/office/drawing/2014/main" id="{88E51860-0485-4953-BBCB-FFBD86546BCE}"/>
              </a:ext>
            </a:extLst>
          </p:cNvPr>
          <p:cNvGrpSpPr/>
          <p:nvPr/>
        </p:nvGrpSpPr>
        <p:grpSpPr>
          <a:xfrm>
            <a:off x="1421326" y="1515154"/>
            <a:ext cx="2266378" cy="4565181"/>
            <a:chOff x="4822387" y="794461"/>
            <a:chExt cx="2547217" cy="5130884"/>
          </a:xfrm>
        </p:grpSpPr>
        <p:grpSp>
          <p:nvGrpSpPr>
            <p:cNvPr id="14" name="î$ḷïďê">
              <a:extLst>
                <a:ext uri="{FF2B5EF4-FFF2-40B4-BE49-F238E27FC236}">
                  <a16:creationId xmlns:a16="http://schemas.microsoft.com/office/drawing/2014/main" id="{FA5938F1-B063-4312-AB5A-ACA9C60A1C29}"/>
                </a:ext>
              </a:extLst>
            </p:cNvPr>
            <p:cNvGrpSpPr/>
            <p:nvPr/>
          </p:nvGrpSpPr>
          <p:grpSpPr>
            <a:xfrm>
              <a:off x="4822387" y="794461"/>
              <a:ext cx="2547217" cy="5130884"/>
              <a:chOff x="8853485" y="3998913"/>
              <a:chExt cx="3106735" cy="6257925"/>
            </a:xfrm>
            <a:effectLst/>
          </p:grpSpPr>
          <p:sp>
            <p:nvSpPr>
              <p:cNvPr id="16" name="ïśḻiḋe">
                <a:extLst>
                  <a:ext uri="{FF2B5EF4-FFF2-40B4-BE49-F238E27FC236}">
                    <a16:creationId xmlns:a16="http://schemas.microsoft.com/office/drawing/2014/main" id="{63678147-70FC-43B9-900C-2AFC83E7DFDD}"/>
                  </a:ext>
                </a:extLst>
              </p:cNvPr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gdLst>
                  <a:gd fmla="*/ 8594 w 8630" name="T0"/>
                  <a:gd fmla="*/ 3320 h 17382" name="T1"/>
                  <a:gd fmla="*/ 8596 w 8630" name="T2"/>
                  <a:gd fmla="*/ 3320 h 17382" name="T3"/>
                  <a:gd fmla="*/ 8629 w 8630" name="T4"/>
                  <a:gd fmla="*/ 3353 h 17382" name="T5"/>
                  <a:gd fmla="*/ 8629 w 8630" name="T6"/>
                  <a:gd fmla="*/ 4419 h 17382" name="T7"/>
                  <a:gd fmla="*/ 8596 w 8630" name="T8"/>
                  <a:gd fmla="*/ 4452 h 17382" name="T9"/>
                  <a:gd fmla="*/ 8594 w 8630" name="T10"/>
                  <a:gd fmla="*/ 4452 h 17382" name="T11"/>
                  <a:gd fmla="*/ 8594 w 8630" name="T12"/>
                  <a:gd fmla="*/ 16371 h 17382" name="T13"/>
                  <a:gd fmla="*/ 7584 w 8630" name="T14"/>
                  <a:gd fmla="*/ 17381 h 17382" name="T15"/>
                  <a:gd fmla="*/ 1043 w 8630" name="T16"/>
                  <a:gd fmla="*/ 17381 h 17382" name="T17"/>
                  <a:gd fmla="*/ 33 w 8630" name="T18"/>
                  <a:gd fmla="*/ 16371 h 17382" name="T19"/>
                  <a:gd fmla="*/ 33 w 8630" name="T20"/>
                  <a:gd fmla="*/ 5859 h 17382" name="T21"/>
                  <a:gd fmla="*/ 33 w 8630" name="T22"/>
                  <a:gd fmla="*/ 5859 h 17382" name="T23"/>
                  <a:gd fmla="*/ 0 w 8630" name="T24"/>
                  <a:gd fmla="*/ 5826 h 17382" name="T25"/>
                  <a:gd fmla="*/ 0 w 8630" name="T26"/>
                  <a:gd fmla="*/ 4760 h 17382" name="T27"/>
                  <a:gd fmla="*/ 33 w 8630" name="T28"/>
                  <a:gd fmla="*/ 4727 h 17382" name="T29"/>
                  <a:gd fmla="*/ 33 w 8630" name="T30"/>
                  <a:gd fmla="*/ 4727 h 17382" name="T31"/>
                  <a:gd fmla="*/ 33 w 8630" name="T32"/>
                  <a:gd fmla="*/ 4452 h 17382" name="T33"/>
                  <a:gd fmla="*/ 33 w 8630" name="T34"/>
                  <a:gd fmla="*/ 4452 h 17382" name="T35"/>
                  <a:gd fmla="*/ 0 w 8630" name="T36"/>
                  <a:gd fmla="*/ 4419 h 17382" name="T37"/>
                  <a:gd fmla="*/ 0 w 8630" name="T38"/>
                  <a:gd fmla="*/ 3353 h 17382" name="T39"/>
                  <a:gd fmla="*/ 33 w 8630" name="T40"/>
                  <a:gd fmla="*/ 3320 h 17382" name="T41"/>
                  <a:gd fmla="*/ 33 w 8630" name="T42"/>
                  <a:gd fmla="*/ 3320 h 17382" name="T43"/>
                  <a:gd fmla="*/ 33 w 8630" name="T44"/>
                  <a:gd fmla="*/ 2704 h 17382" name="T45"/>
                  <a:gd fmla="*/ 33 w 8630" name="T46"/>
                  <a:gd fmla="*/ 2704 h 17382" name="T47"/>
                  <a:gd fmla="*/ 0 w 8630" name="T48"/>
                  <a:gd fmla="*/ 2672 h 17382" name="T49"/>
                  <a:gd fmla="*/ 0 w 8630" name="T50"/>
                  <a:gd fmla="*/ 2075 h 17382" name="T51"/>
                  <a:gd fmla="*/ 33 w 8630" name="T52"/>
                  <a:gd fmla="*/ 2042 h 17382" name="T53"/>
                  <a:gd fmla="*/ 33 w 8630" name="T54"/>
                  <a:gd fmla="*/ 2042 h 17382" name="T55"/>
                  <a:gd fmla="*/ 33 w 8630" name="T56"/>
                  <a:gd fmla="*/ 1010 h 17382" name="T57"/>
                  <a:gd fmla="*/ 1043 w 8630" name="T58"/>
                  <a:gd fmla="*/ 0 h 17382" name="T59"/>
                  <a:gd fmla="*/ 7584 w 8630" name="T60"/>
                  <a:gd fmla="*/ 0 h 17382" name="T61"/>
                  <a:gd fmla="*/ 8594 w 8630" name="T62"/>
                  <a:gd fmla="*/ 1010 h 17382" name="T63"/>
                  <a:gd fmla="*/ 8594 w 8630" name="T64"/>
                  <a:gd fmla="*/ 3320 h 17382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w 8630" name="T99"/>
                  <a:gd fmla="*/ 0 h 17382" name="T100"/>
                  <a:gd fmla="*/ 8630 w 8630" name="T101"/>
                  <a:gd fmla="*/ 17382 h 17382" name="T10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T102" l="T99" r="T101" t="T100"/>
                <a:pathLst>
                  <a:path h="17382" w="8630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17" name="ïSḻïḓè">
                <a:extLst>
                  <a:ext uri="{FF2B5EF4-FFF2-40B4-BE49-F238E27FC236}">
                    <a16:creationId xmlns:a16="http://schemas.microsoft.com/office/drawing/2014/main" id="{2491508F-346B-4175-8857-31D462FA09A6}"/>
                  </a:ext>
                </a:extLst>
              </p:cNvPr>
              <p:cNvSpPr/>
              <p:nvPr/>
            </p:nvSpPr>
            <p:spPr bwMode="auto">
              <a:xfrm>
                <a:off x="8888413" y="4021139"/>
                <a:ext cx="3036887" cy="6211887"/>
              </a:xfrm>
              <a:custGeom>
                <a:gdLst>
                  <a:gd fmla="*/ 947 w 8436" name="T0"/>
                  <a:gd fmla="*/ 17255 h 17256" name="T1"/>
                  <a:gd fmla="*/ 0 w 8436" name="T2"/>
                  <a:gd fmla="*/ 16308 h 17256" name="T3"/>
                  <a:gd fmla="*/ 0 w 8436" name="T4"/>
                  <a:gd fmla="*/ 947 h 17256" name="T5"/>
                  <a:gd fmla="*/ 947 w 8436" name="T6"/>
                  <a:gd fmla="*/ 0 h 17256" name="T7"/>
                  <a:gd fmla="*/ 7488 w 8436" name="T8"/>
                  <a:gd fmla="*/ 0 h 17256" name="T9"/>
                  <a:gd fmla="*/ 8435 w 8436" name="T10"/>
                  <a:gd fmla="*/ 947 h 17256" name="T11"/>
                  <a:gd fmla="*/ 8435 w 8436" name="T12"/>
                  <a:gd fmla="*/ 16308 h 17256" name="T13"/>
                  <a:gd fmla="*/ 7488 w 8436" name="T14"/>
                  <a:gd fmla="*/ 17255 h 17256" name="T15"/>
                  <a:gd fmla="*/ 947 w 8436" name="T16"/>
                  <a:gd fmla="*/ 17255 h 17256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8436" name="T27"/>
                  <a:gd fmla="*/ 0 h 17256" name="T28"/>
                  <a:gd fmla="*/ 8436 w 8436" name="T29"/>
                  <a:gd fmla="*/ 17256 h 17256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7256" w="843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19" name="ïšľïďê">
                <a:extLst>
                  <a:ext uri="{FF2B5EF4-FFF2-40B4-BE49-F238E27FC236}">
                    <a16:creationId xmlns:a16="http://schemas.microsoft.com/office/drawing/2014/main" id="{C51A1FFB-4C1B-4A1E-ACEC-15B71271A6C0}"/>
                  </a:ext>
                </a:extLst>
              </p:cNvPr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gdLst>
                  <a:gd fmla="*/ 95 w 191" name="T0"/>
                  <a:gd fmla="*/ 190 h 191" name="T1"/>
                  <a:gd fmla="*/ 0 w 191" name="T2"/>
                  <a:gd fmla="*/ 95 h 191" name="T3"/>
                  <a:gd fmla="*/ 95 w 191" name="T4"/>
                  <a:gd fmla="*/ 0 h 191" name="T5"/>
                  <a:gd fmla="*/ 190 w 191" name="T6"/>
                  <a:gd fmla="*/ 95 h 191" name="T7"/>
                  <a:gd fmla="*/ 95 w 191" name="T8"/>
                  <a:gd fmla="*/ 190 h 191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91" name="T15"/>
                  <a:gd fmla="*/ 0 h 191" name="T16"/>
                  <a:gd fmla="*/ 191 w 191" name="T17"/>
                  <a:gd fmla="*/ 191 h 191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1" w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20" name="iş1îḋe">
                <a:extLst>
                  <a:ext uri="{FF2B5EF4-FFF2-40B4-BE49-F238E27FC236}">
                    <a16:creationId xmlns:a16="http://schemas.microsoft.com/office/drawing/2014/main" id="{0D2301B4-3906-40E4-A70A-181C8BE43087}"/>
                  </a:ext>
                </a:extLst>
              </p:cNvPr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gdLst>
                  <a:gd fmla="*/ 1143 w 1209" name="T0"/>
                  <a:gd fmla="*/ 129 h 130" name="T1"/>
                  <a:gd fmla="*/ 64 w 1209" name="T2"/>
                  <a:gd fmla="*/ 129 h 130" name="T3"/>
                  <a:gd fmla="*/ 0 w 1209" name="T4"/>
                  <a:gd fmla="*/ 65 h 130" name="T5"/>
                  <a:gd fmla="*/ 64 w 1209" name="T6"/>
                  <a:gd fmla="*/ 0 h 130" name="T7"/>
                  <a:gd fmla="*/ 1143 w 1209" name="T8"/>
                  <a:gd fmla="*/ 0 h 130" name="T9"/>
                  <a:gd fmla="*/ 1208 w 1209" name="T10"/>
                  <a:gd fmla="*/ 65 h 130" name="T11"/>
                  <a:gd fmla="*/ 1143 w 1209" name="T12"/>
                  <a:gd fmla="*/ 129 h 13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  <a:gd fmla="*/ 0 w 1209" name="T21"/>
                  <a:gd fmla="*/ 0 h 130" name="T22"/>
                  <a:gd fmla="*/ 1209 w 1209" name="T23"/>
                  <a:gd fmla="*/ 130 h 130" name="T24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T24" l="T21" r="T23" t="T22"/>
                <a:pathLst>
                  <a:path h="130" w="1209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  <p:sp>
            <p:nvSpPr>
              <p:cNvPr id="21" name="íṩ1ïďé">
                <a:extLst>
                  <a:ext uri="{FF2B5EF4-FFF2-40B4-BE49-F238E27FC236}">
                    <a16:creationId xmlns:a16="http://schemas.microsoft.com/office/drawing/2014/main" id="{6F1999B6-9ABD-4823-9DC6-A8FB2AED67EE}"/>
                  </a:ext>
                </a:extLst>
              </p:cNvPr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gdLst>
                  <a:gd fmla="*/ 84 w 1187" name="T0"/>
                  <a:gd fmla="*/ 593 h 1186" name="T1"/>
                  <a:gd fmla="*/ 593 w 1187" name="T2"/>
                  <a:gd fmla="*/ 1102 h 1186" name="T3"/>
                  <a:gd fmla="*/ 1102 w 1187" name="T4"/>
                  <a:gd fmla="*/ 593 h 1186" name="T5"/>
                  <a:gd fmla="*/ 593 w 1187" name="T6"/>
                  <a:gd fmla="*/ 83 h 1186" name="T7"/>
                  <a:gd fmla="*/ 84 w 1187" name="T8"/>
                  <a:gd fmla="*/ 593 h 1186" name="T9"/>
                  <a:gd fmla="*/ 0 w 1187" name="T10"/>
                  <a:gd fmla="*/ 593 h 1186" name="T11"/>
                  <a:gd fmla="*/ 593 w 1187" name="T12"/>
                  <a:gd fmla="*/ 0 h 1186" name="T13"/>
                  <a:gd fmla="*/ 1186 w 1187" name="T14"/>
                  <a:gd fmla="*/ 593 h 1186" name="T15"/>
                  <a:gd fmla="*/ 593 w 1187" name="T16"/>
                  <a:gd fmla="*/ 1185 h 1186" name="T17"/>
                  <a:gd fmla="*/ 0 w 1187" name="T18"/>
                  <a:gd fmla="*/ 593 h 118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187" name="T30"/>
                  <a:gd fmla="*/ 0 h 1186" name="T31"/>
                  <a:gd fmla="*/ 1187 w 1187" name="T32"/>
                  <a:gd fmla="*/ 1186 h 1186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186" w="1187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lc="http://schemas.openxmlformats.org/drawingml/2006/lockedCanvas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 wrap="none"/>
              <a:lstStyle/>
              <a:p>
                <a:endParaRPr lang="en-US"/>
              </a:p>
            </p:txBody>
          </p:sp>
        </p:grpSp>
        <p:sp>
          <p:nvSpPr>
            <p:cNvPr id="15" name="îšḻïḍe">
              <a:extLst>
                <a:ext uri="{FF2B5EF4-FFF2-40B4-BE49-F238E27FC236}">
                  <a16:creationId xmlns:a16="http://schemas.microsoft.com/office/drawing/2014/main" id="{610EF346-6F89-4774-A5BD-B6EB8822BA19}"/>
                </a:ext>
              </a:extLst>
            </p:cNvPr>
            <p:cNvSpPr/>
            <p:nvPr/>
          </p:nvSpPr>
          <p:spPr>
            <a:xfrm>
              <a:off x="4958975" y="1234402"/>
              <a:ext cx="2274048" cy="4087006"/>
            </a:xfrm>
            <a:prstGeom prst="rect">
              <a:avLst/>
            </a:prstGeom>
            <a:blipFill>
              <a:blip r:embed="rId3"/>
              <a:stretch>
                <a:fillRect l="-110445" r="-10906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1972" y="359616"/>
            <a:ext cx="4743171" cy="831444"/>
            <a:chOff x="8386922" y="2014885"/>
            <a:chExt cx="4743171" cy="831444"/>
          </a:xfrm>
        </p:grpSpPr>
        <p:sp>
          <p:nvSpPr>
            <p:cNvPr id="23" name="矩形 22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企业发展规划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86922" y="2578563"/>
              <a:ext cx="4743170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64503" y="2196530"/>
            <a:ext cx="6469413" cy="1003325"/>
            <a:chOff x="8386920" y="2192795"/>
            <a:chExt cx="6469413" cy="1003325"/>
          </a:xfrm>
        </p:grpSpPr>
        <p:sp>
          <p:nvSpPr>
            <p:cNvPr id="26" name="矩形 25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86919" y="2542351"/>
              <a:ext cx="6469413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04896" y="4505852"/>
            <a:ext cx="3009048" cy="1143684"/>
            <a:chOff x="8705106" y="2192795"/>
            <a:chExt cx="2501951" cy="1143684"/>
          </a:xfrm>
        </p:grpSpPr>
        <p:sp>
          <p:nvSpPr>
            <p:cNvPr id="29" name="矩形 28"/>
            <p:cNvSpPr/>
            <p:nvPr/>
          </p:nvSpPr>
          <p:spPr>
            <a:xfrm>
              <a:off x="8705106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05106" y="2542351"/>
              <a:ext cx="206846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46220" y="4505852"/>
            <a:ext cx="3009048" cy="1143684"/>
            <a:chOff x="8705106" y="2192795"/>
            <a:chExt cx="2501951" cy="1143684"/>
          </a:xfrm>
        </p:grpSpPr>
        <p:sp>
          <p:nvSpPr>
            <p:cNvPr id="32" name="矩形 31"/>
            <p:cNvSpPr/>
            <p:nvPr/>
          </p:nvSpPr>
          <p:spPr>
            <a:xfrm>
              <a:off x="8705107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705107" y="2542351"/>
              <a:ext cx="206846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6504543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1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任意多边形 23"/>
          <p:cNvSpPr/>
          <p:nvPr/>
        </p:nvSpPr>
        <p:spPr>
          <a:xfrm flipH="1" flipV="1">
            <a:off x="442806" y="0"/>
            <a:ext cx="11749195" cy="6858000"/>
          </a:xfrm>
          <a:custGeom>
            <a:gdLst>
              <a:gd fmla="*/ 4880836 w 11749195" name="connsiteX0"/>
              <a:gd fmla="*/ 6858000 h 6858000" name="connsiteY0"/>
              <a:gd fmla="*/ 0 w 11749195" name="connsiteX1"/>
              <a:gd fmla="*/ 6858000 h 6858000" name="connsiteY1"/>
              <a:gd fmla="*/ 0 w 11749195" name="connsiteX2"/>
              <a:gd fmla="*/ 0 h 6858000" name="connsiteY2"/>
              <a:gd fmla="*/ 11749195 w 11749195" name="connsiteX3"/>
              <a:gd fmla="*/ 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1749195">
                <a:moveTo>
                  <a:pt x="4880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17491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5177823" y="1717064"/>
            <a:ext cx="6336030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charset="0" panose="020b0502020202020204" pitchFamily="34" typeface="Century Gothic"/>
              </a:defRPr>
            </a:lvl1pPr>
          </a:lstStyle>
          <a:p>
            <a:pPr algn="ctr"/>
            <a:r>
              <a:rPr altLang="zh-CN" i="1" lang="en-US" sz="23900">
                <a:solidFill>
                  <a:schemeClr val="bg1">
                    <a:alpha val="5000"/>
                  </a:schemeClr>
                </a:solidFill>
              </a:rPr>
              <a:t>2018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0" y="0"/>
            <a:ext cx="6704217" cy="6694109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blipFill>
            <a:blip r:embed="rId3"/>
            <a:stretch>
              <a:fillRect l="-38828" r="-38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平行四边形 2"/>
          <p:cNvSpPr/>
          <p:nvPr/>
        </p:nvSpPr>
        <p:spPr>
          <a:xfrm>
            <a:off x="4236079" y="813870"/>
            <a:ext cx="1756372" cy="1493822"/>
          </a:xfrm>
          <a:prstGeom prst="parallelogram">
            <a:avLst>
              <a:gd fmla="val 100151" name="adj"/>
            </a:avLst>
          </a:prstGeom>
          <a:solidFill>
            <a:srgbClr val="2C2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1702052" y="4571999"/>
            <a:ext cx="1457608" cy="1240325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10067952" y="235390"/>
            <a:ext cx="1882622" cy="1607727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 flipV="1">
            <a:off x="10566399" y="5240628"/>
            <a:ext cx="1619815" cy="16173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0433812" y="982189"/>
            <a:ext cx="1098392" cy="10967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619522" y="5672962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958830" y="6049313"/>
            <a:ext cx="753840" cy="7527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2692888" y="1443030"/>
            <a:ext cx="1953378" cy="19504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188039" y="2867914"/>
            <a:ext cx="5264467" cy="15544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b="1" lang="en-US" sz="960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75318" y="2309377"/>
            <a:ext cx="3077190" cy="6400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mtClean="0" sz="3600">
                <a:solidFill>
                  <a:schemeClr val="bg1"/>
                </a:solidFill>
                <a:latin charset="0" panose="020b0502020202020204" pitchFamily="34" typeface="Century Gothic"/>
              </a:rPr>
              <a:t>BUSINESS PLAN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68416" y="4437573"/>
            <a:ext cx="7457365" cy="57790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</a:t>
            </a:r>
          </a:p>
        </p:txBody>
      </p:sp>
      <p:sp>
        <p:nvSpPr>
          <p:cNvPr id="43" name="平行四边形 42"/>
          <p:cNvSpPr/>
          <p:nvPr/>
        </p:nvSpPr>
        <p:spPr>
          <a:xfrm>
            <a:off x="6356987" y="5357777"/>
            <a:ext cx="913728" cy="345717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0384153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9"/>
      <p:bldP grpId="0" spid="9"/>
      <p:bldP grpId="0" spid="3"/>
      <p:bldP grpId="0" spid="4"/>
      <p:bldP grpId="0" spid="5"/>
      <p:bldP grpId="0" spid="10"/>
      <p:bldP grpId="0" spid="27"/>
      <p:bldP grpId="0" spid="28"/>
      <p:bldP grpId="0" spid="42"/>
      <p:bldP grpId="0" spid="4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2684656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20b0502020202020204" pitchFamily="34" typeface="Century Gothic"/>
              </a:rPr>
              <a:t>PART 01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81537" y="2682712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5400">
                <a:solidFill>
                  <a:schemeClr val="bg1"/>
                </a:solidFill>
              </a:rPr>
              <a:t>公司历程介绍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4"/>
            <a:ext cx="425119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  <p:extLst>
      <p:ext uri="{BB962C8B-B14F-4D97-AF65-F5344CB8AC3E}">
        <p14:creationId val="1376798707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5"/>
      <p:bldP grpId="0" spid="16"/>
      <p:bldP grpId="0" spid="18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" y="0"/>
            <a:ext cx="12192000" cy="6858000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7679671" y="1019630"/>
            <a:ext cx="4076900" cy="2086428"/>
          </a:xfrm>
          <a:prstGeom prst="parallelogram">
            <a:avLst>
              <a:gd fmla="val 100151" name="adj"/>
            </a:avLst>
          </a:prstGeom>
          <a:blipFill>
            <a:blip r:embed="rId3">
              <a:grayscl/>
            </a:blip>
            <a:stretch>
              <a:fillRect b="-15016" t="-152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344790" y="1558212"/>
            <a:ext cx="4710293" cy="2410578"/>
          </a:xfrm>
          <a:prstGeom prst="parallelogram">
            <a:avLst>
              <a:gd fmla="val 100151" name="adj"/>
            </a:avLst>
          </a:prstGeom>
          <a:blipFill>
            <a:blip r:embed="rId4">
              <a:grayscl/>
            </a:blip>
            <a:stretch>
              <a:fillRect b="-14961" t="-151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8077516" y="3789363"/>
            <a:ext cx="2692083" cy="1377723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6383222" y="1386114"/>
            <a:ext cx="2236090" cy="1144360"/>
          </a:xfrm>
          <a:prstGeom prst="parallelogram">
            <a:avLst>
              <a:gd fmla="val 100151" name="adj"/>
            </a:avLst>
          </a:prstGeom>
          <a:blipFill>
            <a:blip r:embed="rId5">
              <a:grayscl/>
            </a:blip>
            <a:stretch>
              <a:fillRect l="-1918" r="-18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447716" y="4219116"/>
            <a:ext cx="1961655" cy="1644655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>
            <a:off x="2763437" y="3201735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8346722" y="249198"/>
            <a:ext cx="1711678" cy="170909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98908" y="301560"/>
            <a:ext cx="3674453" cy="831444"/>
            <a:chOff x="8386922" y="2014885"/>
            <a:chExt cx="3674453" cy="831444"/>
          </a:xfrm>
        </p:grpSpPr>
        <p:sp>
          <p:nvSpPr>
            <p:cNvPr id="13" name="矩形 12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78563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66622" y="3523576"/>
            <a:ext cx="2806751" cy="862966"/>
            <a:chOff x="8386921" y="2192795"/>
            <a:chExt cx="2806751" cy="862966"/>
          </a:xfrm>
        </p:grpSpPr>
        <p:sp>
          <p:nvSpPr>
            <p:cNvPr id="16" name="矩形 15"/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86921" y="2542352"/>
              <a:ext cx="280675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9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622" y="4579242"/>
            <a:ext cx="2806751" cy="862966"/>
            <a:chOff x="8386921" y="2192795"/>
            <a:chExt cx="2806751" cy="862966"/>
          </a:xfrm>
        </p:grpSpPr>
        <p:sp>
          <p:nvSpPr>
            <p:cNvPr id="19" name="矩形 18"/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bg1">
                      <a:lumMod val="9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1" y="2542351"/>
              <a:ext cx="280675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9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739744" y="4741329"/>
            <a:ext cx="3577543" cy="925373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8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266131258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6000" y="2177143"/>
            <a:ext cx="0" cy="468085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燕尾形 2"/>
          <p:cNvSpPr/>
          <p:nvPr/>
        </p:nvSpPr>
        <p:spPr>
          <a:xfrm rot="16200000">
            <a:off x="5689600" y="1988457"/>
            <a:ext cx="812800" cy="81280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05714" y="4325256"/>
            <a:ext cx="580572" cy="580572"/>
            <a:chOff x="9559244" y="124959"/>
            <a:chExt cx="1143454" cy="1143454"/>
          </a:xfrm>
        </p:grpSpPr>
        <p:sp>
          <p:nvSpPr>
            <p:cNvPr id="17" name="椭圆 16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8" name="椭圆 4"/>
            <p:cNvSpPr/>
            <p:nvPr/>
          </p:nvSpPr>
          <p:spPr>
            <a:xfrm>
              <a:off x="9850027" y="360023"/>
              <a:ext cx="561888" cy="673327"/>
            </a:xfrm>
            <a:custGeom>
              <a:gdLst>
                <a:gd fmla="*/ 234347 w 506307" name="connsiteX0"/>
                <a:gd fmla="*/ 379219 h 606722" name="connsiteY0"/>
                <a:gd fmla="*/ 271960 w 506307" name="connsiteX1"/>
                <a:gd fmla="*/ 379219 h 606722" name="connsiteY1"/>
                <a:gd fmla="*/ 278451 w 506307" name="connsiteX2"/>
                <a:gd fmla="*/ 385705 h 606722" name="connsiteY2"/>
                <a:gd fmla="*/ 278451 w 506307" name="connsiteX3"/>
                <a:gd fmla="*/ 448520 h 606722" name="connsiteY3"/>
                <a:gd fmla="*/ 271960 w 506307" name="connsiteX4"/>
                <a:gd fmla="*/ 455006 h 606722" name="connsiteY4"/>
                <a:gd fmla="*/ 234347 w 506307" name="connsiteX5"/>
                <a:gd fmla="*/ 455006 h 606722" name="connsiteY5"/>
                <a:gd fmla="*/ 227856 w 506307" name="connsiteX6"/>
                <a:gd fmla="*/ 448520 h 606722" name="connsiteY6"/>
                <a:gd fmla="*/ 227856 w 506307" name="connsiteX7"/>
                <a:gd fmla="*/ 385705 h 606722" name="connsiteY7"/>
                <a:gd fmla="*/ 234347 w 506307" name="connsiteX8"/>
                <a:gd fmla="*/ 379219 h 606722" name="connsiteY8"/>
                <a:gd fmla="*/ 234331 w 506307" name="connsiteX9"/>
                <a:gd fmla="*/ 328645 h 606722" name="connsiteY9"/>
                <a:gd fmla="*/ 177194 w 506307" name="connsiteX10"/>
                <a:gd fmla="*/ 385700 h 606722" name="connsiteY10"/>
                <a:gd fmla="*/ 177194 w 506307" name="connsiteX11"/>
                <a:gd fmla="*/ 448532 h 606722" name="connsiteY11"/>
                <a:gd fmla="*/ 234331 w 506307" name="connsiteX12"/>
                <a:gd fmla="*/ 505587 h 606722" name="connsiteY12"/>
                <a:gd fmla="*/ 271977 w 506307" name="connsiteX13"/>
                <a:gd fmla="*/ 505587 h 606722" name="connsiteY13"/>
                <a:gd fmla="*/ 329113 w 506307" name="connsiteX14"/>
                <a:gd fmla="*/ 448532 h 606722" name="connsiteY14"/>
                <a:gd fmla="*/ 329113 w 506307" name="connsiteX15"/>
                <a:gd fmla="*/ 385700 h 606722" name="connsiteY15"/>
                <a:gd fmla="*/ 271977 w 506307" name="connsiteX16"/>
                <a:gd fmla="*/ 328645 h 606722" name="connsiteY16"/>
                <a:gd fmla="*/ 253109 w 506307" name="connsiteX17"/>
                <a:gd fmla="*/ 0 h 606722" name="connsiteY17"/>
                <a:gd fmla="*/ 430303 w 506307" name="connsiteX18"/>
                <a:gd fmla="*/ 176942 h 606722" name="connsiteY18"/>
                <a:gd fmla="*/ 430303 w 506307" name="connsiteX19"/>
                <a:gd fmla="*/ 252749 h 606722" name="connsiteY19"/>
                <a:gd fmla="*/ 480943 w 506307" name="connsiteX20"/>
                <a:gd fmla="*/ 252749 h 606722" name="connsiteY20"/>
                <a:gd fmla="*/ 506307 w 506307" name="connsiteX21"/>
                <a:gd fmla="*/ 278077 h 606722" name="connsiteY21"/>
                <a:gd fmla="*/ 506307 w 506307" name="connsiteX22"/>
                <a:gd fmla="*/ 581394 h 606722" name="connsiteY22"/>
                <a:gd fmla="*/ 480943 w 506307" name="connsiteX23"/>
                <a:gd fmla="*/ 606722 h 606722" name="connsiteY23"/>
                <a:gd fmla="*/ 25275 w 506307" name="connsiteX24"/>
                <a:gd fmla="*/ 606722 h 606722" name="connsiteY24"/>
                <a:gd fmla="*/ 0 w 506307" name="connsiteX25"/>
                <a:gd fmla="*/ 581394 h 606722" name="connsiteY25"/>
                <a:gd fmla="*/ 0 w 506307" name="connsiteX26"/>
                <a:gd fmla="*/ 278077 h 606722" name="connsiteY26"/>
                <a:gd fmla="*/ 25275 w 506307" name="connsiteX27"/>
                <a:gd fmla="*/ 252749 h 606722" name="connsiteY27"/>
                <a:gd fmla="*/ 379753 w 506307" name="connsiteX28"/>
                <a:gd fmla="*/ 252749 h 606722" name="connsiteY28"/>
                <a:gd fmla="*/ 379753 w 506307" name="connsiteX29"/>
                <a:gd fmla="*/ 176942 h 606722" name="connsiteY29"/>
                <a:gd fmla="*/ 253109 w 506307" name="connsiteX30"/>
                <a:gd fmla="*/ 50568 h 606722" name="connsiteY30"/>
                <a:gd fmla="*/ 126554 w 506307" name="connsiteX31"/>
                <a:gd fmla="*/ 176942 h 606722" name="connsiteY31"/>
                <a:gd fmla="*/ 101279 w 506307" name="connsiteX32"/>
                <a:gd fmla="*/ 202270 h 606722" name="connsiteY32"/>
                <a:gd fmla="*/ 75915 w 506307" name="connsiteX33"/>
                <a:gd fmla="*/ 176942 h 606722" name="connsiteY33"/>
                <a:gd fmla="*/ 253109 w 506307" name="connsiteX34"/>
                <a:gd fmla="*/ 0 h 606722" name="connsiteY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b="b" l="l" r="r" t="t"/>
              <a:pathLst>
                <a:path h="606722" w="506307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58773" y="359616"/>
            <a:ext cx="3674453" cy="815991"/>
            <a:chOff x="8386922" y="2014885"/>
            <a:chExt cx="3674453" cy="815991"/>
          </a:xfrm>
        </p:grpSpPr>
        <p:sp>
          <p:nvSpPr>
            <p:cNvPr id="10" name="矩形 9"/>
            <p:cNvSpPr/>
            <p:nvPr/>
          </p:nvSpPr>
          <p:spPr>
            <a:xfrm>
              <a:off x="8767166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3" y="2578563"/>
              <a:ext cx="3674453" cy="26517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11864" y="4409677"/>
            <a:ext cx="3138321" cy="862966"/>
            <a:chOff x="8386921" y="2192795"/>
            <a:chExt cx="3138321" cy="862966"/>
          </a:xfrm>
        </p:grpSpPr>
        <p:sp>
          <p:nvSpPr>
            <p:cNvPr id="13" name="矩形 12"/>
            <p:cNvSpPr/>
            <p:nvPr/>
          </p:nvSpPr>
          <p:spPr>
            <a:xfrm>
              <a:off x="838692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86922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881555" y="4174929"/>
            <a:ext cx="1924158" cy="969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mtClean="0" sz="4800">
                <a:solidFill>
                  <a:schemeClr val="accent1"/>
                </a:solidFill>
              </a:rPr>
              <a:t>2018</a:t>
            </a:r>
          </a:p>
        </p:txBody>
      </p:sp>
    </p:spTree>
    <p:extLst>
      <p:ext uri="{BB962C8B-B14F-4D97-AF65-F5344CB8AC3E}">
        <p14:creationId val="92031476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平行四边形 27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096000" y="0"/>
            <a:ext cx="0" cy="68580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805714" y="3138714"/>
            <a:ext cx="580572" cy="580572"/>
            <a:chOff x="9559244" y="124959"/>
            <a:chExt cx="1143454" cy="1143454"/>
          </a:xfrm>
        </p:grpSpPr>
        <p:sp>
          <p:nvSpPr>
            <p:cNvPr id="25" name="椭圆 24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26" name="椭圆 4"/>
            <p:cNvSpPr/>
            <p:nvPr/>
          </p:nvSpPr>
          <p:spPr>
            <a:xfrm>
              <a:off x="9794308" y="370158"/>
              <a:ext cx="673327" cy="653056"/>
            </a:xfrm>
            <a:custGeom>
              <a:gdLst>
                <a:gd fmla="*/ 35700 w 578738" name="connsiteX0"/>
                <a:gd fmla="*/ 243554 h 561315" name="connsiteY0"/>
                <a:gd fmla="*/ 30383 w 578738" name="connsiteX1"/>
                <a:gd fmla="*/ 254930 h 561315" name="connsiteY1"/>
                <a:gd fmla="*/ 30383 w 578738" name="connsiteX2"/>
                <a:gd fmla="*/ 519604 h 561315" name="connsiteY2"/>
                <a:gd fmla="*/ 35700 w 578738" name="connsiteX3"/>
                <a:gd fmla="*/ 530980 h 561315" name="connsiteY3"/>
                <a:gd fmla="*/ 132926 w 578738" name="connsiteX4"/>
                <a:gd fmla="*/ 530980 h 561315" name="connsiteY4"/>
                <a:gd fmla="*/ 138243 w 578738" name="connsiteX5"/>
                <a:gd fmla="*/ 519604 h 561315" name="connsiteY5"/>
                <a:gd fmla="*/ 138243 w 578738" name="connsiteX6"/>
                <a:gd fmla="*/ 254930 h 561315" name="connsiteY6"/>
                <a:gd fmla="*/ 132926 w 578738" name="connsiteX7"/>
                <a:gd fmla="*/ 243554 h 561315" name="connsiteY7"/>
                <a:gd fmla="*/ 35700 w 578738" name="connsiteX8"/>
                <a:gd fmla="*/ 213219 h 561315" name="connsiteY8"/>
                <a:gd fmla="*/ 132926 w 578738" name="connsiteX9"/>
                <a:gd fmla="*/ 213219 h 561315" name="connsiteY9"/>
                <a:gd fmla="*/ 168626 w 578738" name="connsiteX10"/>
                <a:gd fmla="*/ 254930 h 561315" name="connsiteY10"/>
                <a:gd fmla="*/ 168626 w 578738" name="connsiteX11"/>
                <a:gd fmla="*/ 519604 h 561315" name="connsiteY11"/>
                <a:gd fmla="*/ 132926 w 578738" name="connsiteX12"/>
                <a:gd fmla="*/ 561315 h 561315" name="connsiteY12"/>
                <a:gd fmla="*/ 35700 w 578738" name="connsiteX13"/>
                <a:gd fmla="*/ 561315 h 561315" name="connsiteY13"/>
                <a:gd fmla="*/ 0 w 578738" name="connsiteX14"/>
                <a:gd fmla="*/ 519604 h 561315" name="connsiteY14"/>
                <a:gd fmla="*/ 0 w 578738" name="connsiteX15"/>
                <a:gd fmla="*/ 254930 h 561315" name="connsiteY15"/>
                <a:gd fmla="*/ 35700 w 578738" name="connsiteX16"/>
                <a:gd fmla="*/ 213219 h 561315" name="connsiteY16"/>
                <a:gd fmla="*/ 321281 w 578738" name="connsiteX17"/>
                <a:gd fmla="*/ 30341 h 561315" name="connsiteY17"/>
                <a:gd fmla="*/ 296219 w 578738" name="connsiteX18"/>
                <a:gd fmla="*/ 55373 h 561315" name="connsiteY18"/>
                <a:gd fmla="*/ 296979 w 578738" name="connsiteX19"/>
                <a:gd fmla="*/ 60683 h 561315" name="connsiteY19"/>
                <a:gd fmla="*/ 296979 w 578738" name="connsiteX20"/>
                <a:gd fmla="*/ 65992 h 561315" name="connsiteY20"/>
                <a:gd fmla="*/ 268119 w 578738" name="connsiteX21"/>
                <a:gd fmla="*/ 212389 h 561315" name="connsiteY21"/>
                <a:gd fmla="*/ 263563 w 578738" name="connsiteX22"/>
                <a:gd fmla="*/ 221492 h 561315" name="connsiteY22"/>
                <a:gd fmla="*/ 262044 w 578738" name="connsiteX23"/>
                <a:gd fmla="*/ 223009 h 561315" name="connsiteY23"/>
                <a:gd fmla="*/ 232425 w 578738" name="connsiteX24"/>
                <a:gd fmla="*/ 240455 h 561315" name="connsiteY24"/>
                <a:gd fmla="*/ 230146 w 578738" name="connsiteX25"/>
                <a:gd fmla="*/ 240455 h 561315" name="connsiteY25"/>
                <a:gd fmla="*/ 225590 w 578738" name="connsiteX26"/>
                <a:gd fmla="*/ 240455 h 561315" name="connsiteY26"/>
                <a:gd fmla="*/ 224071 w 578738" name="connsiteX27"/>
                <a:gd fmla="*/ 241214 h 561315" name="connsiteY27"/>
                <a:gd fmla="*/ 211919 w 578738" name="connsiteX28"/>
                <a:gd fmla="*/ 253350 h 561315" name="connsiteY28"/>
                <a:gd fmla="*/ 211919 w 578738" name="connsiteX29"/>
                <a:gd fmla="*/ 518079 h 561315" name="connsiteY29"/>
                <a:gd fmla="*/ 224830 w 578738" name="connsiteX30"/>
                <a:gd fmla="*/ 530974 h 561315" name="connsiteY30"/>
                <a:gd fmla="*/ 521019 w 578738" name="connsiteX31"/>
                <a:gd fmla="*/ 530974 h 561315" name="connsiteY31"/>
                <a:gd fmla="*/ 522538 w 578738" name="connsiteX32"/>
                <a:gd fmla="*/ 530215 h 561315" name="connsiteY32"/>
                <a:gd fmla="*/ 546081 w 578738" name="connsiteX33"/>
                <a:gd fmla="*/ 505942 h 561315" name="connsiteY33"/>
                <a:gd fmla="*/ 522538 w 578738" name="connsiteX34"/>
                <a:gd fmla="*/ 480910 h 561315" name="connsiteY34"/>
                <a:gd fmla="*/ 508108 w 578738" name="connsiteX35"/>
                <a:gd fmla="*/ 465740 h 561315" name="connsiteY35"/>
                <a:gd fmla="*/ 523298 w 578738" name="connsiteX36"/>
                <a:gd fmla="*/ 450569 h 561315" name="connsiteY36"/>
                <a:gd fmla="*/ 548360 w 578738" name="connsiteX37"/>
                <a:gd fmla="*/ 425537 h 561315" name="connsiteY37"/>
                <a:gd fmla="*/ 523298 w 578738" name="connsiteX38"/>
                <a:gd fmla="*/ 401264 h 561315" name="connsiteY38"/>
                <a:gd fmla="*/ 508108 w 578738" name="connsiteX39"/>
                <a:gd fmla="*/ 386094 h 561315" name="connsiteY39"/>
                <a:gd fmla="*/ 523298 w 578738" name="connsiteX40"/>
                <a:gd fmla="*/ 370923 h 561315" name="connsiteY40"/>
                <a:gd fmla="*/ 548360 w 578738" name="connsiteX41"/>
                <a:gd fmla="*/ 345891 h 561315" name="connsiteY41"/>
                <a:gd fmla="*/ 523298 w 578738" name="connsiteX42"/>
                <a:gd fmla="*/ 320860 h 561315" name="connsiteY42"/>
                <a:gd fmla="*/ 508108 w 578738" name="connsiteX43"/>
                <a:gd fmla="*/ 305689 h 561315" name="connsiteY43"/>
                <a:gd fmla="*/ 523298 w 578738" name="connsiteX44"/>
                <a:gd fmla="*/ 290518 h 561315" name="connsiteY44"/>
                <a:gd fmla="*/ 548360 w 578738" name="connsiteX45"/>
                <a:gd fmla="*/ 265487 h 561315" name="connsiteY45"/>
                <a:gd fmla="*/ 523298 w 578738" name="connsiteX46"/>
                <a:gd fmla="*/ 240455 h 561315" name="connsiteY46"/>
                <a:gd fmla="*/ 373684 w 578738" name="connsiteX47"/>
                <a:gd fmla="*/ 240455 h 561315" name="connsiteY47"/>
                <a:gd fmla="*/ 361533 w 578738" name="connsiteX48"/>
                <a:gd fmla="*/ 234387 h 561315" name="connsiteY48"/>
                <a:gd fmla="*/ 360014 w 578738" name="connsiteX49"/>
                <a:gd fmla="*/ 219975 h 561315" name="connsiteY49"/>
                <a:gd fmla="*/ 343306 w 578738" name="connsiteX50"/>
                <a:gd fmla="*/ 42478 h 561315" name="connsiteY50"/>
                <a:gd fmla="*/ 341787 w 578738" name="connsiteX51"/>
                <a:gd fmla="*/ 40961 h 561315" name="connsiteY51"/>
                <a:gd fmla="*/ 321281 w 578738" name="connsiteX52"/>
                <a:gd fmla="*/ 30341 h 561315" name="connsiteY52"/>
                <a:gd fmla="*/ 321281 w 578738" name="connsiteX53"/>
                <a:gd fmla="*/ 0 h 561315" name="connsiteY53"/>
                <a:gd fmla="*/ 365330 w 578738" name="connsiteX54"/>
                <a:gd fmla="*/ 21997 h 561315" name="connsiteY54"/>
                <a:gd fmla="*/ 395708 w 578738" name="connsiteX55"/>
                <a:gd fmla="*/ 210114 h 561315" name="connsiteY55"/>
                <a:gd fmla="*/ 523298 w 578738" name="connsiteX56"/>
                <a:gd fmla="*/ 210114 h 561315" name="connsiteY56"/>
                <a:gd fmla="*/ 562789 w 578738" name="connsiteX57"/>
                <a:gd fmla="*/ 226802 h 561315" name="connsiteY57"/>
                <a:gd fmla="*/ 578738 w 578738" name="connsiteX58"/>
                <a:gd fmla="*/ 265487 h 561315" name="connsiteY58"/>
                <a:gd fmla="*/ 561270 w 578738" name="connsiteX59"/>
                <a:gd fmla="*/ 305689 h 561315" name="connsiteY59"/>
                <a:gd fmla="*/ 578738 w 578738" name="connsiteX60"/>
                <a:gd fmla="*/ 345891 h 561315" name="connsiteY60"/>
                <a:gd fmla="*/ 561270 w 578738" name="connsiteX61"/>
                <a:gd fmla="*/ 386094 h 561315" name="connsiteY61"/>
                <a:gd fmla="*/ 578738 w 578738" name="connsiteX62"/>
                <a:gd fmla="*/ 425537 h 561315" name="connsiteY62"/>
                <a:gd fmla="*/ 560511 w 578738" name="connsiteX63"/>
                <a:gd fmla="*/ 466498 h 561315" name="connsiteY63"/>
                <a:gd fmla="*/ 576460 w 578738" name="connsiteX64"/>
                <a:gd fmla="*/ 505942 h 561315" name="connsiteY64"/>
                <a:gd fmla="*/ 527095 w 578738" name="connsiteX65"/>
                <a:gd fmla="*/ 560556 h 561315" name="connsiteY65"/>
                <a:gd fmla="*/ 523298 w 578738" name="connsiteX66"/>
                <a:gd fmla="*/ 561315 h 561315" name="connsiteY66"/>
                <a:gd fmla="*/ 224830 w 578738" name="connsiteX67"/>
                <a:gd fmla="*/ 561315 h 561315" name="connsiteY67"/>
                <a:gd fmla="*/ 181541 w 578738" name="connsiteX68"/>
                <a:gd fmla="*/ 518079 h 561315" name="connsiteY68"/>
                <a:gd fmla="*/ 181541 w 578738" name="connsiteX69"/>
                <a:gd fmla="*/ 253350 h 561315" name="connsiteY69"/>
                <a:gd fmla="*/ 222552 w 578738" name="connsiteX70"/>
                <a:gd fmla="*/ 210872 h 561315" name="connsiteY70"/>
                <a:gd fmla="*/ 224830 w 578738" name="connsiteX71"/>
                <a:gd fmla="*/ 210114 h 561315" name="connsiteY71"/>
                <a:gd fmla="*/ 229387 w 578738" name="connsiteX72"/>
                <a:gd fmla="*/ 210114 h 561315" name="connsiteY72"/>
                <a:gd fmla="*/ 237741 w 578738" name="connsiteX73"/>
                <a:gd fmla="*/ 205563 h 561315" name="connsiteY73"/>
                <a:gd fmla="*/ 240779 w 578738" name="connsiteX74"/>
                <a:gd fmla="*/ 198736 h 561315" name="connsiteY74"/>
                <a:gd fmla="*/ 266600 w 578738" name="connsiteX75"/>
                <a:gd fmla="*/ 66751 h 561315" name="connsiteY75"/>
                <a:gd fmla="*/ 266600 w 578738" name="connsiteX76"/>
                <a:gd fmla="*/ 60683 h 561315" name="connsiteY76"/>
                <a:gd fmla="*/ 265841 w 578738" name="connsiteX77"/>
                <a:gd fmla="*/ 55373 h 561315" name="connsiteY77"/>
                <a:gd fmla="*/ 321281 w 578738" name="connsiteX78"/>
                <a:gd fmla="*/ 0 h 561315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561315" w="578738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6" name="等腰三角形 5"/>
          <p:cNvSpPr/>
          <p:nvPr/>
        </p:nvSpPr>
        <p:spPr>
          <a:xfrm>
            <a:off x="6502400" y="714341"/>
            <a:ext cx="1277257" cy="1393371"/>
          </a:xfrm>
          <a:prstGeom prst="triangle">
            <a:avLst/>
          </a:prstGeom>
          <a:blipFill>
            <a:blip r:embed="rId3">
              <a:grayscl/>
            </a:blip>
            <a:stretch>
              <a:fillRect l="-32167" r="-315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6633029" y="4934857"/>
            <a:ext cx="1741714" cy="957943"/>
          </a:xfrm>
          <a:prstGeom prst="rect">
            <a:avLst/>
          </a:prstGeom>
          <a:blipFill>
            <a:blip r:embed="rId4">
              <a:grayscl/>
            </a:blip>
            <a:stretch>
              <a:fillRect b="-10372" t="-10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6019800" y="1334826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6019800" y="5337628"/>
            <a:ext cx="152400" cy="152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6511864" y="3210808"/>
            <a:ext cx="3138321" cy="862966"/>
            <a:chOff x="8386921" y="2192795"/>
            <a:chExt cx="3138321" cy="862966"/>
          </a:xfrm>
        </p:grpSpPr>
        <p:sp>
          <p:nvSpPr>
            <p:cNvPr id="15" name="矩形 14"/>
            <p:cNvSpPr/>
            <p:nvPr/>
          </p:nvSpPr>
          <p:spPr>
            <a:xfrm>
              <a:off x="8386924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6922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881555" y="2980383"/>
            <a:ext cx="1924158" cy="969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mtClean="0" sz="4800">
                <a:solidFill>
                  <a:schemeClr val="accent1"/>
                </a:solidFill>
              </a:rPr>
              <a:t>2017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420651" y="979543"/>
            <a:ext cx="3138321" cy="862966"/>
            <a:chOff x="8386921" y="2192795"/>
            <a:chExt cx="3138321" cy="862966"/>
          </a:xfrm>
        </p:grpSpPr>
        <p:sp>
          <p:nvSpPr>
            <p:cNvPr id="19" name="矩形 18"/>
            <p:cNvSpPr/>
            <p:nvPr/>
          </p:nvSpPr>
          <p:spPr>
            <a:xfrm>
              <a:off x="902329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86922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420651" y="4982345"/>
            <a:ext cx="3138321" cy="862966"/>
            <a:chOff x="8386921" y="2192795"/>
            <a:chExt cx="3138321" cy="862966"/>
          </a:xfrm>
        </p:grpSpPr>
        <p:sp>
          <p:nvSpPr>
            <p:cNvPr id="22" name="矩形 21"/>
            <p:cNvSpPr/>
            <p:nvPr/>
          </p:nvSpPr>
          <p:spPr>
            <a:xfrm>
              <a:off x="9023291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922" y="2542352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145641548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1"/>
      <p:bldP grpId="0" spid="12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平行四边形 18"/>
          <p:cNvSpPr/>
          <p:nvPr/>
        </p:nvSpPr>
        <p:spPr>
          <a:xfrm>
            <a:off x="2525487" y="0"/>
            <a:ext cx="9666513" cy="6858000"/>
          </a:xfrm>
          <a:prstGeom prst="parallelogram">
            <a:avLst>
              <a:gd fmla="val 100151" name="adj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6000" y="0"/>
            <a:ext cx="0" cy="393337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805714" y="1658257"/>
            <a:ext cx="580572" cy="580572"/>
            <a:chOff x="9559244" y="124959"/>
            <a:chExt cx="1143454" cy="1143454"/>
          </a:xfrm>
        </p:grpSpPr>
        <p:sp>
          <p:nvSpPr>
            <p:cNvPr id="14" name="椭圆 13"/>
            <p:cNvSpPr/>
            <p:nvPr/>
          </p:nvSpPr>
          <p:spPr>
            <a:xfrm>
              <a:off x="9559244" y="124959"/>
              <a:ext cx="1143454" cy="11434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5" name="椭圆 4"/>
            <p:cNvSpPr/>
            <p:nvPr/>
          </p:nvSpPr>
          <p:spPr>
            <a:xfrm>
              <a:off x="9794308" y="385782"/>
              <a:ext cx="673327" cy="621808"/>
            </a:xfrm>
            <a:custGeom>
              <a:gdLst>
                <a:gd fmla="*/ 186302 w 608697" name="connsiteX0"/>
                <a:gd fmla="*/ 63862 h 562124" name="connsiteY0"/>
                <a:gd fmla="*/ 204357 w 608697" name="connsiteX1"/>
                <a:gd fmla="*/ 81889 h 562124" name="connsiteY1"/>
                <a:gd fmla="*/ 186302 w 608697" name="connsiteX2"/>
                <a:gd fmla="*/ 99991 h 562124" name="connsiteY2"/>
                <a:gd fmla="*/ 99759 w 608697" name="connsiteX3"/>
                <a:gd fmla="*/ 186326 h 562124" name="connsiteY3"/>
                <a:gd fmla="*/ 81705 w 608697" name="connsiteX4"/>
                <a:gd fmla="*/ 204428 h 562124" name="connsiteY4"/>
                <a:gd fmla="*/ 63650 w 608697" name="connsiteX5"/>
                <a:gd fmla="*/ 186326 h 562124" name="connsiteY5"/>
                <a:gd fmla="*/ 186302 w 608697" name="connsiteX6"/>
                <a:gd fmla="*/ 63862 h 562124" name="connsiteY6"/>
                <a:gd fmla="*/ 175448 w 608697" name="connsiteX7"/>
                <a:gd fmla="*/ 36129 h 562124" name="connsiteY7"/>
                <a:gd fmla="*/ 36179 w 608697" name="connsiteX8"/>
                <a:gd fmla="*/ 175282 h 562124" name="connsiteY8"/>
                <a:gd fmla="*/ 276226 w 608697" name="connsiteX9"/>
                <a:gd fmla="*/ 490611 h 562124" name="connsiteY9"/>
                <a:gd fmla="*/ 276972 w 608697" name="connsiteX10"/>
                <a:gd fmla="*/ 491356 h 562124" name="connsiteY10"/>
                <a:gd fmla="*/ 304349 w 608697" name="connsiteX11"/>
                <a:gd fmla="*/ 518546 h 562124" name="connsiteY11"/>
                <a:gd fmla="*/ 331725 w 608697" name="connsiteX12"/>
                <a:gd fmla="*/ 491356 h 562124" name="connsiteY12"/>
                <a:gd fmla="*/ 332471 w 608697" name="connsiteX13"/>
                <a:gd fmla="*/ 490611 h 562124" name="connsiteY13"/>
                <a:gd fmla="*/ 572518 w 608697" name="connsiteX14"/>
                <a:gd fmla="*/ 175282 h 562124" name="connsiteY14"/>
                <a:gd fmla="*/ 433249 w 608697" name="connsiteX15"/>
                <a:gd fmla="*/ 36129 h 562124" name="connsiteY15"/>
                <a:gd fmla="*/ 318149 w 608697" name="connsiteX16"/>
                <a:gd fmla="*/ 89764 h 562124" name="connsiteY16"/>
                <a:gd fmla="*/ 304349 w 608697" name="connsiteX17"/>
                <a:gd fmla="*/ 96170 h 562124" name="connsiteY17"/>
                <a:gd fmla="*/ 290548 w 608697" name="connsiteX18"/>
                <a:gd fmla="*/ 89764 h 562124" name="connsiteY18"/>
                <a:gd fmla="*/ 175448 w 608697" name="connsiteX19"/>
                <a:gd fmla="*/ 36129 h 562124" name="connsiteY19"/>
                <a:gd fmla="*/ 175448 w 608697" name="connsiteX20"/>
                <a:gd fmla="*/ 0 h 562124" name="connsiteY20"/>
                <a:gd fmla="*/ 304349 w 608697" name="connsiteX21"/>
                <a:gd fmla="*/ 51847 h 562124" name="connsiteY21"/>
                <a:gd fmla="*/ 433249 w 608697" name="connsiteX22"/>
                <a:gd fmla="*/ 0 h 562124" name="connsiteY22"/>
                <a:gd fmla="*/ 608697 w 608697" name="connsiteX23"/>
                <a:gd fmla="*/ 175282 h 562124" name="connsiteY23"/>
                <a:gd fmla="*/ 537309 w 608697" name="connsiteX24"/>
                <a:gd fmla="*/ 342593 h 562124" name="connsiteY24"/>
                <a:gd fmla="*/ 356864 w 608697" name="connsiteX25"/>
                <a:gd fmla="*/ 517354 h 562124" name="connsiteY25"/>
                <a:gd fmla="*/ 317104 w 608697" name="connsiteX26"/>
                <a:gd fmla="*/ 556835 h 562124" name="connsiteY26"/>
                <a:gd fmla="*/ 304349 w 608697" name="connsiteX27"/>
                <a:gd fmla="*/ 562124 h 562124" name="connsiteY27"/>
                <a:gd fmla="*/ 291593 w 608697" name="connsiteX28"/>
                <a:gd fmla="*/ 556835 h 562124" name="connsiteY28"/>
                <a:gd fmla="*/ 251834 w 608697" name="connsiteX29"/>
                <a:gd fmla="*/ 517354 h 562124" name="connsiteY29"/>
                <a:gd fmla="*/ 71388 w 608697" name="connsiteX30"/>
                <a:gd fmla="*/ 342593 h 562124" name="connsiteY30"/>
                <a:gd fmla="*/ 0 w 608697" name="connsiteX31"/>
                <a:gd fmla="*/ 175282 h 562124" name="connsiteY31"/>
                <a:gd fmla="*/ 175448 w 608697" name="connsiteX32"/>
                <a:gd fmla="*/ 0 h 562124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62124" w="608697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11864" y="1699021"/>
            <a:ext cx="3138321" cy="862966"/>
            <a:chOff x="8386921" y="2192795"/>
            <a:chExt cx="3138321" cy="862966"/>
          </a:xfrm>
        </p:grpSpPr>
        <p:sp>
          <p:nvSpPr>
            <p:cNvPr id="10" name="矩形 9"/>
            <p:cNvSpPr/>
            <p:nvPr/>
          </p:nvSpPr>
          <p:spPr>
            <a:xfrm>
              <a:off x="8386924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86922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881555" y="1468596"/>
            <a:ext cx="1924158" cy="969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zh-CN" b="1" lang="en-US" smtClean="0" sz="4800">
                <a:solidFill>
                  <a:schemeClr val="accent1"/>
                </a:solidFill>
              </a:rPr>
              <a:t>2016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843634" y="3657600"/>
            <a:ext cx="2501951" cy="1974792"/>
            <a:chOff x="4843634" y="3657600"/>
            <a:chExt cx="2501951" cy="1974792"/>
          </a:xfrm>
        </p:grpSpPr>
        <p:sp>
          <p:nvSpPr>
            <p:cNvPr id="6" name="矩形 5"/>
            <p:cNvSpPr/>
            <p:nvPr/>
          </p:nvSpPr>
          <p:spPr>
            <a:xfrm>
              <a:off x="4934857" y="3657600"/>
              <a:ext cx="2322286" cy="19747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43634" y="4113415"/>
              <a:ext cx="2501951" cy="1143684"/>
              <a:chOff x="8386922" y="2192795"/>
              <a:chExt cx="2501951" cy="11436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86923" y="2192795"/>
                <a:ext cx="2501951" cy="42062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677429" y="2542351"/>
                <a:ext cx="1920936" cy="647395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altLang="zh-CN" lang="en-US" sz="800">
                    <a:solidFill>
                      <a:schemeClr val="bg1"/>
                    </a:solidFill>
                    <a:latin charset="0" panose="020b0502020202020204" pitchFamily="34" typeface="Century Gothic"/>
                    <a:ea typeface="+mj-ea"/>
                  </a:rPr>
                  <a:t>The user can demonstrate on a projector or computer, or print the presentation and make it into a film to be used in a wider field. Using PowerPoint,</a:t>
                </a:r>
              </a:p>
            </p:txBody>
          </p:sp>
        </p:grpSp>
      </p:grpSp>
    </p:spTree>
    <p:extLst>
      <p:ext uri="{BB962C8B-B14F-4D97-AF65-F5344CB8AC3E}">
        <p14:creationId val="405116932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任意多边形 15"/>
          <p:cNvSpPr/>
          <p:nvPr/>
        </p:nvSpPr>
        <p:spPr>
          <a:xfrm>
            <a:off x="2374899" y="0"/>
            <a:ext cx="9817101" cy="6858000"/>
          </a:xfrm>
          <a:custGeom>
            <a:gdLst>
              <a:gd fmla="*/ 6868356 w 9817101" name="connsiteX0"/>
              <a:gd fmla="*/ 0 h 6858000" name="connsiteY0"/>
              <a:gd fmla="*/ 9817101 w 9817101" name="connsiteX1"/>
              <a:gd fmla="*/ 0 h 6858000" name="connsiteY1"/>
              <a:gd fmla="*/ 9817101 w 9817101" name="connsiteX2"/>
              <a:gd fmla="*/ 710128 h 6858000" name="connsiteY2"/>
              <a:gd fmla="*/ 3659945 w 9817101" name="connsiteX3"/>
              <a:gd fmla="*/ 6858000 h 6858000" name="connsiteY3"/>
              <a:gd fmla="*/ 0 w 9817101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9817101">
                <a:moveTo>
                  <a:pt x="6868356" y="0"/>
                </a:moveTo>
                <a:lnTo>
                  <a:pt x="9817101" y="0"/>
                </a:lnTo>
                <a:lnTo>
                  <a:pt x="9817101" y="710128"/>
                </a:lnTo>
                <a:lnTo>
                  <a:pt x="36599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7424337" y="395035"/>
            <a:ext cx="1213477" cy="1017381"/>
          </a:xfrm>
          <a:prstGeom prst="parallelogram">
            <a:avLst>
              <a:gd fmla="val 100151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9213327" y="5094035"/>
            <a:ext cx="2103962" cy="1763965"/>
          </a:xfrm>
          <a:prstGeom prst="parallelogram">
            <a:avLst>
              <a:gd fmla="val 100151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851239" y="1775462"/>
            <a:ext cx="4317664" cy="4317664"/>
          </a:xfrm>
          <a:prstGeom prst="diamond">
            <a:avLst/>
          </a:prstGeom>
          <a:blipFill>
            <a:blip r:embed="rId3">
              <a:grayscl/>
            </a:blip>
            <a:stretch>
              <a:fillRect l="-25192" r="-250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菱形 6"/>
          <p:cNvSpPr/>
          <p:nvPr/>
        </p:nvSpPr>
        <p:spPr>
          <a:xfrm>
            <a:off x="3074852" y="661671"/>
            <a:ext cx="2108200" cy="2108200"/>
          </a:xfrm>
          <a:prstGeom prst="diamond">
            <a:avLst/>
          </a:prstGeom>
          <a:blipFill>
            <a:blip r:embed="rId4">
              <a:grayscl/>
            </a:blip>
            <a:stretch>
              <a:fillRect l="-24306" r="-240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菱形 7"/>
          <p:cNvSpPr/>
          <p:nvPr/>
        </p:nvSpPr>
        <p:spPr>
          <a:xfrm>
            <a:off x="4188823" y="1775462"/>
            <a:ext cx="2108200" cy="2108200"/>
          </a:xfrm>
          <a:prstGeom prst="diamond">
            <a:avLst/>
          </a:prstGeom>
          <a:blipFill>
            <a:blip r:embed="rId5">
              <a:grayscl/>
            </a:blip>
            <a:stretch>
              <a:fillRect l="-25180" r="-248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菱形 8"/>
          <p:cNvSpPr/>
          <p:nvPr/>
        </p:nvSpPr>
        <p:spPr>
          <a:xfrm>
            <a:off x="5296263" y="655319"/>
            <a:ext cx="2108200" cy="2108200"/>
          </a:xfrm>
          <a:prstGeom prst="diamond">
            <a:avLst/>
          </a:prstGeom>
          <a:blipFill>
            <a:blip r:embed="rId6">
              <a:grayscl/>
            </a:blip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4181203" y="4009455"/>
            <a:ext cx="2108200" cy="2108200"/>
          </a:xfrm>
          <a:prstGeom prst="diamond">
            <a:avLst/>
          </a:prstGeom>
          <a:blipFill>
            <a:blip r:embed="rId7">
              <a:grayscl/>
            </a:blip>
            <a:stretch>
              <a:fillRect l="-25446" r="-251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/>
          <p:cNvSpPr/>
          <p:nvPr/>
        </p:nvSpPr>
        <p:spPr>
          <a:xfrm>
            <a:off x="5312615" y="2115544"/>
            <a:ext cx="3646190" cy="3646190"/>
          </a:xfrm>
          <a:prstGeom prst="diamond">
            <a:avLst/>
          </a:prstGeom>
          <a:blipFill>
            <a:blip r:embed="rId8">
              <a:grayscl/>
            </a:blip>
            <a:stretch>
              <a:fillRect l="-39024" r="-387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1880461" y="1750933"/>
            <a:ext cx="877476" cy="8761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81972" y="359616"/>
            <a:ext cx="2913962" cy="1006876"/>
            <a:chOff x="8386922" y="2014885"/>
            <a:chExt cx="2913962" cy="1006876"/>
          </a:xfrm>
        </p:grpSpPr>
        <p:sp>
          <p:nvSpPr>
            <p:cNvPr id="18" name="矩形 17"/>
            <p:cNvSpPr/>
            <p:nvPr/>
          </p:nvSpPr>
          <p:spPr>
            <a:xfrm>
              <a:off x="8386922" y="2014885"/>
              <a:ext cx="2913962" cy="67665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 sz="3200">
                  <a:solidFill>
                    <a:schemeClr val="accent2"/>
                  </a:solidFill>
                </a:rPr>
                <a:t>公司历程介绍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386923" y="2578563"/>
              <a:ext cx="2592880" cy="4389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10890" y="1832851"/>
            <a:ext cx="3138321" cy="862966"/>
            <a:chOff x="8386921" y="2192795"/>
            <a:chExt cx="3138321" cy="862966"/>
          </a:xfrm>
        </p:grpSpPr>
        <p:sp>
          <p:nvSpPr>
            <p:cNvPr id="21" name="矩形 20"/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altLang="en-US" b="1" 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6921" y="2542351"/>
              <a:ext cx="3138321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>
                      <a:lumMod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5064885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平行四边形 2"/>
          <p:cNvSpPr/>
          <p:nvPr/>
        </p:nvSpPr>
        <p:spPr>
          <a:xfrm>
            <a:off x="1113640" y="2171701"/>
            <a:ext cx="9516259" cy="2742952"/>
          </a:xfrm>
          <a:prstGeom prst="parallelogram">
            <a:avLst>
              <a:gd fmla="val 100151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平行四边形 3"/>
          <p:cNvSpPr/>
          <p:nvPr/>
        </p:nvSpPr>
        <p:spPr>
          <a:xfrm>
            <a:off x="0" y="5197198"/>
            <a:ext cx="1333500" cy="887338"/>
          </a:xfrm>
          <a:prstGeom prst="parallelogram">
            <a:avLst>
              <a:gd fmla="val 100151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0463644" y="733985"/>
            <a:ext cx="1085851" cy="10842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475698" y="5825255"/>
            <a:ext cx="914069" cy="9126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33600" y="2303418"/>
            <a:ext cx="990623" cy="989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flipH="1" flipV="1">
            <a:off x="8096250" y="1456347"/>
            <a:ext cx="4095750" cy="4089572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>
            <a:off x="0" y="4037012"/>
            <a:ext cx="1051912" cy="1050325"/>
          </a:xfrm>
          <a:custGeom>
            <a:gdLst>
              <a:gd fmla="*/ 0 w 6704217" name="connsiteX0"/>
              <a:gd fmla="*/ 0 h 6694109" name="connsiteY0"/>
              <a:gd fmla="*/ 6704217 w 6704217" name="connsiteX1"/>
              <a:gd fmla="*/ 0 h 6694109" name="connsiteY1"/>
              <a:gd fmla="*/ 0 w 6704217" name="connsiteX2"/>
              <a:gd fmla="*/ 6694109 h 669410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694109" w="6704217">
                <a:moveTo>
                  <a:pt x="0" y="0"/>
                </a:moveTo>
                <a:lnTo>
                  <a:pt x="6704217" y="0"/>
                </a:lnTo>
                <a:lnTo>
                  <a:pt x="0" y="6694109"/>
                </a:lnTo>
                <a:close/>
              </a:path>
            </a:pathLst>
          </a:custGeom>
          <a:solidFill>
            <a:srgbClr val="F4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893763" y="733985"/>
            <a:ext cx="2684656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mtClean="0" sz="6000">
                <a:solidFill>
                  <a:schemeClr val="accent2"/>
                </a:solidFill>
                <a:latin charset="0" panose="020b0502020202020204" pitchFamily="34" typeface="Century Gothic"/>
              </a:rPr>
              <a:t>PART 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81537" y="2682712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en-US" b="1" lang="zh-CN" sz="5400">
                <a:solidFill>
                  <a:schemeClr val="bg1"/>
                </a:solidFill>
              </a:rPr>
              <a:t>产品服务推广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81536" y="3662824"/>
            <a:ext cx="4251196" cy="821131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</p:spTree>
    <p:extLst>
      <p:ext uri="{BB962C8B-B14F-4D97-AF65-F5344CB8AC3E}">
        <p14:creationId val="2583476020"/>
      </p:ext>
    </p:extLst>
  </p:cSld>
  <p:clrMapOvr>
    <a:masterClrMapping/>
  </p:clrMapOvr>
  <mc:AlternateContent>
    <mc:Choice Requires="p14">
      <p:transition p14:dur="300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3"/>
      <p:bldP grpId="0" spid="15"/>
      <p:bldP grpId="0" spid="16"/>
      <p:bldP grpId="0" spid="18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35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45137"/>
      </a:accent1>
      <a:accent2>
        <a:srgbClr val="2C2E32"/>
      </a:accent2>
      <a:accent3>
        <a:srgbClr val="F45137"/>
      </a:accent3>
      <a:accent4>
        <a:srgbClr val="2C2E32"/>
      </a:accent4>
      <a:accent5>
        <a:srgbClr val="F45137"/>
      </a:accent5>
      <a:accent6>
        <a:srgbClr val="2C2E32"/>
      </a:accent6>
      <a:hlink>
        <a:srgbClr val="F45137"/>
      </a:hlink>
      <a:folHlink>
        <a:srgbClr val="BFBFB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Company/>
  <PresentationFormat>宽屏</PresentationFormat>
  <Paragraphs>159</Paragraphs>
  <Slides>25</Slides>
  <Notes>25</Notes>
  <TotalTime>371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3">
      <vt:lpstr>Arial</vt:lpstr>
      <vt:lpstr>微软雅黑</vt:lpstr>
      <vt:lpstr>Calibri Light</vt:lpstr>
      <vt:lpstr>Calibri</vt:lpstr>
      <vt:lpstr>等线 Light</vt:lpstr>
      <vt:lpstr>等线</vt:lpstr>
      <vt:lpstr>Century Gothic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2021-08-20T10:54:55Z</dcterms:modified>
  <cp:revision>71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