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94" r:id="rId2"/>
  </p:sldMasterIdLst>
  <p:notesMasterIdLst>
    <p:notesMasterId r:id="rId3"/>
  </p:notesMasterIdLst>
  <p:sldIdLst>
    <p:sldId id="257" r:id="rId4"/>
    <p:sldId id="258" r:id="rId5"/>
    <p:sldId id="263" r:id="rId6"/>
    <p:sldId id="259" r:id="rId7"/>
    <p:sldId id="262" r:id="rId8"/>
    <p:sldId id="264" r:id="rId9"/>
  </p:sldIdLst>
  <p:sldSz cx="12192000" cy="6858000"/>
  <p:notesSz cx="6858000" cy="9144000"/>
  <p:custDataLst>
    <p:tags r:id="rId10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5">
          <p15:clr>
            <a:srgbClr val="A4A3A4"/>
          </p15:clr>
        </p15:guide>
        <p15:guide id="2" pos="387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378" y="84"/>
      </p:cViewPr>
      <p:guideLst>
        <p:guide orient="horz" pos="2085"/>
        <p:guide pos="387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1999" cy="71999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gs/tag1.xml" Type="http://schemas.openxmlformats.org/officeDocument/2006/relationships/tag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Rectangle 2"/>
          <p:cNvSpPr>
            <a:spLocks noChangeArrowheads="1"/>
          </p:cNvSpPr>
          <p:nvPr>
            <p:ph type="sldImg" idx="2"/>
          </p:nvPr>
        </p:nvSpPr>
        <p:spPr bwMode="auto">
          <a:xfrm>
            <a:off x="409575" y="754063"/>
            <a:ext cx="5854700" cy="32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1">
                <a:solidFill>
                  <a:schemeClr val="tx1">
                    <a:alpha val="0"/>
                  </a:schemeClr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8163" y="4387850"/>
            <a:ext cx="5780087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cmpd="sng" w="1">
                <a:solidFill>
                  <a:schemeClr val="tx1">
                    <a:alpha val="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noProof="0" smtClean="0"/>
              <a:t>单击此处编辑母版文本样式
第二级
第三级
第四级
第五级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cmpd="sng" w="1">
                <a:solidFill>
                  <a:schemeClr val="tx1">
                    <a:alpha val="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cmpd="sng" w="1">
                <a:solidFill>
                  <a:schemeClr val="tx1">
                    <a:alpha val="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cmpd="sng" w="1">
                <a:solidFill>
                  <a:schemeClr val="tx1">
                    <a:alpha val="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6800"/>
            <a:ext cx="297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cmpd="sng" w="1">
                <a:solidFill>
                  <a:schemeClr val="tx1">
                    <a:alpha val="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A93EAE6E-6FB0-4A1F-AD88-A61669ABD66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62039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5D3D3-440F-4FE6-BB2F-0C29ABECE513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26379933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37C62-34F2-4CEA-8BA5-C03AD33133F3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64680751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EC671-609F-42F9-8D33-0F151BEC0B0C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99119556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C334E08-A92C-47E1-BB03-2B1ADAFBD29A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9D782A0-8615-43A0-B0C5-637E07373F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652411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B29AE0-DF15-4E3A-B328-22DE95E89F1F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6A3AA5-990B-4FE0-AB5E-E2FFB3101E9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0257966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4CAE9B-BF20-4551-ACAB-5274D5578846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F5BDBC-4B92-4B0A-AA6D-BBFD0194DE2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0475261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21BC189-6EE9-4ED4-BFE8-DA2C6D4AB6D9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C9660A5-4EA2-4267-9044-BA1A023B6C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3220852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96AC1CF-B771-4E8C-BE5A-35F2250FDEA0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312D33A-7120-467B-8A71-FD68BB2076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0577819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068DDC9-3F6A-4718-AF49-30ECCCB50B2D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618B96C-6DD6-42D2-8946-10CEAABD212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9673358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F6FF895-9558-4306-9382-1E88F09EA494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EFC434E-5161-4BAD-BB16-755E63B7B6C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3724625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B5C127A-789F-4E77-96BD-FE230EFE8894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EF7A0D-F127-42AA-8EE0-8179F935CA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4642893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BE92A-BC1A-4C9A-98BA-0661EC4EAB70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319635720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037968-91D9-44D0-997C-617EF82344A3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BFE64B6-9D14-40DD-9F20-8D6133F752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1389592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567420A-67AA-4E81-8756-923FD30DFE8C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626047-7C27-4AC4-B53D-DEA04AE1E9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7069157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BF5123C-BB2F-4795-997B-6BFFADB11CBD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83E179-1377-4922-B387-04D66B8A540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851684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84051-F714-4904-B7AF-D1218BB4EE92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322871767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D7F1D-5787-4D5F-973D-03BCC76BDAF0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224310493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40E09-3EAE-4D49-9C5F-85FA5841205C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180065121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523FC-04C1-43E7-B931-3041568B84ED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110454959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86CA-4174-4753-9782-4E633AD5FF36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390337499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C900B-4743-493D-93BD-6363718D5F9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426030467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E7A84-E0AE-469E-A9F2-1D22A0C3708F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val="408982007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rgbClr val="1D32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4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4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400"/>
            </a:lvl1pPr>
          </a:lstStyle>
          <a:p>
            <a:pPr>
              <a:defRPr/>
            </a:pPr>
            <a:fld id="{E6123FFA-D650-49DB-9B5A-1B77CCB7F891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iming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3D6ED6FE-6EE9-40F9-BFAA-894F5681296F}" type="datetimeFigureOut">
              <a:rPr lang="zh-CN" altLang="en-US"/>
              <a:pPr>
                <a:defRPr/>
              </a:pPr>
              <a:t>2017/2/8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6F643676-94CE-4903-981E-BA2C9C55DF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 bwMode="auto"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4151313" y="3644900"/>
            <a:ext cx="396081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4151313" y="4899025"/>
            <a:ext cx="396081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151312" y="3716338"/>
            <a:ext cx="3960812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Theme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theme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5591175" y="1485900"/>
            <a:ext cx="1296988" cy="1008063"/>
          </a:xfrm>
          <a:prstGeom prst="flowChartProcess">
            <a:avLst/>
          </a:prstGeom>
          <a:solidFill>
            <a:srgbClr val="F00000"/>
          </a:solidFill>
          <a:ln w="9525">
            <a:miter lim="800000"/>
          </a:ln>
          <a:effectLst/>
          <a:scene3d>
            <a:camera prst="legacyPerspectiveBottom"/>
            <a:lightRig dir="t" rig="legacyFlat3"/>
          </a:scene3d>
          <a:sp3d extrusionH="354000" prstMaterial="legacyMatte">
            <a:bevelT h="13500" prst="angle" w="13500"/>
            <a:bevelB h="13500" prst="angle" w="13500"/>
            <a:extrusionClr>
              <a:srgbClr val="F00000"/>
            </a:extrusionClr>
            <a:contourClr>
              <a:srgbClr val="F00000"/>
            </a:contourClr>
          </a:sp3d>
          <a:extLst>
            <a:ext uri="{AF507438-7753-43E0-B8FC-AC1667EBCBE1}">
              <a14:hiddenEffects>
                <a:effectLst>
                  <a:outerShdw algn="ctr" dir="2700000" dist="17961" rotWithShape="0">
                    <a:srgbClr val="900000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664200" y="1557338"/>
            <a:ext cx="1166813" cy="865187"/>
          </a:xfrm>
          <a:prstGeom prst="flowChartProcess">
            <a:avLst/>
          </a:prstGeom>
          <a:noFill/>
          <a:ln w="9525">
            <a:solidFill>
              <a:srgbClr val="1C1C1C"/>
            </a:solidFill>
            <a:prstDash val="dash"/>
            <a:miter lim="800000"/>
          </a:ln>
          <a:effectLst/>
          <a:extLst>
            <a:ext uri="{909E8E84-426E-40DD-AFC4-6F175D3DCCD1}">
              <a14:hiddenFill>
                <a:solidFill>
                  <a:srgbClr val="FF0000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837238" y="1812925"/>
            <a:ext cx="906462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20603050405020304" pitchFamily="18" typeface="Times New Roman"/>
              </a:rPr>
              <a:t>LOGO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03613" y="1858963"/>
            <a:ext cx="5472112" cy="4333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grpSp>
        <p:nvGrpSpPr>
          <p:cNvPr id="16387" name="Group 3"/>
          <p:cNvGrpSpPr/>
          <p:nvPr/>
        </p:nvGrpSpPr>
        <p:grpSpPr>
          <a:xfrm>
            <a:off x="4654550" y="1844675"/>
            <a:ext cx="936625" cy="792163"/>
            <a:chExt cx="1474" cy="1248"/>
          </a:xfrm>
        </p:grpSpPr>
        <p:sp>
          <p:nvSpPr>
            <p:cNvPr id="16400" name="AutoShape 4"/>
            <p:cNvSpPr>
              <a:spLocks noChangeArrowheads="1"/>
            </p:cNvSpPr>
            <p:nvPr/>
          </p:nvSpPr>
          <p:spPr bwMode="auto">
            <a:xfrm>
              <a:off x="0" y="0"/>
              <a:ext cx="1475" cy="1249"/>
            </a:xfrm>
            <a:prstGeom prst="flowChartProcess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altLang="en-US" lang="zh-CN" sz="1800"/>
            </a:p>
          </p:txBody>
        </p:sp>
        <p:sp>
          <p:nvSpPr>
            <p:cNvPr id="16401" name="AutoShape 5"/>
            <p:cNvSpPr>
              <a:spLocks noChangeArrowheads="1"/>
            </p:cNvSpPr>
            <p:nvPr/>
          </p:nvSpPr>
          <p:spPr bwMode="auto">
            <a:xfrm>
              <a:off x="129" y="117"/>
              <a:ext cx="1202" cy="983"/>
            </a:xfrm>
            <a:prstGeom prst="flowChartProcess">
              <a:avLst/>
            </a:prstGeom>
            <a:noFill/>
            <a:ln w="9525">
              <a:solidFill>
                <a:srgbClr val="1C1C1C"/>
              </a:solidFill>
              <a:prstDash val="dash"/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0000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en-US" lang="zh-CN">
                  <a:solidFill>
                    <a:schemeClr val="bg1"/>
                  </a:solidFill>
                  <a:latin charset="0" panose="02020603050405020304" pitchFamily="18" typeface="Times New Roman"/>
                </a:rPr>
                <a:t>1</a:t>
              </a:r>
            </a:p>
          </p:txBody>
        </p:sp>
      </p:grp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5634038" y="1870075"/>
            <a:ext cx="183197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Your Tile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503613" y="3316288"/>
            <a:ext cx="5472112" cy="431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grpSp>
        <p:nvGrpSpPr>
          <p:cNvPr id="16390" name="Group 8"/>
          <p:cNvGrpSpPr/>
          <p:nvPr/>
        </p:nvGrpSpPr>
        <p:grpSpPr>
          <a:xfrm>
            <a:off x="4649788" y="3302000"/>
            <a:ext cx="935037" cy="790575"/>
            <a:chExt cx="1474" cy="1244"/>
          </a:xfrm>
        </p:grpSpPr>
        <p:sp>
          <p:nvSpPr>
            <p:cNvPr id="16398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1475" cy="1245"/>
            </a:xfrm>
            <a:prstGeom prst="flowChartProcess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altLang="en-US" lang="zh-CN" sz="1800"/>
            </a:p>
          </p:txBody>
        </p:sp>
        <p:sp>
          <p:nvSpPr>
            <p:cNvPr id="16399" name="AutoShape 10"/>
            <p:cNvSpPr>
              <a:spLocks noChangeArrowheads="1"/>
            </p:cNvSpPr>
            <p:nvPr/>
          </p:nvSpPr>
          <p:spPr bwMode="auto">
            <a:xfrm>
              <a:off x="129" y="116"/>
              <a:ext cx="1202" cy="982"/>
            </a:xfrm>
            <a:prstGeom prst="flowChartProcess">
              <a:avLst/>
            </a:prstGeom>
            <a:noFill/>
            <a:ln w="9525">
              <a:solidFill>
                <a:srgbClr val="1C1C1C"/>
              </a:solidFill>
              <a:prstDash val="dash"/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0000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en-US" lang="zh-CN">
                  <a:solidFill>
                    <a:schemeClr val="bg1"/>
                  </a:solidFill>
                  <a:latin charset="0" panose="02020603050405020304" pitchFamily="18" typeface="Times New Roman"/>
                </a:rPr>
                <a:t>2</a:t>
              </a:r>
            </a:p>
          </p:txBody>
        </p:sp>
      </p:grpSp>
      <p:sp>
        <p:nvSpPr>
          <p:cNvPr id="16391" name="Text Box 11"/>
          <p:cNvSpPr txBox="1">
            <a:spLocks noChangeArrowheads="1"/>
          </p:cNvSpPr>
          <p:nvPr/>
        </p:nvSpPr>
        <p:spPr bwMode="auto">
          <a:xfrm>
            <a:off x="5629275" y="3327400"/>
            <a:ext cx="183197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Your Tile</a:t>
            </a:r>
          </a:p>
        </p:txBody>
      </p:sp>
      <p:sp>
        <p:nvSpPr>
          <p:cNvPr id="16392" name="Rectangle 12"/>
          <p:cNvSpPr>
            <a:spLocks noChangeArrowheads="1"/>
          </p:cNvSpPr>
          <p:nvPr/>
        </p:nvSpPr>
        <p:spPr bwMode="auto">
          <a:xfrm>
            <a:off x="3503613" y="4749800"/>
            <a:ext cx="5472112" cy="431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grpSp>
        <p:nvGrpSpPr>
          <p:cNvPr id="16393" name="Group 13"/>
          <p:cNvGrpSpPr/>
          <p:nvPr/>
        </p:nvGrpSpPr>
        <p:grpSpPr>
          <a:xfrm>
            <a:off x="4649788" y="4735513"/>
            <a:ext cx="935037" cy="790575"/>
            <a:chExt cx="1474" cy="1244"/>
          </a:xfrm>
        </p:grpSpPr>
        <p:sp>
          <p:nvSpPr>
            <p:cNvPr id="16396" name="AutoShape 14"/>
            <p:cNvSpPr>
              <a:spLocks noChangeArrowheads="1"/>
            </p:cNvSpPr>
            <p:nvPr/>
          </p:nvSpPr>
          <p:spPr bwMode="auto">
            <a:xfrm>
              <a:off x="0" y="0"/>
              <a:ext cx="1475" cy="1245"/>
            </a:xfrm>
            <a:prstGeom prst="flowChartProcess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altLang="en-US" lang="zh-CN" sz="1800"/>
            </a:p>
          </p:txBody>
        </p:sp>
        <p:sp>
          <p:nvSpPr>
            <p:cNvPr id="16397" name="AutoShape 15"/>
            <p:cNvSpPr>
              <a:spLocks noChangeArrowheads="1"/>
            </p:cNvSpPr>
            <p:nvPr/>
          </p:nvSpPr>
          <p:spPr bwMode="auto">
            <a:xfrm>
              <a:off x="129" y="116"/>
              <a:ext cx="1202" cy="982"/>
            </a:xfrm>
            <a:prstGeom prst="flowChartProcess">
              <a:avLst/>
            </a:prstGeom>
            <a:noFill/>
            <a:ln w="9525">
              <a:solidFill>
                <a:srgbClr val="1C1C1C"/>
              </a:solidFill>
              <a:prstDash val="dash"/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0000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altLang="en-US" lang="zh-CN">
                  <a:solidFill>
                    <a:schemeClr val="bg1"/>
                  </a:solidFill>
                  <a:latin charset="0" panose="02020603050405020304" pitchFamily="18" typeface="Times New Roman"/>
                </a:rPr>
                <a:t>3</a:t>
              </a:r>
            </a:p>
          </p:txBody>
        </p:sp>
      </p:grpSp>
      <p:sp>
        <p:nvSpPr>
          <p:cNvPr id="16394" name="Text Box 16"/>
          <p:cNvSpPr txBox="1">
            <a:spLocks noChangeArrowheads="1"/>
          </p:cNvSpPr>
          <p:nvPr/>
        </p:nvSpPr>
        <p:spPr bwMode="auto">
          <a:xfrm>
            <a:off x="5629275" y="4760913"/>
            <a:ext cx="183197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Your Tile</a:t>
            </a:r>
          </a:p>
        </p:txBody>
      </p:sp>
      <p:sp>
        <p:nvSpPr>
          <p:cNvPr id="16395" name="Text Box 17"/>
          <p:cNvSpPr txBox="1">
            <a:spLocks noChangeArrowheads="1"/>
          </p:cNvSpPr>
          <p:nvPr/>
        </p:nvSpPr>
        <p:spPr bwMode="auto">
          <a:xfrm>
            <a:off x="5378450" y="765175"/>
            <a:ext cx="20161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b="1" lang="zh-CN" sz="2800">
                <a:solidFill>
                  <a:schemeClr val="bg1"/>
                </a:solidFill>
                <a:latin charset="0" panose="02020603050405020304" pitchFamily="18" typeface="Times New Roman"/>
              </a:rPr>
              <a:t>CONTENT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2784475" y="6180138"/>
            <a:ext cx="7561263" cy="1587"/>
          </a:xfrm>
          <a:prstGeom prst="line">
            <a:avLst/>
          </a:prstGeom>
          <a:noFill/>
          <a:ln w="50800">
            <a:solidFill>
              <a:srgbClr val="4D4D4D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695325" y="620713"/>
            <a:ext cx="10728325" cy="5486400"/>
          </a:xfrm>
          <a:prstGeom prst="flowChartProcess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>
                <a:solidFill>
                  <a:srgbClr val="1D3245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V="1">
            <a:off x="1844675" y="1555750"/>
            <a:ext cx="17287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798638" y="1063625"/>
            <a:ext cx="1800225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3000">
                <a:solidFill>
                  <a:schemeClr val="bg1"/>
                </a:solidFill>
                <a:latin charset="0" panose="02020603050405020304" pitchFamily="18" typeface="Times New Roman"/>
              </a:rPr>
              <a:t>Your Text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100263" y="1458913"/>
            <a:ext cx="127349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2400">
                <a:solidFill>
                  <a:schemeClr val="bg1"/>
                </a:solidFill>
                <a:latin charset="0" panose="02020603050405020304" pitchFamily="18" typeface="Times New Roman"/>
              </a:rPr>
              <a:t>your text</a:t>
            </a:r>
          </a:p>
        </p:txBody>
      </p:sp>
      <p:sp>
        <p:nvSpPr>
          <p:cNvPr id="17415" name="音量 194"/>
          <p:cNvSpPr/>
          <p:nvPr/>
        </p:nvSpPr>
        <p:spPr bwMode="auto">
          <a:xfrm rot="10800000">
            <a:off x="1200150" y="1271588"/>
            <a:ext cx="576263" cy="576262"/>
          </a:xfrm>
          <a:custGeom>
            <a:gdLst>
              <a:gd fmla="*/ 12675 w 1301527" name="T0"/>
              <a:gd fmla="*/ 8349 h 1186978" name="T1"/>
              <a:gd fmla="*/ 12675 w 1301527" name="T2"/>
              <a:gd fmla="*/ 23664 h 1186978" name="T3"/>
              <a:gd fmla="*/ 17044 w 1301527" name="T4"/>
              <a:gd fmla="*/ 19405 h 1186978" name="T5"/>
              <a:gd fmla="*/ 21431 w 1301527" name="T6"/>
              <a:gd fmla="*/ 19405 h 1186978" name="T7"/>
              <a:gd fmla="*/ 22146 w 1301527" name="T8"/>
              <a:gd fmla="*/ 18272 h 1186978" name="T9"/>
              <a:gd fmla="*/ 22146 w 1301527" name="T10"/>
              <a:gd fmla="*/ 13741 h 1186978" name="T11"/>
              <a:gd fmla="*/ 21431 w 1301527" name="T12"/>
              <a:gd fmla="*/ 12609 h 1186978" name="T13"/>
              <a:gd fmla="*/ 17044 w 1301527" name="T14"/>
              <a:gd fmla="*/ 12609 h 1186978" name="T15"/>
              <a:gd fmla="*/ 12675 w 1301527" name="T16"/>
              <a:gd fmla="*/ 8349 h 1186978" name="T17"/>
              <a:gd fmla="*/ 8278 w 1301527" name="T18"/>
              <a:gd fmla="*/ 4743 h 1186978" name="T19"/>
              <a:gd fmla="*/ 5111 w 1301527" name="T20"/>
              <a:gd fmla="*/ 16006 h 1186978" name="T21"/>
              <a:gd fmla="*/ 8278 w 1301527" name="T22"/>
              <a:gd fmla="*/ 27270 h 1186978" name="T23"/>
              <a:gd fmla="*/ 10369 w 1301527" name="T24"/>
              <a:gd fmla="*/ 24928 h 1186978" name="T25"/>
              <a:gd fmla="*/ 7593 w 1301527" name="T26"/>
              <a:gd fmla="*/ 16006 h 1186978" name="T27"/>
              <a:gd fmla="*/ 10369 w 1301527" name="T28"/>
              <a:gd fmla="*/ 7085 h 1186978" name="T29"/>
              <a:gd fmla="*/ 8278 w 1301527" name="T30"/>
              <a:gd fmla="*/ 4743 h 1186978" name="T31"/>
              <a:gd fmla="*/ 4043 w 1301527" name="T32"/>
              <a:gd fmla="*/ 0 h 1186978" name="T33"/>
              <a:gd fmla="*/ 0 w 1301527" name="T34"/>
              <a:gd fmla="*/ 16006 h 1186978" name="T35"/>
              <a:gd fmla="*/ 4043 w 1301527" name="T36"/>
              <a:gd fmla="*/ 32013 h 1186978" name="T37"/>
              <a:gd fmla="*/ 6175 w 1301527" name="T38"/>
              <a:gd fmla="*/ 29625 h 1186978" name="T39"/>
              <a:gd fmla="*/ 2615 w 1301527" name="T40"/>
              <a:gd fmla="*/ 16006 h 1186978" name="T41"/>
              <a:gd fmla="*/ 6175 w 1301527" name="T42"/>
              <a:gd fmla="*/ 2389 h 1186978" name="T43"/>
              <a:gd fmla="*/ 4043 w 1301527" name="T44"/>
              <a:gd fmla="*/ 0 h 1186978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1186978" w="1301527">
                <a:moveTo>
                  <a:pt x="744913" y="309576"/>
                </a:moveTo>
                <a:lnTo>
                  <a:pt x="744913" y="877403"/>
                </a:lnTo>
                <a:lnTo>
                  <a:pt x="1001726" y="719489"/>
                </a:lnTo>
                <a:lnTo>
                  <a:pt x="1259526" y="719489"/>
                </a:lnTo>
                <a:cubicBezTo>
                  <a:pt x="1282723" y="719489"/>
                  <a:pt x="1301527" y="700685"/>
                  <a:pt x="1301527" y="677488"/>
                </a:cubicBezTo>
                <a:lnTo>
                  <a:pt x="1301527" y="509490"/>
                </a:lnTo>
                <a:cubicBezTo>
                  <a:pt x="1301527" y="486293"/>
                  <a:pt x="1282723" y="467489"/>
                  <a:pt x="1259526" y="467489"/>
                </a:cubicBezTo>
                <a:lnTo>
                  <a:pt x="1001724" y="467489"/>
                </a:lnTo>
                <a:lnTo>
                  <a:pt x="744913" y="309576"/>
                </a:lnTo>
                <a:close/>
                <a:moveTo>
                  <a:pt x="486516" y="175870"/>
                </a:moveTo>
                <a:cubicBezTo>
                  <a:pt x="371649" y="278215"/>
                  <a:pt x="300385" y="427530"/>
                  <a:pt x="300385" y="593488"/>
                </a:cubicBezTo>
                <a:cubicBezTo>
                  <a:pt x="300385" y="759449"/>
                  <a:pt x="371649" y="908762"/>
                  <a:pt x="486516" y="1011109"/>
                </a:cubicBezTo>
                <a:lnTo>
                  <a:pt x="609421" y="924274"/>
                </a:lnTo>
                <a:cubicBezTo>
                  <a:pt x="509665" y="848549"/>
                  <a:pt x="446248" y="728424"/>
                  <a:pt x="446248" y="593488"/>
                </a:cubicBezTo>
                <a:cubicBezTo>
                  <a:pt x="446248" y="458553"/>
                  <a:pt x="509665" y="338428"/>
                  <a:pt x="609421" y="262704"/>
                </a:cubicBezTo>
                <a:lnTo>
                  <a:pt x="486516" y="175870"/>
                </a:lnTo>
                <a:close/>
                <a:moveTo>
                  <a:pt x="237591" y="0"/>
                </a:moveTo>
                <a:cubicBezTo>
                  <a:pt x="89700" y="153897"/>
                  <a:pt x="0" y="363218"/>
                  <a:pt x="0" y="593490"/>
                </a:cubicBezTo>
                <a:cubicBezTo>
                  <a:pt x="0" y="823760"/>
                  <a:pt x="89700" y="1033081"/>
                  <a:pt x="237589" y="1186978"/>
                </a:cubicBezTo>
                <a:lnTo>
                  <a:pt x="362934" y="1098420"/>
                </a:lnTo>
                <a:cubicBezTo>
                  <a:pt x="233669" y="969220"/>
                  <a:pt x="153719" y="790692"/>
                  <a:pt x="153719" y="593490"/>
                </a:cubicBezTo>
                <a:cubicBezTo>
                  <a:pt x="153719" y="396288"/>
                  <a:pt x="233671" y="217758"/>
                  <a:pt x="362936" y="88558"/>
                </a:cubicBezTo>
                <a:lnTo>
                  <a:pt x="237591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1920875" y="774700"/>
            <a:ext cx="7561263" cy="0"/>
          </a:xfrm>
          <a:prstGeom prst="line">
            <a:avLst/>
          </a:prstGeom>
          <a:noFill/>
          <a:ln w="50800">
            <a:solidFill>
              <a:srgbClr val="4D4D4D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17" name="曲线 329"/>
          <p:cNvSpPr/>
          <p:nvPr/>
        </p:nvSpPr>
        <p:spPr bwMode="auto">
          <a:xfrm>
            <a:off x="2674938" y="2108200"/>
            <a:ext cx="7034212" cy="655638"/>
          </a:xfrm>
          <a:custGeom>
            <a:gdLst>
              <a:gd fmla="*/ 0 w 21600" name="T0"/>
              <a:gd fmla="*/ 0 h 21600" name="T1"/>
              <a:gd fmla="*/ 2147483646 w 21600" name="T2"/>
              <a:gd fmla="*/ 2147483646 h 21600" name="T3"/>
              <a:gd fmla="*/ 2147483646 w 21600" name="T4"/>
              <a:gd fmla="*/ 2147483646 h 21600" name="T5"/>
              <a:gd fmla="*/ 2147483646 w 21600" name="T6"/>
              <a:gd fmla="*/ 2147483646 h 21600" name="T7"/>
              <a:gd fmla="*/ 2147483646 w 21600" name="T8"/>
              <a:gd fmla="*/ 2147483646 h 21600" name="T9"/>
              <a:gd fmla="*/ 2147483646 w 21600" name="T10"/>
              <a:gd fmla="*/ 2147483646 h 2160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21600" w="21600">
                <a:moveTo>
                  <a:pt x="0" y="0"/>
                </a:moveTo>
                <a:cubicBezTo>
                  <a:pt x="407" y="4479"/>
                  <a:pt x="895" y="19925"/>
                  <a:pt x="2650" y="20762"/>
                </a:cubicBezTo>
                <a:cubicBezTo>
                  <a:pt x="4405" y="21600"/>
                  <a:pt x="6677" y="4772"/>
                  <a:pt x="8775" y="4227"/>
                </a:cubicBezTo>
                <a:cubicBezTo>
                  <a:pt x="10874" y="3683"/>
                  <a:pt x="11254" y="17853"/>
                  <a:pt x="13146" y="18083"/>
                </a:cubicBezTo>
                <a:cubicBezTo>
                  <a:pt x="15037" y="18313"/>
                  <a:pt x="16541" y="6990"/>
                  <a:pt x="18232" y="5379"/>
                </a:cubicBezTo>
                <a:cubicBezTo>
                  <a:pt x="19922" y="3767"/>
                  <a:pt x="21028" y="8832"/>
                  <a:pt x="21600" y="10004"/>
                </a:cubicBezTo>
              </a:path>
            </a:pathLst>
          </a:custGeom>
          <a:noFill/>
          <a:ln cap="flat" cmpd="sng"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 rot="540000">
            <a:off x="2093913" y="3027363"/>
            <a:ext cx="2222500" cy="1714500"/>
          </a:xfrm>
          <a:prstGeom prst="roundRect">
            <a:avLst>
              <a:gd fmla="val 16667" name="adj"/>
            </a:avLst>
          </a:prstGeom>
          <a:noFill/>
          <a:ln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 rot="540000">
            <a:off x="2136775" y="3068638"/>
            <a:ext cx="2133600" cy="1622425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Your text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text1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text2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text3</a:t>
            </a:r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 rot="480000">
            <a:off x="4902200" y="2882900"/>
            <a:ext cx="2222500" cy="1714500"/>
          </a:xfrm>
          <a:prstGeom prst="roundRect">
            <a:avLst>
              <a:gd fmla="val 16667" name="adj"/>
            </a:avLst>
          </a:prstGeom>
          <a:noFill/>
          <a:ln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 rot="480000">
            <a:off x="4945063" y="2924175"/>
            <a:ext cx="2133600" cy="1622425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Your text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text1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text2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text3</a:t>
            </a:r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 rot="480000">
            <a:off x="7620000" y="2847975"/>
            <a:ext cx="2222500" cy="1714500"/>
          </a:xfrm>
          <a:prstGeom prst="roundRect">
            <a:avLst>
              <a:gd fmla="val 16667" name="adj"/>
            </a:avLst>
          </a:prstGeom>
          <a:noFill/>
          <a:ln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 rot="480000">
            <a:off x="7664450" y="2889250"/>
            <a:ext cx="2133600" cy="1622425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Your text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text1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text2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text3</a:t>
            </a: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2409825" y="2690813"/>
            <a:ext cx="923925" cy="2190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 flipV="1">
            <a:off x="3409950" y="2698750"/>
            <a:ext cx="803275" cy="4810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5187950" y="2405063"/>
            <a:ext cx="1035050" cy="3683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 flipV="1">
            <a:off x="6278563" y="2411413"/>
            <a:ext cx="787400" cy="63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H="1">
            <a:off x="7915275" y="2251075"/>
            <a:ext cx="1041400" cy="4889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9070975" y="2271713"/>
            <a:ext cx="692150" cy="7191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30" name="AutoShape 22"/>
          <p:cNvSpPr>
            <a:spLocks noChangeArrowheads="1"/>
          </p:cNvSpPr>
          <p:nvPr/>
        </p:nvSpPr>
        <p:spPr bwMode="auto">
          <a:xfrm>
            <a:off x="6169025" y="2397125"/>
            <a:ext cx="142875" cy="144463"/>
          </a:xfrm>
          <a:custGeom>
            <a:gdLst>
              <a:gd fmla="*/ 136753871 w 21600" name="T0"/>
              <a:gd fmla="*/ 0 h 21600" name="T1"/>
              <a:gd fmla="*/ 40050885 w 21600" name="T2"/>
              <a:gd fmla="*/ 42325673 h 21600" name="T3"/>
              <a:gd fmla="*/ 0 w 21600" name="T4"/>
              <a:gd fmla="*/ 144524424 h 21600" name="T5"/>
              <a:gd fmla="*/ 40050885 w 21600" name="T6"/>
              <a:gd fmla="*/ 246721068 h 21600" name="T7"/>
              <a:gd fmla="*/ 136753871 w 21600" name="T8"/>
              <a:gd fmla="*/ 289046693 h 21600" name="T9"/>
              <a:gd fmla="*/ 233454542 w 21600" name="T10"/>
              <a:gd fmla="*/ 246721068 h 21600" name="T11"/>
              <a:gd fmla="*/ 273505732 w 21600" name="T12"/>
              <a:gd fmla="*/ 144524424 h 21600" name="T13"/>
              <a:gd fmla="*/ 233454542 w 21600" name="T14"/>
              <a:gd fmla="*/ 42325673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1D3245"/>
          </a:solidFill>
          <a:ln cap="flat" cmpd="sng" w="9525">
            <a:solidFill>
              <a:schemeClr val="bg2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>
            <a:off x="8934450" y="2239963"/>
            <a:ext cx="144463" cy="144462"/>
          </a:xfrm>
          <a:custGeom>
            <a:gdLst>
              <a:gd fmla="*/ 144524424 w 21600" name="T0"/>
              <a:gd fmla="*/ 0 h 21600" name="T1"/>
              <a:gd fmla="*/ 42325673 w 21600" name="T2"/>
              <a:gd fmla="*/ 42324457 h 21600" name="T3"/>
              <a:gd fmla="*/ 0 w 21600" name="T4"/>
              <a:gd fmla="*/ 144518394 h 21600" name="T5"/>
              <a:gd fmla="*/ 42325673 w 21600" name="T6"/>
              <a:gd fmla="*/ 246712331 h 21600" name="T7"/>
              <a:gd fmla="*/ 144524424 w 21600" name="T8"/>
              <a:gd fmla="*/ 289036834 h 21600" name="T9"/>
              <a:gd fmla="*/ 246721068 w 21600" name="T10"/>
              <a:gd fmla="*/ 246712331 h 21600" name="T11"/>
              <a:gd fmla="*/ 289046693 w 21600" name="T12"/>
              <a:gd fmla="*/ 144518394 h 21600" name="T13"/>
              <a:gd fmla="*/ 246721068 w 21600" name="T14"/>
              <a:gd fmla="*/ 42324457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1D3245"/>
          </a:solidFill>
          <a:ln cap="flat" cmpd="sng" w="9525">
            <a:solidFill>
              <a:schemeClr val="bg2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32" name="AutoShape 24"/>
          <p:cNvSpPr>
            <a:spLocks noChangeArrowheads="1"/>
          </p:cNvSpPr>
          <p:nvPr/>
        </p:nvSpPr>
        <p:spPr bwMode="auto">
          <a:xfrm>
            <a:off x="3289300" y="2682875"/>
            <a:ext cx="144463" cy="142875"/>
          </a:xfrm>
          <a:custGeom>
            <a:gdLst>
              <a:gd fmla="*/ 144524424 w 21600" name="T0"/>
              <a:gd fmla="*/ 0 h 21600" name="T1"/>
              <a:gd fmla="*/ 42325673 w 21600" name="T2"/>
              <a:gd fmla="*/ 40050885 h 21600" name="T3"/>
              <a:gd fmla="*/ 0 w 21600" name="T4"/>
              <a:gd fmla="*/ 136753871 h 21600" name="T5"/>
              <a:gd fmla="*/ 42325673 w 21600" name="T6"/>
              <a:gd fmla="*/ 233454542 h 21600" name="T7"/>
              <a:gd fmla="*/ 144524424 w 21600" name="T8"/>
              <a:gd fmla="*/ 273505732 h 21600" name="T9"/>
              <a:gd fmla="*/ 246721068 w 21600" name="T10"/>
              <a:gd fmla="*/ 233454542 h 21600" name="T11"/>
              <a:gd fmla="*/ 289046693 w 21600" name="T12"/>
              <a:gd fmla="*/ 136753871 h 21600" name="T13"/>
              <a:gd fmla="*/ 246721068 w 21600" name="T14"/>
              <a:gd fmla="*/ 40050885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1D3245"/>
          </a:solidFill>
          <a:ln cap="flat" cmpd="sng" w="9525">
            <a:solidFill>
              <a:schemeClr val="bg2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352675" y="4868863"/>
            <a:ext cx="1655763" cy="1152525"/>
          </a:xfrm>
          <a:prstGeom prst="flowChartAlternateProcess">
            <a:avLst/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2784475" y="6180138"/>
            <a:ext cx="7561263" cy="1587"/>
          </a:xfrm>
          <a:prstGeom prst="line">
            <a:avLst/>
          </a:prstGeom>
          <a:noFill/>
          <a:ln w="50800">
            <a:solidFill>
              <a:srgbClr val="4D4D4D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23888" y="620713"/>
            <a:ext cx="10872787" cy="5559425"/>
          </a:xfrm>
          <a:prstGeom prst="flowChartProcess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>
                <a:solidFill>
                  <a:srgbClr val="1D3245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18437" name="WIFI3 86"/>
          <p:cNvSpPr/>
          <p:nvPr/>
        </p:nvSpPr>
        <p:spPr bwMode="auto">
          <a:xfrm rot="10800000">
            <a:off x="1128713" y="1054100"/>
            <a:ext cx="431800" cy="1006475"/>
          </a:xfrm>
          <a:custGeom>
            <a:gdLst>
              <a:gd fmla="*/ 0 w 432042" name="T0"/>
              <a:gd fmla="*/ 25756583 h 375762" name="T1"/>
              <a:gd fmla="*/ 216334 w 432042" name="T2"/>
              <a:gd fmla="*/ 25756583 h 375762" name="T3"/>
              <a:gd fmla="*/ 85249 w 432042" name="T4"/>
              <a:gd fmla="*/ 43993901 h 375762" name="T5"/>
              <a:gd fmla="*/ 0 w 432042" name="T6"/>
              <a:gd fmla="*/ 40213527 h 375762" name="T7"/>
              <a:gd fmla="*/ 113665 w 432042" name="T8"/>
              <a:gd fmla="*/ 25756583 h 375762" name="T9"/>
              <a:gd fmla="*/ 0 w 432042" name="T10"/>
              <a:gd fmla="*/ 11299585 h 375762" name="T11"/>
              <a:gd fmla="*/ 85249 w 432042" name="T12"/>
              <a:gd fmla="*/ 7519252 h 375762" name="T13"/>
              <a:gd fmla="*/ 216334 w 432042" name="T14"/>
              <a:gd fmla="*/ 25756583 h 375762" name="T15"/>
              <a:gd fmla="*/ 430833 w 432042" name="T16"/>
              <a:gd fmla="*/ 25756583 h 375762" name="T17"/>
              <a:gd fmla="*/ 261249 w 432042" name="T18"/>
              <a:gd fmla="*/ 51804029 h 375762" name="T19"/>
              <a:gd fmla="*/ 172331 w 432042" name="T20"/>
              <a:gd fmla="*/ 47774269 h 375762" name="T21"/>
              <a:gd fmla="*/ 319917 w 432042" name="T22"/>
              <a:gd fmla="*/ 25756583 h 375762" name="T23"/>
              <a:gd fmla="*/ 172331 w 432042" name="T24"/>
              <a:gd fmla="*/ 3738728 h 375762" name="T25"/>
              <a:gd fmla="*/ 261249 w 432042" name="T26"/>
              <a:gd fmla="*/ 0 h 375762" name="T27"/>
              <a:gd fmla="*/ 430833 w 432042" name="T28"/>
              <a:gd fmla="*/ 25756583 h 375762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b" l="0" r="r" t="0"/>
            <a:pathLst>
              <a:path h="375762" w="432042">
                <a:moveTo>
                  <a:pt x="0" y="186826"/>
                </a:moveTo>
                <a:moveTo>
                  <a:pt x="216940" y="186826"/>
                </a:moveTo>
                <a:cubicBezTo>
                  <a:pt x="216940" y="239258"/>
                  <a:pt x="167301" y="286567"/>
                  <a:pt x="85489" y="319111"/>
                </a:cubicBezTo>
                <a:lnTo>
                  <a:pt x="0" y="291690"/>
                </a:lnTo>
                <a:cubicBezTo>
                  <a:pt x="69862" y="267583"/>
                  <a:pt x="113985" y="229615"/>
                  <a:pt x="113985" y="186826"/>
                </a:cubicBezTo>
                <a:cubicBezTo>
                  <a:pt x="113985" y="144037"/>
                  <a:pt x="69862" y="106069"/>
                  <a:pt x="0" y="81962"/>
                </a:cubicBezTo>
                <a:lnTo>
                  <a:pt x="85489" y="54541"/>
                </a:lnTo>
                <a:cubicBezTo>
                  <a:pt x="167301" y="87085"/>
                  <a:pt x="216940" y="134394"/>
                  <a:pt x="216940" y="186826"/>
                </a:cubicBezTo>
                <a:moveTo>
                  <a:pt x="432042" y="186826"/>
                </a:moveTo>
                <a:cubicBezTo>
                  <a:pt x="432042" y="259748"/>
                  <a:pt x="366776" y="326042"/>
                  <a:pt x="261982" y="375762"/>
                </a:cubicBezTo>
                <a:lnTo>
                  <a:pt x="172816" y="346532"/>
                </a:lnTo>
                <a:cubicBezTo>
                  <a:pt x="264740" y="305852"/>
                  <a:pt x="320814" y="249202"/>
                  <a:pt x="320814" y="186826"/>
                </a:cubicBezTo>
                <a:cubicBezTo>
                  <a:pt x="320814" y="124450"/>
                  <a:pt x="264740" y="67799"/>
                  <a:pt x="172816" y="27119"/>
                </a:cubicBezTo>
                <a:lnTo>
                  <a:pt x="261982" y="0"/>
                </a:lnTo>
                <a:cubicBezTo>
                  <a:pt x="366776" y="47610"/>
                  <a:pt x="432042" y="113903"/>
                  <a:pt x="432042" y="18682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158875" y="1125538"/>
            <a:ext cx="2452688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3000">
                <a:solidFill>
                  <a:schemeClr val="bg1"/>
                </a:solidFill>
                <a:latin charset="0" panose="02020603050405020304" pitchFamily="18" typeface="Times New Roman"/>
              </a:rPr>
              <a:t>Your Text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1920875" y="774700"/>
            <a:ext cx="7561263" cy="0"/>
          </a:xfrm>
          <a:prstGeom prst="line">
            <a:avLst/>
          </a:prstGeom>
          <a:noFill/>
          <a:ln w="50800">
            <a:solidFill>
              <a:srgbClr val="4D4D4D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18440" name="Group 8"/>
          <p:cNvGrpSpPr/>
          <p:nvPr/>
        </p:nvGrpSpPr>
        <p:grpSpPr>
          <a:xfrm>
            <a:off x="2317750" y="1687513"/>
            <a:ext cx="7605713" cy="3079750"/>
            <a:chExt cx="11979" cy="4849"/>
          </a:xfrm>
        </p:grpSpPr>
        <p:sp>
          <p:nvSpPr>
            <p:cNvPr id="18458" name="任意多边形 197"/>
            <p:cNvSpPr/>
            <p:nvPr/>
          </p:nvSpPr>
          <p:spPr bwMode="auto">
            <a:xfrm>
              <a:off x="0" y="7"/>
              <a:ext cx="11976" cy="4646"/>
            </a:xfrm>
            <a:custGeom>
              <a:gdLst>
                <a:gd fmla="*/ 269 w 21600" name="T0"/>
                <a:gd fmla="*/ 8 h 21600" name="T1"/>
                <a:gd fmla="*/ 90 w 21600" name="T2"/>
                <a:gd fmla="*/ 8 h 21600" name="T3"/>
                <a:gd fmla="*/ 0 w 21600" name="T4"/>
                <a:gd fmla="*/ 10 h 21600" name="T5"/>
                <a:gd fmla="*/ 236 w 21600" name="T6"/>
                <a:gd fmla="*/ 10 h 21600" name="T7"/>
                <a:gd fmla="*/ 288 w 21600" name="T8"/>
                <a:gd fmla="*/ 7 h 21600" name="T9"/>
                <a:gd fmla="*/ 533 w 21600" name="T10"/>
                <a:gd fmla="*/ 7 h 21600" name="T11"/>
                <a:gd fmla="*/ 588 w 21600" name="T12"/>
                <a:gd fmla="*/ 4 h 21600" name="T13"/>
                <a:gd fmla="*/ 832 w 21600" name="T14"/>
                <a:gd fmla="*/ 4 h 21600" name="T15"/>
                <a:gd fmla="*/ 889 w 21600" name="T16"/>
                <a:gd fmla="*/ 1 h 21600" name="T17"/>
                <a:gd fmla="*/ 1132 w 21600" name="T18"/>
                <a:gd fmla="*/ 1 h 21600" name="T19"/>
                <a:gd fmla="*/ 1036 w 21600" name="T20"/>
                <a:gd fmla="*/ 0 h 21600" name="T21"/>
                <a:gd fmla="*/ 837 w 21600" name="T22"/>
                <a:gd fmla="*/ 0 h 21600" name="T23"/>
                <a:gd fmla="*/ 790 w 21600" name="T24"/>
                <a:gd fmla="*/ 3 h 21600" name="T25"/>
                <a:gd fmla="*/ 585 w 21600" name="T26"/>
                <a:gd fmla="*/ 3 h 21600" name="T27"/>
                <a:gd fmla="*/ 534 w 21600" name="T28"/>
                <a:gd fmla="*/ 5 h 21600" name="T29"/>
                <a:gd fmla="*/ 335 w 21600" name="T30"/>
                <a:gd fmla="*/ 5 h 21600" name="T31"/>
                <a:gd fmla="*/ 292 w 21600" name="T32"/>
                <a:gd fmla="*/ 7 h 21600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b" l="0" r="r" t="0"/>
              <a:pathLst>
                <a:path h="21600" w="21600">
                  <a:moveTo>
                    <a:pt x="5134" y="17160"/>
                  </a:moveTo>
                  <a:lnTo>
                    <a:pt x="1722" y="17160"/>
                  </a:lnTo>
                  <a:lnTo>
                    <a:pt x="0" y="21600"/>
                  </a:lnTo>
                  <a:lnTo>
                    <a:pt x="4505" y="21600"/>
                  </a:lnTo>
                  <a:lnTo>
                    <a:pt x="5499" y="14942"/>
                  </a:lnTo>
                  <a:lnTo>
                    <a:pt x="10170" y="14942"/>
                  </a:lnTo>
                  <a:lnTo>
                    <a:pt x="11231" y="8112"/>
                  </a:lnTo>
                  <a:lnTo>
                    <a:pt x="15868" y="8112"/>
                  </a:lnTo>
                  <a:lnTo>
                    <a:pt x="16961" y="1194"/>
                  </a:lnTo>
                  <a:lnTo>
                    <a:pt x="21600" y="1194"/>
                  </a:lnTo>
                  <a:lnTo>
                    <a:pt x="19778" y="0"/>
                  </a:lnTo>
                  <a:lnTo>
                    <a:pt x="15967" y="0"/>
                  </a:lnTo>
                  <a:lnTo>
                    <a:pt x="15074" y="5806"/>
                  </a:lnTo>
                  <a:lnTo>
                    <a:pt x="11164" y="5806"/>
                  </a:lnTo>
                  <a:lnTo>
                    <a:pt x="10204" y="11613"/>
                  </a:lnTo>
                  <a:lnTo>
                    <a:pt x="6393" y="11613"/>
                  </a:lnTo>
                  <a:lnTo>
                    <a:pt x="5565" y="14942"/>
                  </a:lnTo>
                </a:path>
              </a:pathLst>
            </a:custGeom>
            <a:noFill/>
            <a:ln cap="flat" cmpd="sng" w="9525">
              <a:solidFill>
                <a:schemeClr val="bg2"/>
              </a:solidFill>
              <a:round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8459" name="任意多边形 202"/>
            <p:cNvSpPr/>
            <p:nvPr/>
          </p:nvSpPr>
          <p:spPr bwMode="auto">
            <a:xfrm>
              <a:off x="9" y="249"/>
              <a:ext cx="11971" cy="4600"/>
            </a:xfrm>
            <a:custGeom>
              <a:gdLst>
                <a:gd fmla="*/ 0 w 21600" name="T0"/>
                <a:gd fmla="*/ 9 h 21600" name="T1"/>
                <a:gd fmla="*/ 0 w 21600" name="T2"/>
                <a:gd fmla="*/ 10 h 21600" name="T3"/>
                <a:gd fmla="*/ 239 w 21600" name="T4"/>
                <a:gd fmla="*/ 10 h 21600" name="T5"/>
                <a:gd fmla="*/ 290 w 21600" name="T6"/>
                <a:gd fmla="*/ 6 h 21600" name="T7"/>
                <a:gd fmla="*/ 532 w 21600" name="T8"/>
                <a:gd fmla="*/ 6 h 21600" name="T9"/>
                <a:gd fmla="*/ 589 w 21600" name="T10"/>
                <a:gd fmla="*/ 3 h 21600" name="T11"/>
                <a:gd fmla="*/ 835 w 21600" name="T12"/>
                <a:gd fmla="*/ 3 h 21600" name="T13"/>
                <a:gd fmla="*/ 890 w 21600" name="T14"/>
                <a:gd fmla="*/ 0 h 21600" name="T15"/>
                <a:gd fmla="*/ 1129 w 21600" name="T16"/>
                <a:gd fmla="*/ 0 h 21600" name="T17"/>
                <a:gd fmla="*/ 1129 w 21600" name="T18"/>
                <a:gd fmla="*/ 0 h 21600" name="T19"/>
                <a:gd fmla="*/ 1128 w 21600" name="T20"/>
                <a:gd fmla="*/ 0 h 21600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b" l="0" r="r" t="0"/>
              <a:pathLst>
                <a:path h="21600" w="21600">
                  <a:moveTo>
                    <a:pt x="0" y="20618"/>
                  </a:moveTo>
                  <a:lnTo>
                    <a:pt x="0" y="21600"/>
                  </a:lnTo>
                  <a:lnTo>
                    <a:pt x="4574" y="21600"/>
                  </a:lnTo>
                  <a:lnTo>
                    <a:pt x="5548" y="14727"/>
                  </a:lnTo>
                  <a:lnTo>
                    <a:pt x="10177" y="14727"/>
                  </a:lnTo>
                  <a:lnTo>
                    <a:pt x="11260" y="7644"/>
                  </a:lnTo>
                  <a:lnTo>
                    <a:pt x="15969" y="7644"/>
                  </a:lnTo>
                  <a:lnTo>
                    <a:pt x="17025" y="701"/>
                  </a:lnTo>
                  <a:lnTo>
                    <a:pt x="21600" y="701"/>
                  </a:lnTo>
                  <a:lnTo>
                    <a:pt x="21600" y="0"/>
                  </a:lnTo>
                  <a:lnTo>
                    <a:pt x="21572" y="0"/>
                  </a:lnTo>
                </a:path>
              </a:pathLst>
            </a:custGeom>
            <a:noFill/>
            <a:ln cap="flat" cmpd="sng" w="9525">
              <a:solidFill>
                <a:schemeClr val="bg2"/>
              </a:solidFill>
              <a:round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8460" name="Line 11"/>
            <p:cNvSpPr>
              <a:spLocks noChangeShapeType="1"/>
            </p:cNvSpPr>
            <p:nvPr/>
          </p:nvSpPr>
          <p:spPr bwMode="auto">
            <a:xfrm>
              <a:off x="8857" y="0"/>
              <a:ext cx="551" cy="26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8461" name="Line 12"/>
            <p:cNvSpPr>
              <a:spLocks noChangeShapeType="1"/>
            </p:cNvSpPr>
            <p:nvPr/>
          </p:nvSpPr>
          <p:spPr bwMode="auto">
            <a:xfrm>
              <a:off x="6190" y="1254"/>
              <a:ext cx="30" cy="49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8462" name="Line 13"/>
            <p:cNvSpPr>
              <a:spLocks noChangeShapeType="1"/>
            </p:cNvSpPr>
            <p:nvPr/>
          </p:nvSpPr>
          <p:spPr bwMode="auto">
            <a:xfrm flipH="1">
              <a:off x="5651" y="2497"/>
              <a:ext cx="8" cy="7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8463" name="Line 14"/>
            <p:cNvSpPr>
              <a:spLocks noChangeShapeType="1"/>
            </p:cNvSpPr>
            <p:nvPr/>
          </p:nvSpPr>
          <p:spPr bwMode="auto">
            <a:xfrm>
              <a:off x="8364" y="1268"/>
              <a:ext cx="432" cy="4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1808163" y="1485900"/>
            <a:ext cx="1184592" cy="42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2200">
                <a:solidFill>
                  <a:schemeClr val="bg1"/>
                </a:solidFill>
                <a:latin charset="0" panose="02020603050405020304" pitchFamily="18" typeface="Times New Roman"/>
              </a:rPr>
              <a:t>your text</a:t>
            </a:r>
          </a:p>
        </p:txBody>
      </p:sp>
      <p:sp>
        <p:nvSpPr>
          <p:cNvPr id="18442" name="WIFI3 86"/>
          <p:cNvSpPr/>
          <p:nvPr/>
        </p:nvSpPr>
        <p:spPr bwMode="auto">
          <a:xfrm>
            <a:off x="3206750" y="1039813"/>
            <a:ext cx="431800" cy="1008062"/>
          </a:xfrm>
          <a:custGeom>
            <a:gdLst>
              <a:gd fmla="*/ 0 w 432042" name="T0"/>
              <a:gd fmla="*/ 25960286 h 375762" name="T1"/>
              <a:gd fmla="*/ 216334 w 432042" name="T2"/>
              <a:gd fmla="*/ 25960286 h 375762" name="T3"/>
              <a:gd fmla="*/ 85249 w 432042" name="T4"/>
              <a:gd fmla="*/ 44341870 h 375762" name="T5"/>
              <a:gd fmla="*/ 0 w 432042" name="T6"/>
              <a:gd fmla="*/ 40531579 h 375762" name="T7"/>
              <a:gd fmla="*/ 113665 w 432042" name="T8"/>
              <a:gd fmla="*/ 25960286 h 375762" name="T9"/>
              <a:gd fmla="*/ 0 w 432042" name="T10"/>
              <a:gd fmla="*/ 11388993 h 375762" name="T11"/>
              <a:gd fmla="*/ 85249 w 432042" name="T12"/>
              <a:gd fmla="*/ 7578702 h 375762" name="T13"/>
              <a:gd fmla="*/ 216334 w 432042" name="T14"/>
              <a:gd fmla="*/ 25960286 h 375762" name="T15"/>
              <a:gd fmla="*/ 430833 w 432042" name="T16"/>
              <a:gd fmla="*/ 25960286 h 375762" name="T17"/>
              <a:gd fmla="*/ 261249 w 432042" name="T18"/>
              <a:gd fmla="*/ 52213733 h 375762" name="T19"/>
              <a:gd fmla="*/ 172331 w 432042" name="T20"/>
              <a:gd fmla="*/ 48152083 h 375762" name="T21"/>
              <a:gd fmla="*/ 319917 w 432042" name="T22"/>
              <a:gd fmla="*/ 25960286 h 375762" name="T23"/>
              <a:gd fmla="*/ 172331 w 432042" name="T24"/>
              <a:gd fmla="*/ 3768317 h 375762" name="T25"/>
              <a:gd fmla="*/ 261249 w 432042" name="T26"/>
              <a:gd fmla="*/ 0 h 375762" name="T27"/>
              <a:gd fmla="*/ 430833 w 432042" name="T28"/>
              <a:gd fmla="*/ 25960286 h 375762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b" l="0" r="r" t="0"/>
            <a:pathLst>
              <a:path h="375762" w="432042">
                <a:moveTo>
                  <a:pt x="0" y="186826"/>
                </a:moveTo>
                <a:moveTo>
                  <a:pt x="216940" y="186826"/>
                </a:moveTo>
                <a:cubicBezTo>
                  <a:pt x="216940" y="239258"/>
                  <a:pt x="167301" y="286567"/>
                  <a:pt x="85489" y="319111"/>
                </a:cubicBezTo>
                <a:lnTo>
                  <a:pt x="0" y="291690"/>
                </a:lnTo>
                <a:cubicBezTo>
                  <a:pt x="69862" y="267583"/>
                  <a:pt x="113985" y="229615"/>
                  <a:pt x="113985" y="186826"/>
                </a:cubicBezTo>
                <a:cubicBezTo>
                  <a:pt x="113985" y="144037"/>
                  <a:pt x="69862" y="106069"/>
                  <a:pt x="0" y="81962"/>
                </a:cubicBezTo>
                <a:lnTo>
                  <a:pt x="85489" y="54541"/>
                </a:lnTo>
                <a:cubicBezTo>
                  <a:pt x="167301" y="87085"/>
                  <a:pt x="216940" y="134394"/>
                  <a:pt x="216940" y="186826"/>
                </a:cubicBezTo>
                <a:moveTo>
                  <a:pt x="432042" y="186826"/>
                </a:moveTo>
                <a:cubicBezTo>
                  <a:pt x="432042" y="259748"/>
                  <a:pt x="366776" y="326042"/>
                  <a:pt x="261982" y="375762"/>
                </a:cubicBezTo>
                <a:lnTo>
                  <a:pt x="172816" y="346532"/>
                </a:lnTo>
                <a:cubicBezTo>
                  <a:pt x="264740" y="305852"/>
                  <a:pt x="320814" y="249202"/>
                  <a:pt x="320814" y="186826"/>
                </a:cubicBezTo>
                <a:cubicBezTo>
                  <a:pt x="320814" y="124450"/>
                  <a:pt x="264740" y="67799"/>
                  <a:pt x="172816" y="27119"/>
                </a:cubicBezTo>
                <a:lnTo>
                  <a:pt x="261982" y="0"/>
                </a:lnTo>
                <a:cubicBezTo>
                  <a:pt x="366776" y="47610"/>
                  <a:pt x="432042" y="113903"/>
                  <a:pt x="432042" y="18682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8443" name="AutoShape 17"/>
          <p:cNvSpPr>
            <a:spLocks noChangeArrowheads="1"/>
          </p:cNvSpPr>
          <p:nvPr/>
        </p:nvSpPr>
        <p:spPr bwMode="auto">
          <a:xfrm>
            <a:off x="2641600" y="4654550"/>
            <a:ext cx="1079500" cy="430213"/>
          </a:xfrm>
          <a:prstGeom prst="flowChartAlternateProcess">
            <a:avLst/>
          </a:prstGeom>
          <a:solidFill>
            <a:srgbClr val="1D3245"/>
          </a:solidFill>
          <a:ln w="9525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Text</a:t>
            </a:r>
          </a:p>
        </p:txBody>
      </p:sp>
      <p:sp>
        <p:nvSpPr>
          <p:cNvPr id="18444" name="AutoShape 18"/>
          <p:cNvSpPr>
            <a:spLocks noChangeArrowheads="1"/>
          </p:cNvSpPr>
          <p:nvPr/>
        </p:nvSpPr>
        <p:spPr bwMode="auto">
          <a:xfrm>
            <a:off x="4283075" y="3943350"/>
            <a:ext cx="1655763" cy="1862138"/>
          </a:xfrm>
          <a:prstGeom prst="flowChartAlternateProcess">
            <a:avLst/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18445" name="AutoShape 19"/>
          <p:cNvSpPr>
            <a:spLocks noChangeArrowheads="1"/>
          </p:cNvSpPr>
          <p:nvPr/>
        </p:nvSpPr>
        <p:spPr bwMode="auto">
          <a:xfrm>
            <a:off x="6264275" y="3016250"/>
            <a:ext cx="1655763" cy="2068513"/>
          </a:xfrm>
          <a:prstGeom prst="flowChartAlternateProcess">
            <a:avLst/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18446" name="AutoShape 20"/>
          <p:cNvSpPr>
            <a:spLocks noChangeArrowheads="1"/>
          </p:cNvSpPr>
          <p:nvPr/>
        </p:nvSpPr>
        <p:spPr bwMode="auto">
          <a:xfrm>
            <a:off x="8270875" y="2089150"/>
            <a:ext cx="1655763" cy="2132013"/>
          </a:xfrm>
          <a:prstGeom prst="flowChartAlternateProcess">
            <a:avLst/>
          </a:prstGeom>
          <a:noFill/>
          <a:ln w="9525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18447" name="AutoShape 21"/>
          <p:cNvSpPr>
            <a:spLocks noChangeArrowheads="1"/>
          </p:cNvSpPr>
          <p:nvPr/>
        </p:nvSpPr>
        <p:spPr bwMode="auto">
          <a:xfrm>
            <a:off x="4572000" y="3727450"/>
            <a:ext cx="1079500" cy="430213"/>
          </a:xfrm>
          <a:prstGeom prst="flowChartAlternateProcess">
            <a:avLst/>
          </a:prstGeom>
          <a:solidFill>
            <a:srgbClr val="1D3245"/>
          </a:solidFill>
          <a:ln w="9525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Text</a:t>
            </a:r>
          </a:p>
        </p:txBody>
      </p:sp>
      <p:sp>
        <p:nvSpPr>
          <p:cNvPr id="18448" name="AutoShape 22"/>
          <p:cNvSpPr>
            <a:spLocks noChangeArrowheads="1"/>
          </p:cNvSpPr>
          <p:nvPr/>
        </p:nvSpPr>
        <p:spPr bwMode="auto">
          <a:xfrm>
            <a:off x="6604000" y="2749550"/>
            <a:ext cx="1079500" cy="430213"/>
          </a:xfrm>
          <a:prstGeom prst="flowChartAlternateProcess">
            <a:avLst/>
          </a:prstGeom>
          <a:solidFill>
            <a:srgbClr val="1D3245"/>
          </a:solidFill>
          <a:ln w="9525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Text</a:t>
            </a:r>
          </a:p>
        </p:txBody>
      </p:sp>
      <p:sp>
        <p:nvSpPr>
          <p:cNvPr id="18449" name="AutoShape 23"/>
          <p:cNvSpPr>
            <a:spLocks noChangeArrowheads="1"/>
          </p:cNvSpPr>
          <p:nvPr/>
        </p:nvSpPr>
        <p:spPr bwMode="auto">
          <a:xfrm>
            <a:off x="8521700" y="1835150"/>
            <a:ext cx="1079500" cy="430213"/>
          </a:xfrm>
          <a:prstGeom prst="flowChartAlternateProcess">
            <a:avLst/>
          </a:prstGeom>
          <a:solidFill>
            <a:srgbClr val="1D3245"/>
          </a:solidFill>
          <a:ln w="9525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Text</a:t>
            </a:r>
          </a:p>
        </p:txBody>
      </p:sp>
      <p:sp>
        <p:nvSpPr>
          <p:cNvPr id="18450" name="Oval 24"/>
          <p:cNvSpPr>
            <a:spLocks noChangeArrowheads="1"/>
          </p:cNvSpPr>
          <p:nvPr/>
        </p:nvSpPr>
        <p:spPr bwMode="auto">
          <a:xfrm rot="10800000">
            <a:off x="8397875" y="906463"/>
            <a:ext cx="865188" cy="865187"/>
          </a:xfrm>
          <a:prstGeom prst="ellipse">
            <a:avLst/>
          </a:prstGeom>
          <a:solidFill>
            <a:srgbClr val="1D3245"/>
          </a:solidFill>
          <a:ln w="9525">
            <a:solidFill>
              <a:schemeClr val="bg2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rot="10800000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0" panose="02020603050405020304" pitchFamily="18" typeface="Times New Roman"/>
              </a:rPr>
              <a:t>picture</a:t>
            </a:r>
          </a:p>
        </p:txBody>
      </p:sp>
      <p:sp>
        <p:nvSpPr>
          <p:cNvPr id="18451" name="Oval 25"/>
          <p:cNvSpPr>
            <a:spLocks noChangeArrowheads="1"/>
          </p:cNvSpPr>
          <p:nvPr/>
        </p:nvSpPr>
        <p:spPr bwMode="auto">
          <a:xfrm rot="10800000">
            <a:off x="2784475" y="3140075"/>
            <a:ext cx="1222375" cy="1223963"/>
          </a:xfrm>
          <a:prstGeom prst="ellipse">
            <a:avLst/>
          </a:prstGeom>
          <a:solidFill>
            <a:srgbClr val="1D3245"/>
          </a:solidFill>
          <a:ln w="9525">
            <a:solidFill>
              <a:schemeClr val="bg2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rot="10800000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picture</a:t>
            </a:r>
          </a:p>
        </p:txBody>
      </p:sp>
      <p:sp>
        <p:nvSpPr>
          <p:cNvPr id="18452" name="Oval 26"/>
          <p:cNvSpPr>
            <a:spLocks noChangeArrowheads="1"/>
          </p:cNvSpPr>
          <p:nvPr/>
        </p:nvSpPr>
        <p:spPr bwMode="auto">
          <a:xfrm rot="10800000">
            <a:off x="6527800" y="1628775"/>
            <a:ext cx="1039813" cy="1039813"/>
          </a:xfrm>
          <a:prstGeom prst="ellipse">
            <a:avLst/>
          </a:prstGeom>
          <a:solidFill>
            <a:srgbClr val="1D3245"/>
          </a:solidFill>
          <a:ln w="9525">
            <a:solidFill>
              <a:schemeClr val="bg2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rot="10800000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picture</a:t>
            </a:r>
          </a:p>
        </p:txBody>
      </p:sp>
      <p:sp>
        <p:nvSpPr>
          <p:cNvPr id="18453" name="Oval 27"/>
          <p:cNvSpPr>
            <a:spLocks noChangeArrowheads="1"/>
          </p:cNvSpPr>
          <p:nvPr/>
        </p:nvSpPr>
        <p:spPr bwMode="auto">
          <a:xfrm rot="10800000">
            <a:off x="4583113" y="2420938"/>
            <a:ext cx="1152525" cy="1152525"/>
          </a:xfrm>
          <a:prstGeom prst="ellipse">
            <a:avLst/>
          </a:prstGeom>
          <a:solidFill>
            <a:srgbClr val="1D3245"/>
          </a:solidFill>
          <a:ln w="9525">
            <a:solidFill>
              <a:schemeClr val="bg2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rot="10800000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picture</a:t>
            </a:r>
          </a:p>
        </p:txBody>
      </p:sp>
      <p:sp>
        <p:nvSpPr>
          <p:cNvPr id="18454" name="Text Box 28"/>
          <p:cNvSpPr txBox="1">
            <a:spLocks noChangeArrowheads="1"/>
          </p:cNvSpPr>
          <p:nvPr/>
        </p:nvSpPr>
        <p:spPr bwMode="auto">
          <a:xfrm>
            <a:off x="2346325" y="5143500"/>
            <a:ext cx="16637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20603050405020304" pitchFamily="18" typeface="Times New Roman"/>
              </a:rPr>
              <a:t>Add your text</a:t>
            </a:r>
          </a:p>
        </p:txBody>
      </p:sp>
      <p:sp>
        <p:nvSpPr>
          <p:cNvPr id="18455" name="Text Box 29"/>
          <p:cNvSpPr txBox="1">
            <a:spLocks noChangeArrowheads="1"/>
          </p:cNvSpPr>
          <p:nvPr/>
        </p:nvSpPr>
        <p:spPr bwMode="auto">
          <a:xfrm>
            <a:off x="4314825" y="4267200"/>
            <a:ext cx="16637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20603050405020304" pitchFamily="18" typeface="Times New Roman"/>
              </a:rPr>
              <a:t>Add your text</a:t>
            </a:r>
          </a:p>
        </p:txBody>
      </p:sp>
      <p:sp>
        <p:nvSpPr>
          <p:cNvPr id="18456" name="Text Box 30"/>
          <p:cNvSpPr txBox="1">
            <a:spLocks noChangeArrowheads="1"/>
          </p:cNvSpPr>
          <p:nvPr/>
        </p:nvSpPr>
        <p:spPr bwMode="auto">
          <a:xfrm>
            <a:off x="6321425" y="3505200"/>
            <a:ext cx="16637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20603050405020304" pitchFamily="18" typeface="Times New Roman"/>
              </a:rPr>
              <a:t>Add your text</a:t>
            </a:r>
          </a:p>
        </p:txBody>
      </p:sp>
      <p:sp>
        <p:nvSpPr>
          <p:cNvPr id="18457" name="Text Box 31"/>
          <p:cNvSpPr txBox="1">
            <a:spLocks noChangeArrowheads="1"/>
          </p:cNvSpPr>
          <p:nvPr/>
        </p:nvSpPr>
        <p:spPr bwMode="auto">
          <a:xfrm>
            <a:off x="8289924" y="2628900"/>
            <a:ext cx="16637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20603050405020304" pitchFamily="18" typeface="Times New Roman"/>
              </a:rPr>
              <a:t>Add your text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2784475" y="6180138"/>
            <a:ext cx="7561263" cy="1587"/>
          </a:xfrm>
          <a:prstGeom prst="line">
            <a:avLst/>
          </a:prstGeom>
          <a:noFill/>
          <a:ln w="50800">
            <a:solidFill>
              <a:srgbClr val="4D4D4D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695325" y="549275"/>
            <a:ext cx="10801350" cy="5630863"/>
          </a:xfrm>
          <a:prstGeom prst="flowChartProcess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>
                <a:solidFill>
                  <a:srgbClr val="1D3245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2873375" y="1270000"/>
            <a:ext cx="0" cy="7207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9461" name="WordArt 5"/>
          <p:cNvSpPr>
            <a:spLocks noChangeArrowheads="1" noChangeShapeType="1"/>
          </p:cNvSpPr>
          <p:nvPr/>
        </p:nvSpPr>
        <p:spPr bwMode="auto">
          <a:xfrm>
            <a:off x="1200150" y="1270000"/>
            <a:ext cx="1584325" cy="401638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b="1" kern="10" lang="en-US" sz="3600">
                <a:solidFill>
                  <a:schemeClr val="bg1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Your Text</a:t>
            </a:r>
          </a:p>
        </p:txBody>
      </p:sp>
      <p:sp>
        <p:nvSpPr>
          <p:cNvPr id="19462" name="WordArt 6"/>
          <p:cNvSpPr>
            <a:spLocks noChangeArrowheads="1" noChangeShapeType="1"/>
          </p:cNvSpPr>
          <p:nvPr/>
        </p:nvSpPr>
        <p:spPr bwMode="auto">
          <a:xfrm flipV="1">
            <a:off x="1200150" y="1690688"/>
            <a:ext cx="1584325" cy="401637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b="1" kern="10" lang="en-US" sz="3600">
                <a:gradFill rotWithShape="1">
                  <a:gsLst>
                    <a:gs pos="0">
                      <a:schemeClr val="bg1"/>
                    </a:gs>
                    <a:gs pos="100000">
                      <a:srgbClr val="1D3245"/>
                    </a:gs>
                  </a:gsLst>
                  <a:lin ang="5400000" scaled="1"/>
                </a:gradFill>
                <a:latin charset="0" panose="02020603050405020304" pitchFamily="18" typeface="Times New Roman"/>
                <a:cs charset="0" panose="02020603050405020304" pitchFamily="18" typeface="Times New Roman"/>
              </a:rPr>
              <a:t>Your Text</a:t>
            </a:r>
          </a:p>
        </p:txBody>
      </p:sp>
      <p:sp>
        <p:nvSpPr>
          <p:cNvPr id="19463" name="WordArt 7"/>
          <p:cNvSpPr>
            <a:spLocks noChangeArrowheads="1" noChangeShapeType="1"/>
          </p:cNvSpPr>
          <p:nvPr/>
        </p:nvSpPr>
        <p:spPr bwMode="auto">
          <a:xfrm>
            <a:off x="2947988" y="1428750"/>
            <a:ext cx="887412" cy="225425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b="1" kern="10" lang="en-US" sz="3600">
                <a:solidFill>
                  <a:schemeClr val="bg1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Your Text</a:t>
            </a:r>
          </a:p>
        </p:txBody>
      </p:sp>
      <p:sp>
        <p:nvSpPr>
          <p:cNvPr id="19464" name="WordArt 8"/>
          <p:cNvSpPr>
            <a:spLocks noChangeArrowheads="1" noChangeShapeType="1"/>
          </p:cNvSpPr>
          <p:nvPr/>
        </p:nvSpPr>
        <p:spPr bwMode="auto">
          <a:xfrm flipV="1">
            <a:off x="2947988" y="1666875"/>
            <a:ext cx="887412" cy="223838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b="1" kern="10" lang="en-US" sz="3600">
                <a:gradFill rotWithShape="1">
                  <a:gsLst>
                    <a:gs pos="0">
                      <a:schemeClr val="bg1"/>
                    </a:gs>
                    <a:gs pos="100000">
                      <a:srgbClr val="1D3245"/>
                    </a:gs>
                  </a:gsLst>
                  <a:lin ang="5400000" scaled="1"/>
                </a:gradFill>
                <a:latin charset="0" panose="02020603050405020304" pitchFamily="18" typeface="Times New Roman"/>
                <a:cs charset="0" panose="02020603050405020304" pitchFamily="18" typeface="Times New Roman"/>
              </a:rPr>
              <a:t>Your Text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1920875" y="776288"/>
            <a:ext cx="7561263" cy="1587"/>
          </a:xfrm>
          <a:prstGeom prst="line">
            <a:avLst/>
          </a:prstGeom>
          <a:noFill/>
          <a:ln w="50800">
            <a:solidFill>
              <a:srgbClr val="4D4D4D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071813" y="2276475"/>
            <a:ext cx="792162" cy="7937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2682875" y="3141663"/>
            <a:ext cx="1549400" cy="2232025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Text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Text1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Text2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Text3</a:t>
            </a: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4943475" y="2924175"/>
            <a:ext cx="793750" cy="7937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</a:t>
            </a:r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6888163" y="2276475"/>
            <a:ext cx="792162" cy="7937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</a:t>
            </a:r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8904288" y="1485900"/>
            <a:ext cx="792162" cy="792163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865563" y="2854325"/>
            <a:ext cx="935037" cy="28575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5807075" y="2852738"/>
            <a:ext cx="1081088" cy="360362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7726363" y="2073275"/>
            <a:ext cx="1131887" cy="46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4557713" y="3763963"/>
            <a:ext cx="1550987" cy="2232025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Text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Text1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Text2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Text3</a:t>
            </a:r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>
            <a:off x="6500813" y="3154363"/>
            <a:ext cx="1550987" cy="2232025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Text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Text1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Text2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Text3</a:t>
            </a:r>
          </a:p>
        </p:txBody>
      </p:sp>
      <p:sp>
        <p:nvSpPr>
          <p:cNvPr id="7188" name="AutoShape 20"/>
          <p:cNvSpPr>
            <a:spLocks noChangeArrowheads="1"/>
          </p:cNvSpPr>
          <p:nvPr/>
        </p:nvSpPr>
        <p:spPr bwMode="auto">
          <a:xfrm>
            <a:off x="8532813" y="2354263"/>
            <a:ext cx="1550987" cy="2232025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Add Text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Text1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Text2</a:t>
            </a:r>
          </a:p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altLang="en-US" lang="zh-CN" sz="2000">
                <a:solidFill>
                  <a:schemeClr val="bg1"/>
                </a:solidFill>
                <a:latin charset="0" panose="02020603050405020304" pitchFamily="18" typeface="Times New Roman"/>
              </a:rPr>
              <a:t>Text3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WordArt 2"/>
          <p:cNvSpPr>
            <a:spLocks noChangeArrowheads="1" noChangeShapeType="1"/>
          </p:cNvSpPr>
          <p:nvPr/>
        </p:nvSpPr>
        <p:spPr bwMode="auto">
          <a:xfrm>
            <a:off x="7104063" y="3319463"/>
            <a:ext cx="2514600" cy="520700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z="36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Thank Your!</a:t>
            </a:r>
          </a:p>
        </p:txBody>
      </p:sp>
      <p:grpSp>
        <p:nvGrpSpPr>
          <p:cNvPr id="8195" name="中国 242"/>
          <p:cNvGrpSpPr/>
          <p:nvPr/>
        </p:nvGrpSpPr>
        <p:grpSpPr>
          <a:xfrm>
            <a:off x="4622800" y="2108200"/>
            <a:ext cx="1728788" cy="1511300"/>
            <a:chExt cx="5832647" cy="4819363"/>
          </a:xfrm>
        </p:grpSpPr>
        <p:sp>
          <p:nvSpPr>
            <p:cNvPr id="20499" name="Freeform 4"/>
            <p:cNvSpPr/>
            <p:nvPr/>
          </p:nvSpPr>
          <p:spPr bwMode="auto">
            <a:xfrm>
              <a:off x="2449067" y="53708"/>
              <a:ext cx="2556482" cy="2180529"/>
            </a:xfrm>
            <a:custGeom>
              <a:gdLst>
                <a:gd fmla="*/ 2147483646 w 1428" name="T0"/>
                <a:gd fmla="*/ 2147483646 h 1218" name="T1"/>
                <a:gd fmla="*/ 2147483646 w 1428" name="T2"/>
                <a:gd fmla="*/ 2147483646 h 1218" name="T3"/>
                <a:gd fmla="*/ 2147483646 w 1428" name="T4"/>
                <a:gd fmla="*/ 2147483646 h 1218" name="T5"/>
                <a:gd fmla="*/ 2147483646 w 1428" name="T6"/>
                <a:gd fmla="*/ 2147483646 h 1218" name="T7"/>
                <a:gd fmla="*/ 2147483646 w 1428" name="T8"/>
                <a:gd fmla="*/ 2147483646 h 1218" name="T9"/>
                <a:gd fmla="*/ 2147483646 w 1428" name="T10"/>
                <a:gd fmla="*/ 2147483646 h 1218" name="T11"/>
                <a:gd fmla="*/ 2147483646 w 1428" name="T12"/>
                <a:gd fmla="*/ 2147483646 h 1218" name="T13"/>
                <a:gd fmla="*/ 2147483646 w 1428" name="T14"/>
                <a:gd fmla="*/ 2147483646 h 1218" name="T15"/>
                <a:gd fmla="*/ 2147483646 w 1428" name="T16"/>
                <a:gd fmla="*/ 2147483646 h 1218" name="T17"/>
                <a:gd fmla="*/ 2147483646 w 1428" name="T18"/>
                <a:gd fmla="*/ 2147483646 h 1218" name="T19"/>
                <a:gd fmla="*/ 2147483646 w 1428" name="T20"/>
                <a:gd fmla="*/ 2147483646 h 1218" name="T21"/>
                <a:gd fmla="*/ 2147483646 w 1428" name="T22"/>
                <a:gd fmla="*/ 2147483646 h 1218" name="T23"/>
                <a:gd fmla="*/ 2147483646 w 1428" name="T24"/>
                <a:gd fmla="*/ 2147483646 h 1218" name="T25"/>
                <a:gd fmla="*/ 2147483646 w 1428" name="T26"/>
                <a:gd fmla="*/ 2147483646 h 1218" name="T27"/>
                <a:gd fmla="*/ 2147483646 w 1428" name="T28"/>
                <a:gd fmla="*/ 2147483646 h 1218" name="T29"/>
                <a:gd fmla="*/ 2147483646 w 1428" name="T30"/>
                <a:gd fmla="*/ 2147483646 h 1218" name="T31"/>
                <a:gd fmla="*/ 2147483646 w 1428" name="T32"/>
                <a:gd fmla="*/ 2147483646 h 1218" name="T33"/>
                <a:gd fmla="*/ 2147483646 w 1428" name="T34"/>
                <a:gd fmla="*/ 2147483646 h 1218" name="T35"/>
                <a:gd fmla="*/ 2147483646 w 1428" name="T36"/>
                <a:gd fmla="*/ 2147483646 h 1218" name="T37"/>
                <a:gd fmla="*/ 2147483646 w 1428" name="T38"/>
                <a:gd fmla="*/ 2147483646 h 1218" name="T39"/>
                <a:gd fmla="*/ 2147483646 w 1428" name="T40"/>
                <a:gd fmla="*/ 2147483646 h 1218" name="T41"/>
                <a:gd fmla="*/ 2147483646 w 1428" name="T42"/>
                <a:gd fmla="*/ 2147483646 h 1218" name="T43"/>
                <a:gd fmla="*/ 2147483646 w 1428" name="T44"/>
                <a:gd fmla="*/ 2147483646 h 1218" name="T45"/>
                <a:gd fmla="*/ 2147483646 w 1428" name="T46"/>
                <a:gd fmla="*/ 2147483646 h 1218" name="T47"/>
                <a:gd fmla="*/ 2147483646 w 1428" name="T48"/>
                <a:gd fmla="*/ 2147483646 h 1218" name="T49"/>
                <a:gd fmla="*/ 2147483646 w 1428" name="T50"/>
                <a:gd fmla="*/ 2147483646 h 1218" name="T51"/>
                <a:gd fmla="*/ 2147483646 w 1428" name="T52"/>
                <a:gd fmla="*/ 2147483646 h 1218" name="T53"/>
                <a:gd fmla="*/ 2147483646 w 1428" name="T54"/>
                <a:gd fmla="*/ 2147483646 h 1218" name="T55"/>
                <a:gd fmla="*/ 2147483646 w 1428" name="T56"/>
                <a:gd fmla="*/ 2147483646 h 1218" name="T57"/>
                <a:gd fmla="*/ 2147483646 w 1428" name="T58"/>
                <a:gd fmla="*/ 2147483646 h 1218" name="T59"/>
                <a:gd fmla="*/ 2147483646 w 1428" name="T60"/>
                <a:gd fmla="*/ 2147483646 h 1218" name="T61"/>
                <a:gd fmla="*/ 2147483646 w 1428" name="T62"/>
                <a:gd fmla="*/ 2147483646 h 1218" name="T63"/>
                <a:gd fmla="*/ 2147483646 w 1428" name="T64"/>
                <a:gd fmla="*/ 2147483646 h 1218" name="T65"/>
                <a:gd fmla="*/ 2147483646 w 1428" name="T66"/>
                <a:gd fmla="*/ 2147483646 h 1218" name="T67"/>
                <a:gd fmla="*/ 2147483646 w 1428" name="T68"/>
                <a:gd fmla="*/ 2147483646 h 1218" name="T69"/>
                <a:gd fmla="*/ 2147483646 w 1428" name="T70"/>
                <a:gd fmla="*/ 2147483646 h 1218" name="T71"/>
                <a:gd fmla="*/ 2147483646 w 1428" name="T72"/>
                <a:gd fmla="*/ 2147483646 h 1218" name="T73"/>
                <a:gd fmla="*/ 2147483646 w 1428" name="T74"/>
                <a:gd fmla="*/ 2147483646 h 1218" name="T75"/>
                <a:gd fmla="*/ 2147483646 w 1428" name="T76"/>
                <a:gd fmla="*/ 2147483646 h 1218" name="T77"/>
                <a:gd fmla="*/ 2147483646 w 1428" name="T78"/>
                <a:gd fmla="*/ 2147483646 h 1218" name="T79"/>
                <a:gd fmla="*/ 2147483646 w 1428" name="T80"/>
                <a:gd fmla="*/ 2147483646 h 1218" name="T81"/>
                <a:gd fmla="*/ 2147483646 w 1428" name="T82"/>
                <a:gd fmla="*/ 2147483646 h 1218" name="T83"/>
                <a:gd fmla="*/ 2147483646 w 1428" name="T84"/>
                <a:gd fmla="*/ 2147483646 h 1218" name="T85"/>
                <a:gd fmla="*/ 2147483646 w 1428" name="T86"/>
                <a:gd fmla="*/ 2147483646 h 1218" name="T87"/>
                <a:gd fmla="*/ 2147483646 w 1428" name="T88"/>
                <a:gd fmla="*/ 2147483646 h 1218" name="T89"/>
                <a:gd fmla="*/ 2147483646 w 1428" name="T90"/>
                <a:gd fmla="*/ 2147483646 h 1218" name="T91"/>
                <a:gd fmla="*/ 2147483646 w 1428" name="T92"/>
                <a:gd fmla="*/ 2147483646 h 1218" name="T93"/>
                <a:gd fmla="*/ 2147483646 w 1428" name="T94"/>
                <a:gd fmla="*/ 2147483646 h 1218" name="T95"/>
                <a:gd fmla="*/ 2147483646 w 1428" name="T96"/>
                <a:gd fmla="*/ 2147483646 h 1218" name="T97"/>
                <a:gd fmla="*/ 2147483646 w 1428" name="T98"/>
                <a:gd fmla="*/ 2147483646 h 1218" name="T99"/>
                <a:gd fmla="*/ 2147483646 w 1428" name="T100"/>
                <a:gd fmla="*/ 2147483646 h 1218" name="T101"/>
                <a:gd fmla="*/ 2147483646 w 1428" name="T102"/>
                <a:gd fmla="*/ 2147483646 h 1218" name="T103"/>
                <a:gd fmla="*/ 2147483646 w 1428" name="T104"/>
                <a:gd fmla="*/ 2147483646 h 1218" name="T105"/>
                <a:gd fmla="*/ 2147483646 w 1428" name="T106"/>
                <a:gd fmla="*/ 2147483646 h 1218" name="T107"/>
                <a:gd fmla="*/ 2147483646 w 1428" name="T108"/>
                <a:gd fmla="*/ 2147483646 h 1218" name="T109"/>
                <a:gd fmla="*/ 2147483646 w 1428" name="T110"/>
                <a:gd fmla="*/ 2147483646 h 1218" name="T111"/>
                <a:gd fmla="*/ 2147483646 w 1428" name="T112"/>
                <a:gd fmla="*/ 2147483646 h 1218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1218" w="1428">
                  <a:moveTo>
                    <a:pt x="1398" y="128"/>
                  </a:moveTo>
                  <a:lnTo>
                    <a:pt x="1394" y="112"/>
                  </a:lnTo>
                  <a:lnTo>
                    <a:pt x="1378" y="86"/>
                  </a:lnTo>
                  <a:lnTo>
                    <a:pt x="1366" y="80"/>
                  </a:lnTo>
                  <a:lnTo>
                    <a:pt x="1354" y="86"/>
                  </a:lnTo>
                  <a:lnTo>
                    <a:pt x="1348" y="100"/>
                  </a:lnTo>
                  <a:lnTo>
                    <a:pt x="1346" y="102"/>
                  </a:lnTo>
                  <a:lnTo>
                    <a:pt x="1344" y="102"/>
                  </a:lnTo>
                  <a:lnTo>
                    <a:pt x="1322" y="106"/>
                  </a:lnTo>
                  <a:lnTo>
                    <a:pt x="1318" y="108"/>
                  </a:lnTo>
                  <a:lnTo>
                    <a:pt x="1316" y="112"/>
                  </a:lnTo>
                  <a:lnTo>
                    <a:pt x="1310" y="116"/>
                  </a:lnTo>
                  <a:lnTo>
                    <a:pt x="1298" y="126"/>
                  </a:lnTo>
                  <a:lnTo>
                    <a:pt x="1296" y="128"/>
                  </a:lnTo>
                  <a:lnTo>
                    <a:pt x="1286" y="130"/>
                  </a:lnTo>
                  <a:lnTo>
                    <a:pt x="1276" y="126"/>
                  </a:lnTo>
                  <a:lnTo>
                    <a:pt x="1264" y="118"/>
                  </a:lnTo>
                  <a:lnTo>
                    <a:pt x="1262" y="116"/>
                  </a:lnTo>
                  <a:lnTo>
                    <a:pt x="1244" y="96"/>
                  </a:lnTo>
                  <a:lnTo>
                    <a:pt x="1240" y="90"/>
                  </a:lnTo>
                  <a:lnTo>
                    <a:pt x="1238" y="84"/>
                  </a:lnTo>
                  <a:lnTo>
                    <a:pt x="1238" y="62"/>
                  </a:lnTo>
                  <a:lnTo>
                    <a:pt x="1238" y="60"/>
                  </a:lnTo>
                  <a:lnTo>
                    <a:pt x="1242" y="56"/>
                  </a:lnTo>
                  <a:lnTo>
                    <a:pt x="1218" y="48"/>
                  </a:lnTo>
                  <a:lnTo>
                    <a:pt x="1218" y="56"/>
                  </a:lnTo>
                  <a:lnTo>
                    <a:pt x="1216" y="60"/>
                  </a:lnTo>
                  <a:lnTo>
                    <a:pt x="1210" y="64"/>
                  </a:lnTo>
                  <a:lnTo>
                    <a:pt x="1202" y="68"/>
                  </a:lnTo>
                  <a:lnTo>
                    <a:pt x="1200" y="68"/>
                  </a:lnTo>
                  <a:lnTo>
                    <a:pt x="1200" y="66"/>
                  </a:lnTo>
                  <a:lnTo>
                    <a:pt x="1188" y="64"/>
                  </a:lnTo>
                  <a:lnTo>
                    <a:pt x="1190" y="72"/>
                  </a:lnTo>
                  <a:lnTo>
                    <a:pt x="1170" y="60"/>
                  </a:lnTo>
                  <a:lnTo>
                    <a:pt x="1168" y="60"/>
                  </a:lnTo>
                  <a:lnTo>
                    <a:pt x="1168" y="58"/>
                  </a:lnTo>
                  <a:lnTo>
                    <a:pt x="1164" y="46"/>
                  </a:lnTo>
                  <a:lnTo>
                    <a:pt x="1162" y="32"/>
                  </a:lnTo>
                  <a:lnTo>
                    <a:pt x="1164" y="22"/>
                  </a:lnTo>
                  <a:lnTo>
                    <a:pt x="1166" y="16"/>
                  </a:lnTo>
                  <a:lnTo>
                    <a:pt x="1172" y="6"/>
                  </a:lnTo>
                  <a:lnTo>
                    <a:pt x="1170" y="0"/>
                  </a:lnTo>
                  <a:lnTo>
                    <a:pt x="1150" y="2"/>
                  </a:lnTo>
                  <a:lnTo>
                    <a:pt x="1142" y="4"/>
                  </a:lnTo>
                  <a:lnTo>
                    <a:pt x="1136" y="8"/>
                  </a:lnTo>
                  <a:lnTo>
                    <a:pt x="1132" y="14"/>
                  </a:lnTo>
                  <a:lnTo>
                    <a:pt x="1128" y="22"/>
                  </a:lnTo>
                  <a:lnTo>
                    <a:pt x="1116" y="40"/>
                  </a:lnTo>
                  <a:lnTo>
                    <a:pt x="1128" y="40"/>
                  </a:lnTo>
                  <a:lnTo>
                    <a:pt x="1130" y="40"/>
                  </a:lnTo>
                  <a:lnTo>
                    <a:pt x="1140" y="44"/>
                  </a:lnTo>
                  <a:lnTo>
                    <a:pt x="1142" y="44"/>
                  </a:lnTo>
                  <a:lnTo>
                    <a:pt x="1142" y="46"/>
                  </a:lnTo>
                  <a:lnTo>
                    <a:pt x="1142" y="48"/>
                  </a:lnTo>
                  <a:lnTo>
                    <a:pt x="1144" y="64"/>
                  </a:lnTo>
                  <a:lnTo>
                    <a:pt x="1150" y="80"/>
                  </a:lnTo>
                  <a:lnTo>
                    <a:pt x="1150" y="82"/>
                  </a:lnTo>
                  <a:lnTo>
                    <a:pt x="1150" y="84"/>
                  </a:lnTo>
                  <a:lnTo>
                    <a:pt x="1122" y="136"/>
                  </a:lnTo>
                  <a:lnTo>
                    <a:pt x="1120" y="142"/>
                  </a:lnTo>
                  <a:lnTo>
                    <a:pt x="1118" y="154"/>
                  </a:lnTo>
                  <a:lnTo>
                    <a:pt x="1114" y="190"/>
                  </a:lnTo>
                  <a:lnTo>
                    <a:pt x="1114" y="192"/>
                  </a:lnTo>
                  <a:lnTo>
                    <a:pt x="1104" y="212"/>
                  </a:lnTo>
                  <a:lnTo>
                    <a:pt x="1110" y="220"/>
                  </a:lnTo>
                  <a:lnTo>
                    <a:pt x="1110" y="222"/>
                  </a:lnTo>
                  <a:lnTo>
                    <a:pt x="1110" y="236"/>
                  </a:lnTo>
                  <a:lnTo>
                    <a:pt x="1110" y="242"/>
                  </a:lnTo>
                  <a:lnTo>
                    <a:pt x="1108" y="244"/>
                  </a:lnTo>
                  <a:lnTo>
                    <a:pt x="1106" y="244"/>
                  </a:lnTo>
                  <a:lnTo>
                    <a:pt x="1098" y="250"/>
                  </a:lnTo>
                  <a:lnTo>
                    <a:pt x="1088" y="262"/>
                  </a:lnTo>
                  <a:lnTo>
                    <a:pt x="1052" y="302"/>
                  </a:lnTo>
                  <a:lnTo>
                    <a:pt x="1050" y="304"/>
                  </a:lnTo>
                  <a:lnTo>
                    <a:pt x="1048" y="304"/>
                  </a:lnTo>
                  <a:lnTo>
                    <a:pt x="1046" y="302"/>
                  </a:lnTo>
                  <a:lnTo>
                    <a:pt x="1030" y="292"/>
                  </a:lnTo>
                  <a:lnTo>
                    <a:pt x="1020" y="282"/>
                  </a:lnTo>
                  <a:lnTo>
                    <a:pt x="1014" y="280"/>
                  </a:lnTo>
                  <a:lnTo>
                    <a:pt x="1008" y="278"/>
                  </a:lnTo>
                  <a:lnTo>
                    <a:pt x="982" y="276"/>
                  </a:lnTo>
                  <a:lnTo>
                    <a:pt x="982" y="314"/>
                  </a:lnTo>
                  <a:lnTo>
                    <a:pt x="966" y="384"/>
                  </a:lnTo>
                  <a:lnTo>
                    <a:pt x="964" y="392"/>
                  </a:lnTo>
                  <a:lnTo>
                    <a:pt x="964" y="402"/>
                  </a:lnTo>
                  <a:lnTo>
                    <a:pt x="962" y="432"/>
                  </a:lnTo>
                  <a:lnTo>
                    <a:pt x="968" y="440"/>
                  </a:lnTo>
                  <a:lnTo>
                    <a:pt x="974" y="430"/>
                  </a:lnTo>
                  <a:lnTo>
                    <a:pt x="974" y="428"/>
                  </a:lnTo>
                  <a:lnTo>
                    <a:pt x="994" y="420"/>
                  </a:lnTo>
                  <a:lnTo>
                    <a:pt x="1044" y="428"/>
                  </a:lnTo>
                  <a:lnTo>
                    <a:pt x="1050" y="420"/>
                  </a:lnTo>
                  <a:lnTo>
                    <a:pt x="1058" y="408"/>
                  </a:lnTo>
                  <a:lnTo>
                    <a:pt x="1060" y="406"/>
                  </a:lnTo>
                  <a:lnTo>
                    <a:pt x="1080" y="402"/>
                  </a:lnTo>
                  <a:lnTo>
                    <a:pt x="1106" y="400"/>
                  </a:lnTo>
                  <a:lnTo>
                    <a:pt x="1112" y="404"/>
                  </a:lnTo>
                  <a:lnTo>
                    <a:pt x="1120" y="410"/>
                  </a:lnTo>
                  <a:lnTo>
                    <a:pt x="1136" y="428"/>
                  </a:lnTo>
                  <a:lnTo>
                    <a:pt x="1158" y="440"/>
                  </a:lnTo>
                  <a:lnTo>
                    <a:pt x="1174" y="452"/>
                  </a:lnTo>
                  <a:lnTo>
                    <a:pt x="1184" y="462"/>
                  </a:lnTo>
                  <a:lnTo>
                    <a:pt x="1190" y="472"/>
                  </a:lnTo>
                  <a:lnTo>
                    <a:pt x="1192" y="480"/>
                  </a:lnTo>
                  <a:lnTo>
                    <a:pt x="1190" y="488"/>
                  </a:lnTo>
                  <a:lnTo>
                    <a:pt x="1186" y="492"/>
                  </a:lnTo>
                  <a:lnTo>
                    <a:pt x="1184" y="496"/>
                  </a:lnTo>
                  <a:lnTo>
                    <a:pt x="1174" y="498"/>
                  </a:lnTo>
                  <a:lnTo>
                    <a:pt x="1172" y="498"/>
                  </a:lnTo>
                  <a:lnTo>
                    <a:pt x="1126" y="498"/>
                  </a:lnTo>
                  <a:lnTo>
                    <a:pt x="1112" y="498"/>
                  </a:lnTo>
                  <a:lnTo>
                    <a:pt x="1102" y="500"/>
                  </a:lnTo>
                  <a:lnTo>
                    <a:pt x="1084" y="512"/>
                  </a:lnTo>
                  <a:lnTo>
                    <a:pt x="1054" y="532"/>
                  </a:lnTo>
                  <a:lnTo>
                    <a:pt x="1042" y="536"/>
                  </a:lnTo>
                  <a:lnTo>
                    <a:pt x="1034" y="538"/>
                  </a:lnTo>
                  <a:lnTo>
                    <a:pt x="1018" y="540"/>
                  </a:lnTo>
                  <a:lnTo>
                    <a:pt x="1010" y="580"/>
                  </a:lnTo>
                  <a:lnTo>
                    <a:pt x="1004" y="596"/>
                  </a:lnTo>
                  <a:lnTo>
                    <a:pt x="1000" y="602"/>
                  </a:lnTo>
                  <a:lnTo>
                    <a:pt x="996" y="606"/>
                  </a:lnTo>
                  <a:lnTo>
                    <a:pt x="990" y="610"/>
                  </a:lnTo>
                  <a:lnTo>
                    <a:pt x="984" y="614"/>
                  </a:lnTo>
                  <a:lnTo>
                    <a:pt x="966" y="620"/>
                  </a:lnTo>
                  <a:lnTo>
                    <a:pt x="956" y="622"/>
                  </a:lnTo>
                  <a:lnTo>
                    <a:pt x="946" y="626"/>
                  </a:lnTo>
                  <a:lnTo>
                    <a:pt x="926" y="634"/>
                  </a:lnTo>
                  <a:lnTo>
                    <a:pt x="914" y="664"/>
                  </a:lnTo>
                  <a:lnTo>
                    <a:pt x="912" y="664"/>
                  </a:lnTo>
                  <a:lnTo>
                    <a:pt x="910" y="664"/>
                  </a:lnTo>
                  <a:lnTo>
                    <a:pt x="874" y="680"/>
                  </a:lnTo>
                  <a:lnTo>
                    <a:pt x="872" y="680"/>
                  </a:lnTo>
                  <a:lnTo>
                    <a:pt x="854" y="676"/>
                  </a:lnTo>
                  <a:lnTo>
                    <a:pt x="834" y="670"/>
                  </a:lnTo>
                  <a:lnTo>
                    <a:pt x="820" y="664"/>
                  </a:lnTo>
                  <a:lnTo>
                    <a:pt x="814" y="662"/>
                  </a:lnTo>
                  <a:lnTo>
                    <a:pt x="806" y="660"/>
                  </a:lnTo>
                  <a:lnTo>
                    <a:pt x="798" y="660"/>
                  </a:lnTo>
                  <a:lnTo>
                    <a:pt x="790" y="662"/>
                  </a:lnTo>
                  <a:lnTo>
                    <a:pt x="784" y="672"/>
                  </a:lnTo>
                  <a:lnTo>
                    <a:pt x="778" y="684"/>
                  </a:lnTo>
                  <a:lnTo>
                    <a:pt x="776" y="698"/>
                  </a:lnTo>
                  <a:lnTo>
                    <a:pt x="776" y="710"/>
                  </a:lnTo>
                  <a:lnTo>
                    <a:pt x="778" y="722"/>
                  </a:lnTo>
                  <a:lnTo>
                    <a:pt x="782" y="728"/>
                  </a:lnTo>
                  <a:lnTo>
                    <a:pt x="786" y="728"/>
                  </a:lnTo>
                  <a:lnTo>
                    <a:pt x="794" y="724"/>
                  </a:lnTo>
                  <a:lnTo>
                    <a:pt x="794" y="748"/>
                  </a:lnTo>
                  <a:lnTo>
                    <a:pt x="794" y="756"/>
                  </a:lnTo>
                  <a:lnTo>
                    <a:pt x="792" y="760"/>
                  </a:lnTo>
                  <a:lnTo>
                    <a:pt x="790" y="764"/>
                  </a:lnTo>
                  <a:lnTo>
                    <a:pt x="786" y="768"/>
                  </a:lnTo>
                  <a:lnTo>
                    <a:pt x="776" y="774"/>
                  </a:lnTo>
                  <a:lnTo>
                    <a:pt x="764" y="778"/>
                  </a:lnTo>
                  <a:lnTo>
                    <a:pt x="758" y="780"/>
                  </a:lnTo>
                  <a:lnTo>
                    <a:pt x="750" y="786"/>
                  </a:lnTo>
                  <a:lnTo>
                    <a:pt x="738" y="798"/>
                  </a:lnTo>
                  <a:lnTo>
                    <a:pt x="724" y="818"/>
                  </a:lnTo>
                  <a:lnTo>
                    <a:pt x="708" y="844"/>
                  </a:lnTo>
                  <a:lnTo>
                    <a:pt x="706" y="844"/>
                  </a:lnTo>
                  <a:lnTo>
                    <a:pt x="682" y="860"/>
                  </a:lnTo>
                  <a:lnTo>
                    <a:pt x="688" y="860"/>
                  </a:lnTo>
                  <a:lnTo>
                    <a:pt x="688" y="862"/>
                  </a:lnTo>
                  <a:lnTo>
                    <a:pt x="688" y="864"/>
                  </a:lnTo>
                  <a:lnTo>
                    <a:pt x="686" y="868"/>
                  </a:lnTo>
                  <a:lnTo>
                    <a:pt x="678" y="868"/>
                  </a:lnTo>
                  <a:lnTo>
                    <a:pt x="610" y="868"/>
                  </a:lnTo>
                  <a:lnTo>
                    <a:pt x="584" y="868"/>
                  </a:lnTo>
                  <a:lnTo>
                    <a:pt x="558" y="870"/>
                  </a:lnTo>
                  <a:lnTo>
                    <a:pt x="532" y="874"/>
                  </a:lnTo>
                  <a:lnTo>
                    <a:pt x="510" y="882"/>
                  </a:lnTo>
                  <a:lnTo>
                    <a:pt x="488" y="890"/>
                  </a:lnTo>
                  <a:lnTo>
                    <a:pt x="468" y="900"/>
                  </a:lnTo>
                  <a:lnTo>
                    <a:pt x="450" y="914"/>
                  </a:lnTo>
                  <a:lnTo>
                    <a:pt x="434" y="928"/>
                  </a:lnTo>
                  <a:lnTo>
                    <a:pt x="432" y="930"/>
                  </a:lnTo>
                  <a:lnTo>
                    <a:pt x="430" y="930"/>
                  </a:lnTo>
                  <a:lnTo>
                    <a:pt x="402" y="934"/>
                  </a:lnTo>
                  <a:lnTo>
                    <a:pt x="400" y="934"/>
                  </a:lnTo>
                  <a:lnTo>
                    <a:pt x="398" y="934"/>
                  </a:lnTo>
                  <a:lnTo>
                    <a:pt x="390" y="916"/>
                  </a:lnTo>
                  <a:lnTo>
                    <a:pt x="362" y="922"/>
                  </a:lnTo>
                  <a:lnTo>
                    <a:pt x="350" y="922"/>
                  </a:lnTo>
                  <a:lnTo>
                    <a:pt x="336" y="920"/>
                  </a:lnTo>
                  <a:lnTo>
                    <a:pt x="320" y="916"/>
                  </a:lnTo>
                  <a:lnTo>
                    <a:pt x="304" y="908"/>
                  </a:lnTo>
                  <a:lnTo>
                    <a:pt x="290" y="900"/>
                  </a:lnTo>
                  <a:lnTo>
                    <a:pt x="274" y="892"/>
                  </a:lnTo>
                  <a:lnTo>
                    <a:pt x="246" y="872"/>
                  </a:lnTo>
                  <a:lnTo>
                    <a:pt x="238" y="866"/>
                  </a:lnTo>
                  <a:lnTo>
                    <a:pt x="226" y="860"/>
                  </a:lnTo>
                  <a:lnTo>
                    <a:pt x="214" y="856"/>
                  </a:lnTo>
                  <a:lnTo>
                    <a:pt x="202" y="854"/>
                  </a:lnTo>
                  <a:lnTo>
                    <a:pt x="176" y="852"/>
                  </a:lnTo>
                  <a:lnTo>
                    <a:pt x="148" y="856"/>
                  </a:lnTo>
                  <a:lnTo>
                    <a:pt x="116" y="858"/>
                  </a:lnTo>
                  <a:lnTo>
                    <a:pt x="86" y="856"/>
                  </a:lnTo>
                  <a:lnTo>
                    <a:pt x="68" y="854"/>
                  </a:lnTo>
                  <a:lnTo>
                    <a:pt x="48" y="852"/>
                  </a:lnTo>
                  <a:lnTo>
                    <a:pt x="2" y="838"/>
                  </a:lnTo>
                  <a:lnTo>
                    <a:pt x="0" y="844"/>
                  </a:lnTo>
                  <a:lnTo>
                    <a:pt x="2" y="844"/>
                  </a:lnTo>
                  <a:lnTo>
                    <a:pt x="2" y="852"/>
                  </a:lnTo>
                  <a:lnTo>
                    <a:pt x="10" y="868"/>
                  </a:lnTo>
                  <a:lnTo>
                    <a:pt x="26" y="888"/>
                  </a:lnTo>
                  <a:lnTo>
                    <a:pt x="28" y="892"/>
                  </a:lnTo>
                  <a:lnTo>
                    <a:pt x="24" y="906"/>
                  </a:lnTo>
                  <a:lnTo>
                    <a:pt x="24" y="908"/>
                  </a:lnTo>
                  <a:lnTo>
                    <a:pt x="14" y="920"/>
                  </a:lnTo>
                  <a:lnTo>
                    <a:pt x="24" y="930"/>
                  </a:lnTo>
                  <a:lnTo>
                    <a:pt x="30" y="936"/>
                  </a:lnTo>
                  <a:lnTo>
                    <a:pt x="30" y="940"/>
                  </a:lnTo>
                  <a:lnTo>
                    <a:pt x="34" y="956"/>
                  </a:lnTo>
                  <a:lnTo>
                    <a:pt x="46" y="968"/>
                  </a:lnTo>
                  <a:lnTo>
                    <a:pt x="46" y="970"/>
                  </a:lnTo>
                  <a:lnTo>
                    <a:pt x="46" y="980"/>
                  </a:lnTo>
                  <a:lnTo>
                    <a:pt x="46" y="988"/>
                  </a:lnTo>
                  <a:lnTo>
                    <a:pt x="54" y="994"/>
                  </a:lnTo>
                  <a:lnTo>
                    <a:pt x="58" y="992"/>
                  </a:lnTo>
                  <a:lnTo>
                    <a:pt x="60" y="990"/>
                  </a:lnTo>
                  <a:lnTo>
                    <a:pt x="64" y="982"/>
                  </a:lnTo>
                  <a:lnTo>
                    <a:pt x="72" y="980"/>
                  </a:lnTo>
                  <a:lnTo>
                    <a:pt x="78" y="976"/>
                  </a:lnTo>
                  <a:lnTo>
                    <a:pt x="120" y="972"/>
                  </a:lnTo>
                  <a:lnTo>
                    <a:pt x="138" y="966"/>
                  </a:lnTo>
                  <a:lnTo>
                    <a:pt x="142" y="964"/>
                  </a:lnTo>
                  <a:lnTo>
                    <a:pt x="150" y="984"/>
                  </a:lnTo>
                  <a:lnTo>
                    <a:pt x="150" y="990"/>
                  </a:lnTo>
                  <a:lnTo>
                    <a:pt x="148" y="996"/>
                  </a:lnTo>
                  <a:lnTo>
                    <a:pt x="126" y="1028"/>
                  </a:lnTo>
                  <a:lnTo>
                    <a:pt x="126" y="1034"/>
                  </a:lnTo>
                  <a:lnTo>
                    <a:pt x="138" y="1044"/>
                  </a:lnTo>
                  <a:lnTo>
                    <a:pt x="148" y="1052"/>
                  </a:lnTo>
                  <a:lnTo>
                    <a:pt x="156" y="1060"/>
                  </a:lnTo>
                  <a:lnTo>
                    <a:pt x="162" y="1064"/>
                  </a:lnTo>
                  <a:lnTo>
                    <a:pt x="170" y="1068"/>
                  </a:lnTo>
                  <a:lnTo>
                    <a:pt x="178" y="1076"/>
                  </a:lnTo>
                  <a:lnTo>
                    <a:pt x="178" y="1078"/>
                  </a:lnTo>
                  <a:lnTo>
                    <a:pt x="186" y="1082"/>
                  </a:lnTo>
                  <a:lnTo>
                    <a:pt x="190" y="1082"/>
                  </a:lnTo>
                  <a:lnTo>
                    <a:pt x="192" y="1092"/>
                  </a:lnTo>
                  <a:lnTo>
                    <a:pt x="194" y="1100"/>
                  </a:lnTo>
                  <a:lnTo>
                    <a:pt x="196" y="1112"/>
                  </a:lnTo>
                  <a:lnTo>
                    <a:pt x="216" y="1116"/>
                  </a:lnTo>
                  <a:lnTo>
                    <a:pt x="218" y="1116"/>
                  </a:lnTo>
                  <a:lnTo>
                    <a:pt x="218" y="1118"/>
                  </a:lnTo>
                  <a:lnTo>
                    <a:pt x="220" y="1120"/>
                  </a:lnTo>
                  <a:lnTo>
                    <a:pt x="226" y="1130"/>
                  </a:lnTo>
                  <a:lnTo>
                    <a:pt x="242" y="1136"/>
                  </a:lnTo>
                  <a:lnTo>
                    <a:pt x="252" y="1130"/>
                  </a:lnTo>
                  <a:lnTo>
                    <a:pt x="250" y="1124"/>
                  </a:lnTo>
                  <a:lnTo>
                    <a:pt x="240" y="1114"/>
                  </a:lnTo>
                  <a:lnTo>
                    <a:pt x="242" y="1112"/>
                  </a:lnTo>
                  <a:lnTo>
                    <a:pt x="250" y="1094"/>
                  </a:lnTo>
                  <a:lnTo>
                    <a:pt x="270" y="1094"/>
                  </a:lnTo>
                  <a:lnTo>
                    <a:pt x="270" y="1096"/>
                  </a:lnTo>
                  <a:lnTo>
                    <a:pt x="298" y="1104"/>
                  </a:lnTo>
                  <a:lnTo>
                    <a:pt x="314" y="1102"/>
                  </a:lnTo>
                  <a:lnTo>
                    <a:pt x="326" y="1092"/>
                  </a:lnTo>
                  <a:lnTo>
                    <a:pt x="334" y="1080"/>
                  </a:lnTo>
                  <a:lnTo>
                    <a:pt x="342" y="1074"/>
                  </a:lnTo>
                  <a:lnTo>
                    <a:pt x="348" y="1070"/>
                  </a:lnTo>
                  <a:lnTo>
                    <a:pt x="354" y="1072"/>
                  </a:lnTo>
                  <a:lnTo>
                    <a:pt x="360" y="1070"/>
                  </a:lnTo>
                  <a:lnTo>
                    <a:pt x="368" y="1072"/>
                  </a:lnTo>
                  <a:lnTo>
                    <a:pt x="374" y="1072"/>
                  </a:lnTo>
                  <a:lnTo>
                    <a:pt x="374" y="1076"/>
                  </a:lnTo>
                  <a:lnTo>
                    <a:pt x="378" y="1084"/>
                  </a:lnTo>
                  <a:lnTo>
                    <a:pt x="382" y="1096"/>
                  </a:lnTo>
                  <a:lnTo>
                    <a:pt x="386" y="1108"/>
                  </a:lnTo>
                  <a:lnTo>
                    <a:pt x="386" y="1110"/>
                  </a:lnTo>
                  <a:lnTo>
                    <a:pt x="382" y="1124"/>
                  </a:lnTo>
                  <a:lnTo>
                    <a:pt x="368" y="1140"/>
                  </a:lnTo>
                  <a:lnTo>
                    <a:pt x="366" y="1142"/>
                  </a:lnTo>
                  <a:lnTo>
                    <a:pt x="338" y="1154"/>
                  </a:lnTo>
                  <a:lnTo>
                    <a:pt x="334" y="1162"/>
                  </a:lnTo>
                  <a:lnTo>
                    <a:pt x="330" y="1186"/>
                  </a:lnTo>
                  <a:lnTo>
                    <a:pt x="332" y="1196"/>
                  </a:lnTo>
                  <a:lnTo>
                    <a:pt x="340" y="1208"/>
                  </a:lnTo>
                  <a:lnTo>
                    <a:pt x="342" y="1212"/>
                  </a:lnTo>
                  <a:lnTo>
                    <a:pt x="352" y="1218"/>
                  </a:lnTo>
                  <a:lnTo>
                    <a:pt x="386" y="1218"/>
                  </a:lnTo>
                  <a:lnTo>
                    <a:pt x="414" y="1214"/>
                  </a:lnTo>
                  <a:lnTo>
                    <a:pt x="418" y="1210"/>
                  </a:lnTo>
                  <a:lnTo>
                    <a:pt x="424" y="1204"/>
                  </a:lnTo>
                  <a:lnTo>
                    <a:pt x="428" y="1204"/>
                  </a:lnTo>
                  <a:lnTo>
                    <a:pt x="448" y="1206"/>
                  </a:lnTo>
                  <a:lnTo>
                    <a:pt x="450" y="1204"/>
                  </a:lnTo>
                  <a:lnTo>
                    <a:pt x="448" y="1196"/>
                  </a:lnTo>
                  <a:lnTo>
                    <a:pt x="450" y="1188"/>
                  </a:lnTo>
                  <a:lnTo>
                    <a:pt x="458" y="1174"/>
                  </a:lnTo>
                  <a:lnTo>
                    <a:pt x="458" y="1148"/>
                  </a:lnTo>
                  <a:lnTo>
                    <a:pt x="474" y="1106"/>
                  </a:lnTo>
                  <a:lnTo>
                    <a:pt x="474" y="1104"/>
                  </a:lnTo>
                  <a:lnTo>
                    <a:pt x="500" y="1084"/>
                  </a:lnTo>
                  <a:lnTo>
                    <a:pt x="502" y="1082"/>
                  </a:lnTo>
                  <a:lnTo>
                    <a:pt x="522" y="1092"/>
                  </a:lnTo>
                  <a:lnTo>
                    <a:pt x="536" y="1102"/>
                  </a:lnTo>
                  <a:lnTo>
                    <a:pt x="538" y="1108"/>
                  </a:lnTo>
                  <a:lnTo>
                    <a:pt x="540" y="1110"/>
                  </a:lnTo>
                  <a:lnTo>
                    <a:pt x="538" y="1128"/>
                  </a:lnTo>
                  <a:lnTo>
                    <a:pt x="530" y="1140"/>
                  </a:lnTo>
                  <a:lnTo>
                    <a:pt x="526" y="1156"/>
                  </a:lnTo>
                  <a:lnTo>
                    <a:pt x="526" y="1172"/>
                  </a:lnTo>
                  <a:lnTo>
                    <a:pt x="530" y="1180"/>
                  </a:lnTo>
                  <a:lnTo>
                    <a:pt x="538" y="1180"/>
                  </a:lnTo>
                  <a:lnTo>
                    <a:pt x="540" y="1180"/>
                  </a:lnTo>
                  <a:lnTo>
                    <a:pt x="552" y="1180"/>
                  </a:lnTo>
                  <a:lnTo>
                    <a:pt x="556" y="1182"/>
                  </a:lnTo>
                  <a:lnTo>
                    <a:pt x="560" y="1186"/>
                  </a:lnTo>
                  <a:lnTo>
                    <a:pt x="566" y="1196"/>
                  </a:lnTo>
                  <a:lnTo>
                    <a:pt x="572" y="1200"/>
                  </a:lnTo>
                  <a:lnTo>
                    <a:pt x="574" y="1200"/>
                  </a:lnTo>
                  <a:lnTo>
                    <a:pt x="602" y="1212"/>
                  </a:lnTo>
                  <a:lnTo>
                    <a:pt x="614" y="1216"/>
                  </a:lnTo>
                  <a:lnTo>
                    <a:pt x="630" y="1214"/>
                  </a:lnTo>
                  <a:lnTo>
                    <a:pt x="638" y="1204"/>
                  </a:lnTo>
                  <a:lnTo>
                    <a:pt x="646" y="1164"/>
                  </a:lnTo>
                  <a:lnTo>
                    <a:pt x="648" y="1144"/>
                  </a:lnTo>
                  <a:lnTo>
                    <a:pt x="648" y="1142"/>
                  </a:lnTo>
                  <a:lnTo>
                    <a:pt x="650" y="1140"/>
                  </a:lnTo>
                  <a:lnTo>
                    <a:pt x="666" y="1128"/>
                  </a:lnTo>
                  <a:lnTo>
                    <a:pt x="674" y="1116"/>
                  </a:lnTo>
                  <a:lnTo>
                    <a:pt x="690" y="1108"/>
                  </a:lnTo>
                  <a:lnTo>
                    <a:pt x="700" y="1102"/>
                  </a:lnTo>
                  <a:lnTo>
                    <a:pt x="712" y="1098"/>
                  </a:lnTo>
                  <a:lnTo>
                    <a:pt x="706" y="1074"/>
                  </a:lnTo>
                  <a:lnTo>
                    <a:pt x="734" y="1076"/>
                  </a:lnTo>
                  <a:lnTo>
                    <a:pt x="734" y="1078"/>
                  </a:lnTo>
                  <a:lnTo>
                    <a:pt x="748" y="1084"/>
                  </a:lnTo>
                  <a:lnTo>
                    <a:pt x="748" y="1082"/>
                  </a:lnTo>
                  <a:lnTo>
                    <a:pt x="752" y="1068"/>
                  </a:lnTo>
                  <a:lnTo>
                    <a:pt x="752" y="1064"/>
                  </a:lnTo>
                  <a:lnTo>
                    <a:pt x="754" y="1066"/>
                  </a:lnTo>
                  <a:lnTo>
                    <a:pt x="756" y="1066"/>
                  </a:lnTo>
                  <a:lnTo>
                    <a:pt x="768" y="1068"/>
                  </a:lnTo>
                  <a:lnTo>
                    <a:pt x="774" y="1068"/>
                  </a:lnTo>
                  <a:lnTo>
                    <a:pt x="786" y="1056"/>
                  </a:lnTo>
                  <a:lnTo>
                    <a:pt x="788" y="1056"/>
                  </a:lnTo>
                  <a:lnTo>
                    <a:pt x="788" y="1054"/>
                  </a:lnTo>
                  <a:lnTo>
                    <a:pt x="790" y="1054"/>
                  </a:lnTo>
                  <a:lnTo>
                    <a:pt x="806" y="1052"/>
                  </a:lnTo>
                  <a:lnTo>
                    <a:pt x="818" y="1038"/>
                  </a:lnTo>
                  <a:lnTo>
                    <a:pt x="826" y="1028"/>
                  </a:lnTo>
                  <a:lnTo>
                    <a:pt x="826" y="1016"/>
                  </a:lnTo>
                  <a:lnTo>
                    <a:pt x="828" y="1010"/>
                  </a:lnTo>
                  <a:lnTo>
                    <a:pt x="834" y="1004"/>
                  </a:lnTo>
                  <a:lnTo>
                    <a:pt x="836" y="1004"/>
                  </a:lnTo>
                  <a:lnTo>
                    <a:pt x="850" y="1006"/>
                  </a:lnTo>
                  <a:lnTo>
                    <a:pt x="858" y="1002"/>
                  </a:lnTo>
                  <a:lnTo>
                    <a:pt x="860" y="992"/>
                  </a:lnTo>
                  <a:lnTo>
                    <a:pt x="876" y="986"/>
                  </a:lnTo>
                  <a:lnTo>
                    <a:pt x="878" y="986"/>
                  </a:lnTo>
                  <a:lnTo>
                    <a:pt x="898" y="988"/>
                  </a:lnTo>
                  <a:lnTo>
                    <a:pt x="914" y="984"/>
                  </a:lnTo>
                  <a:lnTo>
                    <a:pt x="922" y="976"/>
                  </a:lnTo>
                  <a:lnTo>
                    <a:pt x="930" y="962"/>
                  </a:lnTo>
                  <a:lnTo>
                    <a:pt x="918" y="950"/>
                  </a:lnTo>
                  <a:lnTo>
                    <a:pt x="918" y="948"/>
                  </a:lnTo>
                  <a:lnTo>
                    <a:pt x="914" y="940"/>
                  </a:lnTo>
                  <a:lnTo>
                    <a:pt x="912" y="924"/>
                  </a:lnTo>
                  <a:lnTo>
                    <a:pt x="918" y="912"/>
                  </a:lnTo>
                  <a:lnTo>
                    <a:pt x="920" y="904"/>
                  </a:lnTo>
                  <a:lnTo>
                    <a:pt x="928" y="896"/>
                  </a:lnTo>
                  <a:lnTo>
                    <a:pt x="936" y="878"/>
                  </a:lnTo>
                  <a:lnTo>
                    <a:pt x="936" y="876"/>
                  </a:lnTo>
                  <a:lnTo>
                    <a:pt x="938" y="876"/>
                  </a:lnTo>
                  <a:lnTo>
                    <a:pt x="946" y="864"/>
                  </a:lnTo>
                  <a:lnTo>
                    <a:pt x="958" y="840"/>
                  </a:lnTo>
                  <a:lnTo>
                    <a:pt x="968" y="856"/>
                  </a:lnTo>
                  <a:lnTo>
                    <a:pt x="970" y="856"/>
                  </a:lnTo>
                  <a:lnTo>
                    <a:pt x="970" y="858"/>
                  </a:lnTo>
                  <a:lnTo>
                    <a:pt x="974" y="874"/>
                  </a:lnTo>
                  <a:lnTo>
                    <a:pt x="976" y="890"/>
                  </a:lnTo>
                  <a:lnTo>
                    <a:pt x="986" y="896"/>
                  </a:lnTo>
                  <a:lnTo>
                    <a:pt x="988" y="896"/>
                  </a:lnTo>
                  <a:lnTo>
                    <a:pt x="990" y="896"/>
                  </a:lnTo>
                  <a:lnTo>
                    <a:pt x="992" y="896"/>
                  </a:lnTo>
                  <a:lnTo>
                    <a:pt x="1002" y="880"/>
                  </a:lnTo>
                  <a:lnTo>
                    <a:pt x="1006" y="864"/>
                  </a:lnTo>
                  <a:lnTo>
                    <a:pt x="1010" y="864"/>
                  </a:lnTo>
                  <a:lnTo>
                    <a:pt x="1012" y="864"/>
                  </a:lnTo>
                  <a:lnTo>
                    <a:pt x="1034" y="872"/>
                  </a:lnTo>
                  <a:lnTo>
                    <a:pt x="1046" y="864"/>
                  </a:lnTo>
                  <a:lnTo>
                    <a:pt x="1048" y="864"/>
                  </a:lnTo>
                  <a:lnTo>
                    <a:pt x="1060" y="862"/>
                  </a:lnTo>
                  <a:lnTo>
                    <a:pt x="1068" y="848"/>
                  </a:lnTo>
                  <a:lnTo>
                    <a:pt x="1068" y="832"/>
                  </a:lnTo>
                  <a:lnTo>
                    <a:pt x="1074" y="806"/>
                  </a:lnTo>
                  <a:lnTo>
                    <a:pt x="1074" y="808"/>
                  </a:lnTo>
                  <a:lnTo>
                    <a:pt x="1078" y="808"/>
                  </a:lnTo>
                  <a:lnTo>
                    <a:pt x="1094" y="812"/>
                  </a:lnTo>
                  <a:lnTo>
                    <a:pt x="1102" y="796"/>
                  </a:lnTo>
                  <a:lnTo>
                    <a:pt x="1104" y="796"/>
                  </a:lnTo>
                  <a:lnTo>
                    <a:pt x="1106" y="796"/>
                  </a:lnTo>
                  <a:lnTo>
                    <a:pt x="1122" y="796"/>
                  </a:lnTo>
                  <a:lnTo>
                    <a:pt x="1124" y="796"/>
                  </a:lnTo>
                  <a:lnTo>
                    <a:pt x="1126" y="796"/>
                  </a:lnTo>
                  <a:lnTo>
                    <a:pt x="1134" y="808"/>
                  </a:lnTo>
                  <a:lnTo>
                    <a:pt x="1134" y="810"/>
                  </a:lnTo>
                  <a:lnTo>
                    <a:pt x="1134" y="812"/>
                  </a:lnTo>
                  <a:lnTo>
                    <a:pt x="1136" y="828"/>
                  </a:lnTo>
                  <a:lnTo>
                    <a:pt x="1144" y="834"/>
                  </a:lnTo>
                  <a:lnTo>
                    <a:pt x="1154" y="824"/>
                  </a:lnTo>
                  <a:lnTo>
                    <a:pt x="1158" y="828"/>
                  </a:lnTo>
                  <a:lnTo>
                    <a:pt x="1162" y="834"/>
                  </a:lnTo>
                  <a:lnTo>
                    <a:pt x="1162" y="840"/>
                  </a:lnTo>
                  <a:lnTo>
                    <a:pt x="1162" y="854"/>
                  </a:lnTo>
                  <a:lnTo>
                    <a:pt x="1158" y="868"/>
                  </a:lnTo>
                  <a:lnTo>
                    <a:pt x="1162" y="876"/>
                  </a:lnTo>
                  <a:lnTo>
                    <a:pt x="1170" y="884"/>
                  </a:lnTo>
                  <a:lnTo>
                    <a:pt x="1202" y="888"/>
                  </a:lnTo>
                  <a:lnTo>
                    <a:pt x="1204" y="890"/>
                  </a:lnTo>
                  <a:lnTo>
                    <a:pt x="1206" y="890"/>
                  </a:lnTo>
                  <a:lnTo>
                    <a:pt x="1208" y="892"/>
                  </a:lnTo>
                  <a:lnTo>
                    <a:pt x="1218" y="880"/>
                  </a:lnTo>
                  <a:lnTo>
                    <a:pt x="1226" y="872"/>
                  </a:lnTo>
                  <a:lnTo>
                    <a:pt x="1222" y="860"/>
                  </a:lnTo>
                  <a:lnTo>
                    <a:pt x="1214" y="808"/>
                  </a:lnTo>
                  <a:lnTo>
                    <a:pt x="1238" y="820"/>
                  </a:lnTo>
                  <a:lnTo>
                    <a:pt x="1250" y="832"/>
                  </a:lnTo>
                  <a:lnTo>
                    <a:pt x="1256" y="838"/>
                  </a:lnTo>
                  <a:lnTo>
                    <a:pt x="1266" y="832"/>
                  </a:lnTo>
                  <a:lnTo>
                    <a:pt x="1298" y="796"/>
                  </a:lnTo>
                  <a:lnTo>
                    <a:pt x="1300" y="796"/>
                  </a:lnTo>
                  <a:lnTo>
                    <a:pt x="1312" y="786"/>
                  </a:lnTo>
                  <a:lnTo>
                    <a:pt x="1326" y="768"/>
                  </a:lnTo>
                  <a:lnTo>
                    <a:pt x="1326" y="766"/>
                  </a:lnTo>
                  <a:lnTo>
                    <a:pt x="1344" y="770"/>
                  </a:lnTo>
                  <a:lnTo>
                    <a:pt x="1354" y="770"/>
                  </a:lnTo>
                  <a:lnTo>
                    <a:pt x="1354" y="762"/>
                  </a:lnTo>
                  <a:lnTo>
                    <a:pt x="1356" y="756"/>
                  </a:lnTo>
                  <a:lnTo>
                    <a:pt x="1370" y="740"/>
                  </a:lnTo>
                  <a:lnTo>
                    <a:pt x="1374" y="736"/>
                  </a:lnTo>
                  <a:lnTo>
                    <a:pt x="1390" y="742"/>
                  </a:lnTo>
                  <a:lnTo>
                    <a:pt x="1408" y="740"/>
                  </a:lnTo>
                  <a:lnTo>
                    <a:pt x="1422" y="726"/>
                  </a:lnTo>
                  <a:lnTo>
                    <a:pt x="1428" y="714"/>
                  </a:lnTo>
                  <a:lnTo>
                    <a:pt x="1424" y="708"/>
                  </a:lnTo>
                  <a:lnTo>
                    <a:pt x="1412" y="714"/>
                  </a:lnTo>
                  <a:lnTo>
                    <a:pt x="1412" y="712"/>
                  </a:lnTo>
                  <a:lnTo>
                    <a:pt x="1410" y="712"/>
                  </a:lnTo>
                  <a:lnTo>
                    <a:pt x="1396" y="700"/>
                  </a:lnTo>
                  <a:lnTo>
                    <a:pt x="1396" y="698"/>
                  </a:lnTo>
                  <a:lnTo>
                    <a:pt x="1402" y="676"/>
                  </a:lnTo>
                  <a:lnTo>
                    <a:pt x="1402" y="660"/>
                  </a:lnTo>
                  <a:lnTo>
                    <a:pt x="1398" y="648"/>
                  </a:lnTo>
                  <a:lnTo>
                    <a:pt x="1388" y="644"/>
                  </a:lnTo>
                  <a:lnTo>
                    <a:pt x="1388" y="642"/>
                  </a:lnTo>
                  <a:lnTo>
                    <a:pt x="1386" y="642"/>
                  </a:lnTo>
                  <a:lnTo>
                    <a:pt x="1386" y="640"/>
                  </a:lnTo>
                  <a:lnTo>
                    <a:pt x="1376" y="622"/>
                  </a:lnTo>
                  <a:lnTo>
                    <a:pt x="1374" y="620"/>
                  </a:lnTo>
                  <a:lnTo>
                    <a:pt x="1362" y="636"/>
                  </a:lnTo>
                  <a:lnTo>
                    <a:pt x="1348" y="644"/>
                  </a:lnTo>
                  <a:lnTo>
                    <a:pt x="1344" y="646"/>
                  </a:lnTo>
                  <a:lnTo>
                    <a:pt x="1344" y="644"/>
                  </a:lnTo>
                  <a:lnTo>
                    <a:pt x="1342" y="644"/>
                  </a:lnTo>
                  <a:lnTo>
                    <a:pt x="1328" y="630"/>
                  </a:lnTo>
                  <a:lnTo>
                    <a:pt x="1328" y="628"/>
                  </a:lnTo>
                  <a:lnTo>
                    <a:pt x="1318" y="606"/>
                  </a:lnTo>
                  <a:lnTo>
                    <a:pt x="1314" y="590"/>
                  </a:lnTo>
                  <a:lnTo>
                    <a:pt x="1314" y="588"/>
                  </a:lnTo>
                  <a:lnTo>
                    <a:pt x="1314" y="564"/>
                  </a:lnTo>
                  <a:lnTo>
                    <a:pt x="1312" y="550"/>
                  </a:lnTo>
                  <a:lnTo>
                    <a:pt x="1300" y="546"/>
                  </a:lnTo>
                  <a:lnTo>
                    <a:pt x="1274" y="526"/>
                  </a:lnTo>
                  <a:lnTo>
                    <a:pt x="1276" y="524"/>
                  </a:lnTo>
                  <a:lnTo>
                    <a:pt x="1288" y="510"/>
                  </a:lnTo>
                  <a:lnTo>
                    <a:pt x="1288" y="508"/>
                  </a:lnTo>
                  <a:lnTo>
                    <a:pt x="1290" y="508"/>
                  </a:lnTo>
                  <a:lnTo>
                    <a:pt x="1302" y="508"/>
                  </a:lnTo>
                  <a:lnTo>
                    <a:pt x="1304" y="508"/>
                  </a:lnTo>
                  <a:lnTo>
                    <a:pt x="1310" y="510"/>
                  </a:lnTo>
                  <a:lnTo>
                    <a:pt x="1314" y="514"/>
                  </a:lnTo>
                  <a:lnTo>
                    <a:pt x="1326" y="522"/>
                  </a:lnTo>
                  <a:lnTo>
                    <a:pt x="1338" y="512"/>
                  </a:lnTo>
                  <a:lnTo>
                    <a:pt x="1346" y="500"/>
                  </a:lnTo>
                  <a:lnTo>
                    <a:pt x="1346" y="490"/>
                  </a:lnTo>
                  <a:lnTo>
                    <a:pt x="1344" y="464"/>
                  </a:lnTo>
                  <a:lnTo>
                    <a:pt x="1342" y="454"/>
                  </a:lnTo>
                  <a:lnTo>
                    <a:pt x="1324" y="452"/>
                  </a:lnTo>
                  <a:lnTo>
                    <a:pt x="1324" y="440"/>
                  </a:lnTo>
                  <a:lnTo>
                    <a:pt x="1308" y="420"/>
                  </a:lnTo>
                  <a:lnTo>
                    <a:pt x="1306" y="420"/>
                  </a:lnTo>
                  <a:lnTo>
                    <a:pt x="1298" y="406"/>
                  </a:lnTo>
                  <a:lnTo>
                    <a:pt x="1298" y="404"/>
                  </a:lnTo>
                  <a:lnTo>
                    <a:pt x="1298" y="402"/>
                  </a:lnTo>
                  <a:lnTo>
                    <a:pt x="1314" y="380"/>
                  </a:lnTo>
                  <a:lnTo>
                    <a:pt x="1314" y="378"/>
                  </a:lnTo>
                  <a:lnTo>
                    <a:pt x="1316" y="378"/>
                  </a:lnTo>
                  <a:lnTo>
                    <a:pt x="1316" y="376"/>
                  </a:lnTo>
                  <a:lnTo>
                    <a:pt x="1318" y="376"/>
                  </a:lnTo>
                  <a:lnTo>
                    <a:pt x="1324" y="376"/>
                  </a:lnTo>
                  <a:lnTo>
                    <a:pt x="1334" y="368"/>
                  </a:lnTo>
                  <a:lnTo>
                    <a:pt x="1344" y="336"/>
                  </a:lnTo>
                  <a:lnTo>
                    <a:pt x="1358" y="322"/>
                  </a:lnTo>
                  <a:lnTo>
                    <a:pt x="1358" y="320"/>
                  </a:lnTo>
                  <a:lnTo>
                    <a:pt x="1374" y="316"/>
                  </a:lnTo>
                  <a:lnTo>
                    <a:pt x="1374" y="318"/>
                  </a:lnTo>
                  <a:lnTo>
                    <a:pt x="1382" y="326"/>
                  </a:lnTo>
                  <a:lnTo>
                    <a:pt x="1386" y="328"/>
                  </a:lnTo>
                  <a:lnTo>
                    <a:pt x="1392" y="302"/>
                  </a:lnTo>
                  <a:lnTo>
                    <a:pt x="1386" y="284"/>
                  </a:lnTo>
                  <a:lnTo>
                    <a:pt x="1386" y="282"/>
                  </a:lnTo>
                  <a:lnTo>
                    <a:pt x="1388" y="262"/>
                  </a:lnTo>
                  <a:lnTo>
                    <a:pt x="1388" y="260"/>
                  </a:lnTo>
                  <a:lnTo>
                    <a:pt x="1398" y="250"/>
                  </a:lnTo>
                  <a:lnTo>
                    <a:pt x="1404" y="240"/>
                  </a:lnTo>
                  <a:lnTo>
                    <a:pt x="1404" y="230"/>
                  </a:lnTo>
                  <a:lnTo>
                    <a:pt x="1402" y="220"/>
                  </a:lnTo>
                  <a:lnTo>
                    <a:pt x="1398" y="204"/>
                  </a:lnTo>
                  <a:lnTo>
                    <a:pt x="1398" y="186"/>
                  </a:lnTo>
                  <a:lnTo>
                    <a:pt x="1398" y="184"/>
                  </a:lnTo>
                  <a:lnTo>
                    <a:pt x="1402" y="168"/>
                  </a:lnTo>
                  <a:lnTo>
                    <a:pt x="1398" y="158"/>
                  </a:lnTo>
                  <a:lnTo>
                    <a:pt x="1396" y="152"/>
                  </a:lnTo>
                  <a:lnTo>
                    <a:pt x="1398" y="128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0" name="Freeform 5"/>
            <p:cNvSpPr/>
            <p:nvPr/>
          </p:nvSpPr>
          <p:spPr bwMode="auto">
            <a:xfrm>
              <a:off x="1958538" y="1528877"/>
              <a:ext cx="1632711" cy="1382076"/>
            </a:xfrm>
            <a:custGeom>
              <a:gdLst>
                <a:gd fmla="*/ 2147483646 w 912" name="T0"/>
                <a:gd fmla="*/ 2147483646 h 772" name="T1"/>
                <a:gd fmla="*/ 2147483646 w 912" name="T2"/>
                <a:gd fmla="*/ 2147483646 h 772" name="T3"/>
                <a:gd fmla="*/ 2147483646 w 912" name="T4"/>
                <a:gd fmla="*/ 2147483646 h 772" name="T5"/>
                <a:gd fmla="*/ 2147483646 w 912" name="T6"/>
                <a:gd fmla="*/ 2147483646 h 772" name="T7"/>
                <a:gd fmla="*/ 2147483646 w 912" name="T8"/>
                <a:gd fmla="*/ 2147483646 h 772" name="T9"/>
                <a:gd fmla="*/ 2147483646 w 912" name="T10"/>
                <a:gd fmla="*/ 2147483646 h 772" name="T11"/>
                <a:gd fmla="*/ 2147483646 w 912" name="T12"/>
                <a:gd fmla="*/ 2147483646 h 772" name="T13"/>
                <a:gd fmla="*/ 2147483646 w 912" name="T14"/>
                <a:gd fmla="*/ 2147483646 h 772" name="T15"/>
                <a:gd fmla="*/ 2147483646 w 912" name="T16"/>
                <a:gd fmla="*/ 2147483646 h 772" name="T17"/>
                <a:gd fmla="*/ 2147483646 w 912" name="T18"/>
                <a:gd fmla="*/ 2147483646 h 772" name="T19"/>
                <a:gd fmla="*/ 2147483646 w 912" name="T20"/>
                <a:gd fmla="*/ 2147483646 h 772" name="T21"/>
                <a:gd fmla="*/ 2147483646 w 912" name="T22"/>
                <a:gd fmla="*/ 2147483646 h 772" name="T23"/>
                <a:gd fmla="*/ 2147483646 w 912" name="T24"/>
                <a:gd fmla="*/ 2147483646 h 772" name="T25"/>
                <a:gd fmla="*/ 2147483646 w 912" name="T26"/>
                <a:gd fmla="*/ 2147483646 h 772" name="T27"/>
                <a:gd fmla="*/ 2147483646 w 912" name="T28"/>
                <a:gd fmla="*/ 2147483646 h 772" name="T29"/>
                <a:gd fmla="*/ 2147483646 w 912" name="T30"/>
                <a:gd fmla="*/ 2147483646 h 772" name="T31"/>
                <a:gd fmla="*/ 2147483646 w 912" name="T32"/>
                <a:gd fmla="*/ 2147483646 h 772" name="T33"/>
                <a:gd fmla="*/ 2147483646 w 912" name="T34"/>
                <a:gd fmla="*/ 2147483646 h 772" name="T35"/>
                <a:gd fmla="*/ 2147483646 w 912" name="T36"/>
                <a:gd fmla="*/ 2147483646 h 772" name="T37"/>
                <a:gd fmla="*/ 2147483646 w 912" name="T38"/>
                <a:gd fmla="*/ 2147483646 h 772" name="T39"/>
                <a:gd fmla="*/ 2147483646 w 912" name="T40"/>
                <a:gd fmla="*/ 2147483646 h 772" name="T41"/>
                <a:gd fmla="*/ 2147483646 w 912" name="T42"/>
                <a:gd fmla="*/ 2147483646 h 772" name="T43"/>
                <a:gd fmla="*/ 2147483646 w 912" name="T44"/>
                <a:gd fmla="*/ 2147483646 h 772" name="T45"/>
                <a:gd fmla="*/ 2147483646 w 912" name="T46"/>
                <a:gd fmla="*/ 2147483646 h 772" name="T47"/>
                <a:gd fmla="*/ 2147483646 w 912" name="T48"/>
                <a:gd fmla="*/ 2147483646 h 772" name="T49"/>
                <a:gd fmla="*/ 2147483646 w 912" name="T50"/>
                <a:gd fmla="*/ 2147483646 h 772" name="T51"/>
                <a:gd fmla="*/ 2147483646 w 912" name="T52"/>
                <a:gd fmla="*/ 2147483646 h 772" name="T53"/>
                <a:gd fmla="*/ 2147483646 w 912" name="T54"/>
                <a:gd fmla="*/ 2147483646 h 772" name="T55"/>
                <a:gd fmla="*/ 2147483646 w 912" name="T56"/>
                <a:gd fmla="*/ 2147483646 h 772" name="T57"/>
                <a:gd fmla="*/ 2147483646 w 912" name="T58"/>
                <a:gd fmla="*/ 2147483646 h 772" name="T59"/>
                <a:gd fmla="*/ 2147483646 w 912" name="T60"/>
                <a:gd fmla="*/ 2147483646 h 772" name="T61"/>
                <a:gd fmla="*/ 2147483646 w 912" name="T62"/>
                <a:gd fmla="*/ 2147483646 h 772" name="T63"/>
                <a:gd fmla="*/ 2147483646 w 912" name="T64"/>
                <a:gd fmla="*/ 2147483646 h 772" name="T65"/>
                <a:gd fmla="*/ 2147483646 w 912" name="T66"/>
                <a:gd fmla="*/ 2147483646 h 772" name="T67"/>
                <a:gd fmla="*/ 2147483646 w 912" name="T68"/>
                <a:gd fmla="*/ 2147483646 h 772" name="T69"/>
                <a:gd fmla="*/ 2147483646 w 912" name="T70"/>
                <a:gd fmla="*/ 2147483646 h 772" name="T71"/>
                <a:gd fmla="*/ 2147483646 w 912" name="T72"/>
                <a:gd fmla="*/ 2147483646 h 772" name="T73"/>
                <a:gd fmla="*/ 2147483646 w 912" name="T74"/>
                <a:gd fmla="*/ 2147483646 h 772" name="T75"/>
                <a:gd fmla="*/ 2147483646 w 912" name="T76"/>
                <a:gd fmla="*/ 2147483646 h 772" name="T77"/>
                <a:gd fmla="*/ 2147483646 w 912" name="T78"/>
                <a:gd fmla="*/ 2147483646 h 772" name="T79"/>
                <a:gd fmla="*/ 2147483646 w 912" name="T80"/>
                <a:gd fmla="*/ 2147483646 h 772" name="T81"/>
                <a:gd fmla="*/ 2147483646 w 912" name="T82"/>
                <a:gd fmla="*/ 2147483646 h 772" name="T83"/>
                <a:gd fmla="*/ 2147483646 w 912" name="T84"/>
                <a:gd fmla="*/ 2147483646 h 772" name="T85"/>
                <a:gd fmla="*/ 2147483646 w 912" name="T86"/>
                <a:gd fmla="*/ 2147483646 h 772" name="T87"/>
                <a:gd fmla="*/ 2147483646 w 912" name="T88"/>
                <a:gd fmla="*/ 2147483646 h 772" name="T89"/>
                <a:gd fmla="*/ 2147483646 w 912" name="T90"/>
                <a:gd fmla="*/ 2147483646 h 772" name="T91"/>
                <a:gd fmla="*/ 2147483646 w 912" name="T92"/>
                <a:gd fmla="*/ 2147483646 h 772" name="T93"/>
                <a:gd fmla="*/ 2147483646 w 912" name="T94"/>
                <a:gd fmla="*/ 2147483646 h 772" name="T95"/>
                <a:gd fmla="*/ 2147483646 w 912" name="T96"/>
                <a:gd fmla="*/ 2147483646 h 772" name="T97"/>
                <a:gd fmla="*/ 2147483646 w 912" name="T98"/>
                <a:gd fmla="*/ 2147483646 h 772" name="T99"/>
                <a:gd fmla="*/ 2147483646 w 912" name="T100"/>
                <a:gd fmla="*/ 2147483646 h 772" name="T101"/>
                <a:gd fmla="*/ 2147483646 w 912" name="T102"/>
                <a:gd fmla="*/ 2147483646 h 772" name="T103"/>
                <a:gd fmla="*/ 2147483646 w 912" name="T104"/>
                <a:gd fmla="*/ 2147483646 h 772" name="T105"/>
                <a:gd fmla="*/ 2147483646 w 912" name="T106"/>
                <a:gd fmla="*/ 2147483646 h 772" name="T107"/>
                <a:gd fmla="*/ 2147483646 w 912" name="T108"/>
                <a:gd fmla="*/ 2147483646 h 772" name="T109"/>
                <a:gd fmla="*/ 2147483646 w 912" name="T110"/>
                <a:gd fmla="*/ 2147483646 h 772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b" l="0" r="r" t="0"/>
              <a:pathLst>
                <a:path h="772" w="912">
                  <a:moveTo>
                    <a:pt x="542" y="280"/>
                  </a:moveTo>
                  <a:lnTo>
                    <a:pt x="530" y="280"/>
                  </a:lnTo>
                  <a:lnTo>
                    <a:pt x="526" y="288"/>
                  </a:lnTo>
                  <a:lnTo>
                    <a:pt x="532" y="296"/>
                  </a:lnTo>
                  <a:lnTo>
                    <a:pt x="536" y="308"/>
                  </a:lnTo>
                  <a:lnTo>
                    <a:pt x="536" y="310"/>
                  </a:lnTo>
                  <a:lnTo>
                    <a:pt x="536" y="312"/>
                  </a:lnTo>
                  <a:lnTo>
                    <a:pt x="518" y="320"/>
                  </a:lnTo>
                  <a:lnTo>
                    <a:pt x="516" y="320"/>
                  </a:lnTo>
                  <a:lnTo>
                    <a:pt x="506" y="320"/>
                  </a:lnTo>
                  <a:lnTo>
                    <a:pt x="500" y="316"/>
                  </a:lnTo>
                  <a:lnTo>
                    <a:pt x="494" y="314"/>
                  </a:lnTo>
                  <a:lnTo>
                    <a:pt x="492" y="310"/>
                  </a:lnTo>
                  <a:lnTo>
                    <a:pt x="488" y="300"/>
                  </a:lnTo>
                  <a:lnTo>
                    <a:pt x="464" y="296"/>
                  </a:lnTo>
                  <a:lnTo>
                    <a:pt x="456" y="264"/>
                  </a:lnTo>
                  <a:lnTo>
                    <a:pt x="450" y="262"/>
                  </a:lnTo>
                  <a:lnTo>
                    <a:pt x="446" y="258"/>
                  </a:lnTo>
                  <a:lnTo>
                    <a:pt x="444" y="256"/>
                  </a:lnTo>
                  <a:lnTo>
                    <a:pt x="440" y="250"/>
                  </a:lnTo>
                  <a:lnTo>
                    <a:pt x="432" y="248"/>
                  </a:lnTo>
                  <a:lnTo>
                    <a:pt x="424" y="242"/>
                  </a:lnTo>
                  <a:lnTo>
                    <a:pt x="416" y="232"/>
                  </a:lnTo>
                  <a:lnTo>
                    <a:pt x="406" y="228"/>
                  </a:lnTo>
                  <a:lnTo>
                    <a:pt x="392" y="214"/>
                  </a:lnTo>
                  <a:lnTo>
                    <a:pt x="390" y="204"/>
                  </a:lnTo>
                  <a:lnTo>
                    <a:pt x="390" y="202"/>
                  </a:lnTo>
                  <a:lnTo>
                    <a:pt x="416" y="168"/>
                  </a:lnTo>
                  <a:lnTo>
                    <a:pt x="416" y="164"/>
                  </a:lnTo>
                  <a:lnTo>
                    <a:pt x="416" y="162"/>
                  </a:lnTo>
                  <a:lnTo>
                    <a:pt x="412" y="152"/>
                  </a:lnTo>
                  <a:lnTo>
                    <a:pt x="398" y="156"/>
                  </a:lnTo>
                  <a:lnTo>
                    <a:pt x="396" y="156"/>
                  </a:lnTo>
                  <a:lnTo>
                    <a:pt x="396" y="158"/>
                  </a:lnTo>
                  <a:lnTo>
                    <a:pt x="360" y="160"/>
                  </a:lnTo>
                  <a:lnTo>
                    <a:pt x="348" y="164"/>
                  </a:lnTo>
                  <a:lnTo>
                    <a:pt x="342" y="168"/>
                  </a:lnTo>
                  <a:lnTo>
                    <a:pt x="340" y="172"/>
                  </a:lnTo>
                  <a:lnTo>
                    <a:pt x="334" y="178"/>
                  </a:lnTo>
                  <a:lnTo>
                    <a:pt x="330" y="178"/>
                  </a:lnTo>
                  <a:lnTo>
                    <a:pt x="324" y="178"/>
                  </a:lnTo>
                  <a:lnTo>
                    <a:pt x="324" y="176"/>
                  </a:lnTo>
                  <a:lnTo>
                    <a:pt x="312" y="168"/>
                  </a:lnTo>
                  <a:lnTo>
                    <a:pt x="312" y="148"/>
                  </a:lnTo>
                  <a:lnTo>
                    <a:pt x="304" y="142"/>
                  </a:lnTo>
                  <a:lnTo>
                    <a:pt x="300" y="134"/>
                  </a:lnTo>
                  <a:lnTo>
                    <a:pt x="296" y="116"/>
                  </a:lnTo>
                  <a:lnTo>
                    <a:pt x="288" y="108"/>
                  </a:lnTo>
                  <a:lnTo>
                    <a:pt x="280" y="100"/>
                  </a:lnTo>
                  <a:lnTo>
                    <a:pt x="276" y="98"/>
                  </a:lnTo>
                  <a:lnTo>
                    <a:pt x="290" y="80"/>
                  </a:lnTo>
                  <a:lnTo>
                    <a:pt x="292" y="68"/>
                  </a:lnTo>
                  <a:lnTo>
                    <a:pt x="276" y="48"/>
                  </a:lnTo>
                  <a:lnTo>
                    <a:pt x="268" y="32"/>
                  </a:lnTo>
                  <a:lnTo>
                    <a:pt x="268" y="24"/>
                  </a:lnTo>
                  <a:lnTo>
                    <a:pt x="256" y="16"/>
                  </a:lnTo>
                  <a:lnTo>
                    <a:pt x="256" y="14"/>
                  </a:lnTo>
                  <a:lnTo>
                    <a:pt x="246" y="2"/>
                  </a:lnTo>
                  <a:lnTo>
                    <a:pt x="232" y="0"/>
                  </a:lnTo>
                  <a:lnTo>
                    <a:pt x="216" y="4"/>
                  </a:lnTo>
                  <a:lnTo>
                    <a:pt x="212" y="8"/>
                  </a:lnTo>
                  <a:lnTo>
                    <a:pt x="210" y="30"/>
                  </a:lnTo>
                  <a:lnTo>
                    <a:pt x="210" y="56"/>
                  </a:lnTo>
                  <a:lnTo>
                    <a:pt x="208" y="56"/>
                  </a:lnTo>
                  <a:lnTo>
                    <a:pt x="192" y="62"/>
                  </a:lnTo>
                  <a:lnTo>
                    <a:pt x="178" y="64"/>
                  </a:lnTo>
                  <a:lnTo>
                    <a:pt x="168" y="70"/>
                  </a:lnTo>
                  <a:lnTo>
                    <a:pt x="154" y="74"/>
                  </a:lnTo>
                  <a:lnTo>
                    <a:pt x="152" y="76"/>
                  </a:lnTo>
                  <a:lnTo>
                    <a:pt x="124" y="68"/>
                  </a:lnTo>
                  <a:lnTo>
                    <a:pt x="114" y="80"/>
                  </a:lnTo>
                  <a:lnTo>
                    <a:pt x="108" y="86"/>
                  </a:lnTo>
                  <a:lnTo>
                    <a:pt x="98" y="88"/>
                  </a:lnTo>
                  <a:lnTo>
                    <a:pt x="82" y="102"/>
                  </a:lnTo>
                  <a:lnTo>
                    <a:pt x="72" y="116"/>
                  </a:lnTo>
                  <a:lnTo>
                    <a:pt x="72" y="118"/>
                  </a:lnTo>
                  <a:lnTo>
                    <a:pt x="66" y="128"/>
                  </a:lnTo>
                  <a:lnTo>
                    <a:pt x="60" y="132"/>
                  </a:lnTo>
                  <a:lnTo>
                    <a:pt x="50" y="144"/>
                  </a:lnTo>
                  <a:lnTo>
                    <a:pt x="50" y="146"/>
                  </a:lnTo>
                  <a:lnTo>
                    <a:pt x="44" y="150"/>
                  </a:lnTo>
                  <a:lnTo>
                    <a:pt x="32" y="152"/>
                  </a:lnTo>
                  <a:lnTo>
                    <a:pt x="12" y="152"/>
                  </a:lnTo>
                  <a:lnTo>
                    <a:pt x="8" y="158"/>
                  </a:lnTo>
                  <a:lnTo>
                    <a:pt x="0" y="172"/>
                  </a:lnTo>
                  <a:lnTo>
                    <a:pt x="4" y="184"/>
                  </a:lnTo>
                  <a:lnTo>
                    <a:pt x="2" y="216"/>
                  </a:lnTo>
                  <a:lnTo>
                    <a:pt x="8" y="224"/>
                  </a:lnTo>
                  <a:lnTo>
                    <a:pt x="8" y="226"/>
                  </a:lnTo>
                  <a:lnTo>
                    <a:pt x="10" y="232"/>
                  </a:lnTo>
                  <a:lnTo>
                    <a:pt x="22" y="232"/>
                  </a:lnTo>
                  <a:lnTo>
                    <a:pt x="40" y="236"/>
                  </a:lnTo>
                  <a:lnTo>
                    <a:pt x="66" y="238"/>
                  </a:lnTo>
                  <a:lnTo>
                    <a:pt x="76" y="236"/>
                  </a:lnTo>
                  <a:lnTo>
                    <a:pt x="78" y="236"/>
                  </a:lnTo>
                  <a:lnTo>
                    <a:pt x="80" y="236"/>
                  </a:lnTo>
                  <a:lnTo>
                    <a:pt x="100" y="244"/>
                  </a:lnTo>
                  <a:lnTo>
                    <a:pt x="102" y="244"/>
                  </a:lnTo>
                  <a:lnTo>
                    <a:pt x="112" y="254"/>
                  </a:lnTo>
                  <a:lnTo>
                    <a:pt x="136" y="262"/>
                  </a:lnTo>
                  <a:lnTo>
                    <a:pt x="138" y="262"/>
                  </a:lnTo>
                  <a:lnTo>
                    <a:pt x="154" y="272"/>
                  </a:lnTo>
                  <a:lnTo>
                    <a:pt x="192" y="308"/>
                  </a:lnTo>
                  <a:lnTo>
                    <a:pt x="210" y="316"/>
                  </a:lnTo>
                  <a:lnTo>
                    <a:pt x="218" y="312"/>
                  </a:lnTo>
                  <a:lnTo>
                    <a:pt x="224" y="300"/>
                  </a:lnTo>
                  <a:lnTo>
                    <a:pt x="220" y="278"/>
                  </a:lnTo>
                  <a:lnTo>
                    <a:pt x="222" y="274"/>
                  </a:lnTo>
                  <a:lnTo>
                    <a:pt x="224" y="270"/>
                  </a:lnTo>
                  <a:lnTo>
                    <a:pt x="236" y="264"/>
                  </a:lnTo>
                  <a:lnTo>
                    <a:pt x="236" y="262"/>
                  </a:lnTo>
                  <a:lnTo>
                    <a:pt x="286" y="292"/>
                  </a:lnTo>
                  <a:lnTo>
                    <a:pt x="292" y="290"/>
                  </a:lnTo>
                  <a:lnTo>
                    <a:pt x="302" y="284"/>
                  </a:lnTo>
                  <a:lnTo>
                    <a:pt x="304" y="284"/>
                  </a:lnTo>
                  <a:lnTo>
                    <a:pt x="310" y="284"/>
                  </a:lnTo>
                  <a:lnTo>
                    <a:pt x="320" y="276"/>
                  </a:lnTo>
                  <a:lnTo>
                    <a:pt x="322" y="276"/>
                  </a:lnTo>
                  <a:lnTo>
                    <a:pt x="324" y="276"/>
                  </a:lnTo>
                  <a:lnTo>
                    <a:pt x="352" y="296"/>
                  </a:lnTo>
                  <a:lnTo>
                    <a:pt x="354" y="298"/>
                  </a:lnTo>
                  <a:lnTo>
                    <a:pt x="372" y="312"/>
                  </a:lnTo>
                  <a:lnTo>
                    <a:pt x="380" y="320"/>
                  </a:lnTo>
                  <a:lnTo>
                    <a:pt x="388" y="330"/>
                  </a:lnTo>
                  <a:lnTo>
                    <a:pt x="398" y="340"/>
                  </a:lnTo>
                  <a:lnTo>
                    <a:pt x="404" y="338"/>
                  </a:lnTo>
                  <a:lnTo>
                    <a:pt x="412" y="324"/>
                  </a:lnTo>
                  <a:lnTo>
                    <a:pt x="430" y="336"/>
                  </a:lnTo>
                  <a:lnTo>
                    <a:pt x="432" y="336"/>
                  </a:lnTo>
                  <a:lnTo>
                    <a:pt x="444" y="352"/>
                  </a:lnTo>
                  <a:lnTo>
                    <a:pt x="480" y="380"/>
                  </a:lnTo>
                  <a:lnTo>
                    <a:pt x="492" y="392"/>
                  </a:lnTo>
                  <a:lnTo>
                    <a:pt x="522" y="382"/>
                  </a:lnTo>
                  <a:lnTo>
                    <a:pt x="524" y="406"/>
                  </a:lnTo>
                  <a:lnTo>
                    <a:pt x="538" y="420"/>
                  </a:lnTo>
                  <a:lnTo>
                    <a:pt x="548" y="436"/>
                  </a:lnTo>
                  <a:lnTo>
                    <a:pt x="548" y="438"/>
                  </a:lnTo>
                  <a:lnTo>
                    <a:pt x="548" y="440"/>
                  </a:lnTo>
                  <a:lnTo>
                    <a:pt x="560" y="494"/>
                  </a:lnTo>
                  <a:lnTo>
                    <a:pt x="572" y="516"/>
                  </a:lnTo>
                  <a:lnTo>
                    <a:pt x="556" y="558"/>
                  </a:lnTo>
                  <a:lnTo>
                    <a:pt x="556" y="560"/>
                  </a:lnTo>
                  <a:lnTo>
                    <a:pt x="544" y="564"/>
                  </a:lnTo>
                  <a:lnTo>
                    <a:pt x="544" y="576"/>
                  </a:lnTo>
                  <a:lnTo>
                    <a:pt x="542" y="576"/>
                  </a:lnTo>
                  <a:lnTo>
                    <a:pt x="528" y="598"/>
                  </a:lnTo>
                  <a:lnTo>
                    <a:pt x="508" y="600"/>
                  </a:lnTo>
                  <a:lnTo>
                    <a:pt x="488" y="616"/>
                  </a:lnTo>
                  <a:lnTo>
                    <a:pt x="494" y="620"/>
                  </a:lnTo>
                  <a:lnTo>
                    <a:pt x="500" y="622"/>
                  </a:lnTo>
                  <a:lnTo>
                    <a:pt x="504" y="626"/>
                  </a:lnTo>
                  <a:lnTo>
                    <a:pt x="508" y="630"/>
                  </a:lnTo>
                  <a:lnTo>
                    <a:pt x="508" y="634"/>
                  </a:lnTo>
                  <a:lnTo>
                    <a:pt x="504" y="642"/>
                  </a:lnTo>
                  <a:lnTo>
                    <a:pt x="504" y="644"/>
                  </a:lnTo>
                  <a:lnTo>
                    <a:pt x="492" y="656"/>
                  </a:lnTo>
                  <a:lnTo>
                    <a:pt x="490" y="656"/>
                  </a:lnTo>
                  <a:lnTo>
                    <a:pt x="490" y="658"/>
                  </a:lnTo>
                  <a:lnTo>
                    <a:pt x="488" y="658"/>
                  </a:lnTo>
                  <a:lnTo>
                    <a:pt x="450" y="652"/>
                  </a:lnTo>
                  <a:lnTo>
                    <a:pt x="448" y="666"/>
                  </a:lnTo>
                  <a:lnTo>
                    <a:pt x="452" y="696"/>
                  </a:lnTo>
                  <a:lnTo>
                    <a:pt x="484" y="708"/>
                  </a:lnTo>
                  <a:lnTo>
                    <a:pt x="484" y="710"/>
                  </a:lnTo>
                  <a:lnTo>
                    <a:pt x="496" y="706"/>
                  </a:lnTo>
                  <a:lnTo>
                    <a:pt x="498" y="706"/>
                  </a:lnTo>
                  <a:lnTo>
                    <a:pt x="500" y="704"/>
                  </a:lnTo>
                  <a:lnTo>
                    <a:pt x="500" y="706"/>
                  </a:lnTo>
                  <a:lnTo>
                    <a:pt x="510" y="712"/>
                  </a:lnTo>
                  <a:lnTo>
                    <a:pt x="524" y="712"/>
                  </a:lnTo>
                  <a:lnTo>
                    <a:pt x="528" y="710"/>
                  </a:lnTo>
                  <a:lnTo>
                    <a:pt x="524" y="696"/>
                  </a:lnTo>
                  <a:lnTo>
                    <a:pt x="520" y="680"/>
                  </a:lnTo>
                  <a:lnTo>
                    <a:pt x="520" y="678"/>
                  </a:lnTo>
                  <a:lnTo>
                    <a:pt x="520" y="676"/>
                  </a:lnTo>
                  <a:lnTo>
                    <a:pt x="526" y="670"/>
                  </a:lnTo>
                  <a:lnTo>
                    <a:pt x="528" y="668"/>
                  </a:lnTo>
                  <a:lnTo>
                    <a:pt x="536" y="656"/>
                  </a:lnTo>
                  <a:lnTo>
                    <a:pt x="538" y="654"/>
                  </a:lnTo>
                  <a:lnTo>
                    <a:pt x="552" y="644"/>
                  </a:lnTo>
                  <a:lnTo>
                    <a:pt x="552" y="642"/>
                  </a:lnTo>
                  <a:lnTo>
                    <a:pt x="554" y="642"/>
                  </a:lnTo>
                  <a:lnTo>
                    <a:pt x="572" y="640"/>
                  </a:lnTo>
                  <a:lnTo>
                    <a:pt x="572" y="644"/>
                  </a:lnTo>
                  <a:lnTo>
                    <a:pt x="572" y="656"/>
                  </a:lnTo>
                  <a:lnTo>
                    <a:pt x="576" y="664"/>
                  </a:lnTo>
                  <a:lnTo>
                    <a:pt x="580" y="674"/>
                  </a:lnTo>
                  <a:lnTo>
                    <a:pt x="596" y="684"/>
                  </a:lnTo>
                  <a:lnTo>
                    <a:pt x="640" y="688"/>
                  </a:lnTo>
                  <a:lnTo>
                    <a:pt x="642" y="688"/>
                  </a:lnTo>
                  <a:lnTo>
                    <a:pt x="644" y="688"/>
                  </a:lnTo>
                  <a:lnTo>
                    <a:pt x="644" y="690"/>
                  </a:lnTo>
                  <a:lnTo>
                    <a:pt x="644" y="692"/>
                  </a:lnTo>
                  <a:lnTo>
                    <a:pt x="644" y="706"/>
                  </a:lnTo>
                  <a:lnTo>
                    <a:pt x="656" y="720"/>
                  </a:lnTo>
                  <a:lnTo>
                    <a:pt x="666" y="724"/>
                  </a:lnTo>
                  <a:lnTo>
                    <a:pt x="668" y="724"/>
                  </a:lnTo>
                  <a:lnTo>
                    <a:pt x="668" y="726"/>
                  </a:lnTo>
                  <a:lnTo>
                    <a:pt x="668" y="732"/>
                  </a:lnTo>
                  <a:lnTo>
                    <a:pt x="668" y="740"/>
                  </a:lnTo>
                  <a:lnTo>
                    <a:pt x="664" y="756"/>
                  </a:lnTo>
                  <a:lnTo>
                    <a:pt x="670" y="760"/>
                  </a:lnTo>
                  <a:lnTo>
                    <a:pt x="678" y="760"/>
                  </a:lnTo>
                  <a:lnTo>
                    <a:pt x="684" y="762"/>
                  </a:lnTo>
                  <a:lnTo>
                    <a:pt x="688" y="764"/>
                  </a:lnTo>
                  <a:lnTo>
                    <a:pt x="706" y="772"/>
                  </a:lnTo>
                  <a:lnTo>
                    <a:pt x="716" y="764"/>
                  </a:lnTo>
                  <a:lnTo>
                    <a:pt x="728" y="750"/>
                  </a:lnTo>
                  <a:lnTo>
                    <a:pt x="730" y="744"/>
                  </a:lnTo>
                  <a:lnTo>
                    <a:pt x="732" y="742"/>
                  </a:lnTo>
                  <a:lnTo>
                    <a:pt x="734" y="740"/>
                  </a:lnTo>
                  <a:lnTo>
                    <a:pt x="730" y="722"/>
                  </a:lnTo>
                  <a:lnTo>
                    <a:pt x="728" y="714"/>
                  </a:lnTo>
                  <a:lnTo>
                    <a:pt x="728" y="712"/>
                  </a:lnTo>
                  <a:lnTo>
                    <a:pt x="728" y="710"/>
                  </a:lnTo>
                  <a:lnTo>
                    <a:pt x="736" y="700"/>
                  </a:lnTo>
                  <a:lnTo>
                    <a:pt x="748" y="690"/>
                  </a:lnTo>
                  <a:lnTo>
                    <a:pt x="750" y="690"/>
                  </a:lnTo>
                  <a:lnTo>
                    <a:pt x="776" y="690"/>
                  </a:lnTo>
                  <a:lnTo>
                    <a:pt x="780" y="688"/>
                  </a:lnTo>
                  <a:lnTo>
                    <a:pt x="780" y="676"/>
                  </a:lnTo>
                  <a:lnTo>
                    <a:pt x="776" y="664"/>
                  </a:lnTo>
                  <a:lnTo>
                    <a:pt x="766" y="648"/>
                  </a:lnTo>
                  <a:lnTo>
                    <a:pt x="766" y="628"/>
                  </a:lnTo>
                  <a:lnTo>
                    <a:pt x="766" y="626"/>
                  </a:lnTo>
                  <a:lnTo>
                    <a:pt x="770" y="614"/>
                  </a:lnTo>
                  <a:lnTo>
                    <a:pt x="772" y="614"/>
                  </a:lnTo>
                  <a:lnTo>
                    <a:pt x="792" y="582"/>
                  </a:lnTo>
                  <a:lnTo>
                    <a:pt x="794" y="582"/>
                  </a:lnTo>
                  <a:lnTo>
                    <a:pt x="796" y="580"/>
                  </a:lnTo>
                  <a:lnTo>
                    <a:pt x="800" y="580"/>
                  </a:lnTo>
                  <a:lnTo>
                    <a:pt x="808" y="582"/>
                  </a:lnTo>
                  <a:lnTo>
                    <a:pt x="828" y="592"/>
                  </a:lnTo>
                  <a:lnTo>
                    <a:pt x="840" y="596"/>
                  </a:lnTo>
                  <a:lnTo>
                    <a:pt x="840" y="590"/>
                  </a:lnTo>
                  <a:lnTo>
                    <a:pt x="838" y="588"/>
                  </a:lnTo>
                  <a:lnTo>
                    <a:pt x="838" y="586"/>
                  </a:lnTo>
                  <a:lnTo>
                    <a:pt x="840" y="580"/>
                  </a:lnTo>
                  <a:lnTo>
                    <a:pt x="846" y="572"/>
                  </a:lnTo>
                  <a:lnTo>
                    <a:pt x="860" y="562"/>
                  </a:lnTo>
                  <a:lnTo>
                    <a:pt x="860" y="560"/>
                  </a:lnTo>
                  <a:lnTo>
                    <a:pt x="876" y="556"/>
                  </a:lnTo>
                  <a:lnTo>
                    <a:pt x="890" y="556"/>
                  </a:lnTo>
                  <a:lnTo>
                    <a:pt x="892" y="556"/>
                  </a:lnTo>
                  <a:lnTo>
                    <a:pt x="900" y="556"/>
                  </a:lnTo>
                  <a:lnTo>
                    <a:pt x="904" y="536"/>
                  </a:lnTo>
                  <a:lnTo>
                    <a:pt x="904" y="524"/>
                  </a:lnTo>
                  <a:lnTo>
                    <a:pt x="906" y="512"/>
                  </a:lnTo>
                  <a:lnTo>
                    <a:pt x="906" y="510"/>
                  </a:lnTo>
                  <a:lnTo>
                    <a:pt x="908" y="508"/>
                  </a:lnTo>
                  <a:lnTo>
                    <a:pt x="912" y="496"/>
                  </a:lnTo>
                  <a:lnTo>
                    <a:pt x="906" y="488"/>
                  </a:lnTo>
                  <a:lnTo>
                    <a:pt x="896" y="480"/>
                  </a:lnTo>
                  <a:lnTo>
                    <a:pt x="876" y="476"/>
                  </a:lnTo>
                  <a:lnTo>
                    <a:pt x="868" y="472"/>
                  </a:lnTo>
                  <a:lnTo>
                    <a:pt x="852" y="460"/>
                  </a:lnTo>
                  <a:lnTo>
                    <a:pt x="840" y="456"/>
                  </a:lnTo>
                  <a:lnTo>
                    <a:pt x="840" y="454"/>
                  </a:lnTo>
                  <a:lnTo>
                    <a:pt x="824" y="436"/>
                  </a:lnTo>
                  <a:lnTo>
                    <a:pt x="812" y="436"/>
                  </a:lnTo>
                  <a:lnTo>
                    <a:pt x="810" y="436"/>
                  </a:lnTo>
                  <a:lnTo>
                    <a:pt x="798" y="430"/>
                  </a:lnTo>
                  <a:lnTo>
                    <a:pt x="790" y="440"/>
                  </a:lnTo>
                  <a:lnTo>
                    <a:pt x="788" y="476"/>
                  </a:lnTo>
                  <a:lnTo>
                    <a:pt x="792" y="492"/>
                  </a:lnTo>
                  <a:lnTo>
                    <a:pt x="796" y="492"/>
                  </a:lnTo>
                  <a:lnTo>
                    <a:pt x="798" y="492"/>
                  </a:lnTo>
                  <a:lnTo>
                    <a:pt x="808" y="496"/>
                  </a:lnTo>
                  <a:lnTo>
                    <a:pt x="814" y="510"/>
                  </a:lnTo>
                  <a:lnTo>
                    <a:pt x="816" y="510"/>
                  </a:lnTo>
                  <a:lnTo>
                    <a:pt x="816" y="512"/>
                  </a:lnTo>
                  <a:lnTo>
                    <a:pt x="812" y="536"/>
                  </a:lnTo>
                  <a:lnTo>
                    <a:pt x="812" y="538"/>
                  </a:lnTo>
                  <a:lnTo>
                    <a:pt x="812" y="540"/>
                  </a:lnTo>
                  <a:lnTo>
                    <a:pt x="800" y="546"/>
                  </a:lnTo>
                  <a:lnTo>
                    <a:pt x="798" y="548"/>
                  </a:lnTo>
                  <a:lnTo>
                    <a:pt x="798" y="546"/>
                  </a:lnTo>
                  <a:lnTo>
                    <a:pt x="796" y="546"/>
                  </a:lnTo>
                  <a:lnTo>
                    <a:pt x="792" y="544"/>
                  </a:lnTo>
                  <a:lnTo>
                    <a:pt x="778" y="550"/>
                  </a:lnTo>
                  <a:lnTo>
                    <a:pt x="778" y="552"/>
                  </a:lnTo>
                  <a:lnTo>
                    <a:pt x="780" y="552"/>
                  </a:lnTo>
                  <a:lnTo>
                    <a:pt x="782" y="574"/>
                  </a:lnTo>
                  <a:lnTo>
                    <a:pt x="780" y="578"/>
                  </a:lnTo>
                  <a:lnTo>
                    <a:pt x="776" y="580"/>
                  </a:lnTo>
                  <a:lnTo>
                    <a:pt x="768" y="580"/>
                  </a:lnTo>
                  <a:lnTo>
                    <a:pt x="762" y="578"/>
                  </a:lnTo>
                  <a:lnTo>
                    <a:pt x="758" y="576"/>
                  </a:lnTo>
                  <a:lnTo>
                    <a:pt x="748" y="568"/>
                  </a:lnTo>
                  <a:lnTo>
                    <a:pt x="746" y="568"/>
                  </a:lnTo>
                  <a:lnTo>
                    <a:pt x="746" y="566"/>
                  </a:lnTo>
                  <a:lnTo>
                    <a:pt x="740" y="552"/>
                  </a:lnTo>
                  <a:lnTo>
                    <a:pt x="736" y="550"/>
                  </a:lnTo>
                  <a:lnTo>
                    <a:pt x="728" y="546"/>
                  </a:lnTo>
                  <a:lnTo>
                    <a:pt x="726" y="546"/>
                  </a:lnTo>
                  <a:lnTo>
                    <a:pt x="714" y="538"/>
                  </a:lnTo>
                  <a:lnTo>
                    <a:pt x="712" y="538"/>
                  </a:lnTo>
                  <a:lnTo>
                    <a:pt x="712" y="536"/>
                  </a:lnTo>
                  <a:lnTo>
                    <a:pt x="710" y="524"/>
                  </a:lnTo>
                  <a:lnTo>
                    <a:pt x="712" y="512"/>
                  </a:lnTo>
                  <a:lnTo>
                    <a:pt x="716" y="506"/>
                  </a:lnTo>
                  <a:lnTo>
                    <a:pt x="716" y="502"/>
                  </a:lnTo>
                  <a:lnTo>
                    <a:pt x="712" y="488"/>
                  </a:lnTo>
                  <a:lnTo>
                    <a:pt x="700" y="478"/>
                  </a:lnTo>
                  <a:lnTo>
                    <a:pt x="700" y="476"/>
                  </a:lnTo>
                  <a:lnTo>
                    <a:pt x="698" y="444"/>
                  </a:lnTo>
                  <a:lnTo>
                    <a:pt x="690" y="436"/>
                  </a:lnTo>
                  <a:lnTo>
                    <a:pt x="688" y="436"/>
                  </a:lnTo>
                  <a:lnTo>
                    <a:pt x="688" y="434"/>
                  </a:lnTo>
                  <a:lnTo>
                    <a:pt x="682" y="420"/>
                  </a:lnTo>
                  <a:lnTo>
                    <a:pt x="652" y="416"/>
                  </a:lnTo>
                  <a:lnTo>
                    <a:pt x="644" y="410"/>
                  </a:lnTo>
                  <a:lnTo>
                    <a:pt x="638" y="402"/>
                  </a:lnTo>
                  <a:lnTo>
                    <a:pt x="624" y="402"/>
                  </a:lnTo>
                  <a:lnTo>
                    <a:pt x="618" y="398"/>
                  </a:lnTo>
                  <a:lnTo>
                    <a:pt x="610" y="392"/>
                  </a:lnTo>
                  <a:lnTo>
                    <a:pt x="608" y="390"/>
                  </a:lnTo>
                  <a:lnTo>
                    <a:pt x="604" y="384"/>
                  </a:lnTo>
                  <a:lnTo>
                    <a:pt x="598" y="376"/>
                  </a:lnTo>
                  <a:lnTo>
                    <a:pt x="596" y="362"/>
                  </a:lnTo>
                  <a:lnTo>
                    <a:pt x="596" y="360"/>
                  </a:lnTo>
                  <a:lnTo>
                    <a:pt x="600" y="336"/>
                  </a:lnTo>
                  <a:lnTo>
                    <a:pt x="604" y="324"/>
                  </a:lnTo>
                  <a:lnTo>
                    <a:pt x="606" y="324"/>
                  </a:lnTo>
                  <a:lnTo>
                    <a:pt x="636" y="310"/>
                  </a:lnTo>
                  <a:lnTo>
                    <a:pt x="648" y="296"/>
                  </a:lnTo>
                  <a:lnTo>
                    <a:pt x="650" y="284"/>
                  </a:lnTo>
                  <a:lnTo>
                    <a:pt x="648" y="276"/>
                  </a:lnTo>
                  <a:lnTo>
                    <a:pt x="644" y="262"/>
                  </a:lnTo>
                  <a:lnTo>
                    <a:pt x="640" y="254"/>
                  </a:lnTo>
                  <a:lnTo>
                    <a:pt x="634" y="256"/>
                  </a:lnTo>
                  <a:lnTo>
                    <a:pt x="624" y="254"/>
                  </a:lnTo>
                  <a:lnTo>
                    <a:pt x="616" y="260"/>
                  </a:lnTo>
                  <a:lnTo>
                    <a:pt x="606" y="272"/>
                  </a:lnTo>
                  <a:lnTo>
                    <a:pt x="592" y="286"/>
                  </a:lnTo>
                  <a:lnTo>
                    <a:pt x="590" y="286"/>
                  </a:lnTo>
                  <a:lnTo>
                    <a:pt x="578" y="290"/>
                  </a:lnTo>
                  <a:lnTo>
                    <a:pt x="568" y="288"/>
                  </a:lnTo>
                  <a:lnTo>
                    <a:pt x="542" y="280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1" name="Freeform 6"/>
            <p:cNvSpPr/>
            <p:nvPr/>
          </p:nvSpPr>
          <p:spPr bwMode="auto">
            <a:xfrm>
              <a:off x="3118622" y="2008665"/>
              <a:ext cx="329407" cy="544237"/>
            </a:xfrm>
            <a:custGeom>
              <a:gdLst>
                <a:gd fmla="*/ 2147483646 w 184" name="T0"/>
                <a:gd fmla="*/ 2147483646 h 304" name="T1"/>
                <a:gd fmla="*/ 2147483646 w 184" name="T2"/>
                <a:gd fmla="*/ 2147483646 h 304" name="T3"/>
                <a:gd fmla="*/ 2147483646 w 184" name="T4"/>
                <a:gd fmla="*/ 2147483646 h 304" name="T5"/>
                <a:gd fmla="*/ 2147483646 w 184" name="T6"/>
                <a:gd fmla="*/ 2147483646 h 304" name="T7"/>
                <a:gd fmla="*/ 2147483646 w 184" name="T8"/>
                <a:gd fmla="*/ 2147483646 h 304" name="T9"/>
                <a:gd fmla="*/ 2147483646 w 184" name="T10"/>
                <a:gd fmla="*/ 2147483646 h 304" name="T11"/>
                <a:gd fmla="*/ 2147483646 w 184" name="T12"/>
                <a:gd fmla="*/ 2147483646 h 304" name="T13"/>
                <a:gd fmla="*/ 2147483646 w 184" name="T14"/>
                <a:gd fmla="*/ 2147483646 h 304" name="T15"/>
                <a:gd fmla="*/ 2147483646 w 184" name="T16"/>
                <a:gd fmla="*/ 2147483646 h 304" name="T17"/>
                <a:gd fmla="*/ 2147483646 w 184" name="T18"/>
                <a:gd fmla="*/ 2147483646 h 304" name="T19"/>
                <a:gd fmla="*/ 2147483646 w 184" name="T20"/>
                <a:gd fmla="*/ 2147483646 h 304" name="T21"/>
                <a:gd fmla="*/ 2147483646 w 184" name="T22"/>
                <a:gd fmla="*/ 2147483646 h 304" name="T23"/>
                <a:gd fmla="*/ 2147483646 w 184" name="T24"/>
                <a:gd fmla="*/ 2147483646 h 304" name="T25"/>
                <a:gd fmla="*/ 2147483646 w 184" name="T26"/>
                <a:gd fmla="*/ 2147483646 h 304" name="T27"/>
                <a:gd fmla="*/ 2147483646 w 184" name="T28"/>
                <a:gd fmla="*/ 2147483646 h 304" name="T29"/>
                <a:gd fmla="*/ 2147483646 w 184" name="T30"/>
                <a:gd fmla="*/ 2147483646 h 304" name="T31"/>
                <a:gd fmla="*/ 2147483646 w 184" name="T32"/>
                <a:gd fmla="*/ 2147483646 h 304" name="T33"/>
                <a:gd fmla="*/ 2147483646 w 184" name="T34"/>
                <a:gd fmla="*/ 2147483646 h 304" name="T35"/>
                <a:gd fmla="*/ 2147483646 w 184" name="T36"/>
                <a:gd fmla="*/ 2147483646 h 304" name="T37"/>
                <a:gd fmla="*/ 2147483646 w 184" name="T38"/>
                <a:gd fmla="*/ 2147483646 h 304" name="T39"/>
                <a:gd fmla="*/ 2147483646 w 184" name="T40"/>
                <a:gd fmla="*/ 2147483646 h 304" name="T41"/>
                <a:gd fmla="*/ 2147483646 w 184" name="T42"/>
                <a:gd fmla="*/ 2147483646 h 304" name="T43"/>
                <a:gd fmla="*/ 2147483646 w 184" name="T44"/>
                <a:gd fmla="*/ 2147483646 h 304" name="T45"/>
                <a:gd fmla="*/ 2147483646 w 184" name="T46"/>
                <a:gd fmla="*/ 2147483646 h 304" name="T47"/>
                <a:gd fmla="*/ 2147483646 w 184" name="T48"/>
                <a:gd fmla="*/ 2147483646 h 304" name="T49"/>
                <a:gd fmla="*/ 2147483646 w 184" name="T50"/>
                <a:gd fmla="*/ 2147483646 h 304" name="T51"/>
                <a:gd fmla="*/ 2147483646 w 184" name="T52"/>
                <a:gd fmla="*/ 2147483646 h 304" name="T53"/>
                <a:gd fmla="*/ 2147483646 w 184" name="T54"/>
                <a:gd fmla="*/ 2147483646 h 304" name="T55"/>
                <a:gd fmla="*/ 2147483646 w 184" name="T56"/>
                <a:gd fmla="*/ 2147483646 h 304" name="T57"/>
                <a:gd fmla="*/ 2147483646 w 184" name="T58"/>
                <a:gd fmla="*/ 2147483646 h 304" name="T59"/>
                <a:gd fmla="*/ 2147483646 w 184" name="T60"/>
                <a:gd fmla="*/ 2147483646 h 304" name="T61"/>
                <a:gd fmla="*/ 2147483646 w 184" name="T62"/>
                <a:gd fmla="*/ 2147483646 h 304" name="T63"/>
                <a:gd fmla="*/ 2147483646 w 184" name="T64"/>
                <a:gd fmla="*/ 2147483646 h 304" name="T65"/>
                <a:gd fmla="*/ 2147483646 w 184" name="T66"/>
                <a:gd fmla="*/ 2147483646 h 304" name="T67"/>
                <a:gd fmla="*/ 2147483646 w 184" name="T68"/>
                <a:gd fmla="*/ 2147483646 h 304" name="T69"/>
                <a:gd fmla="*/ 2147483646 w 184" name="T70"/>
                <a:gd fmla="*/ 2147483646 h 304" name="T71"/>
                <a:gd fmla="*/ 2147483646 w 184" name="T72"/>
                <a:gd fmla="*/ 2147483646 h 304" name="T73"/>
                <a:gd fmla="*/ 2147483646 w 184" name="T74"/>
                <a:gd fmla="*/ 2147483646 h 304" name="T75"/>
                <a:gd fmla="*/ 2147483646 w 184" name="T76"/>
                <a:gd fmla="*/ 2147483646 h 304" name="T77"/>
                <a:gd fmla="*/ 2147483646 w 184" name="T78"/>
                <a:gd fmla="*/ 2147483646 h 304" name="T79"/>
                <a:gd fmla="*/ 2147483646 w 184" name="T80"/>
                <a:gd fmla="*/ 2147483646 h 304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b" l="0" r="r" t="0"/>
              <a:pathLst>
                <a:path h="304" w="184">
                  <a:moveTo>
                    <a:pt x="108" y="18"/>
                  </a:moveTo>
                  <a:lnTo>
                    <a:pt x="92" y="58"/>
                  </a:lnTo>
                  <a:lnTo>
                    <a:pt x="92" y="84"/>
                  </a:lnTo>
                  <a:lnTo>
                    <a:pt x="92" y="86"/>
                  </a:lnTo>
                  <a:lnTo>
                    <a:pt x="84" y="100"/>
                  </a:lnTo>
                  <a:lnTo>
                    <a:pt x="84" y="108"/>
                  </a:lnTo>
                  <a:lnTo>
                    <a:pt x="84" y="112"/>
                  </a:lnTo>
                  <a:lnTo>
                    <a:pt x="82" y="116"/>
                  </a:lnTo>
                  <a:lnTo>
                    <a:pt x="80" y="120"/>
                  </a:lnTo>
                  <a:lnTo>
                    <a:pt x="76" y="122"/>
                  </a:lnTo>
                  <a:lnTo>
                    <a:pt x="76" y="124"/>
                  </a:lnTo>
                  <a:lnTo>
                    <a:pt x="74" y="124"/>
                  </a:lnTo>
                  <a:lnTo>
                    <a:pt x="74" y="122"/>
                  </a:lnTo>
                  <a:lnTo>
                    <a:pt x="54" y="120"/>
                  </a:lnTo>
                  <a:lnTo>
                    <a:pt x="44" y="130"/>
                  </a:lnTo>
                  <a:lnTo>
                    <a:pt x="12" y="134"/>
                  </a:lnTo>
                  <a:lnTo>
                    <a:pt x="0" y="134"/>
                  </a:lnTo>
                  <a:lnTo>
                    <a:pt x="8" y="140"/>
                  </a:lnTo>
                  <a:lnTo>
                    <a:pt x="36" y="144"/>
                  </a:lnTo>
                  <a:lnTo>
                    <a:pt x="38" y="144"/>
                  </a:lnTo>
                  <a:lnTo>
                    <a:pt x="40" y="144"/>
                  </a:lnTo>
                  <a:lnTo>
                    <a:pt x="48" y="162"/>
                  </a:lnTo>
                  <a:lnTo>
                    <a:pt x="56" y="168"/>
                  </a:lnTo>
                  <a:lnTo>
                    <a:pt x="60" y="174"/>
                  </a:lnTo>
                  <a:lnTo>
                    <a:pt x="60" y="184"/>
                  </a:lnTo>
                  <a:lnTo>
                    <a:pt x="60" y="206"/>
                  </a:lnTo>
                  <a:lnTo>
                    <a:pt x="70" y="216"/>
                  </a:lnTo>
                  <a:lnTo>
                    <a:pt x="72" y="216"/>
                  </a:lnTo>
                  <a:lnTo>
                    <a:pt x="76" y="232"/>
                  </a:lnTo>
                  <a:lnTo>
                    <a:pt x="76" y="240"/>
                  </a:lnTo>
                  <a:lnTo>
                    <a:pt x="72" y="248"/>
                  </a:lnTo>
                  <a:lnTo>
                    <a:pt x="70" y="256"/>
                  </a:lnTo>
                  <a:lnTo>
                    <a:pt x="72" y="264"/>
                  </a:lnTo>
                  <a:lnTo>
                    <a:pt x="82" y="270"/>
                  </a:lnTo>
                  <a:lnTo>
                    <a:pt x="94" y="276"/>
                  </a:lnTo>
                  <a:lnTo>
                    <a:pt x="100" y="280"/>
                  </a:lnTo>
                  <a:lnTo>
                    <a:pt x="106" y="292"/>
                  </a:lnTo>
                  <a:lnTo>
                    <a:pt x="114" y="298"/>
                  </a:lnTo>
                  <a:lnTo>
                    <a:pt x="116" y="302"/>
                  </a:lnTo>
                  <a:lnTo>
                    <a:pt x="124" y="304"/>
                  </a:lnTo>
                  <a:lnTo>
                    <a:pt x="122" y="288"/>
                  </a:lnTo>
                  <a:lnTo>
                    <a:pt x="122" y="282"/>
                  </a:lnTo>
                  <a:lnTo>
                    <a:pt x="122" y="278"/>
                  </a:lnTo>
                  <a:lnTo>
                    <a:pt x="126" y="274"/>
                  </a:lnTo>
                  <a:lnTo>
                    <a:pt x="128" y="272"/>
                  </a:lnTo>
                  <a:lnTo>
                    <a:pt x="140" y="268"/>
                  </a:lnTo>
                  <a:lnTo>
                    <a:pt x="142" y="268"/>
                  </a:lnTo>
                  <a:lnTo>
                    <a:pt x="144" y="268"/>
                  </a:lnTo>
                  <a:lnTo>
                    <a:pt x="148" y="270"/>
                  </a:lnTo>
                  <a:lnTo>
                    <a:pt x="156" y="266"/>
                  </a:lnTo>
                  <a:lnTo>
                    <a:pt x="156" y="264"/>
                  </a:lnTo>
                  <a:lnTo>
                    <a:pt x="158" y="244"/>
                  </a:lnTo>
                  <a:lnTo>
                    <a:pt x="154" y="236"/>
                  </a:lnTo>
                  <a:lnTo>
                    <a:pt x="148" y="232"/>
                  </a:lnTo>
                  <a:lnTo>
                    <a:pt x="140" y="232"/>
                  </a:lnTo>
                  <a:lnTo>
                    <a:pt x="138" y="232"/>
                  </a:lnTo>
                  <a:lnTo>
                    <a:pt x="136" y="230"/>
                  </a:lnTo>
                  <a:lnTo>
                    <a:pt x="132" y="210"/>
                  </a:lnTo>
                  <a:lnTo>
                    <a:pt x="134" y="168"/>
                  </a:lnTo>
                  <a:lnTo>
                    <a:pt x="136" y="168"/>
                  </a:lnTo>
                  <a:lnTo>
                    <a:pt x="148" y="150"/>
                  </a:lnTo>
                  <a:lnTo>
                    <a:pt x="164" y="160"/>
                  </a:lnTo>
                  <a:lnTo>
                    <a:pt x="176" y="160"/>
                  </a:lnTo>
                  <a:lnTo>
                    <a:pt x="184" y="108"/>
                  </a:lnTo>
                  <a:lnTo>
                    <a:pt x="180" y="100"/>
                  </a:lnTo>
                  <a:lnTo>
                    <a:pt x="174" y="96"/>
                  </a:lnTo>
                  <a:lnTo>
                    <a:pt x="168" y="96"/>
                  </a:lnTo>
                  <a:lnTo>
                    <a:pt x="166" y="96"/>
                  </a:lnTo>
                  <a:lnTo>
                    <a:pt x="154" y="98"/>
                  </a:lnTo>
                  <a:lnTo>
                    <a:pt x="152" y="96"/>
                  </a:lnTo>
                  <a:lnTo>
                    <a:pt x="144" y="84"/>
                  </a:lnTo>
                  <a:lnTo>
                    <a:pt x="142" y="84"/>
                  </a:lnTo>
                  <a:lnTo>
                    <a:pt x="142" y="64"/>
                  </a:lnTo>
                  <a:lnTo>
                    <a:pt x="146" y="52"/>
                  </a:lnTo>
                  <a:lnTo>
                    <a:pt x="148" y="48"/>
                  </a:lnTo>
                  <a:lnTo>
                    <a:pt x="150" y="42"/>
                  </a:lnTo>
                  <a:lnTo>
                    <a:pt x="152" y="36"/>
                  </a:lnTo>
                  <a:lnTo>
                    <a:pt x="156" y="32"/>
                  </a:lnTo>
                  <a:lnTo>
                    <a:pt x="156" y="20"/>
                  </a:lnTo>
                  <a:lnTo>
                    <a:pt x="144" y="8"/>
                  </a:lnTo>
                  <a:lnTo>
                    <a:pt x="128" y="0"/>
                  </a:lnTo>
                  <a:lnTo>
                    <a:pt x="108" y="18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2" name="Freeform 7"/>
            <p:cNvSpPr/>
            <p:nvPr/>
          </p:nvSpPr>
          <p:spPr bwMode="auto">
            <a:xfrm>
              <a:off x="0" y="576462"/>
              <a:ext cx="2334491" cy="1765190"/>
            </a:xfrm>
            <a:custGeom>
              <a:gdLst>
                <a:gd fmla="*/ 2147483646 w 1304" name="T0"/>
                <a:gd fmla="*/ 2147483646 h 986" name="T1"/>
                <a:gd fmla="*/ 2147483646 w 1304" name="T2"/>
                <a:gd fmla="*/ 2147483646 h 986" name="T3"/>
                <a:gd fmla="*/ 2147483646 w 1304" name="T4"/>
                <a:gd fmla="*/ 2147483646 h 986" name="T5"/>
                <a:gd fmla="*/ 2147483646 w 1304" name="T6"/>
                <a:gd fmla="*/ 2147483646 h 986" name="T7"/>
                <a:gd fmla="*/ 2147483646 w 1304" name="T8"/>
                <a:gd fmla="*/ 2147483646 h 986" name="T9"/>
                <a:gd fmla="*/ 2147483646 w 1304" name="T10"/>
                <a:gd fmla="*/ 2147483646 h 986" name="T11"/>
                <a:gd fmla="*/ 2147483646 w 1304" name="T12"/>
                <a:gd fmla="*/ 2147483646 h 986" name="T13"/>
                <a:gd fmla="*/ 2147483646 w 1304" name="T14"/>
                <a:gd fmla="*/ 2147483646 h 986" name="T15"/>
                <a:gd fmla="*/ 2147483646 w 1304" name="T16"/>
                <a:gd fmla="*/ 2147483646 h 986" name="T17"/>
                <a:gd fmla="*/ 2147483646 w 1304" name="T18"/>
                <a:gd fmla="*/ 0 h 986" name="T19"/>
                <a:gd fmla="*/ 2147483646 w 1304" name="T20"/>
                <a:gd fmla="*/ 2147483646 h 986" name="T21"/>
                <a:gd fmla="*/ 2147483646 w 1304" name="T22"/>
                <a:gd fmla="*/ 2147483646 h 986" name="T23"/>
                <a:gd fmla="*/ 2147483646 w 1304" name="T24"/>
                <a:gd fmla="*/ 2147483646 h 986" name="T25"/>
                <a:gd fmla="*/ 2147483646 w 1304" name="T26"/>
                <a:gd fmla="*/ 2147483646 h 986" name="T27"/>
                <a:gd fmla="*/ 2147483646 w 1304" name="T28"/>
                <a:gd fmla="*/ 2147483646 h 986" name="T29"/>
                <a:gd fmla="*/ 2147483646 w 1304" name="T30"/>
                <a:gd fmla="*/ 2147483646 h 986" name="T31"/>
                <a:gd fmla="*/ 2147483646 w 1304" name="T32"/>
                <a:gd fmla="*/ 2147483646 h 986" name="T33"/>
                <a:gd fmla="*/ 2147483646 w 1304" name="T34"/>
                <a:gd fmla="*/ 2147483646 h 986" name="T35"/>
                <a:gd fmla="*/ 2147483646 w 1304" name="T36"/>
                <a:gd fmla="*/ 2147483646 h 986" name="T37"/>
                <a:gd fmla="*/ 2147483646 w 1304" name="T38"/>
                <a:gd fmla="*/ 2147483646 h 986" name="T39"/>
                <a:gd fmla="*/ 2147483646 w 1304" name="T40"/>
                <a:gd fmla="*/ 2147483646 h 986" name="T41"/>
                <a:gd fmla="*/ 2147483646 w 1304" name="T42"/>
                <a:gd fmla="*/ 2147483646 h 986" name="T43"/>
                <a:gd fmla="*/ 2147483646 w 1304" name="T44"/>
                <a:gd fmla="*/ 2147483646 h 986" name="T45"/>
                <a:gd fmla="*/ 2147483646 w 1304" name="T46"/>
                <a:gd fmla="*/ 2147483646 h 986" name="T47"/>
                <a:gd fmla="*/ 2147483646 w 1304" name="T48"/>
                <a:gd fmla="*/ 2147483646 h 986" name="T49"/>
                <a:gd fmla="*/ 2147483646 w 1304" name="T50"/>
                <a:gd fmla="*/ 2147483646 h 986" name="T51"/>
                <a:gd fmla="*/ 2147483646 w 1304" name="T52"/>
                <a:gd fmla="*/ 2147483646 h 986" name="T53"/>
                <a:gd fmla="*/ 2147483646 w 1304" name="T54"/>
                <a:gd fmla="*/ 2147483646 h 986" name="T55"/>
                <a:gd fmla="*/ 2147483646 w 1304" name="T56"/>
                <a:gd fmla="*/ 2147483646 h 986" name="T57"/>
                <a:gd fmla="*/ 2147483646 w 1304" name="T58"/>
                <a:gd fmla="*/ 2147483646 h 986" name="T59"/>
                <a:gd fmla="*/ 2147483646 w 1304" name="T60"/>
                <a:gd fmla="*/ 2147483646 h 986" name="T61"/>
                <a:gd fmla="*/ 2147483646 w 1304" name="T62"/>
                <a:gd fmla="*/ 2147483646 h 986" name="T63"/>
                <a:gd fmla="*/ 2147483646 w 1304" name="T64"/>
                <a:gd fmla="*/ 2147483646 h 986" name="T65"/>
                <a:gd fmla="*/ 2147483646 w 1304" name="T66"/>
                <a:gd fmla="*/ 2147483646 h 986" name="T67"/>
                <a:gd fmla="*/ 2147483646 w 1304" name="T68"/>
                <a:gd fmla="*/ 2147483646 h 986" name="T69"/>
                <a:gd fmla="*/ 2147483646 w 1304" name="T70"/>
                <a:gd fmla="*/ 2147483646 h 986" name="T71"/>
                <a:gd fmla="*/ 2147483646 w 1304" name="T72"/>
                <a:gd fmla="*/ 2147483646 h 986" name="T73"/>
                <a:gd fmla="*/ 2147483646 w 1304" name="T74"/>
                <a:gd fmla="*/ 2147483646 h 986" name="T75"/>
                <a:gd fmla="*/ 2147483646 w 1304" name="T76"/>
                <a:gd fmla="*/ 2147483646 h 986" name="T77"/>
                <a:gd fmla="*/ 2147483646 w 1304" name="T78"/>
                <a:gd fmla="*/ 2147483646 h 986" name="T79"/>
                <a:gd fmla="*/ 2147483646 w 1304" name="T80"/>
                <a:gd fmla="*/ 2147483646 h 986" name="T81"/>
                <a:gd fmla="*/ 2147483646 w 1304" name="T82"/>
                <a:gd fmla="*/ 2147483646 h 986" name="T83"/>
                <a:gd fmla="*/ 2147483646 w 1304" name="T84"/>
                <a:gd fmla="*/ 2147483646 h 986" name="T85"/>
                <a:gd fmla="*/ 2147483646 w 1304" name="T86"/>
                <a:gd fmla="*/ 2147483646 h 986" name="T87"/>
                <a:gd fmla="*/ 2147483646 w 1304" name="T88"/>
                <a:gd fmla="*/ 2147483646 h 986" name="T89"/>
                <a:gd fmla="*/ 2147483646 w 1304" name="T90"/>
                <a:gd fmla="*/ 2147483646 h 986" name="T91"/>
                <a:gd fmla="*/ 2147483646 w 1304" name="T92"/>
                <a:gd fmla="*/ 2147483646 h 986" name="T93"/>
                <a:gd fmla="*/ 2147483646 w 1304" name="T94"/>
                <a:gd fmla="*/ 2147483646 h 986" name="T95"/>
                <a:gd fmla="*/ 2147483646 w 1304" name="T96"/>
                <a:gd fmla="*/ 2147483646 h 986" name="T97"/>
                <a:gd fmla="*/ 2147483646 w 1304" name="T98"/>
                <a:gd fmla="*/ 2147483646 h 986" name="T99"/>
                <a:gd fmla="*/ 2147483646 w 1304" name="T100"/>
                <a:gd fmla="*/ 2147483646 h 986" name="T101"/>
                <a:gd fmla="*/ 2147483646 w 1304" name="T102"/>
                <a:gd fmla="*/ 2147483646 h 986" name="T103"/>
                <a:gd fmla="*/ 2147483646 w 1304" name="T104"/>
                <a:gd fmla="*/ 2147483646 h 986" name="T105"/>
                <a:gd fmla="*/ 2147483646 w 1304" name="T106"/>
                <a:gd fmla="*/ 2147483646 h 986" name="T107"/>
                <a:gd fmla="*/ 2147483646 w 1304" name="T108"/>
                <a:gd fmla="*/ 2147483646 h 986" name="T109"/>
                <a:gd fmla="*/ 2147483646 w 1304" name="T110"/>
                <a:gd fmla="*/ 2147483646 h 986" name="T111"/>
                <a:gd fmla="*/ 2147483646 w 1304" name="T112"/>
                <a:gd fmla="*/ 2147483646 h 986" name="T113"/>
                <a:gd fmla="*/ 2147483646 w 1304" name="T114"/>
                <a:gd fmla="*/ 2147483646 h 986" name="T115"/>
                <a:gd fmla="*/ 2147483646 w 1304" name="T116"/>
                <a:gd fmla="*/ 2147483646 h 986" name="T117"/>
                <a:gd fmla="*/ 2147483646 w 1304" name="T118"/>
                <a:gd fmla="*/ 2147483646 h 986" name="T119"/>
                <a:gd fmla="*/ 2147483646 w 1304" name="T120"/>
                <a:gd fmla="*/ 2147483646 h 986" name="T121"/>
                <a:gd fmla="*/ 2147483646 w 1304" name="T122"/>
                <a:gd fmla="*/ 2147483646 h 986" name="T123"/>
                <a:gd fmla="*/ 2147483646 w 1304" name="T124"/>
                <a:gd fmla="*/ 2147483646 h 98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60000 65536" name="T186"/>
                <a:gd fmla="*/ 0 60000 65536" name="T187"/>
                <a:gd fmla="*/ 0 60000 65536" name="T188"/>
              </a:gdLst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b="b" l="0" r="r" t="0"/>
              <a:pathLst>
                <a:path h="985" w="1304">
                  <a:moveTo>
                    <a:pt x="1302" y="530"/>
                  </a:moveTo>
                  <a:lnTo>
                    <a:pt x="1304" y="530"/>
                  </a:lnTo>
                  <a:lnTo>
                    <a:pt x="1304" y="528"/>
                  </a:lnTo>
                  <a:lnTo>
                    <a:pt x="1278" y="456"/>
                  </a:lnTo>
                  <a:lnTo>
                    <a:pt x="1262" y="444"/>
                  </a:lnTo>
                  <a:lnTo>
                    <a:pt x="1262" y="442"/>
                  </a:lnTo>
                  <a:lnTo>
                    <a:pt x="1258" y="412"/>
                  </a:lnTo>
                  <a:lnTo>
                    <a:pt x="1226" y="408"/>
                  </a:lnTo>
                  <a:lnTo>
                    <a:pt x="1224" y="408"/>
                  </a:lnTo>
                  <a:lnTo>
                    <a:pt x="1222" y="408"/>
                  </a:lnTo>
                  <a:lnTo>
                    <a:pt x="1222" y="406"/>
                  </a:lnTo>
                  <a:lnTo>
                    <a:pt x="1222" y="404"/>
                  </a:lnTo>
                  <a:lnTo>
                    <a:pt x="1218" y="396"/>
                  </a:lnTo>
                  <a:lnTo>
                    <a:pt x="1212" y="386"/>
                  </a:lnTo>
                  <a:lnTo>
                    <a:pt x="1202" y="378"/>
                  </a:lnTo>
                  <a:lnTo>
                    <a:pt x="1192" y="368"/>
                  </a:lnTo>
                  <a:lnTo>
                    <a:pt x="1178" y="360"/>
                  </a:lnTo>
                  <a:lnTo>
                    <a:pt x="1166" y="354"/>
                  </a:lnTo>
                  <a:lnTo>
                    <a:pt x="1152" y="346"/>
                  </a:lnTo>
                  <a:lnTo>
                    <a:pt x="1140" y="340"/>
                  </a:lnTo>
                  <a:lnTo>
                    <a:pt x="1116" y="336"/>
                  </a:lnTo>
                  <a:lnTo>
                    <a:pt x="1084" y="334"/>
                  </a:lnTo>
                  <a:lnTo>
                    <a:pt x="1042" y="332"/>
                  </a:lnTo>
                  <a:lnTo>
                    <a:pt x="1040" y="332"/>
                  </a:lnTo>
                  <a:lnTo>
                    <a:pt x="1032" y="320"/>
                  </a:lnTo>
                  <a:lnTo>
                    <a:pt x="1028" y="310"/>
                  </a:lnTo>
                  <a:lnTo>
                    <a:pt x="1026" y="300"/>
                  </a:lnTo>
                  <a:lnTo>
                    <a:pt x="1028" y="288"/>
                  </a:lnTo>
                  <a:lnTo>
                    <a:pt x="1034" y="272"/>
                  </a:lnTo>
                  <a:lnTo>
                    <a:pt x="1044" y="246"/>
                  </a:lnTo>
                  <a:lnTo>
                    <a:pt x="1058" y="214"/>
                  </a:lnTo>
                  <a:lnTo>
                    <a:pt x="1048" y="180"/>
                  </a:lnTo>
                  <a:lnTo>
                    <a:pt x="1036" y="124"/>
                  </a:lnTo>
                  <a:lnTo>
                    <a:pt x="1032" y="118"/>
                  </a:lnTo>
                  <a:lnTo>
                    <a:pt x="1024" y="112"/>
                  </a:lnTo>
                  <a:lnTo>
                    <a:pt x="1012" y="106"/>
                  </a:lnTo>
                  <a:lnTo>
                    <a:pt x="996" y="100"/>
                  </a:lnTo>
                  <a:lnTo>
                    <a:pt x="990" y="98"/>
                  </a:lnTo>
                  <a:lnTo>
                    <a:pt x="982" y="94"/>
                  </a:lnTo>
                  <a:lnTo>
                    <a:pt x="976" y="90"/>
                  </a:lnTo>
                  <a:lnTo>
                    <a:pt x="970" y="86"/>
                  </a:lnTo>
                  <a:lnTo>
                    <a:pt x="966" y="80"/>
                  </a:lnTo>
                  <a:lnTo>
                    <a:pt x="964" y="74"/>
                  </a:lnTo>
                  <a:lnTo>
                    <a:pt x="960" y="68"/>
                  </a:lnTo>
                  <a:lnTo>
                    <a:pt x="954" y="60"/>
                  </a:lnTo>
                  <a:lnTo>
                    <a:pt x="948" y="54"/>
                  </a:lnTo>
                  <a:lnTo>
                    <a:pt x="940" y="50"/>
                  </a:lnTo>
                  <a:lnTo>
                    <a:pt x="938" y="50"/>
                  </a:lnTo>
                  <a:lnTo>
                    <a:pt x="938" y="48"/>
                  </a:lnTo>
                  <a:lnTo>
                    <a:pt x="928" y="0"/>
                  </a:lnTo>
                  <a:lnTo>
                    <a:pt x="890" y="4"/>
                  </a:lnTo>
                  <a:lnTo>
                    <a:pt x="886" y="14"/>
                  </a:lnTo>
                  <a:lnTo>
                    <a:pt x="882" y="24"/>
                  </a:lnTo>
                  <a:lnTo>
                    <a:pt x="878" y="32"/>
                  </a:lnTo>
                  <a:lnTo>
                    <a:pt x="876" y="36"/>
                  </a:lnTo>
                  <a:lnTo>
                    <a:pt x="870" y="38"/>
                  </a:lnTo>
                  <a:lnTo>
                    <a:pt x="846" y="46"/>
                  </a:lnTo>
                  <a:lnTo>
                    <a:pt x="828" y="56"/>
                  </a:lnTo>
                  <a:lnTo>
                    <a:pt x="822" y="60"/>
                  </a:lnTo>
                  <a:lnTo>
                    <a:pt x="816" y="66"/>
                  </a:lnTo>
                  <a:lnTo>
                    <a:pt x="814" y="74"/>
                  </a:lnTo>
                  <a:lnTo>
                    <a:pt x="810" y="92"/>
                  </a:lnTo>
                  <a:lnTo>
                    <a:pt x="806" y="110"/>
                  </a:lnTo>
                  <a:lnTo>
                    <a:pt x="802" y="122"/>
                  </a:lnTo>
                  <a:lnTo>
                    <a:pt x="798" y="130"/>
                  </a:lnTo>
                  <a:lnTo>
                    <a:pt x="792" y="136"/>
                  </a:lnTo>
                  <a:lnTo>
                    <a:pt x="786" y="142"/>
                  </a:lnTo>
                  <a:lnTo>
                    <a:pt x="778" y="144"/>
                  </a:lnTo>
                  <a:lnTo>
                    <a:pt x="770" y="146"/>
                  </a:lnTo>
                  <a:lnTo>
                    <a:pt x="760" y="146"/>
                  </a:lnTo>
                  <a:lnTo>
                    <a:pt x="750" y="144"/>
                  </a:lnTo>
                  <a:lnTo>
                    <a:pt x="738" y="140"/>
                  </a:lnTo>
                  <a:lnTo>
                    <a:pt x="724" y="134"/>
                  </a:lnTo>
                  <a:lnTo>
                    <a:pt x="708" y="126"/>
                  </a:lnTo>
                  <a:lnTo>
                    <a:pt x="674" y="104"/>
                  </a:lnTo>
                  <a:lnTo>
                    <a:pt x="608" y="188"/>
                  </a:lnTo>
                  <a:lnTo>
                    <a:pt x="616" y="224"/>
                  </a:lnTo>
                  <a:lnTo>
                    <a:pt x="618" y="224"/>
                  </a:lnTo>
                  <a:lnTo>
                    <a:pt x="616" y="226"/>
                  </a:lnTo>
                  <a:lnTo>
                    <a:pt x="610" y="232"/>
                  </a:lnTo>
                  <a:lnTo>
                    <a:pt x="602" y="236"/>
                  </a:lnTo>
                  <a:lnTo>
                    <a:pt x="598" y="236"/>
                  </a:lnTo>
                  <a:lnTo>
                    <a:pt x="594" y="234"/>
                  </a:lnTo>
                  <a:lnTo>
                    <a:pt x="582" y="230"/>
                  </a:lnTo>
                  <a:lnTo>
                    <a:pt x="576" y="226"/>
                  </a:lnTo>
                  <a:lnTo>
                    <a:pt x="564" y="224"/>
                  </a:lnTo>
                  <a:lnTo>
                    <a:pt x="548" y="220"/>
                  </a:lnTo>
                  <a:lnTo>
                    <a:pt x="528" y="220"/>
                  </a:lnTo>
                  <a:lnTo>
                    <a:pt x="514" y="218"/>
                  </a:lnTo>
                  <a:lnTo>
                    <a:pt x="494" y="216"/>
                  </a:lnTo>
                  <a:lnTo>
                    <a:pt x="474" y="220"/>
                  </a:lnTo>
                  <a:lnTo>
                    <a:pt x="482" y="234"/>
                  </a:lnTo>
                  <a:lnTo>
                    <a:pt x="492" y="248"/>
                  </a:lnTo>
                  <a:lnTo>
                    <a:pt x="494" y="252"/>
                  </a:lnTo>
                  <a:lnTo>
                    <a:pt x="494" y="256"/>
                  </a:lnTo>
                  <a:lnTo>
                    <a:pt x="484" y="308"/>
                  </a:lnTo>
                  <a:lnTo>
                    <a:pt x="488" y="336"/>
                  </a:lnTo>
                  <a:lnTo>
                    <a:pt x="490" y="336"/>
                  </a:lnTo>
                  <a:lnTo>
                    <a:pt x="488" y="336"/>
                  </a:lnTo>
                  <a:lnTo>
                    <a:pt x="472" y="388"/>
                  </a:lnTo>
                  <a:lnTo>
                    <a:pt x="470" y="394"/>
                  </a:lnTo>
                  <a:lnTo>
                    <a:pt x="468" y="396"/>
                  </a:lnTo>
                  <a:lnTo>
                    <a:pt x="466" y="396"/>
                  </a:lnTo>
                  <a:lnTo>
                    <a:pt x="466" y="394"/>
                  </a:lnTo>
                  <a:lnTo>
                    <a:pt x="464" y="390"/>
                  </a:lnTo>
                  <a:lnTo>
                    <a:pt x="460" y="384"/>
                  </a:lnTo>
                  <a:lnTo>
                    <a:pt x="460" y="382"/>
                  </a:lnTo>
                  <a:lnTo>
                    <a:pt x="458" y="382"/>
                  </a:lnTo>
                  <a:lnTo>
                    <a:pt x="454" y="384"/>
                  </a:lnTo>
                  <a:lnTo>
                    <a:pt x="452" y="392"/>
                  </a:lnTo>
                  <a:lnTo>
                    <a:pt x="450" y="404"/>
                  </a:lnTo>
                  <a:lnTo>
                    <a:pt x="444" y="414"/>
                  </a:lnTo>
                  <a:lnTo>
                    <a:pt x="436" y="422"/>
                  </a:lnTo>
                  <a:lnTo>
                    <a:pt x="426" y="432"/>
                  </a:lnTo>
                  <a:lnTo>
                    <a:pt x="412" y="444"/>
                  </a:lnTo>
                  <a:lnTo>
                    <a:pt x="406" y="448"/>
                  </a:lnTo>
                  <a:lnTo>
                    <a:pt x="404" y="448"/>
                  </a:lnTo>
                  <a:lnTo>
                    <a:pt x="352" y="448"/>
                  </a:lnTo>
                  <a:lnTo>
                    <a:pt x="332" y="468"/>
                  </a:lnTo>
                  <a:lnTo>
                    <a:pt x="330" y="468"/>
                  </a:lnTo>
                  <a:lnTo>
                    <a:pt x="274" y="460"/>
                  </a:lnTo>
                  <a:lnTo>
                    <a:pt x="268" y="466"/>
                  </a:lnTo>
                  <a:lnTo>
                    <a:pt x="260" y="470"/>
                  </a:lnTo>
                  <a:lnTo>
                    <a:pt x="254" y="470"/>
                  </a:lnTo>
                  <a:lnTo>
                    <a:pt x="248" y="470"/>
                  </a:lnTo>
                  <a:lnTo>
                    <a:pt x="240" y="470"/>
                  </a:lnTo>
                  <a:lnTo>
                    <a:pt x="232" y="470"/>
                  </a:lnTo>
                  <a:lnTo>
                    <a:pt x="206" y="478"/>
                  </a:lnTo>
                  <a:lnTo>
                    <a:pt x="184" y="504"/>
                  </a:lnTo>
                  <a:lnTo>
                    <a:pt x="184" y="506"/>
                  </a:lnTo>
                  <a:lnTo>
                    <a:pt x="148" y="508"/>
                  </a:lnTo>
                  <a:lnTo>
                    <a:pt x="148" y="478"/>
                  </a:lnTo>
                  <a:lnTo>
                    <a:pt x="126" y="478"/>
                  </a:lnTo>
                  <a:lnTo>
                    <a:pt x="122" y="490"/>
                  </a:lnTo>
                  <a:lnTo>
                    <a:pt x="106" y="494"/>
                  </a:lnTo>
                  <a:lnTo>
                    <a:pt x="104" y="494"/>
                  </a:lnTo>
                  <a:lnTo>
                    <a:pt x="102" y="494"/>
                  </a:lnTo>
                  <a:lnTo>
                    <a:pt x="86" y="486"/>
                  </a:lnTo>
                  <a:lnTo>
                    <a:pt x="66" y="480"/>
                  </a:lnTo>
                  <a:lnTo>
                    <a:pt x="60" y="482"/>
                  </a:lnTo>
                  <a:lnTo>
                    <a:pt x="54" y="484"/>
                  </a:lnTo>
                  <a:lnTo>
                    <a:pt x="38" y="496"/>
                  </a:lnTo>
                  <a:lnTo>
                    <a:pt x="20" y="512"/>
                  </a:lnTo>
                  <a:lnTo>
                    <a:pt x="14" y="520"/>
                  </a:lnTo>
                  <a:lnTo>
                    <a:pt x="10" y="528"/>
                  </a:lnTo>
                  <a:lnTo>
                    <a:pt x="12" y="530"/>
                  </a:lnTo>
                  <a:lnTo>
                    <a:pt x="14" y="536"/>
                  </a:lnTo>
                  <a:lnTo>
                    <a:pt x="16" y="546"/>
                  </a:lnTo>
                  <a:lnTo>
                    <a:pt x="16" y="554"/>
                  </a:lnTo>
                  <a:lnTo>
                    <a:pt x="14" y="562"/>
                  </a:lnTo>
                  <a:lnTo>
                    <a:pt x="10" y="568"/>
                  </a:lnTo>
                  <a:lnTo>
                    <a:pt x="6" y="570"/>
                  </a:lnTo>
                  <a:lnTo>
                    <a:pt x="4" y="574"/>
                  </a:lnTo>
                  <a:lnTo>
                    <a:pt x="0" y="590"/>
                  </a:lnTo>
                  <a:lnTo>
                    <a:pt x="14" y="598"/>
                  </a:lnTo>
                  <a:lnTo>
                    <a:pt x="30" y="580"/>
                  </a:lnTo>
                  <a:lnTo>
                    <a:pt x="54" y="604"/>
                  </a:lnTo>
                  <a:lnTo>
                    <a:pt x="54" y="606"/>
                  </a:lnTo>
                  <a:lnTo>
                    <a:pt x="58" y="650"/>
                  </a:lnTo>
                  <a:lnTo>
                    <a:pt x="58" y="652"/>
                  </a:lnTo>
                  <a:lnTo>
                    <a:pt x="44" y="712"/>
                  </a:lnTo>
                  <a:lnTo>
                    <a:pt x="42" y="712"/>
                  </a:lnTo>
                  <a:lnTo>
                    <a:pt x="18" y="712"/>
                  </a:lnTo>
                  <a:lnTo>
                    <a:pt x="12" y="714"/>
                  </a:lnTo>
                  <a:lnTo>
                    <a:pt x="6" y="716"/>
                  </a:lnTo>
                  <a:lnTo>
                    <a:pt x="8" y="720"/>
                  </a:lnTo>
                  <a:lnTo>
                    <a:pt x="12" y="724"/>
                  </a:lnTo>
                  <a:lnTo>
                    <a:pt x="28" y="736"/>
                  </a:lnTo>
                  <a:lnTo>
                    <a:pt x="40" y="734"/>
                  </a:lnTo>
                  <a:lnTo>
                    <a:pt x="42" y="734"/>
                  </a:lnTo>
                  <a:lnTo>
                    <a:pt x="70" y="760"/>
                  </a:lnTo>
                  <a:lnTo>
                    <a:pt x="72" y="764"/>
                  </a:lnTo>
                  <a:lnTo>
                    <a:pt x="76" y="768"/>
                  </a:lnTo>
                  <a:lnTo>
                    <a:pt x="76" y="778"/>
                  </a:lnTo>
                  <a:lnTo>
                    <a:pt x="74" y="792"/>
                  </a:lnTo>
                  <a:lnTo>
                    <a:pt x="66" y="806"/>
                  </a:lnTo>
                  <a:lnTo>
                    <a:pt x="70" y="832"/>
                  </a:lnTo>
                  <a:lnTo>
                    <a:pt x="80" y="834"/>
                  </a:lnTo>
                  <a:lnTo>
                    <a:pt x="120" y="834"/>
                  </a:lnTo>
                  <a:lnTo>
                    <a:pt x="100" y="852"/>
                  </a:lnTo>
                  <a:lnTo>
                    <a:pt x="112" y="860"/>
                  </a:lnTo>
                  <a:lnTo>
                    <a:pt x="128" y="868"/>
                  </a:lnTo>
                  <a:lnTo>
                    <a:pt x="170" y="886"/>
                  </a:lnTo>
                  <a:lnTo>
                    <a:pt x="172" y="888"/>
                  </a:lnTo>
                  <a:lnTo>
                    <a:pt x="174" y="888"/>
                  </a:lnTo>
                  <a:lnTo>
                    <a:pt x="178" y="952"/>
                  </a:lnTo>
                  <a:lnTo>
                    <a:pt x="180" y="962"/>
                  </a:lnTo>
                  <a:lnTo>
                    <a:pt x="186" y="970"/>
                  </a:lnTo>
                  <a:lnTo>
                    <a:pt x="194" y="976"/>
                  </a:lnTo>
                  <a:lnTo>
                    <a:pt x="206" y="982"/>
                  </a:lnTo>
                  <a:lnTo>
                    <a:pt x="210" y="980"/>
                  </a:lnTo>
                  <a:lnTo>
                    <a:pt x="212" y="980"/>
                  </a:lnTo>
                  <a:lnTo>
                    <a:pt x="256" y="986"/>
                  </a:lnTo>
                  <a:lnTo>
                    <a:pt x="260" y="986"/>
                  </a:lnTo>
                  <a:lnTo>
                    <a:pt x="260" y="984"/>
                  </a:lnTo>
                  <a:lnTo>
                    <a:pt x="268" y="968"/>
                  </a:lnTo>
                  <a:lnTo>
                    <a:pt x="268" y="966"/>
                  </a:lnTo>
                  <a:lnTo>
                    <a:pt x="268" y="960"/>
                  </a:lnTo>
                  <a:lnTo>
                    <a:pt x="270" y="956"/>
                  </a:lnTo>
                  <a:lnTo>
                    <a:pt x="274" y="952"/>
                  </a:lnTo>
                  <a:lnTo>
                    <a:pt x="278" y="948"/>
                  </a:lnTo>
                  <a:lnTo>
                    <a:pt x="286" y="940"/>
                  </a:lnTo>
                  <a:lnTo>
                    <a:pt x="290" y="932"/>
                  </a:lnTo>
                  <a:lnTo>
                    <a:pt x="294" y="928"/>
                  </a:lnTo>
                  <a:lnTo>
                    <a:pt x="298" y="926"/>
                  </a:lnTo>
                  <a:lnTo>
                    <a:pt x="306" y="926"/>
                  </a:lnTo>
                  <a:lnTo>
                    <a:pt x="314" y="928"/>
                  </a:lnTo>
                  <a:lnTo>
                    <a:pt x="316" y="928"/>
                  </a:lnTo>
                  <a:lnTo>
                    <a:pt x="330" y="936"/>
                  </a:lnTo>
                  <a:lnTo>
                    <a:pt x="382" y="946"/>
                  </a:lnTo>
                  <a:lnTo>
                    <a:pt x="412" y="944"/>
                  </a:lnTo>
                  <a:lnTo>
                    <a:pt x="434" y="934"/>
                  </a:lnTo>
                  <a:lnTo>
                    <a:pt x="440" y="928"/>
                  </a:lnTo>
                  <a:lnTo>
                    <a:pt x="444" y="924"/>
                  </a:lnTo>
                  <a:lnTo>
                    <a:pt x="452" y="924"/>
                  </a:lnTo>
                  <a:lnTo>
                    <a:pt x="460" y="930"/>
                  </a:lnTo>
                  <a:lnTo>
                    <a:pt x="464" y="932"/>
                  </a:lnTo>
                  <a:lnTo>
                    <a:pt x="468" y="938"/>
                  </a:lnTo>
                  <a:lnTo>
                    <a:pt x="472" y="948"/>
                  </a:lnTo>
                  <a:lnTo>
                    <a:pt x="488" y="960"/>
                  </a:lnTo>
                  <a:lnTo>
                    <a:pt x="500" y="960"/>
                  </a:lnTo>
                  <a:lnTo>
                    <a:pt x="502" y="960"/>
                  </a:lnTo>
                  <a:lnTo>
                    <a:pt x="504" y="960"/>
                  </a:lnTo>
                  <a:lnTo>
                    <a:pt x="520" y="968"/>
                  </a:lnTo>
                  <a:lnTo>
                    <a:pt x="552" y="964"/>
                  </a:lnTo>
                  <a:lnTo>
                    <a:pt x="570" y="960"/>
                  </a:lnTo>
                  <a:lnTo>
                    <a:pt x="614" y="964"/>
                  </a:lnTo>
                  <a:lnTo>
                    <a:pt x="634" y="958"/>
                  </a:lnTo>
                  <a:lnTo>
                    <a:pt x="658" y="948"/>
                  </a:lnTo>
                  <a:lnTo>
                    <a:pt x="666" y="944"/>
                  </a:lnTo>
                  <a:lnTo>
                    <a:pt x="676" y="940"/>
                  </a:lnTo>
                  <a:lnTo>
                    <a:pt x="720" y="940"/>
                  </a:lnTo>
                  <a:lnTo>
                    <a:pt x="736" y="934"/>
                  </a:lnTo>
                  <a:lnTo>
                    <a:pt x="746" y="930"/>
                  </a:lnTo>
                  <a:lnTo>
                    <a:pt x="754" y="928"/>
                  </a:lnTo>
                  <a:lnTo>
                    <a:pt x="778" y="928"/>
                  </a:lnTo>
                  <a:lnTo>
                    <a:pt x="790" y="936"/>
                  </a:lnTo>
                  <a:lnTo>
                    <a:pt x="826" y="944"/>
                  </a:lnTo>
                  <a:lnTo>
                    <a:pt x="830" y="944"/>
                  </a:lnTo>
                  <a:lnTo>
                    <a:pt x="832" y="948"/>
                  </a:lnTo>
                  <a:lnTo>
                    <a:pt x="842" y="956"/>
                  </a:lnTo>
                  <a:lnTo>
                    <a:pt x="858" y="964"/>
                  </a:lnTo>
                  <a:lnTo>
                    <a:pt x="858" y="966"/>
                  </a:lnTo>
                  <a:lnTo>
                    <a:pt x="892" y="968"/>
                  </a:lnTo>
                  <a:lnTo>
                    <a:pt x="908" y="976"/>
                  </a:lnTo>
                  <a:lnTo>
                    <a:pt x="928" y="980"/>
                  </a:lnTo>
                  <a:lnTo>
                    <a:pt x="946" y="982"/>
                  </a:lnTo>
                  <a:lnTo>
                    <a:pt x="950" y="972"/>
                  </a:lnTo>
                  <a:lnTo>
                    <a:pt x="942" y="956"/>
                  </a:lnTo>
                  <a:lnTo>
                    <a:pt x="940" y="940"/>
                  </a:lnTo>
                  <a:lnTo>
                    <a:pt x="938" y="940"/>
                  </a:lnTo>
                  <a:lnTo>
                    <a:pt x="942" y="936"/>
                  </a:lnTo>
                  <a:lnTo>
                    <a:pt x="952" y="922"/>
                  </a:lnTo>
                  <a:lnTo>
                    <a:pt x="952" y="920"/>
                  </a:lnTo>
                  <a:lnTo>
                    <a:pt x="954" y="920"/>
                  </a:lnTo>
                  <a:lnTo>
                    <a:pt x="964" y="912"/>
                  </a:lnTo>
                  <a:lnTo>
                    <a:pt x="962" y="908"/>
                  </a:lnTo>
                  <a:lnTo>
                    <a:pt x="958" y="892"/>
                  </a:lnTo>
                  <a:lnTo>
                    <a:pt x="956" y="888"/>
                  </a:lnTo>
                  <a:lnTo>
                    <a:pt x="950" y="884"/>
                  </a:lnTo>
                  <a:lnTo>
                    <a:pt x="938" y="872"/>
                  </a:lnTo>
                  <a:lnTo>
                    <a:pt x="922" y="858"/>
                  </a:lnTo>
                  <a:lnTo>
                    <a:pt x="922" y="856"/>
                  </a:lnTo>
                  <a:lnTo>
                    <a:pt x="920" y="856"/>
                  </a:lnTo>
                  <a:lnTo>
                    <a:pt x="922" y="856"/>
                  </a:lnTo>
                  <a:lnTo>
                    <a:pt x="922" y="854"/>
                  </a:lnTo>
                  <a:lnTo>
                    <a:pt x="924" y="838"/>
                  </a:lnTo>
                  <a:lnTo>
                    <a:pt x="924" y="828"/>
                  </a:lnTo>
                  <a:lnTo>
                    <a:pt x="916" y="808"/>
                  </a:lnTo>
                  <a:lnTo>
                    <a:pt x="934" y="804"/>
                  </a:lnTo>
                  <a:lnTo>
                    <a:pt x="944" y="796"/>
                  </a:lnTo>
                  <a:lnTo>
                    <a:pt x="966" y="796"/>
                  </a:lnTo>
                  <a:lnTo>
                    <a:pt x="988" y="792"/>
                  </a:lnTo>
                  <a:lnTo>
                    <a:pt x="990" y="792"/>
                  </a:lnTo>
                  <a:lnTo>
                    <a:pt x="1004" y="794"/>
                  </a:lnTo>
                  <a:lnTo>
                    <a:pt x="1022" y="788"/>
                  </a:lnTo>
                  <a:lnTo>
                    <a:pt x="1042" y="784"/>
                  </a:lnTo>
                  <a:lnTo>
                    <a:pt x="1054" y="780"/>
                  </a:lnTo>
                  <a:lnTo>
                    <a:pt x="1056" y="780"/>
                  </a:lnTo>
                  <a:lnTo>
                    <a:pt x="1090" y="772"/>
                  </a:lnTo>
                  <a:lnTo>
                    <a:pt x="1096" y="768"/>
                  </a:lnTo>
                  <a:lnTo>
                    <a:pt x="1094" y="760"/>
                  </a:lnTo>
                  <a:lnTo>
                    <a:pt x="1088" y="750"/>
                  </a:lnTo>
                  <a:lnTo>
                    <a:pt x="1088" y="748"/>
                  </a:lnTo>
                  <a:lnTo>
                    <a:pt x="1086" y="748"/>
                  </a:lnTo>
                  <a:lnTo>
                    <a:pt x="1088" y="736"/>
                  </a:lnTo>
                  <a:lnTo>
                    <a:pt x="1090" y="734"/>
                  </a:lnTo>
                  <a:lnTo>
                    <a:pt x="1090" y="718"/>
                  </a:lnTo>
                  <a:lnTo>
                    <a:pt x="1086" y="704"/>
                  </a:lnTo>
                  <a:lnTo>
                    <a:pt x="1086" y="702"/>
                  </a:lnTo>
                  <a:lnTo>
                    <a:pt x="1094" y="686"/>
                  </a:lnTo>
                  <a:lnTo>
                    <a:pt x="1100" y="678"/>
                  </a:lnTo>
                  <a:lnTo>
                    <a:pt x="1102" y="676"/>
                  </a:lnTo>
                  <a:lnTo>
                    <a:pt x="1106" y="676"/>
                  </a:lnTo>
                  <a:lnTo>
                    <a:pt x="1126" y="676"/>
                  </a:lnTo>
                  <a:lnTo>
                    <a:pt x="1132" y="676"/>
                  </a:lnTo>
                  <a:lnTo>
                    <a:pt x="1138" y="672"/>
                  </a:lnTo>
                  <a:lnTo>
                    <a:pt x="1170" y="630"/>
                  </a:lnTo>
                  <a:lnTo>
                    <a:pt x="1170" y="628"/>
                  </a:lnTo>
                  <a:lnTo>
                    <a:pt x="1186" y="614"/>
                  </a:lnTo>
                  <a:lnTo>
                    <a:pt x="1188" y="612"/>
                  </a:lnTo>
                  <a:lnTo>
                    <a:pt x="1196" y="610"/>
                  </a:lnTo>
                  <a:lnTo>
                    <a:pt x="1202" y="608"/>
                  </a:lnTo>
                  <a:lnTo>
                    <a:pt x="1206" y="604"/>
                  </a:lnTo>
                  <a:lnTo>
                    <a:pt x="1214" y="596"/>
                  </a:lnTo>
                  <a:lnTo>
                    <a:pt x="1218" y="592"/>
                  </a:lnTo>
                  <a:lnTo>
                    <a:pt x="1246" y="598"/>
                  </a:lnTo>
                  <a:lnTo>
                    <a:pt x="1270" y="588"/>
                  </a:lnTo>
                  <a:lnTo>
                    <a:pt x="1284" y="586"/>
                  </a:lnTo>
                  <a:lnTo>
                    <a:pt x="1296" y="580"/>
                  </a:lnTo>
                  <a:lnTo>
                    <a:pt x="1296" y="562"/>
                  </a:lnTo>
                  <a:lnTo>
                    <a:pt x="1298" y="540"/>
                  </a:lnTo>
                  <a:lnTo>
                    <a:pt x="1298" y="538"/>
                  </a:lnTo>
                  <a:lnTo>
                    <a:pt x="1302" y="532"/>
                  </a:lnTo>
                  <a:lnTo>
                    <a:pt x="1302" y="530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3" name="Freeform 8"/>
            <p:cNvSpPr/>
            <p:nvPr/>
          </p:nvSpPr>
          <p:spPr bwMode="auto">
            <a:xfrm>
              <a:off x="1514555" y="1962118"/>
              <a:ext cx="1453686" cy="1041928"/>
            </a:xfrm>
            <a:custGeom>
              <a:gdLst>
                <a:gd fmla="*/ 2147483646 w 812" name="T0"/>
                <a:gd fmla="*/ 2147483646 h 582" name="T1"/>
                <a:gd fmla="*/ 2147483646 w 812" name="T2"/>
                <a:gd fmla="*/ 2147483646 h 582" name="T3"/>
                <a:gd fmla="*/ 2147483646 w 812" name="T4"/>
                <a:gd fmla="*/ 2147483646 h 582" name="T5"/>
                <a:gd fmla="*/ 2147483646 w 812" name="T6"/>
                <a:gd fmla="*/ 2147483646 h 582" name="T7"/>
                <a:gd fmla="*/ 2147483646 w 812" name="T8"/>
                <a:gd fmla="*/ 2147483646 h 582" name="T9"/>
                <a:gd fmla="*/ 2147483646 w 812" name="T10"/>
                <a:gd fmla="*/ 2147483646 h 582" name="T11"/>
                <a:gd fmla="*/ 2147483646 w 812" name="T12"/>
                <a:gd fmla="*/ 2147483646 h 582" name="T13"/>
                <a:gd fmla="*/ 2147483646 w 812" name="T14"/>
                <a:gd fmla="*/ 2147483646 h 582" name="T15"/>
                <a:gd fmla="*/ 2147483646 w 812" name="T16"/>
                <a:gd fmla="*/ 2147483646 h 582" name="T17"/>
                <a:gd fmla="*/ 2147483646 w 812" name="T18"/>
                <a:gd fmla="*/ 2147483646 h 582" name="T19"/>
                <a:gd fmla="*/ 2147483646 w 812" name="T20"/>
                <a:gd fmla="*/ 2147483646 h 582" name="T21"/>
                <a:gd fmla="*/ 2147483646 w 812" name="T22"/>
                <a:gd fmla="*/ 2147483646 h 582" name="T23"/>
                <a:gd fmla="*/ 2147483646 w 812" name="T24"/>
                <a:gd fmla="*/ 2147483646 h 582" name="T25"/>
                <a:gd fmla="*/ 2147483646 w 812" name="T26"/>
                <a:gd fmla="*/ 2147483646 h 582" name="T27"/>
                <a:gd fmla="*/ 2147483646 w 812" name="T28"/>
                <a:gd fmla="*/ 2147483646 h 582" name="T29"/>
                <a:gd fmla="*/ 2147483646 w 812" name="T30"/>
                <a:gd fmla="*/ 2147483646 h 582" name="T31"/>
                <a:gd fmla="*/ 2147483646 w 812" name="T32"/>
                <a:gd fmla="*/ 2147483646 h 582" name="T33"/>
                <a:gd fmla="*/ 2147483646 w 812" name="T34"/>
                <a:gd fmla="*/ 2147483646 h 582" name="T35"/>
                <a:gd fmla="*/ 2147483646 w 812" name="T36"/>
                <a:gd fmla="*/ 2147483646 h 582" name="T37"/>
                <a:gd fmla="*/ 0 w 812" name="T38"/>
                <a:gd fmla="*/ 2147483646 h 582" name="T39"/>
                <a:gd fmla="*/ 2147483646 w 812" name="T40"/>
                <a:gd fmla="*/ 2147483646 h 582" name="T41"/>
                <a:gd fmla="*/ 2147483646 w 812" name="T42"/>
                <a:gd fmla="*/ 2147483646 h 582" name="T43"/>
                <a:gd fmla="*/ 2147483646 w 812" name="T44"/>
                <a:gd fmla="*/ 2147483646 h 582" name="T45"/>
                <a:gd fmla="*/ 2147483646 w 812" name="T46"/>
                <a:gd fmla="*/ 2147483646 h 582" name="T47"/>
                <a:gd fmla="*/ 2147483646 w 812" name="T48"/>
                <a:gd fmla="*/ 2147483646 h 582" name="T49"/>
                <a:gd fmla="*/ 2147483646 w 812" name="T50"/>
                <a:gd fmla="*/ 2147483646 h 582" name="T51"/>
                <a:gd fmla="*/ 2147483646 w 812" name="T52"/>
                <a:gd fmla="*/ 2147483646 h 582" name="T53"/>
                <a:gd fmla="*/ 2147483646 w 812" name="T54"/>
                <a:gd fmla="*/ 2147483646 h 582" name="T55"/>
                <a:gd fmla="*/ 2147483646 w 812" name="T56"/>
                <a:gd fmla="*/ 2147483646 h 582" name="T57"/>
                <a:gd fmla="*/ 2147483646 w 812" name="T58"/>
                <a:gd fmla="*/ 2147483646 h 582" name="T59"/>
                <a:gd fmla="*/ 2147483646 w 812" name="T60"/>
                <a:gd fmla="*/ 2147483646 h 582" name="T61"/>
                <a:gd fmla="*/ 2147483646 w 812" name="T62"/>
                <a:gd fmla="*/ 2147483646 h 582" name="T63"/>
                <a:gd fmla="*/ 2147483646 w 812" name="T64"/>
                <a:gd fmla="*/ 2147483646 h 582" name="T65"/>
                <a:gd fmla="*/ 2147483646 w 812" name="T66"/>
                <a:gd fmla="*/ 2147483646 h 582" name="T67"/>
                <a:gd fmla="*/ 2147483646 w 812" name="T68"/>
                <a:gd fmla="*/ 2147483646 h 582" name="T69"/>
                <a:gd fmla="*/ 2147483646 w 812" name="T70"/>
                <a:gd fmla="*/ 2147483646 h 582" name="T71"/>
                <a:gd fmla="*/ 2147483646 w 812" name="T72"/>
                <a:gd fmla="*/ 2147483646 h 582" name="T73"/>
                <a:gd fmla="*/ 2147483646 w 812" name="T74"/>
                <a:gd fmla="*/ 2147483646 h 582" name="T75"/>
                <a:gd fmla="*/ 2147483646 w 812" name="T76"/>
                <a:gd fmla="*/ 2147483646 h 582" name="T77"/>
                <a:gd fmla="*/ 2147483646 w 812" name="T78"/>
                <a:gd fmla="*/ 2147483646 h 582" name="T79"/>
                <a:gd fmla="*/ 2147483646 w 812" name="T80"/>
                <a:gd fmla="*/ 2147483646 h 582" name="T81"/>
                <a:gd fmla="*/ 2147483646 w 812" name="T82"/>
                <a:gd fmla="*/ 2147483646 h 582" name="T83"/>
                <a:gd fmla="*/ 2147483646 w 812" name="T84"/>
                <a:gd fmla="*/ 2147483646 h 582" name="T85"/>
                <a:gd fmla="*/ 2147483646 w 812" name="T86"/>
                <a:gd fmla="*/ 2147483646 h 582" name="T87"/>
                <a:gd fmla="*/ 2147483646 w 812" name="T88"/>
                <a:gd fmla="*/ 2147483646 h 582" name="T89"/>
                <a:gd fmla="*/ 2147483646 w 812" name="T90"/>
                <a:gd fmla="*/ 2147483646 h 582" name="T91"/>
                <a:gd fmla="*/ 2147483646 w 812" name="T92"/>
                <a:gd fmla="*/ 2147483646 h 582" name="T93"/>
                <a:gd fmla="*/ 2147483646 w 812" name="T94"/>
                <a:gd fmla="*/ 2147483646 h 582" name="T95"/>
                <a:gd fmla="*/ 2147483646 w 812" name="T96"/>
                <a:gd fmla="*/ 2147483646 h 582" name="T97"/>
                <a:gd fmla="*/ 2147483646 w 812" name="T98"/>
                <a:gd fmla="*/ 2147483646 h 582" name="T99"/>
                <a:gd fmla="*/ 2147483646 w 812" name="T100"/>
                <a:gd fmla="*/ 2147483646 h 582" name="T101"/>
                <a:gd fmla="*/ 2147483646 w 812" name="T102"/>
                <a:gd fmla="*/ 2147483646 h 582" name="T103"/>
                <a:gd fmla="*/ 2147483646 w 812" name="T104"/>
                <a:gd fmla="*/ 2147483646 h 582" name="T105"/>
                <a:gd fmla="*/ 2147483646 w 812" name="T106"/>
                <a:gd fmla="*/ 2147483646 h 582" name="T107"/>
                <a:gd fmla="*/ 2147483646 w 812" name="T108"/>
                <a:gd fmla="*/ 2147483646 h 582" name="T109"/>
                <a:gd fmla="*/ 2147483646 w 812" name="T110"/>
                <a:gd fmla="*/ 2147483646 h 582" name="T111"/>
                <a:gd fmla="*/ 2147483646 w 812" name="T112"/>
                <a:gd fmla="*/ 2147483646 h 582" name="T113"/>
                <a:gd fmla="*/ 2147483646 w 812" name="T114"/>
                <a:gd fmla="*/ 2147483646 h 582" name="T115"/>
                <a:gd fmla="*/ 2147483646 w 812" name="T116"/>
                <a:gd fmla="*/ 2147483646 h 582" name="T117"/>
                <a:gd fmla="*/ 2147483646 w 812" name="T118"/>
                <a:gd fmla="*/ 2147483646 h 582" name="T119"/>
                <a:gd fmla="*/ 2147483646 w 812" name="T120"/>
                <a:gd fmla="*/ 2147483646 h 582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b" l="0" r="r" t="0"/>
              <a:pathLst>
                <a:path h="582" w="812">
                  <a:moveTo>
                    <a:pt x="484" y="30"/>
                  </a:moveTo>
                  <a:lnTo>
                    <a:pt x="476" y="36"/>
                  </a:lnTo>
                  <a:lnTo>
                    <a:pt x="480" y="56"/>
                  </a:lnTo>
                  <a:lnTo>
                    <a:pt x="480" y="58"/>
                  </a:lnTo>
                  <a:lnTo>
                    <a:pt x="482" y="58"/>
                  </a:lnTo>
                  <a:lnTo>
                    <a:pt x="480" y="58"/>
                  </a:lnTo>
                  <a:lnTo>
                    <a:pt x="472" y="78"/>
                  </a:lnTo>
                  <a:lnTo>
                    <a:pt x="460" y="82"/>
                  </a:lnTo>
                  <a:lnTo>
                    <a:pt x="458" y="84"/>
                  </a:lnTo>
                  <a:lnTo>
                    <a:pt x="456" y="84"/>
                  </a:lnTo>
                  <a:lnTo>
                    <a:pt x="436" y="74"/>
                  </a:lnTo>
                  <a:lnTo>
                    <a:pt x="396" y="38"/>
                  </a:lnTo>
                  <a:lnTo>
                    <a:pt x="380" y="28"/>
                  </a:lnTo>
                  <a:lnTo>
                    <a:pt x="356" y="20"/>
                  </a:lnTo>
                  <a:lnTo>
                    <a:pt x="356" y="18"/>
                  </a:lnTo>
                  <a:lnTo>
                    <a:pt x="344" y="10"/>
                  </a:lnTo>
                  <a:lnTo>
                    <a:pt x="324" y="4"/>
                  </a:lnTo>
                  <a:lnTo>
                    <a:pt x="314" y="6"/>
                  </a:lnTo>
                  <a:lnTo>
                    <a:pt x="312" y="6"/>
                  </a:lnTo>
                  <a:lnTo>
                    <a:pt x="288" y="4"/>
                  </a:lnTo>
                  <a:lnTo>
                    <a:pt x="286" y="4"/>
                  </a:lnTo>
                  <a:lnTo>
                    <a:pt x="268" y="0"/>
                  </a:lnTo>
                  <a:lnTo>
                    <a:pt x="256" y="0"/>
                  </a:lnTo>
                  <a:lnTo>
                    <a:pt x="248" y="6"/>
                  </a:lnTo>
                  <a:lnTo>
                    <a:pt x="240" y="8"/>
                  </a:lnTo>
                  <a:lnTo>
                    <a:pt x="228" y="10"/>
                  </a:lnTo>
                  <a:lnTo>
                    <a:pt x="212" y="14"/>
                  </a:lnTo>
                  <a:lnTo>
                    <a:pt x="198" y="18"/>
                  </a:lnTo>
                  <a:lnTo>
                    <a:pt x="196" y="20"/>
                  </a:lnTo>
                  <a:lnTo>
                    <a:pt x="180" y="22"/>
                  </a:lnTo>
                  <a:lnTo>
                    <a:pt x="160" y="28"/>
                  </a:lnTo>
                  <a:lnTo>
                    <a:pt x="158" y="28"/>
                  </a:lnTo>
                  <a:lnTo>
                    <a:pt x="144" y="26"/>
                  </a:lnTo>
                  <a:lnTo>
                    <a:pt x="120" y="30"/>
                  </a:lnTo>
                  <a:lnTo>
                    <a:pt x="100" y="30"/>
                  </a:lnTo>
                  <a:lnTo>
                    <a:pt x="92" y="38"/>
                  </a:lnTo>
                  <a:lnTo>
                    <a:pt x="82" y="40"/>
                  </a:lnTo>
                  <a:lnTo>
                    <a:pt x="86" y="50"/>
                  </a:lnTo>
                  <a:lnTo>
                    <a:pt x="86" y="66"/>
                  </a:lnTo>
                  <a:lnTo>
                    <a:pt x="84" y="78"/>
                  </a:lnTo>
                  <a:lnTo>
                    <a:pt x="98" y="90"/>
                  </a:lnTo>
                  <a:lnTo>
                    <a:pt x="110" y="102"/>
                  </a:lnTo>
                  <a:lnTo>
                    <a:pt x="118" y="110"/>
                  </a:lnTo>
                  <a:lnTo>
                    <a:pt x="120" y="114"/>
                  </a:lnTo>
                  <a:lnTo>
                    <a:pt x="120" y="118"/>
                  </a:lnTo>
                  <a:lnTo>
                    <a:pt x="124" y="130"/>
                  </a:lnTo>
                  <a:lnTo>
                    <a:pt x="130" y="142"/>
                  </a:lnTo>
                  <a:lnTo>
                    <a:pt x="128" y="142"/>
                  </a:lnTo>
                  <a:lnTo>
                    <a:pt x="112" y="154"/>
                  </a:lnTo>
                  <a:lnTo>
                    <a:pt x="102" y="166"/>
                  </a:lnTo>
                  <a:lnTo>
                    <a:pt x="104" y="178"/>
                  </a:lnTo>
                  <a:lnTo>
                    <a:pt x="112" y="196"/>
                  </a:lnTo>
                  <a:lnTo>
                    <a:pt x="112" y="198"/>
                  </a:lnTo>
                  <a:lnTo>
                    <a:pt x="112" y="204"/>
                  </a:lnTo>
                  <a:lnTo>
                    <a:pt x="108" y="210"/>
                  </a:lnTo>
                  <a:lnTo>
                    <a:pt x="106" y="214"/>
                  </a:lnTo>
                  <a:lnTo>
                    <a:pt x="102" y="216"/>
                  </a:lnTo>
                  <a:lnTo>
                    <a:pt x="96" y="216"/>
                  </a:lnTo>
                  <a:lnTo>
                    <a:pt x="80" y="214"/>
                  </a:lnTo>
                  <a:lnTo>
                    <a:pt x="60" y="210"/>
                  </a:lnTo>
                  <a:lnTo>
                    <a:pt x="58" y="210"/>
                  </a:lnTo>
                  <a:lnTo>
                    <a:pt x="44" y="202"/>
                  </a:lnTo>
                  <a:lnTo>
                    <a:pt x="20" y="202"/>
                  </a:lnTo>
                  <a:lnTo>
                    <a:pt x="22" y="202"/>
                  </a:lnTo>
                  <a:lnTo>
                    <a:pt x="20" y="242"/>
                  </a:lnTo>
                  <a:lnTo>
                    <a:pt x="18" y="246"/>
                  </a:lnTo>
                  <a:lnTo>
                    <a:pt x="16" y="248"/>
                  </a:lnTo>
                  <a:lnTo>
                    <a:pt x="8" y="250"/>
                  </a:lnTo>
                  <a:lnTo>
                    <a:pt x="6" y="254"/>
                  </a:lnTo>
                  <a:lnTo>
                    <a:pt x="6" y="262"/>
                  </a:lnTo>
                  <a:lnTo>
                    <a:pt x="4" y="262"/>
                  </a:lnTo>
                  <a:lnTo>
                    <a:pt x="4" y="272"/>
                  </a:lnTo>
                  <a:lnTo>
                    <a:pt x="10" y="280"/>
                  </a:lnTo>
                  <a:lnTo>
                    <a:pt x="14" y="284"/>
                  </a:lnTo>
                  <a:lnTo>
                    <a:pt x="18" y="304"/>
                  </a:lnTo>
                  <a:lnTo>
                    <a:pt x="18" y="310"/>
                  </a:lnTo>
                  <a:lnTo>
                    <a:pt x="16" y="322"/>
                  </a:lnTo>
                  <a:lnTo>
                    <a:pt x="10" y="338"/>
                  </a:lnTo>
                  <a:lnTo>
                    <a:pt x="0" y="358"/>
                  </a:lnTo>
                  <a:lnTo>
                    <a:pt x="0" y="362"/>
                  </a:lnTo>
                  <a:lnTo>
                    <a:pt x="0" y="370"/>
                  </a:lnTo>
                  <a:lnTo>
                    <a:pt x="12" y="384"/>
                  </a:lnTo>
                  <a:lnTo>
                    <a:pt x="16" y="394"/>
                  </a:lnTo>
                  <a:lnTo>
                    <a:pt x="26" y="406"/>
                  </a:lnTo>
                  <a:lnTo>
                    <a:pt x="40" y="422"/>
                  </a:lnTo>
                  <a:lnTo>
                    <a:pt x="48" y="430"/>
                  </a:lnTo>
                  <a:lnTo>
                    <a:pt x="52" y="430"/>
                  </a:lnTo>
                  <a:lnTo>
                    <a:pt x="68" y="422"/>
                  </a:lnTo>
                  <a:lnTo>
                    <a:pt x="72" y="418"/>
                  </a:lnTo>
                  <a:lnTo>
                    <a:pt x="76" y="418"/>
                  </a:lnTo>
                  <a:lnTo>
                    <a:pt x="84" y="420"/>
                  </a:lnTo>
                  <a:lnTo>
                    <a:pt x="92" y="424"/>
                  </a:lnTo>
                  <a:lnTo>
                    <a:pt x="92" y="426"/>
                  </a:lnTo>
                  <a:lnTo>
                    <a:pt x="100" y="434"/>
                  </a:lnTo>
                  <a:lnTo>
                    <a:pt x="104" y="444"/>
                  </a:lnTo>
                  <a:lnTo>
                    <a:pt x="108" y="448"/>
                  </a:lnTo>
                  <a:lnTo>
                    <a:pt x="110" y="450"/>
                  </a:lnTo>
                  <a:lnTo>
                    <a:pt x="120" y="458"/>
                  </a:lnTo>
                  <a:lnTo>
                    <a:pt x="126" y="458"/>
                  </a:lnTo>
                  <a:lnTo>
                    <a:pt x="132" y="460"/>
                  </a:lnTo>
                  <a:lnTo>
                    <a:pt x="136" y="464"/>
                  </a:lnTo>
                  <a:lnTo>
                    <a:pt x="144" y="468"/>
                  </a:lnTo>
                  <a:lnTo>
                    <a:pt x="160" y="474"/>
                  </a:lnTo>
                  <a:lnTo>
                    <a:pt x="162" y="474"/>
                  </a:lnTo>
                  <a:lnTo>
                    <a:pt x="186" y="482"/>
                  </a:lnTo>
                  <a:lnTo>
                    <a:pt x="188" y="482"/>
                  </a:lnTo>
                  <a:lnTo>
                    <a:pt x="204" y="490"/>
                  </a:lnTo>
                  <a:lnTo>
                    <a:pt x="232" y="498"/>
                  </a:lnTo>
                  <a:lnTo>
                    <a:pt x="234" y="498"/>
                  </a:lnTo>
                  <a:lnTo>
                    <a:pt x="272" y="500"/>
                  </a:lnTo>
                  <a:lnTo>
                    <a:pt x="288" y="494"/>
                  </a:lnTo>
                  <a:lnTo>
                    <a:pt x="304" y="494"/>
                  </a:lnTo>
                  <a:lnTo>
                    <a:pt x="304" y="496"/>
                  </a:lnTo>
                  <a:lnTo>
                    <a:pt x="316" y="512"/>
                  </a:lnTo>
                  <a:lnTo>
                    <a:pt x="324" y="526"/>
                  </a:lnTo>
                  <a:lnTo>
                    <a:pt x="332" y="532"/>
                  </a:lnTo>
                  <a:lnTo>
                    <a:pt x="340" y="536"/>
                  </a:lnTo>
                  <a:lnTo>
                    <a:pt x="340" y="538"/>
                  </a:lnTo>
                  <a:lnTo>
                    <a:pt x="342" y="538"/>
                  </a:lnTo>
                  <a:lnTo>
                    <a:pt x="348" y="554"/>
                  </a:lnTo>
                  <a:lnTo>
                    <a:pt x="350" y="554"/>
                  </a:lnTo>
                  <a:lnTo>
                    <a:pt x="350" y="556"/>
                  </a:lnTo>
                  <a:lnTo>
                    <a:pt x="354" y="574"/>
                  </a:lnTo>
                  <a:lnTo>
                    <a:pt x="364" y="578"/>
                  </a:lnTo>
                  <a:lnTo>
                    <a:pt x="366" y="578"/>
                  </a:lnTo>
                  <a:lnTo>
                    <a:pt x="376" y="582"/>
                  </a:lnTo>
                  <a:lnTo>
                    <a:pt x="388" y="580"/>
                  </a:lnTo>
                  <a:lnTo>
                    <a:pt x="390" y="568"/>
                  </a:lnTo>
                  <a:lnTo>
                    <a:pt x="392" y="566"/>
                  </a:lnTo>
                  <a:lnTo>
                    <a:pt x="404" y="554"/>
                  </a:lnTo>
                  <a:lnTo>
                    <a:pt x="420" y="558"/>
                  </a:lnTo>
                  <a:lnTo>
                    <a:pt x="428" y="574"/>
                  </a:lnTo>
                  <a:lnTo>
                    <a:pt x="442" y="570"/>
                  </a:lnTo>
                  <a:lnTo>
                    <a:pt x="444" y="554"/>
                  </a:lnTo>
                  <a:lnTo>
                    <a:pt x="444" y="552"/>
                  </a:lnTo>
                  <a:lnTo>
                    <a:pt x="456" y="546"/>
                  </a:lnTo>
                  <a:lnTo>
                    <a:pt x="452" y="524"/>
                  </a:lnTo>
                  <a:lnTo>
                    <a:pt x="452" y="522"/>
                  </a:lnTo>
                  <a:lnTo>
                    <a:pt x="464" y="496"/>
                  </a:lnTo>
                  <a:lnTo>
                    <a:pt x="476" y="492"/>
                  </a:lnTo>
                  <a:lnTo>
                    <a:pt x="472" y="470"/>
                  </a:lnTo>
                  <a:lnTo>
                    <a:pt x="484" y="470"/>
                  </a:lnTo>
                  <a:lnTo>
                    <a:pt x="484" y="458"/>
                  </a:lnTo>
                  <a:lnTo>
                    <a:pt x="476" y="438"/>
                  </a:lnTo>
                  <a:lnTo>
                    <a:pt x="476" y="436"/>
                  </a:lnTo>
                  <a:lnTo>
                    <a:pt x="478" y="420"/>
                  </a:lnTo>
                  <a:lnTo>
                    <a:pt x="478" y="418"/>
                  </a:lnTo>
                  <a:lnTo>
                    <a:pt x="480" y="418"/>
                  </a:lnTo>
                  <a:lnTo>
                    <a:pt x="488" y="406"/>
                  </a:lnTo>
                  <a:lnTo>
                    <a:pt x="490" y="406"/>
                  </a:lnTo>
                  <a:lnTo>
                    <a:pt x="492" y="406"/>
                  </a:lnTo>
                  <a:lnTo>
                    <a:pt x="514" y="410"/>
                  </a:lnTo>
                  <a:lnTo>
                    <a:pt x="532" y="414"/>
                  </a:lnTo>
                  <a:lnTo>
                    <a:pt x="548" y="410"/>
                  </a:lnTo>
                  <a:lnTo>
                    <a:pt x="556" y="426"/>
                  </a:lnTo>
                  <a:lnTo>
                    <a:pt x="556" y="428"/>
                  </a:lnTo>
                  <a:lnTo>
                    <a:pt x="556" y="440"/>
                  </a:lnTo>
                  <a:lnTo>
                    <a:pt x="560" y="452"/>
                  </a:lnTo>
                  <a:lnTo>
                    <a:pt x="562" y="458"/>
                  </a:lnTo>
                  <a:lnTo>
                    <a:pt x="568" y="462"/>
                  </a:lnTo>
                  <a:lnTo>
                    <a:pt x="578" y="464"/>
                  </a:lnTo>
                  <a:lnTo>
                    <a:pt x="580" y="468"/>
                  </a:lnTo>
                  <a:lnTo>
                    <a:pt x="580" y="470"/>
                  </a:lnTo>
                  <a:lnTo>
                    <a:pt x="584" y="478"/>
                  </a:lnTo>
                  <a:lnTo>
                    <a:pt x="590" y="486"/>
                  </a:lnTo>
                  <a:lnTo>
                    <a:pt x="598" y="498"/>
                  </a:lnTo>
                  <a:lnTo>
                    <a:pt x="602" y="506"/>
                  </a:lnTo>
                  <a:lnTo>
                    <a:pt x="610" y="506"/>
                  </a:lnTo>
                  <a:lnTo>
                    <a:pt x="624" y="494"/>
                  </a:lnTo>
                  <a:lnTo>
                    <a:pt x="632" y="512"/>
                  </a:lnTo>
                  <a:lnTo>
                    <a:pt x="650" y="518"/>
                  </a:lnTo>
                  <a:lnTo>
                    <a:pt x="652" y="518"/>
                  </a:lnTo>
                  <a:lnTo>
                    <a:pt x="660" y="534"/>
                  </a:lnTo>
                  <a:lnTo>
                    <a:pt x="664" y="538"/>
                  </a:lnTo>
                  <a:lnTo>
                    <a:pt x="664" y="522"/>
                  </a:lnTo>
                  <a:lnTo>
                    <a:pt x="664" y="518"/>
                  </a:lnTo>
                  <a:lnTo>
                    <a:pt x="700" y="518"/>
                  </a:lnTo>
                  <a:lnTo>
                    <a:pt x="700" y="514"/>
                  </a:lnTo>
                  <a:lnTo>
                    <a:pt x="702" y="512"/>
                  </a:lnTo>
                  <a:lnTo>
                    <a:pt x="700" y="508"/>
                  </a:lnTo>
                  <a:lnTo>
                    <a:pt x="698" y="500"/>
                  </a:lnTo>
                  <a:lnTo>
                    <a:pt x="696" y="494"/>
                  </a:lnTo>
                  <a:lnTo>
                    <a:pt x="696" y="486"/>
                  </a:lnTo>
                  <a:lnTo>
                    <a:pt x="698" y="480"/>
                  </a:lnTo>
                  <a:lnTo>
                    <a:pt x="702" y="478"/>
                  </a:lnTo>
                  <a:lnTo>
                    <a:pt x="706" y="478"/>
                  </a:lnTo>
                  <a:lnTo>
                    <a:pt x="720" y="482"/>
                  </a:lnTo>
                  <a:lnTo>
                    <a:pt x="722" y="472"/>
                  </a:lnTo>
                  <a:lnTo>
                    <a:pt x="696" y="460"/>
                  </a:lnTo>
                  <a:lnTo>
                    <a:pt x="694" y="460"/>
                  </a:lnTo>
                  <a:lnTo>
                    <a:pt x="692" y="458"/>
                  </a:lnTo>
                  <a:lnTo>
                    <a:pt x="688" y="426"/>
                  </a:lnTo>
                  <a:lnTo>
                    <a:pt x="690" y="406"/>
                  </a:lnTo>
                  <a:lnTo>
                    <a:pt x="690" y="402"/>
                  </a:lnTo>
                  <a:lnTo>
                    <a:pt x="734" y="406"/>
                  </a:lnTo>
                  <a:lnTo>
                    <a:pt x="744" y="396"/>
                  </a:lnTo>
                  <a:lnTo>
                    <a:pt x="746" y="392"/>
                  </a:lnTo>
                  <a:lnTo>
                    <a:pt x="744" y="388"/>
                  </a:lnTo>
                  <a:lnTo>
                    <a:pt x="732" y="382"/>
                  </a:lnTo>
                  <a:lnTo>
                    <a:pt x="730" y="378"/>
                  </a:lnTo>
                  <a:lnTo>
                    <a:pt x="728" y="374"/>
                  </a:lnTo>
                  <a:lnTo>
                    <a:pt x="730" y="372"/>
                  </a:lnTo>
                  <a:lnTo>
                    <a:pt x="732" y="368"/>
                  </a:lnTo>
                  <a:lnTo>
                    <a:pt x="752" y="350"/>
                  </a:lnTo>
                  <a:lnTo>
                    <a:pt x="772" y="348"/>
                  </a:lnTo>
                  <a:lnTo>
                    <a:pt x="782" y="330"/>
                  </a:lnTo>
                  <a:lnTo>
                    <a:pt x="782" y="314"/>
                  </a:lnTo>
                  <a:lnTo>
                    <a:pt x="796" y="310"/>
                  </a:lnTo>
                  <a:lnTo>
                    <a:pt x="804" y="290"/>
                  </a:lnTo>
                  <a:lnTo>
                    <a:pt x="812" y="276"/>
                  </a:lnTo>
                  <a:lnTo>
                    <a:pt x="800" y="256"/>
                  </a:lnTo>
                  <a:lnTo>
                    <a:pt x="800" y="254"/>
                  </a:lnTo>
                  <a:lnTo>
                    <a:pt x="792" y="228"/>
                  </a:lnTo>
                  <a:lnTo>
                    <a:pt x="792" y="226"/>
                  </a:lnTo>
                  <a:lnTo>
                    <a:pt x="788" y="198"/>
                  </a:lnTo>
                  <a:lnTo>
                    <a:pt x="778" y="182"/>
                  </a:lnTo>
                  <a:lnTo>
                    <a:pt x="764" y="168"/>
                  </a:lnTo>
                  <a:lnTo>
                    <a:pt x="764" y="166"/>
                  </a:lnTo>
                  <a:lnTo>
                    <a:pt x="762" y="150"/>
                  </a:lnTo>
                  <a:lnTo>
                    <a:pt x="736" y="158"/>
                  </a:lnTo>
                  <a:lnTo>
                    <a:pt x="724" y="144"/>
                  </a:lnTo>
                  <a:lnTo>
                    <a:pt x="688" y="118"/>
                  </a:lnTo>
                  <a:lnTo>
                    <a:pt x="686" y="118"/>
                  </a:lnTo>
                  <a:lnTo>
                    <a:pt x="672" y="100"/>
                  </a:lnTo>
                  <a:lnTo>
                    <a:pt x="664" y="94"/>
                  </a:lnTo>
                  <a:lnTo>
                    <a:pt x="658" y="102"/>
                  </a:lnTo>
                  <a:lnTo>
                    <a:pt x="658" y="104"/>
                  </a:lnTo>
                  <a:lnTo>
                    <a:pt x="658" y="106"/>
                  </a:lnTo>
                  <a:lnTo>
                    <a:pt x="656" y="106"/>
                  </a:lnTo>
                  <a:lnTo>
                    <a:pt x="644" y="106"/>
                  </a:lnTo>
                  <a:lnTo>
                    <a:pt x="642" y="106"/>
                  </a:lnTo>
                  <a:lnTo>
                    <a:pt x="616" y="78"/>
                  </a:lnTo>
                  <a:lnTo>
                    <a:pt x="606" y="72"/>
                  </a:lnTo>
                  <a:lnTo>
                    <a:pt x="596" y="62"/>
                  </a:lnTo>
                  <a:lnTo>
                    <a:pt x="584" y="54"/>
                  </a:lnTo>
                  <a:lnTo>
                    <a:pt x="584" y="52"/>
                  </a:lnTo>
                  <a:lnTo>
                    <a:pt x="570" y="44"/>
                  </a:lnTo>
                  <a:lnTo>
                    <a:pt x="562" y="50"/>
                  </a:lnTo>
                  <a:lnTo>
                    <a:pt x="560" y="52"/>
                  </a:lnTo>
                  <a:lnTo>
                    <a:pt x="552" y="50"/>
                  </a:lnTo>
                  <a:lnTo>
                    <a:pt x="544" y="54"/>
                  </a:lnTo>
                  <a:lnTo>
                    <a:pt x="542" y="56"/>
                  </a:lnTo>
                  <a:lnTo>
                    <a:pt x="530" y="58"/>
                  </a:lnTo>
                  <a:lnTo>
                    <a:pt x="484" y="30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4" name="Freeform 9"/>
            <p:cNvSpPr/>
            <p:nvPr/>
          </p:nvSpPr>
          <p:spPr bwMode="auto">
            <a:xfrm>
              <a:off x="2348813" y="2692542"/>
              <a:ext cx="1256758" cy="1102796"/>
            </a:xfrm>
            <a:custGeom>
              <a:gdLst>
                <a:gd fmla="*/ 2147483646 w 702" name="T0"/>
                <a:gd fmla="*/ 2147483646 h 616" name="T1"/>
                <a:gd fmla="*/ 2147483646 w 702" name="T2"/>
                <a:gd fmla="*/ 2147483646 h 616" name="T3"/>
                <a:gd fmla="*/ 2147483646 w 702" name="T4"/>
                <a:gd fmla="*/ 2147483646 h 616" name="T5"/>
                <a:gd fmla="*/ 2147483646 w 702" name="T6"/>
                <a:gd fmla="*/ 2147483646 h 616" name="T7"/>
                <a:gd fmla="*/ 2147483646 w 702" name="T8"/>
                <a:gd fmla="*/ 2147483646 h 616" name="T9"/>
                <a:gd fmla="*/ 2147483646 w 702" name="T10"/>
                <a:gd fmla="*/ 2147483646 h 616" name="T11"/>
                <a:gd fmla="*/ 2147483646 w 702" name="T12"/>
                <a:gd fmla="*/ 2147483646 h 616" name="T13"/>
                <a:gd fmla="*/ 2147483646 w 702" name="T14"/>
                <a:gd fmla="*/ 2147483646 h 616" name="T15"/>
                <a:gd fmla="*/ 2147483646 w 702" name="T16"/>
                <a:gd fmla="*/ 2147483646 h 616" name="T17"/>
                <a:gd fmla="*/ 2147483646 w 702" name="T18"/>
                <a:gd fmla="*/ 2147483646 h 616" name="T19"/>
                <a:gd fmla="*/ 2147483646 w 702" name="T20"/>
                <a:gd fmla="*/ 2147483646 h 616" name="T21"/>
                <a:gd fmla="*/ 2147483646 w 702" name="T22"/>
                <a:gd fmla="*/ 2147483646 h 616" name="T23"/>
                <a:gd fmla="*/ 2147483646 w 702" name="T24"/>
                <a:gd fmla="*/ 2147483646 h 616" name="T25"/>
                <a:gd fmla="*/ 2147483646 w 702" name="T26"/>
                <a:gd fmla="*/ 2147483646 h 616" name="T27"/>
                <a:gd fmla="*/ 2147483646 w 702" name="T28"/>
                <a:gd fmla="*/ 2147483646 h 616" name="T29"/>
                <a:gd fmla="*/ 2147483646 w 702" name="T30"/>
                <a:gd fmla="*/ 2147483646 h 616" name="T31"/>
                <a:gd fmla="*/ 2147483646 w 702" name="T32"/>
                <a:gd fmla="*/ 2147483646 h 616" name="T33"/>
                <a:gd fmla="*/ 2147483646 w 702" name="T34"/>
                <a:gd fmla="*/ 2147483646 h 616" name="T35"/>
                <a:gd fmla="*/ 2147483646 w 702" name="T36"/>
                <a:gd fmla="*/ 2147483646 h 616" name="T37"/>
                <a:gd fmla="*/ 2147483646 w 702" name="T38"/>
                <a:gd fmla="*/ 2147483646 h 616" name="T39"/>
                <a:gd fmla="*/ 2147483646 w 702" name="T40"/>
                <a:gd fmla="*/ 2147483646 h 616" name="T41"/>
                <a:gd fmla="*/ 2147483646 w 702" name="T42"/>
                <a:gd fmla="*/ 2147483646 h 616" name="T43"/>
                <a:gd fmla="*/ 2147483646 w 702" name="T44"/>
                <a:gd fmla="*/ 2147483646 h 616" name="T45"/>
                <a:gd fmla="*/ 2147483646 w 702" name="T46"/>
                <a:gd fmla="*/ 2147483646 h 616" name="T47"/>
                <a:gd fmla="*/ 2147483646 w 702" name="T48"/>
                <a:gd fmla="*/ 2147483646 h 616" name="T49"/>
                <a:gd fmla="*/ 2147483646 w 702" name="T50"/>
                <a:gd fmla="*/ 2147483646 h 616" name="T51"/>
                <a:gd fmla="*/ 2147483646 w 702" name="T52"/>
                <a:gd fmla="*/ 2147483646 h 616" name="T53"/>
                <a:gd fmla="*/ 2147483646 w 702" name="T54"/>
                <a:gd fmla="*/ 2147483646 h 616" name="T55"/>
                <a:gd fmla="*/ 2147483646 w 702" name="T56"/>
                <a:gd fmla="*/ 2147483646 h 616" name="T57"/>
                <a:gd fmla="*/ 2147483646 w 702" name="T58"/>
                <a:gd fmla="*/ 2147483646 h 616" name="T59"/>
                <a:gd fmla="*/ 2147483646 w 702" name="T60"/>
                <a:gd fmla="*/ 2147483646 h 616" name="T61"/>
                <a:gd fmla="*/ 2147483646 w 702" name="T62"/>
                <a:gd fmla="*/ 2147483646 h 616" name="T63"/>
                <a:gd fmla="*/ 2147483646 w 702" name="T64"/>
                <a:gd fmla="*/ 2147483646 h 616" name="T65"/>
                <a:gd fmla="*/ 2147483646 w 702" name="T66"/>
                <a:gd fmla="*/ 2147483646 h 616" name="T67"/>
                <a:gd fmla="*/ 2147483646 w 702" name="T68"/>
                <a:gd fmla="*/ 2147483646 h 616" name="T69"/>
                <a:gd fmla="*/ 2147483646 w 702" name="T70"/>
                <a:gd fmla="*/ 2147483646 h 616" name="T71"/>
                <a:gd fmla="*/ 2147483646 w 702" name="T72"/>
                <a:gd fmla="*/ 2147483646 h 616" name="T73"/>
                <a:gd fmla="*/ 2147483646 w 702" name="T74"/>
                <a:gd fmla="*/ 2147483646 h 616" name="T75"/>
                <a:gd fmla="*/ 2147483646 w 702" name="T76"/>
                <a:gd fmla="*/ 2147483646 h 616" name="T77"/>
                <a:gd fmla="*/ 2147483646 w 702" name="T78"/>
                <a:gd fmla="*/ 2147483646 h 616" name="T79"/>
                <a:gd fmla="*/ 2147483646 w 702" name="T80"/>
                <a:gd fmla="*/ 2147483646 h 616" name="T81"/>
                <a:gd fmla="*/ 2147483646 w 702" name="T82"/>
                <a:gd fmla="*/ 2147483646 h 616" name="T83"/>
                <a:gd fmla="*/ 2147483646 w 702" name="T84"/>
                <a:gd fmla="*/ 2147483646 h 616" name="T85"/>
                <a:gd fmla="*/ 2147483646 w 702" name="T86"/>
                <a:gd fmla="*/ 2147483646 h 616" name="T87"/>
                <a:gd fmla="*/ 2147483646 w 702" name="T88"/>
                <a:gd fmla="*/ 2147483646 h 616" name="T89"/>
                <a:gd fmla="*/ 2147483646 w 702" name="T90"/>
                <a:gd fmla="*/ 2147483646 h 616" name="T91"/>
                <a:gd fmla="*/ 2147483646 w 702" name="T92"/>
                <a:gd fmla="*/ 2147483646 h 616" name="T93"/>
                <a:gd fmla="*/ 2147483646 w 702" name="T94"/>
                <a:gd fmla="*/ 2147483646 h 616" name="T95"/>
                <a:gd fmla="*/ 2147483646 w 702" name="T96"/>
                <a:gd fmla="*/ 2147483646 h 616" name="T97"/>
                <a:gd fmla="*/ 2147483646 w 702" name="T98"/>
                <a:gd fmla="*/ 2147483646 h 616" name="T99"/>
                <a:gd fmla="*/ 2147483646 w 702" name="T100"/>
                <a:gd fmla="*/ 2147483646 h 616" name="T101"/>
                <a:gd fmla="*/ 2147483646 w 702" name="T102"/>
                <a:gd fmla="*/ 2147483646 h 616" name="T103"/>
                <a:gd fmla="*/ 2147483646 w 702" name="T104"/>
                <a:gd fmla="*/ 2147483646 h 616" name="T105"/>
                <a:gd fmla="*/ 2147483646 w 702" name="T106"/>
                <a:gd fmla="*/ 2147483646 h 616" name="T107"/>
                <a:gd fmla="*/ 2147483646 w 702" name="T108"/>
                <a:gd fmla="*/ 2147483646 h 616" name="T109"/>
                <a:gd fmla="*/ 2147483646 w 702" name="T110"/>
                <a:gd fmla="*/ 2147483646 h 61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b" l="0" r="r" t="0"/>
              <a:pathLst>
                <a:path h="616" w="702">
                  <a:moveTo>
                    <a:pt x="66" y="14"/>
                  </a:moveTo>
                  <a:lnTo>
                    <a:pt x="46" y="10"/>
                  </a:lnTo>
                  <a:lnTo>
                    <a:pt x="28" y="6"/>
                  </a:lnTo>
                  <a:lnTo>
                    <a:pt x="22" y="14"/>
                  </a:lnTo>
                  <a:lnTo>
                    <a:pt x="20" y="28"/>
                  </a:lnTo>
                  <a:lnTo>
                    <a:pt x="26" y="50"/>
                  </a:lnTo>
                  <a:lnTo>
                    <a:pt x="26" y="66"/>
                  </a:lnTo>
                  <a:lnTo>
                    <a:pt x="26" y="70"/>
                  </a:lnTo>
                  <a:lnTo>
                    <a:pt x="18" y="70"/>
                  </a:lnTo>
                  <a:lnTo>
                    <a:pt x="22" y="90"/>
                  </a:lnTo>
                  <a:lnTo>
                    <a:pt x="6" y="94"/>
                  </a:lnTo>
                  <a:lnTo>
                    <a:pt x="0" y="106"/>
                  </a:lnTo>
                  <a:lnTo>
                    <a:pt x="8" y="114"/>
                  </a:lnTo>
                  <a:lnTo>
                    <a:pt x="10" y="114"/>
                  </a:lnTo>
                  <a:lnTo>
                    <a:pt x="38" y="136"/>
                  </a:lnTo>
                  <a:lnTo>
                    <a:pt x="38" y="138"/>
                  </a:lnTo>
                  <a:lnTo>
                    <a:pt x="42" y="158"/>
                  </a:lnTo>
                  <a:lnTo>
                    <a:pt x="56" y="178"/>
                  </a:lnTo>
                  <a:lnTo>
                    <a:pt x="62" y="184"/>
                  </a:lnTo>
                  <a:lnTo>
                    <a:pt x="70" y="194"/>
                  </a:lnTo>
                  <a:lnTo>
                    <a:pt x="72" y="194"/>
                  </a:lnTo>
                  <a:lnTo>
                    <a:pt x="70" y="196"/>
                  </a:lnTo>
                  <a:lnTo>
                    <a:pt x="70" y="214"/>
                  </a:lnTo>
                  <a:lnTo>
                    <a:pt x="74" y="226"/>
                  </a:lnTo>
                  <a:lnTo>
                    <a:pt x="74" y="244"/>
                  </a:lnTo>
                  <a:lnTo>
                    <a:pt x="82" y="258"/>
                  </a:lnTo>
                  <a:lnTo>
                    <a:pt x="84" y="266"/>
                  </a:lnTo>
                  <a:lnTo>
                    <a:pt x="86" y="274"/>
                  </a:lnTo>
                  <a:lnTo>
                    <a:pt x="90" y="286"/>
                  </a:lnTo>
                  <a:lnTo>
                    <a:pt x="92" y="302"/>
                  </a:lnTo>
                  <a:lnTo>
                    <a:pt x="90" y="314"/>
                  </a:lnTo>
                  <a:lnTo>
                    <a:pt x="88" y="320"/>
                  </a:lnTo>
                  <a:lnTo>
                    <a:pt x="90" y="326"/>
                  </a:lnTo>
                  <a:lnTo>
                    <a:pt x="94" y="336"/>
                  </a:lnTo>
                  <a:lnTo>
                    <a:pt x="98" y="346"/>
                  </a:lnTo>
                  <a:lnTo>
                    <a:pt x="100" y="346"/>
                  </a:lnTo>
                  <a:lnTo>
                    <a:pt x="100" y="348"/>
                  </a:lnTo>
                  <a:lnTo>
                    <a:pt x="100" y="350"/>
                  </a:lnTo>
                  <a:lnTo>
                    <a:pt x="86" y="378"/>
                  </a:lnTo>
                  <a:lnTo>
                    <a:pt x="90" y="386"/>
                  </a:lnTo>
                  <a:lnTo>
                    <a:pt x="90" y="392"/>
                  </a:lnTo>
                  <a:lnTo>
                    <a:pt x="86" y="418"/>
                  </a:lnTo>
                  <a:lnTo>
                    <a:pt x="86" y="428"/>
                  </a:lnTo>
                  <a:lnTo>
                    <a:pt x="88" y="432"/>
                  </a:lnTo>
                  <a:lnTo>
                    <a:pt x="90" y="434"/>
                  </a:lnTo>
                  <a:lnTo>
                    <a:pt x="94" y="436"/>
                  </a:lnTo>
                  <a:lnTo>
                    <a:pt x="102" y="442"/>
                  </a:lnTo>
                  <a:lnTo>
                    <a:pt x="104" y="448"/>
                  </a:lnTo>
                  <a:lnTo>
                    <a:pt x="102" y="462"/>
                  </a:lnTo>
                  <a:lnTo>
                    <a:pt x="106" y="462"/>
                  </a:lnTo>
                  <a:lnTo>
                    <a:pt x="108" y="464"/>
                  </a:lnTo>
                  <a:lnTo>
                    <a:pt x="110" y="462"/>
                  </a:lnTo>
                  <a:lnTo>
                    <a:pt x="114" y="458"/>
                  </a:lnTo>
                  <a:lnTo>
                    <a:pt x="116" y="452"/>
                  </a:lnTo>
                  <a:lnTo>
                    <a:pt x="118" y="450"/>
                  </a:lnTo>
                  <a:lnTo>
                    <a:pt x="118" y="448"/>
                  </a:lnTo>
                  <a:lnTo>
                    <a:pt x="122" y="444"/>
                  </a:lnTo>
                  <a:lnTo>
                    <a:pt x="126" y="440"/>
                  </a:lnTo>
                  <a:lnTo>
                    <a:pt x="126" y="434"/>
                  </a:lnTo>
                  <a:lnTo>
                    <a:pt x="124" y="426"/>
                  </a:lnTo>
                  <a:lnTo>
                    <a:pt x="122" y="422"/>
                  </a:lnTo>
                  <a:lnTo>
                    <a:pt x="126" y="420"/>
                  </a:lnTo>
                  <a:lnTo>
                    <a:pt x="136" y="418"/>
                  </a:lnTo>
                  <a:lnTo>
                    <a:pt x="142" y="418"/>
                  </a:lnTo>
                  <a:lnTo>
                    <a:pt x="146" y="420"/>
                  </a:lnTo>
                  <a:lnTo>
                    <a:pt x="150" y="424"/>
                  </a:lnTo>
                  <a:lnTo>
                    <a:pt x="156" y="440"/>
                  </a:lnTo>
                  <a:lnTo>
                    <a:pt x="156" y="442"/>
                  </a:lnTo>
                  <a:lnTo>
                    <a:pt x="158" y="468"/>
                  </a:lnTo>
                  <a:lnTo>
                    <a:pt x="170" y="474"/>
                  </a:lnTo>
                  <a:lnTo>
                    <a:pt x="178" y="478"/>
                  </a:lnTo>
                  <a:lnTo>
                    <a:pt x="184" y="472"/>
                  </a:lnTo>
                  <a:lnTo>
                    <a:pt x="190" y="466"/>
                  </a:lnTo>
                  <a:lnTo>
                    <a:pt x="194" y="466"/>
                  </a:lnTo>
                  <a:lnTo>
                    <a:pt x="200" y="470"/>
                  </a:lnTo>
                  <a:lnTo>
                    <a:pt x="204" y="478"/>
                  </a:lnTo>
                  <a:lnTo>
                    <a:pt x="206" y="498"/>
                  </a:lnTo>
                  <a:lnTo>
                    <a:pt x="208" y="502"/>
                  </a:lnTo>
                  <a:lnTo>
                    <a:pt x="230" y="548"/>
                  </a:lnTo>
                  <a:lnTo>
                    <a:pt x="238" y="556"/>
                  </a:lnTo>
                  <a:lnTo>
                    <a:pt x="238" y="558"/>
                  </a:lnTo>
                  <a:lnTo>
                    <a:pt x="242" y="578"/>
                  </a:lnTo>
                  <a:lnTo>
                    <a:pt x="244" y="596"/>
                  </a:lnTo>
                  <a:lnTo>
                    <a:pt x="246" y="598"/>
                  </a:lnTo>
                  <a:lnTo>
                    <a:pt x="254" y="588"/>
                  </a:lnTo>
                  <a:lnTo>
                    <a:pt x="256" y="586"/>
                  </a:lnTo>
                  <a:lnTo>
                    <a:pt x="258" y="586"/>
                  </a:lnTo>
                  <a:lnTo>
                    <a:pt x="262" y="588"/>
                  </a:lnTo>
                  <a:lnTo>
                    <a:pt x="262" y="592"/>
                  </a:lnTo>
                  <a:lnTo>
                    <a:pt x="262" y="598"/>
                  </a:lnTo>
                  <a:lnTo>
                    <a:pt x="262" y="612"/>
                  </a:lnTo>
                  <a:lnTo>
                    <a:pt x="262" y="616"/>
                  </a:lnTo>
                  <a:lnTo>
                    <a:pt x="268" y="616"/>
                  </a:lnTo>
                  <a:lnTo>
                    <a:pt x="270" y="614"/>
                  </a:lnTo>
                  <a:lnTo>
                    <a:pt x="278" y="602"/>
                  </a:lnTo>
                  <a:lnTo>
                    <a:pt x="288" y="594"/>
                  </a:lnTo>
                  <a:lnTo>
                    <a:pt x="296" y="588"/>
                  </a:lnTo>
                  <a:lnTo>
                    <a:pt x="306" y="586"/>
                  </a:lnTo>
                  <a:lnTo>
                    <a:pt x="322" y="590"/>
                  </a:lnTo>
                  <a:lnTo>
                    <a:pt x="328" y="588"/>
                  </a:lnTo>
                  <a:lnTo>
                    <a:pt x="336" y="576"/>
                  </a:lnTo>
                  <a:lnTo>
                    <a:pt x="334" y="558"/>
                  </a:lnTo>
                  <a:lnTo>
                    <a:pt x="330" y="546"/>
                  </a:lnTo>
                  <a:lnTo>
                    <a:pt x="328" y="540"/>
                  </a:lnTo>
                  <a:lnTo>
                    <a:pt x="328" y="536"/>
                  </a:lnTo>
                  <a:lnTo>
                    <a:pt x="330" y="522"/>
                  </a:lnTo>
                  <a:lnTo>
                    <a:pt x="330" y="520"/>
                  </a:lnTo>
                  <a:lnTo>
                    <a:pt x="332" y="518"/>
                  </a:lnTo>
                  <a:lnTo>
                    <a:pt x="346" y="510"/>
                  </a:lnTo>
                  <a:lnTo>
                    <a:pt x="348" y="510"/>
                  </a:lnTo>
                  <a:lnTo>
                    <a:pt x="358" y="502"/>
                  </a:lnTo>
                  <a:lnTo>
                    <a:pt x="372" y="484"/>
                  </a:lnTo>
                  <a:lnTo>
                    <a:pt x="374" y="470"/>
                  </a:lnTo>
                  <a:lnTo>
                    <a:pt x="358" y="436"/>
                  </a:lnTo>
                  <a:lnTo>
                    <a:pt x="390" y="450"/>
                  </a:lnTo>
                  <a:lnTo>
                    <a:pt x="390" y="438"/>
                  </a:lnTo>
                  <a:lnTo>
                    <a:pt x="390" y="436"/>
                  </a:lnTo>
                  <a:lnTo>
                    <a:pt x="402" y="426"/>
                  </a:lnTo>
                  <a:lnTo>
                    <a:pt x="426" y="420"/>
                  </a:lnTo>
                  <a:lnTo>
                    <a:pt x="428" y="420"/>
                  </a:lnTo>
                  <a:lnTo>
                    <a:pt x="442" y="450"/>
                  </a:lnTo>
                  <a:lnTo>
                    <a:pt x="440" y="462"/>
                  </a:lnTo>
                  <a:lnTo>
                    <a:pt x="442" y="472"/>
                  </a:lnTo>
                  <a:lnTo>
                    <a:pt x="444" y="478"/>
                  </a:lnTo>
                  <a:lnTo>
                    <a:pt x="448" y="480"/>
                  </a:lnTo>
                  <a:lnTo>
                    <a:pt x="454" y="478"/>
                  </a:lnTo>
                  <a:lnTo>
                    <a:pt x="458" y="474"/>
                  </a:lnTo>
                  <a:lnTo>
                    <a:pt x="458" y="472"/>
                  </a:lnTo>
                  <a:lnTo>
                    <a:pt x="460" y="472"/>
                  </a:lnTo>
                  <a:lnTo>
                    <a:pt x="478" y="466"/>
                  </a:lnTo>
                  <a:lnTo>
                    <a:pt x="480" y="466"/>
                  </a:lnTo>
                  <a:lnTo>
                    <a:pt x="492" y="468"/>
                  </a:lnTo>
                  <a:lnTo>
                    <a:pt x="496" y="470"/>
                  </a:lnTo>
                  <a:lnTo>
                    <a:pt x="498" y="472"/>
                  </a:lnTo>
                  <a:lnTo>
                    <a:pt x="498" y="494"/>
                  </a:lnTo>
                  <a:lnTo>
                    <a:pt x="502" y="496"/>
                  </a:lnTo>
                  <a:lnTo>
                    <a:pt x="510" y="498"/>
                  </a:lnTo>
                  <a:lnTo>
                    <a:pt x="522" y="498"/>
                  </a:lnTo>
                  <a:lnTo>
                    <a:pt x="542" y="492"/>
                  </a:lnTo>
                  <a:lnTo>
                    <a:pt x="554" y="482"/>
                  </a:lnTo>
                  <a:lnTo>
                    <a:pt x="556" y="472"/>
                  </a:lnTo>
                  <a:lnTo>
                    <a:pt x="550" y="466"/>
                  </a:lnTo>
                  <a:lnTo>
                    <a:pt x="530" y="458"/>
                  </a:lnTo>
                  <a:lnTo>
                    <a:pt x="528" y="458"/>
                  </a:lnTo>
                  <a:lnTo>
                    <a:pt x="504" y="434"/>
                  </a:lnTo>
                  <a:lnTo>
                    <a:pt x="506" y="432"/>
                  </a:lnTo>
                  <a:lnTo>
                    <a:pt x="518" y="422"/>
                  </a:lnTo>
                  <a:lnTo>
                    <a:pt x="518" y="420"/>
                  </a:lnTo>
                  <a:lnTo>
                    <a:pt x="530" y="416"/>
                  </a:lnTo>
                  <a:lnTo>
                    <a:pt x="534" y="416"/>
                  </a:lnTo>
                  <a:lnTo>
                    <a:pt x="550" y="418"/>
                  </a:lnTo>
                  <a:lnTo>
                    <a:pt x="550" y="420"/>
                  </a:lnTo>
                  <a:lnTo>
                    <a:pt x="550" y="414"/>
                  </a:lnTo>
                  <a:lnTo>
                    <a:pt x="544" y="402"/>
                  </a:lnTo>
                  <a:lnTo>
                    <a:pt x="532" y="396"/>
                  </a:lnTo>
                  <a:lnTo>
                    <a:pt x="518" y="374"/>
                  </a:lnTo>
                  <a:lnTo>
                    <a:pt x="516" y="372"/>
                  </a:lnTo>
                  <a:lnTo>
                    <a:pt x="510" y="346"/>
                  </a:lnTo>
                  <a:lnTo>
                    <a:pt x="510" y="326"/>
                  </a:lnTo>
                  <a:lnTo>
                    <a:pt x="522" y="314"/>
                  </a:lnTo>
                  <a:lnTo>
                    <a:pt x="542" y="314"/>
                  </a:lnTo>
                  <a:lnTo>
                    <a:pt x="586" y="318"/>
                  </a:lnTo>
                  <a:lnTo>
                    <a:pt x="606" y="288"/>
                  </a:lnTo>
                  <a:lnTo>
                    <a:pt x="606" y="286"/>
                  </a:lnTo>
                  <a:lnTo>
                    <a:pt x="608" y="286"/>
                  </a:lnTo>
                  <a:lnTo>
                    <a:pt x="626" y="278"/>
                  </a:lnTo>
                  <a:lnTo>
                    <a:pt x="634" y="260"/>
                  </a:lnTo>
                  <a:lnTo>
                    <a:pt x="634" y="258"/>
                  </a:lnTo>
                  <a:lnTo>
                    <a:pt x="654" y="242"/>
                  </a:lnTo>
                  <a:lnTo>
                    <a:pt x="664" y="224"/>
                  </a:lnTo>
                  <a:lnTo>
                    <a:pt x="666" y="224"/>
                  </a:lnTo>
                  <a:lnTo>
                    <a:pt x="666" y="222"/>
                  </a:lnTo>
                  <a:lnTo>
                    <a:pt x="674" y="214"/>
                  </a:lnTo>
                  <a:lnTo>
                    <a:pt x="682" y="198"/>
                  </a:lnTo>
                  <a:lnTo>
                    <a:pt x="686" y="174"/>
                  </a:lnTo>
                  <a:lnTo>
                    <a:pt x="686" y="172"/>
                  </a:lnTo>
                  <a:lnTo>
                    <a:pt x="686" y="170"/>
                  </a:lnTo>
                  <a:lnTo>
                    <a:pt x="700" y="162"/>
                  </a:lnTo>
                  <a:lnTo>
                    <a:pt x="702" y="158"/>
                  </a:lnTo>
                  <a:lnTo>
                    <a:pt x="684" y="156"/>
                  </a:lnTo>
                  <a:lnTo>
                    <a:pt x="652" y="158"/>
                  </a:lnTo>
                  <a:lnTo>
                    <a:pt x="650" y="156"/>
                  </a:lnTo>
                  <a:lnTo>
                    <a:pt x="638" y="146"/>
                  </a:lnTo>
                  <a:lnTo>
                    <a:pt x="630" y="136"/>
                  </a:lnTo>
                  <a:lnTo>
                    <a:pt x="630" y="138"/>
                  </a:lnTo>
                  <a:lnTo>
                    <a:pt x="628" y="138"/>
                  </a:lnTo>
                  <a:lnTo>
                    <a:pt x="624" y="142"/>
                  </a:lnTo>
                  <a:lnTo>
                    <a:pt x="618" y="142"/>
                  </a:lnTo>
                  <a:lnTo>
                    <a:pt x="614" y="144"/>
                  </a:lnTo>
                  <a:lnTo>
                    <a:pt x="612" y="146"/>
                  </a:lnTo>
                  <a:lnTo>
                    <a:pt x="608" y="146"/>
                  </a:lnTo>
                  <a:lnTo>
                    <a:pt x="606" y="144"/>
                  </a:lnTo>
                  <a:lnTo>
                    <a:pt x="604" y="138"/>
                  </a:lnTo>
                  <a:lnTo>
                    <a:pt x="602" y="132"/>
                  </a:lnTo>
                  <a:lnTo>
                    <a:pt x="598" y="126"/>
                  </a:lnTo>
                  <a:lnTo>
                    <a:pt x="596" y="126"/>
                  </a:lnTo>
                  <a:lnTo>
                    <a:pt x="592" y="114"/>
                  </a:lnTo>
                  <a:lnTo>
                    <a:pt x="588" y="114"/>
                  </a:lnTo>
                  <a:lnTo>
                    <a:pt x="576" y="122"/>
                  </a:lnTo>
                  <a:lnTo>
                    <a:pt x="576" y="124"/>
                  </a:lnTo>
                  <a:lnTo>
                    <a:pt x="574" y="124"/>
                  </a:lnTo>
                  <a:lnTo>
                    <a:pt x="546" y="130"/>
                  </a:lnTo>
                  <a:lnTo>
                    <a:pt x="544" y="128"/>
                  </a:lnTo>
                  <a:lnTo>
                    <a:pt x="526" y="116"/>
                  </a:lnTo>
                  <a:lnTo>
                    <a:pt x="524" y="114"/>
                  </a:lnTo>
                  <a:lnTo>
                    <a:pt x="518" y="104"/>
                  </a:lnTo>
                  <a:lnTo>
                    <a:pt x="506" y="118"/>
                  </a:lnTo>
                  <a:lnTo>
                    <a:pt x="498" y="126"/>
                  </a:lnTo>
                  <a:lnTo>
                    <a:pt x="492" y="130"/>
                  </a:lnTo>
                  <a:lnTo>
                    <a:pt x="488" y="132"/>
                  </a:lnTo>
                  <a:lnTo>
                    <a:pt x="484" y="130"/>
                  </a:lnTo>
                  <a:lnTo>
                    <a:pt x="466" y="120"/>
                  </a:lnTo>
                  <a:lnTo>
                    <a:pt x="452" y="118"/>
                  </a:lnTo>
                  <a:lnTo>
                    <a:pt x="450" y="120"/>
                  </a:lnTo>
                  <a:lnTo>
                    <a:pt x="438" y="110"/>
                  </a:lnTo>
                  <a:lnTo>
                    <a:pt x="436" y="110"/>
                  </a:lnTo>
                  <a:lnTo>
                    <a:pt x="442" y="88"/>
                  </a:lnTo>
                  <a:lnTo>
                    <a:pt x="442" y="80"/>
                  </a:lnTo>
                  <a:lnTo>
                    <a:pt x="434" y="78"/>
                  </a:lnTo>
                  <a:lnTo>
                    <a:pt x="416" y="58"/>
                  </a:lnTo>
                  <a:lnTo>
                    <a:pt x="418" y="46"/>
                  </a:lnTo>
                  <a:lnTo>
                    <a:pt x="376" y="42"/>
                  </a:lnTo>
                  <a:lnTo>
                    <a:pt x="360" y="32"/>
                  </a:lnTo>
                  <a:lnTo>
                    <a:pt x="354" y="28"/>
                  </a:lnTo>
                  <a:lnTo>
                    <a:pt x="350" y="18"/>
                  </a:lnTo>
                  <a:lnTo>
                    <a:pt x="348" y="12"/>
                  </a:lnTo>
                  <a:lnTo>
                    <a:pt x="344" y="0"/>
                  </a:lnTo>
                  <a:lnTo>
                    <a:pt x="338" y="0"/>
                  </a:lnTo>
                  <a:lnTo>
                    <a:pt x="326" y="10"/>
                  </a:lnTo>
                  <a:lnTo>
                    <a:pt x="310" y="30"/>
                  </a:lnTo>
                  <a:lnTo>
                    <a:pt x="314" y="42"/>
                  </a:lnTo>
                  <a:lnTo>
                    <a:pt x="318" y="60"/>
                  </a:lnTo>
                  <a:lnTo>
                    <a:pt x="318" y="62"/>
                  </a:lnTo>
                  <a:lnTo>
                    <a:pt x="320" y="62"/>
                  </a:lnTo>
                  <a:lnTo>
                    <a:pt x="318" y="62"/>
                  </a:lnTo>
                  <a:lnTo>
                    <a:pt x="318" y="66"/>
                  </a:lnTo>
                  <a:lnTo>
                    <a:pt x="314" y="68"/>
                  </a:lnTo>
                  <a:lnTo>
                    <a:pt x="306" y="70"/>
                  </a:lnTo>
                  <a:lnTo>
                    <a:pt x="290" y="70"/>
                  </a:lnTo>
                  <a:lnTo>
                    <a:pt x="280" y="66"/>
                  </a:lnTo>
                  <a:lnTo>
                    <a:pt x="268" y="70"/>
                  </a:lnTo>
                  <a:lnTo>
                    <a:pt x="266" y="70"/>
                  </a:lnTo>
                  <a:lnTo>
                    <a:pt x="264" y="70"/>
                  </a:lnTo>
                  <a:lnTo>
                    <a:pt x="262" y="82"/>
                  </a:lnTo>
                  <a:lnTo>
                    <a:pt x="262" y="86"/>
                  </a:lnTo>
                  <a:lnTo>
                    <a:pt x="258" y="86"/>
                  </a:lnTo>
                  <a:lnTo>
                    <a:pt x="238" y="78"/>
                  </a:lnTo>
                  <a:lnTo>
                    <a:pt x="240" y="88"/>
                  </a:lnTo>
                  <a:lnTo>
                    <a:pt x="242" y="96"/>
                  </a:lnTo>
                  <a:lnTo>
                    <a:pt x="246" y="104"/>
                  </a:lnTo>
                  <a:lnTo>
                    <a:pt x="244" y="110"/>
                  </a:lnTo>
                  <a:lnTo>
                    <a:pt x="242" y="116"/>
                  </a:lnTo>
                  <a:lnTo>
                    <a:pt x="234" y="118"/>
                  </a:lnTo>
                  <a:lnTo>
                    <a:pt x="222" y="118"/>
                  </a:lnTo>
                  <a:lnTo>
                    <a:pt x="208" y="118"/>
                  </a:lnTo>
                  <a:lnTo>
                    <a:pt x="206" y="142"/>
                  </a:lnTo>
                  <a:lnTo>
                    <a:pt x="190" y="134"/>
                  </a:lnTo>
                  <a:lnTo>
                    <a:pt x="188" y="134"/>
                  </a:lnTo>
                  <a:lnTo>
                    <a:pt x="178" y="118"/>
                  </a:lnTo>
                  <a:lnTo>
                    <a:pt x="160" y="110"/>
                  </a:lnTo>
                  <a:lnTo>
                    <a:pt x="154" y="100"/>
                  </a:lnTo>
                  <a:lnTo>
                    <a:pt x="148" y="106"/>
                  </a:lnTo>
                  <a:lnTo>
                    <a:pt x="146" y="106"/>
                  </a:lnTo>
                  <a:lnTo>
                    <a:pt x="134" y="108"/>
                  </a:lnTo>
                  <a:lnTo>
                    <a:pt x="132" y="108"/>
                  </a:lnTo>
                  <a:lnTo>
                    <a:pt x="126" y="94"/>
                  </a:lnTo>
                  <a:lnTo>
                    <a:pt x="118" y="86"/>
                  </a:lnTo>
                  <a:lnTo>
                    <a:pt x="118" y="84"/>
                  </a:lnTo>
                  <a:lnTo>
                    <a:pt x="110" y="74"/>
                  </a:lnTo>
                  <a:lnTo>
                    <a:pt x="106" y="66"/>
                  </a:lnTo>
                  <a:lnTo>
                    <a:pt x="106" y="64"/>
                  </a:lnTo>
                  <a:lnTo>
                    <a:pt x="102" y="62"/>
                  </a:lnTo>
                  <a:lnTo>
                    <a:pt x="98" y="62"/>
                  </a:lnTo>
                  <a:lnTo>
                    <a:pt x="90" y="56"/>
                  </a:lnTo>
                  <a:lnTo>
                    <a:pt x="86" y="46"/>
                  </a:lnTo>
                  <a:lnTo>
                    <a:pt x="82" y="34"/>
                  </a:lnTo>
                  <a:lnTo>
                    <a:pt x="82" y="22"/>
                  </a:lnTo>
                  <a:lnTo>
                    <a:pt x="78" y="12"/>
                  </a:lnTo>
                  <a:lnTo>
                    <a:pt x="68" y="14"/>
                  </a:lnTo>
                  <a:lnTo>
                    <a:pt x="66" y="14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5" name="Freeform 10"/>
            <p:cNvSpPr/>
            <p:nvPr/>
          </p:nvSpPr>
          <p:spPr bwMode="auto">
            <a:xfrm>
              <a:off x="261377" y="2244978"/>
              <a:ext cx="2248559" cy="1367754"/>
            </a:xfrm>
            <a:custGeom>
              <a:gdLst>
                <a:gd fmla="*/ 2147483646 w 1256" name="T0"/>
                <a:gd fmla="*/ 2147483646 h 764" name="T1"/>
                <a:gd fmla="*/ 2147483646 w 1256" name="T2"/>
                <a:gd fmla="*/ 2147483646 h 764" name="T3"/>
                <a:gd fmla="*/ 2147483646 w 1256" name="T4"/>
                <a:gd fmla="*/ 2147483646 h 764" name="T5"/>
                <a:gd fmla="*/ 2147483646 w 1256" name="T6"/>
                <a:gd fmla="*/ 2147483646 h 764" name="T7"/>
                <a:gd fmla="*/ 2147483646 w 1256" name="T8"/>
                <a:gd fmla="*/ 2147483646 h 764" name="T9"/>
                <a:gd fmla="*/ 2147483646 w 1256" name="T10"/>
                <a:gd fmla="*/ 2147483646 h 764" name="T11"/>
                <a:gd fmla="*/ 2147483646 w 1256" name="T12"/>
                <a:gd fmla="*/ 2147483646 h 764" name="T13"/>
                <a:gd fmla="*/ 2147483646 w 1256" name="T14"/>
                <a:gd fmla="*/ 2147483646 h 764" name="T15"/>
                <a:gd fmla="*/ 2147483646 w 1256" name="T16"/>
                <a:gd fmla="*/ 2147483646 h 764" name="T17"/>
                <a:gd fmla="*/ 2147483646 w 1256" name="T18"/>
                <a:gd fmla="*/ 2147483646 h 764" name="T19"/>
                <a:gd fmla="*/ 2147483646 w 1256" name="T20"/>
                <a:gd fmla="*/ 2147483646 h 764" name="T21"/>
                <a:gd fmla="*/ 2147483646 w 1256" name="T22"/>
                <a:gd fmla="*/ 2147483646 h 764" name="T23"/>
                <a:gd fmla="*/ 2147483646 w 1256" name="T24"/>
                <a:gd fmla="*/ 2147483646 h 764" name="T25"/>
                <a:gd fmla="*/ 2147483646 w 1256" name="T26"/>
                <a:gd fmla="*/ 2147483646 h 764" name="T27"/>
                <a:gd fmla="*/ 2147483646 w 1256" name="T28"/>
                <a:gd fmla="*/ 2147483646 h 764" name="T29"/>
                <a:gd fmla="*/ 2147483646 w 1256" name="T30"/>
                <a:gd fmla="*/ 2147483646 h 764" name="T31"/>
                <a:gd fmla="*/ 2147483646 w 1256" name="T32"/>
                <a:gd fmla="*/ 2147483646 h 764" name="T33"/>
                <a:gd fmla="*/ 2147483646 w 1256" name="T34"/>
                <a:gd fmla="*/ 2147483646 h 764" name="T35"/>
                <a:gd fmla="*/ 2147483646 w 1256" name="T36"/>
                <a:gd fmla="*/ 2147483646 h 764" name="T37"/>
                <a:gd fmla="*/ 2147483646 w 1256" name="T38"/>
                <a:gd fmla="*/ 2147483646 h 764" name="T39"/>
                <a:gd fmla="*/ 2147483646 w 1256" name="T40"/>
                <a:gd fmla="*/ 2147483646 h 764" name="T41"/>
                <a:gd fmla="*/ 2147483646 w 1256" name="T42"/>
                <a:gd fmla="*/ 2147483646 h 764" name="T43"/>
                <a:gd fmla="*/ 2147483646 w 1256" name="T44"/>
                <a:gd fmla="*/ 2147483646 h 764" name="T45"/>
                <a:gd fmla="*/ 2147483646 w 1256" name="T46"/>
                <a:gd fmla="*/ 2147483646 h 764" name="T47"/>
                <a:gd fmla="*/ 2147483646 w 1256" name="T48"/>
                <a:gd fmla="*/ 2147483646 h 764" name="T49"/>
                <a:gd fmla="*/ 2147483646 w 1256" name="T50"/>
                <a:gd fmla="*/ 2147483646 h 764" name="T51"/>
                <a:gd fmla="*/ 2147483646 w 1256" name="T52"/>
                <a:gd fmla="*/ 2147483646 h 764" name="T53"/>
                <a:gd fmla="*/ 2147483646 w 1256" name="T54"/>
                <a:gd fmla="*/ 2147483646 h 764" name="T55"/>
                <a:gd fmla="*/ 2147483646 w 1256" name="T56"/>
                <a:gd fmla="*/ 2147483646 h 764" name="T57"/>
                <a:gd fmla="*/ 2147483646 w 1256" name="T58"/>
                <a:gd fmla="*/ 2147483646 h 764" name="T59"/>
                <a:gd fmla="*/ 2147483646 w 1256" name="T60"/>
                <a:gd fmla="*/ 2147483646 h 764" name="T61"/>
                <a:gd fmla="*/ 2147483646 w 1256" name="T62"/>
                <a:gd fmla="*/ 2147483646 h 764" name="T63"/>
                <a:gd fmla="*/ 2147483646 w 1256" name="T64"/>
                <a:gd fmla="*/ 2147483646 h 764" name="T65"/>
                <a:gd fmla="*/ 2147483646 w 1256" name="T66"/>
                <a:gd fmla="*/ 2147483646 h 764" name="T67"/>
                <a:gd fmla="*/ 2147483646 w 1256" name="T68"/>
                <a:gd fmla="*/ 2147483646 h 764" name="T69"/>
                <a:gd fmla="*/ 2147483646 w 1256" name="T70"/>
                <a:gd fmla="*/ 2147483646 h 764" name="T71"/>
                <a:gd fmla="*/ 2147483646 w 1256" name="T72"/>
                <a:gd fmla="*/ 2147483646 h 764" name="T73"/>
                <a:gd fmla="*/ 2147483646 w 1256" name="T74"/>
                <a:gd fmla="*/ 2147483646 h 764" name="T75"/>
                <a:gd fmla="*/ 2147483646 w 1256" name="T76"/>
                <a:gd fmla="*/ 2147483646 h 764" name="T77"/>
                <a:gd fmla="*/ 2147483646 w 1256" name="T78"/>
                <a:gd fmla="*/ 2147483646 h 764" name="T79"/>
                <a:gd fmla="*/ 2147483646 w 1256" name="T80"/>
                <a:gd fmla="*/ 2147483646 h 764" name="T81"/>
                <a:gd fmla="*/ 2147483646 w 1256" name="T82"/>
                <a:gd fmla="*/ 2147483646 h 764" name="T83"/>
                <a:gd fmla="*/ 2147483646 w 1256" name="T84"/>
                <a:gd fmla="*/ 2147483646 h 764" name="T85"/>
                <a:gd fmla="*/ 2147483646 w 1256" name="T86"/>
                <a:gd fmla="*/ 2147483646 h 764" name="T87"/>
                <a:gd fmla="*/ 2147483646 w 1256" name="T88"/>
                <a:gd fmla="*/ 2147483646 h 764" name="T89"/>
                <a:gd fmla="*/ 2147483646 w 1256" name="T90"/>
                <a:gd fmla="*/ 2147483646 h 764" name="T91"/>
                <a:gd fmla="*/ 2147483646 w 1256" name="T92"/>
                <a:gd fmla="*/ 2147483646 h 764" name="T93"/>
                <a:gd fmla="*/ 2147483646 w 1256" name="T94"/>
                <a:gd fmla="*/ 2147483646 h 764" name="T95"/>
                <a:gd fmla="*/ 2147483646 w 1256" name="T96"/>
                <a:gd fmla="*/ 2147483646 h 764" name="T97"/>
                <a:gd fmla="*/ 2147483646 w 1256" name="T98"/>
                <a:gd fmla="*/ 2147483646 h 764" name="T99"/>
                <a:gd fmla="*/ 2147483646 w 1256" name="T100"/>
                <a:gd fmla="*/ 2147483646 h 764" name="T101"/>
                <a:gd fmla="*/ 2147483646 w 1256" name="T102"/>
                <a:gd fmla="*/ 2147483646 h 764" name="T103"/>
                <a:gd fmla="*/ 2147483646 w 1256" name="T104"/>
                <a:gd fmla="*/ 2147483646 h 764" name="T105"/>
                <a:gd fmla="*/ 2147483646 w 1256" name="T106"/>
                <a:gd fmla="*/ 2147483646 h 764" name="T107"/>
                <a:gd fmla="*/ 2147483646 w 1256" name="T108"/>
                <a:gd fmla="*/ 2147483646 h 764" name="T109"/>
                <a:gd fmla="*/ 2147483646 w 1256" name="T110"/>
                <a:gd fmla="*/ 2147483646 h 764" name="T111"/>
                <a:gd fmla="*/ 2147483646 w 1256" name="T112"/>
                <a:gd fmla="*/ 2147483646 h 764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764" w="1256">
                  <a:moveTo>
                    <a:pt x="152" y="4"/>
                  </a:moveTo>
                  <a:lnTo>
                    <a:pt x="152" y="4"/>
                  </a:lnTo>
                  <a:lnTo>
                    <a:pt x="146" y="14"/>
                  </a:lnTo>
                  <a:lnTo>
                    <a:pt x="138" y="22"/>
                  </a:lnTo>
                  <a:lnTo>
                    <a:pt x="132" y="26"/>
                  </a:lnTo>
                  <a:lnTo>
                    <a:pt x="132" y="32"/>
                  </a:lnTo>
                  <a:lnTo>
                    <a:pt x="132" y="36"/>
                  </a:lnTo>
                  <a:lnTo>
                    <a:pt x="130" y="44"/>
                  </a:lnTo>
                  <a:lnTo>
                    <a:pt x="122" y="56"/>
                  </a:lnTo>
                  <a:lnTo>
                    <a:pt x="122" y="60"/>
                  </a:lnTo>
                  <a:lnTo>
                    <a:pt x="118" y="62"/>
                  </a:lnTo>
                  <a:lnTo>
                    <a:pt x="112" y="64"/>
                  </a:lnTo>
                  <a:lnTo>
                    <a:pt x="66" y="58"/>
                  </a:lnTo>
                  <a:lnTo>
                    <a:pt x="62" y="68"/>
                  </a:lnTo>
                  <a:lnTo>
                    <a:pt x="62" y="70"/>
                  </a:lnTo>
                  <a:lnTo>
                    <a:pt x="48" y="92"/>
                  </a:lnTo>
                  <a:lnTo>
                    <a:pt x="42" y="100"/>
                  </a:lnTo>
                  <a:lnTo>
                    <a:pt x="40" y="108"/>
                  </a:lnTo>
                  <a:lnTo>
                    <a:pt x="42" y="112"/>
                  </a:lnTo>
                  <a:lnTo>
                    <a:pt x="44" y="122"/>
                  </a:lnTo>
                  <a:lnTo>
                    <a:pt x="56" y="150"/>
                  </a:lnTo>
                  <a:lnTo>
                    <a:pt x="62" y="168"/>
                  </a:lnTo>
                  <a:lnTo>
                    <a:pt x="64" y="174"/>
                  </a:lnTo>
                  <a:lnTo>
                    <a:pt x="64" y="180"/>
                  </a:lnTo>
                  <a:lnTo>
                    <a:pt x="60" y="188"/>
                  </a:lnTo>
                  <a:lnTo>
                    <a:pt x="56" y="196"/>
                  </a:lnTo>
                  <a:lnTo>
                    <a:pt x="42" y="210"/>
                  </a:lnTo>
                  <a:lnTo>
                    <a:pt x="18" y="210"/>
                  </a:lnTo>
                  <a:lnTo>
                    <a:pt x="12" y="184"/>
                  </a:lnTo>
                  <a:lnTo>
                    <a:pt x="6" y="216"/>
                  </a:lnTo>
                  <a:lnTo>
                    <a:pt x="16" y="232"/>
                  </a:lnTo>
                  <a:lnTo>
                    <a:pt x="16" y="236"/>
                  </a:lnTo>
                  <a:lnTo>
                    <a:pt x="16" y="238"/>
                  </a:lnTo>
                  <a:lnTo>
                    <a:pt x="10" y="246"/>
                  </a:lnTo>
                  <a:lnTo>
                    <a:pt x="2" y="262"/>
                  </a:lnTo>
                  <a:lnTo>
                    <a:pt x="0" y="272"/>
                  </a:lnTo>
                  <a:lnTo>
                    <a:pt x="0" y="280"/>
                  </a:lnTo>
                  <a:lnTo>
                    <a:pt x="4" y="290"/>
                  </a:lnTo>
                  <a:lnTo>
                    <a:pt x="10" y="300"/>
                  </a:lnTo>
                  <a:lnTo>
                    <a:pt x="28" y="300"/>
                  </a:lnTo>
                  <a:lnTo>
                    <a:pt x="34" y="302"/>
                  </a:lnTo>
                  <a:lnTo>
                    <a:pt x="42" y="308"/>
                  </a:lnTo>
                  <a:lnTo>
                    <a:pt x="58" y="330"/>
                  </a:lnTo>
                  <a:lnTo>
                    <a:pt x="60" y="332"/>
                  </a:lnTo>
                  <a:lnTo>
                    <a:pt x="62" y="338"/>
                  </a:lnTo>
                  <a:lnTo>
                    <a:pt x="66" y="344"/>
                  </a:lnTo>
                  <a:lnTo>
                    <a:pt x="108" y="384"/>
                  </a:lnTo>
                  <a:lnTo>
                    <a:pt x="128" y="408"/>
                  </a:lnTo>
                  <a:lnTo>
                    <a:pt x="138" y="408"/>
                  </a:lnTo>
                  <a:lnTo>
                    <a:pt x="150" y="386"/>
                  </a:lnTo>
                  <a:lnTo>
                    <a:pt x="152" y="384"/>
                  </a:lnTo>
                  <a:lnTo>
                    <a:pt x="182" y="392"/>
                  </a:lnTo>
                  <a:lnTo>
                    <a:pt x="182" y="394"/>
                  </a:lnTo>
                  <a:lnTo>
                    <a:pt x="186" y="414"/>
                  </a:lnTo>
                  <a:lnTo>
                    <a:pt x="222" y="454"/>
                  </a:lnTo>
                  <a:lnTo>
                    <a:pt x="234" y="460"/>
                  </a:lnTo>
                  <a:lnTo>
                    <a:pt x="240" y="464"/>
                  </a:lnTo>
                  <a:lnTo>
                    <a:pt x="268" y="504"/>
                  </a:lnTo>
                  <a:lnTo>
                    <a:pt x="288" y="500"/>
                  </a:lnTo>
                  <a:lnTo>
                    <a:pt x="290" y="500"/>
                  </a:lnTo>
                  <a:lnTo>
                    <a:pt x="292" y="500"/>
                  </a:lnTo>
                  <a:lnTo>
                    <a:pt x="292" y="502"/>
                  </a:lnTo>
                  <a:lnTo>
                    <a:pt x="294" y="504"/>
                  </a:lnTo>
                  <a:lnTo>
                    <a:pt x="312" y="542"/>
                  </a:lnTo>
                  <a:lnTo>
                    <a:pt x="334" y="556"/>
                  </a:lnTo>
                  <a:lnTo>
                    <a:pt x="352" y="560"/>
                  </a:lnTo>
                  <a:lnTo>
                    <a:pt x="362" y="584"/>
                  </a:lnTo>
                  <a:lnTo>
                    <a:pt x="376" y="584"/>
                  </a:lnTo>
                  <a:lnTo>
                    <a:pt x="376" y="586"/>
                  </a:lnTo>
                  <a:lnTo>
                    <a:pt x="404" y="602"/>
                  </a:lnTo>
                  <a:lnTo>
                    <a:pt x="406" y="604"/>
                  </a:lnTo>
                  <a:lnTo>
                    <a:pt x="426" y="628"/>
                  </a:lnTo>
                  <a:lnTo>
                    <a:pt x="456" y="624"/>
                  </a:lnTo>
                  <a:lnTo>
                    <a:pt x="458" y="624"/>
                  </a:lnTo>
                  <a:lnTo>
                    <a:pt x="470" y="628"/>
                  </a:lnTo>
                  <a:lnTo>
                    <a:pt x="490" y="644"/>
                  </a:lnTo>
                  <a:lnTo>
                    <a:pt x="524" y="648"/>
                  </a:lnTo>
                  <a:lnTo>
                    <a:pt x="544" y="644"/>
                  </a:lnTo>
                  <a:lnTo>
                    <a:pt x="564" y="642"/>
                  </a:lnTo>
                  <a:lnTo>
                    <a:pt x="580" y="642"/>
                  </a:lnTo>
                  <a:lnTo>
                    <a:pt x="590" y="644"/>
                  </a:lnTo>
                  <a:lnTo>
                    <a:pt x="596" y="648"/>
                  </a:lnTo>
                  <a:lnTo>
                    <a:pt x="598" y="654"/>
                  </a:lnTo>
                  <a:lnTo>
                    <a:pt x="598" y="658"/>
                  </a:lnTo>
                  <a:lnTo>
                    <a:pt x="594" y="664"/>
                  </a:lnTo>
                  <a:lnTo>
                    <a:pt x="588" y="670"/>
                  </a:lnTo>
                  <a:lnTo>
                    <a:pt x="580" y="678"/>
                  </a:lnTo>
                  <a:lnTo>
                    <a:pt x="580" y="682"/>
                  </a:lnTo>
                  <a:lnTo>
                    <a:pt x="582" y="686"/>
                  </a:lnTo>
                  <a:lnTo>
                    <a:pt x="586" y="692"/>
                  </a:lnTo>
                  <a:lnTo>
                    <a:pt x="592" y="698"/>
                  </a:lnTo>
                  <a:lnTo>
                    <a:pt x="592" y="700"/>
                  </a:lnTo>
                  <a:lnTo>
                    <a:pt x="598" y="704"/>
                  </a:lnTo>
                  <a:lnTo>
                    <a:pt x="600" y="702"/>
                  </a:lnTo>
                  <a:lnTo>
                    <a:pt x="616" y="676"/>
                  </a:lnTo>
                  <a:lnTo>
                    <a:pt x="628" y="658"/>
                  </a:lnTo>
                  <a:lnTo>
                    <a:pt x="638" y="646"/>
                  </a:lnTo>
                  <a:lnTo>
                    <a:pt x="648" y="640"/>
                  </a:lnTo>
                  <a:lnTo>
                    <a:pt x="654" y="638"/>
                  </a:lnTo>
                  <a:lnTo>
                    <a:pt x="660" y="638"/>
                  </a:lnTo>
                  <a:lnTo>
                    <a:pt x="676" y="644"/>
                  </a:lnTo>
                  <a:lnTo>
                    <a:pt x="698" y="654"/>
                  </a:lnTo>
                  <a:lnTo>
                    <a:pt x="724" y="670"/>
                  </a:lnTo>
                  <a:lnTo>
                    <a:pt x="772" y="678"/>
                  </a:lnTo>
                  <a:lnTo>
                    <a:pt x="772" y="680"/>
                  </a:lnTo>
                  <a:lnTo>
                    <a:pt x="772" y="682"/>
                  </a:lnTo>
                  <a:lnTo>
                    <a:pt x="768" y="704"/>
                  </a:lnTo>
                  <a:lnTo>
                    <a:pt x="792" y="708"/>
                  </a:lnTo>
                  <a:lnTo>
                    <a:pt x="792" y="738"/>
                  </a:lnTo>
                  <a:lnTo>
                    <a:pt x="802" y="754"/>
                  </a:lnTo>
                  <a:lnTo>
                    <a:pt x="808" y="762"/>
                  </a:lnTo>
                  <a:lnTo>
                    <a:pt x="816" y="764"/>
                  </a:lnTo>
                  <a:lnTo>
                    <a:pt x="830" y="764"/>
                  </a:lnTo>
                  <a:lnTo>
                    <a:pt x="880" y="762"/>
                  </a:lnTo>
                  <a:lnTo>
                    <a:pt x="904" y="748"/>
                  </a:lnTo>
                  <a:lnTo>
                    <a:pt x="928" y="716"/>
                  </a:lnTo>
                  <a:lnTo>
                    <a:pt x="956" y="714"/>
                  </a:lnTo>
                  <a:lnTo>
                    <a:pt x="970" y="710"/>
                  </a:lnTo>
                  <a:lnTo>
                    <a:pt x="1022" y="680"/>
                  </a:lnTo>
                  <a:lnTo>
                    <a:pt x="1024" y="680"/>
                  </a:lnTo>
                  <a:lnTo>
                    <a:pt x="1060" y="676"/>
                  </a:lnTo>
                  <a:lnTo>
                    <a:pt x="1070" y="678"/>
                  </a:lnTo>
                  <a:lnTo>
                    <a:pt x="1076" y="680"/>
                  </a:lnTo>
                  <a:lnTo>
                    <a:pt x="1112" y="708"/>
                  </a:lnTo>
                  <a:lnTo>
                    <a:pt x="1122" y="712"/>
                  </a:lnTo>
                  <a:lnTo>
                    <a:pt x="1124" y="714"/>
                  </a:lnTo>
                  <a:lnTo>
                    <a:pt x="1136" y="720"/>
                  </a:lnTo>
                  <a:lnTo>
                    <a:pt x="1138" y="720"/>
                  </a:lnTo>
                  <a:lnTo>
                    <a:pt x="1138" y="718"/>
                  </a:lnTo>
                  <a:lnTo>
                    <a:pt x="1138" y="716"/>
                  </a:lnTo>
                  <a:lnTo>
                    <a:pt x="1144" y="692"/>
                  </a:lnTo>
                  <a:lnTo>
                    <a:pt x="1142" y="682"/>
                  </a:lnTo>
                  <a:lnTo>
                    <a:pt x="1144" y="674"/>
                  </a:lnTo>
                  <a:lnTo>
                    <a:pt x="1148" y="668"/>
                  </a:lnTo>
                  <a:lnTo>
                    <a:pt x="1156" y="666"/>
                  </a:lnTo>
                  <a:lnTo>
                    <a:pt x="1164" y="666"/>
                  </a:lnTo>
                  <a:lnTo>
                    <a:pt x="1172" y="672"/>
                  </a:lnTo>
                  <a:lnTo>
                    <a:pt x="1182" y="682"/>
                  </a:lnTo>
                  <a:lnTo>
                    <a:pt x="1190" y="696"/>
                  </a:lnTo>
                  <a:lnTo>
                    <a:pt x="1192" y="696"/>
                  </a:lnTo>
                  <a:lnTo>
                    <a:pt x="1212" y="688"/>
                  </a:lnTo>
                  <a:lnTo>
                    <a:pt x="1214" y="686"/>
                  </a:lnTo>
                  <a:lnTo>
                    <a:pt x="1216" y="684"/>
                  </a:lnTo>
                  <a:lnTo>
                    <a:pt x="1218" y="680"/>
                  </a:lnTo>
                  <a:lnTo>
                    <a:pt x="1214" y="664"/>
                  </a:lnTo>
                  <a:lnTo>
                    <a:pt x="1214" y="660"/>
                  </a:lnTo>
                  <a:lnTo>
                    <a:pt x="1214" y="656"/>
                  </a:lnTo>
                  <a:lnTo>
                    <a:pt x="1216" y="652"/>
                  </a:lnTo>
                  <a:lnTo>
                    <a:pt x="1220" y="650"/>
                  </a:lnTo>
                  <a:lnTo>
                    <a:pt x="1228" y="644"/>
                  </a:lnTo>
                  <a:lnTo>
                    <a:pt x="1244" y="624"/>
                  </a:lnTo>
                  <a:lnTo>
                    <a:pt x="1256" y="598"/>
                  </a:lnTo>
                  <a:lnTo>
                    <a:pt x="1250" y="586"/>
                  </a:lnTo>
                  <a:lnTo>
                    <a:pt x="1246" y="576"/>
                  </a:lnTo>
                  <a:lnTo>
                    <a:pt x="1246" y="568"/>
                  </a:lnTo>
                  <a:lnTo>
                    <a:pt x="1246" y="562"/>
                  </a:lnTo>
                  <a:lnTo>
                    <a:pt x="1248" y="540"/>
                  </a:lnTo>
                  <a:lnTo>
                    <a:pt x="1244" y="528"/>
                  </a:lnTo>
                  <a:lnTo>
                    <a:pt x="1242" y="518"/>
                  </a:lnTo>
                  <a:lnTo>
                    <a:pt x="1240" y="510"/>
                  </a:lnTo>
                  <a:lnTo>
                    <a:pt x="1232" y="498"/>
                  </a:lnTo>
                  <a:lnTo>
                    <a:pt x="1232" y="496"/>
                  </a:lnTo>
                  <a:lnTo>
                    <a:pt x="1228" y="468"/>
                  </a:lnTo>
                  <a:lnTo>
                    <a:pt x="1228" y="458"/>
                  </a:lnTo>
                  <a:lnTo>
                    <a:pt x="1228" y="448"/>
                  </a:lnTo>
                  <a:lnTo>
                    <a:pt x="1220" y="440"/>
                  </a:lnTo>
                  <a:lnTo>
                    <a:pt x="1214" y="432"/>
                  </a:lnTo>
                  <a:lnTo>
                    <a:pt x="1202" y="416"/>
                  </a:lnTo>
                  <a:lnTo>
                    <a:pt x="1200" y="414"/>
                  </a:lnTo>
                  <a:lnTo>
                    <a:pt x="1200" y="412"/>
                  </a:lnTo>
                  <a:lnTo>
                    <a:pt x="1196" y="392"/>
                  </a:lnTo>
                  <a:lnTo>
                    <a:pt x="1184" y="382"/>
                  </a:lnTo>
                  <a:lnTo>
                    <a:pt x="1184" y="384"/>
                  </a:lnTo>
                  <a:lnTo>
                    <a:pt x="1162" y="364"/>
                  </a:lnTo>
                  <a:lnTo>
                    <a:pt x="1162" y="366"/>
                  </a:lnTo>
                  <a:lnTo>
                    <a:pt x="1164" y="392"/>
                  </a:lnTo>
                  <a:lnTo>
                    <a:pt x="1164" y="394"/>
                  </a:lnTo>
                  <a:lnTo>
                    <a:pt x="1152" y="400"/>
                  </a:lnTo>
                  <a:lnTo>
                    <a:pt x="1152" y="416"/>
                  </a:lnTo>
                  <a:lnTo>
                    <a:pt x="1152" y="418"/>
                  </a:lnTo>
                  <a:lnTo>
                    <a:pt x="1124" y="428"/>
                  </a:lnTo>
                  <a:lnTo>
                    <a:pt x="1114" y="406"/>
                  </a:lnTo>
                  <a:lnTo>
                    <a:pt x="1108" y="404"/>
                  </a:lnTo>
                  <a:lnTo>
                    <a:pt x="1100" y="414"/>
                  </a:lnTo>
                  <a:lnTo>
                    <a:pt x="1094" y="430"/>
                  </a:lnTo>
                  <a:lnTo>
                    <a:pt x="1074" y="436"/>
                  </a:lnTo>
                  <a:lnTo>
                    <a:pt x="1062" y="428"/>
                  </a:lnTo>
                  <a:lnTo>
                    <a:pt x="1046" y="422"/>
                  </a:lnTo>
                  <a:lnTo>
                    <a:pt x="1042" y="400"/>
                  </a:lnTo>
                  <a:lnTo>
                    <a:pt x="1036" y="386"/>
                  </a:lnTo>
                  <a:lnTo>
                    <a:pt x="1026" y="382"/>
                  </a:lnTo>
                  <a:lnTo>
                    <a:pt x="1024" y="380"/>
                  </a:lnTo>
                  <a:lnTo>
                    <a:pt x="1018" y="372"/>
                  </a:lnTo>
                  <a:lnTo>
                    <a:pt x="1010" y="360"/>
                  </a:lnTo>
                  <a:lnTo>
                    <a:pt x="1000" y="344"/>
                  </a:lnTo>
                  <a:lnTo>
                    <a:pt x="990" y="344"/>
                  </a:lnTo>
                  <a:lnTo>
                    <a:pt x="974" y="350"/>
                  </a:lnTo>
                  <a:lnTo>
                    <a:pt x="972" y="352"/>
                  </a:lnTo>
                  <a:lnTo>
                    <a:pt x="932" y="348"/>
                  </a:lnTo>
                  <a:lnTo>
                    <a:pt x="900" y="342"/>
                  </a:lnTo>
                  <a:lnTo>
                    <a:pt x="884" y="332"/>
                  </a:lnTo>
                  <a:lnTo>
                    <a:pt x="860" y="324"/>
                  </a:lnTo>
                  <a:lnTo>
                    <a:pt x="838" y="318"/>
                  </a:lnTo>
                  <a:lnTo>
                    <a:pt x="832" y="314"/>
                  </a:lnTo>
                  <a:lnTo>
                    <a:pt x="828" y="312"/>
                  </a:lnTo>
                  <a:lnTo>
                    <a:pt x="824" y="308"/>
                  </a:lnTo>
                  <a:lnTo>
                    <a:pt x="820" y="308"/>
                  </a:lnTo>
                  <a:lnTo>
                    <a:pt x="804" y="300"/>
                  </a:lnTo>
                  <a:lnTo>
                    <a:pt x="804" y="298"/>
                  </a:lnTo>
                  <a:lnTo>
                    <a:pt x="796" y="290"/>
                  </a:lnTo>
                  <a:lnTo>
                    <a:pt x="794" y="282"/>
                  </a:lnTo>
                  <a:lnTo>
                    <a:pt x="788" y="272"/>
                  </a:lnTo>
                  <a:lnTo>
                    <a:pt x="776" y="268"/>
                  </a:lnTo>
                  <a:lnTo>
                    <a:pt x="772" y="270"/>
                  </a:lnTo>
                  <a:lnTo>
                    <a:pt x="768" y="274"/>
                  </a:lnTo>
                  <a:lnTo>
                    <a:pt x="766" y="276"/>
                  </a:lnTo>
                  <a:lnTo>
                    <a:pt x="760" y="280"/>
                  </a:lnTo>
                  <a:lnTo>
                    <a:pt x="756" y="280"/>
                  </a:lnTo>
                  <a:lnTo>
                    <a:pt x="750" y="282"/>
                  </a:lnTo>
                  <a:lnTo>
                    <a:pt x="746" y="280"/>
                  </a:lnTo>
                  <a:lnTo>
                    <a:pt x="740" y="276"/>
                  </a:lnTo>
                  <a:lnTo>
                    <a:pt x="736" y="272"/>
                  </a:lnTo>
                  <a:lnTo>
                    <a:pt x="720" y="256"/>
                  </a:lnTo>
                  <a:lnTo>
                    <a:pt x="714" y="246"/>
                  </a:lnTo>
                  <a:lnTo>
                    <a:pt x="708" y="238"/>
                  </a:lnTo>
                  <a:lnTo>
                    <a:pt x="704" y="232"/>
                  </a:lnTo>
                  <a:lnTo>
                    <a:pt x="698" y="224"/>
                  </a:lnTo>
                  <a:lnTo>
                    <a:pt x="692" y="216"/>
                  </a:lnTo>
                  <a:lnTo>
                    <a:pt x="690" y="206"/>
                  </a:lnTo>
                  <a:lnTo>
                    <a:pt x="692" y="196"/>
                  </a:lnTo>
                  <a:lnTo>
                    <a:pt x="702" y="178"/>
                  </a:lnTo>
                  <a:lnTo>
                    <a:pt x="708" y="160"/>
                  </a:lnTo>
                  <a:lnTo>
                    <a:pt x="710" y="148"/>
                  </a:lnTo>
                  <a:lnTo>
                    <a:pt x="706" y="128"/>
                  </a:lnTo>
                  <a:lnTo>
                    <a:pt x="694" y="118"/>
                  </a:lnTo>
                  <a:lnTo>
                    <a:pt x="696" y="104"/>
                  </a:lnTo>
                  <a:lnTo>
                    <a:pt x="698" y="96"/>
                  </a:lnTo>
                  <a:lnTo>
                    <a:pt x="700" y="90"/>
                  </a:lnTo>
                  <a:lnTo>
                    <a:pt x="704" y="86"/>
                  </a:lnTo>
                  <a:lnTo>
                    <a:pt x="708" y="84"/>
                  </a:lnTo>
                  <a:lnTo>
                    <a:pt x="712" y="84"/>
                  </a:lnTo>
                  <a:lnTo>
                    <a:pt x="712" y="80"/>
                  </a:lnTo>
                  <a:lnTo>
                    <a:pt x="712" y="78"/>
                  </a:lnTo>
                  <a:lnTo>
                    <a:pt x="712" y="62"/>
                  </a:lnTo>
                  <a:lnTo>
                    <a:pt x="712" y="44"/>
                  </a:lnTo>
                  <a:lnTo>
                    <a:pt x="710" y="42"/>
                  </a:lnTo>
                  <a:lnTo>
                    <a:pt x="708" y="40"/>
                  </a:lnTo>
                  <a:lnTo>
                    <a:pt x="706" y="40"/>
                  </a:lnTo>
                  <a:lnTo>
                    <a:pt x="692" y="30"/>
                  </a:lnTo>
                  <a:lnTo>
                    <a:pt x="680" y="20"/>
                  </a:lnTo>
                  <a:lnTo>
                    <a:pt x="642" y="14"/>
                  </a:lnTo>
                  <a:lnTo>
                    <a:pt x="630" y="4"/>
                  </a:lnTo>
                  <a:lnTo>
                    <a:pt x="608" y="4"/>
                  </a:lnTo>
                  <a:lnTo>
                    <a:pt x="602" y="6"/>
                  </a:lnTo>
                  <a:lnTo>
                    <a:pt x="596" y="10"/>
                  </a:lnTo>
                  <a:lnTo>
                    <a:pt x="594" y="10"/>
                  </a:lnTo>
                  <a:lnTo>
                    <a:pt x="576" y="16"/>
                  </a:lnTo>
                  <a:lnTo>
                    <a:pt x="532" y="16"/>
                  </a:lnTo>
                  <a:lnTo>
                    <a:pt x="524" y="20"/>
                  </a:lnTo>
                  <a:lnTo>
                    <a:pt x="518" y="24"/>
                  </a:lnTo>
                  <a:lnTo>
                    <a:pt x="508" y="28"/>
                  </a:lnTo>
                  <a:lnTo>
                    <a:pt x="492" y="34"/>
                  </a:lnTo>
                  <a:lnTo>
                    <a:pt x="472" y="40"/>
                  </a:lnTo>
                  <a:lnTo>
                    <a:pt x="470" y="40"/>
                  </a:lnTo>
                  <a:lnTo>
                    <a:pt x="440" y="36"/>
                  </a:lnTo>
                  <a:lnTo>
                    <a:pt x="438" y="36"/>
                  </a:lnTo>
                  <a:lnTo>
                    <a:pt x="428" y="36"/>
                  </a:lnTo>
                  <a:lnTo>
                    <a:pt x="410" y="40"/>
                  </a:lnTo>
                  <a:lnTo>
                    <a:pt x="374" y="44"/>
                  </a:lnTo>
                  <a:lnTo>
                    <a:pt x="372" y="44"/>
                  </a:lnTo>
                  <a:lnTo>
                    <a:pt x="356" y="36"/>
                  </a:lnTo>
                  <a:lnTo>
                    <a:pt x="340" y="36"/>
                  </a:lnTo>
                  <a:lnTo>
                    <a:pt x="330" y="32"/>
                  </a:lnTo>
                  <a:lnTo>
                    <a:pt x="320" y="20"/>
                  </a:lnTo>
                  <a:lnTo>
                    <a:pt x="318" y="20"/>
                  </a:lnTo>
                  <a:lnTo>
                    <a:pt x="316" y="12"/>
                  </a:lnTo>
                  <a:lnTo>
                    <a:pt x="314" y="8"/>
                  </a:lnTo>
                  <a:lnTo>
                    <a:pt x="310" y="4"/>
                  </a:lnTo>
                  <a:lnTo>
                    <a:pt x="302" y="0"/>
                  </a:lnTo>
                  <a:lnTo>
                    <a:pt x="296" y="8"/>
                  </a:lnTo>
                  <a:lnTo>
                    <a:pt x="270" y="20"/>
                  </a:lnTo>
                  <a:lnTo>
                    <a:pt x="268" y="20"/>
                  </a:lnTo>
                  <a:lnTo>
                    <a:pt x="236" y="22"/>
                  </a:lnTo>
                  <a:lnTo>
                    <a:pt x="226" y="20"/>
                  </a:lnTo>
                  <a:lnTo>
                    <a:pt x="210" y="16"/>
                  </a:lnTo>
                  <a:lnTo>
                    <a:pt x="184" y="12"/>
                  </a:lnTo>
                  <a:lnTo>
                    <a:pt x="182" y="12"/>
                  </a:lnTo>
                  <a:lnTo>
                    <a:pt x="166" y="4"/>
                  </a:lnTo>
                  <a:lnTo>
                    <a:pt x="152" y="4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6" name="Freeform 11"/>
            <p:cNvSpPr/>
            <p:nvPr/>
          </p:nvSpPr>
          <p:spPr bwMode="auto">
            <a:xfrm>
              <a:off x="2309427" y="3383580"/>
              <a:ext cx="1016864" cy="1059830"/>
            </a:xfrm>
            <a:custGeom>
              <a:gdLst>
                <a:gd fmla="*/ 2147483646 w 568" name="T0"/>
                <a:gd fmla="*/ 2147483646 h 592" name="T1"/>
                <a:gd fmla="*/ 2147483646 w 568" name="T2"/>
                <a:gd fmla="*/ 2147483646 h 592" name="T3"/>
                <a:gd fmla="*/ 2147483646 w 568" name="T4"/>
                <a:gd fmla="*/ 2147483646 h 592" name="T5"/>
                <a:gd fmla="*/ 2147483646 w 568" name="T6"/>
                <a:gd fmla="*/ 2147483646 h 592" name="T7"/>
                <a:gd fmla="*/ 2147483646 w 568" name="T8"/>
                <a:gd fmla="*/ 2147483646 h 592" name="T9"/>
                <a:gd fmla="*/ 2147483646 w 568" name="T10"/>
                <a:gd fmla="*/ 2147483646 h 592" name="T11"/>
                <a:gd fmla="*/ 2147483646 w 568" name="T12"/>
                <a:gd fmla="*/ 2147483646 h 592" name="T13"/>
                <a:gd fmla="*/ 2147483646 w 568" name="T14"/>
                <a:gd fmla="*/ 2147483646 h 592" name="T15"/>
                <a:gd fmla="*/ 2147483646 w 568" name="T16"/>
                <a:gd fmla="*/ 2147483646 h 592" name="T17"/>
                <a:gd fmla="*/ 2147483646 w 568" name="T18"/>
                <a:gd fmla="*/ 2147483646 h 592" name="T19"/>
                <a:gd fmla="*/ 2147483646 w 568" name="T20"/>
                <a:gd fmla="*/ 2147483646 h 592" name="T21"/>
                <a:gd fmla="*/ 2147483646 w 568" name="T22"/>
                <a:gd fmla="*/ 2147483646 h 592" name="T23"/>
                <a:gd fmla="*/ 2147483646 w 568" name="T24"/>
                <a:gd fmla="*/ 2147483646 h 592" name="T25"/>
                <a:gd fmla="*/ 2147483646 w 568" name="T26"/>
                <a:gd fmla="*/ 2147483646 h 592" name="T27"/>
                <a:gd fmla="*/ 2147483646 w 568" name="T28"/>
                <a:gd fmla="*/ 2147483646 h 592" name="T29"/>
                <a:gd fmla="*/ 2147483646 w 568" name="T30"/>
                <a:gd fmla="*/ 2147483646 h 592" name="T31"/>
                <a:gd fmla="*/ 2147483646 w 568" name="T32"/>
                <a:gd fmla="*/ 2147483646 h 592" name="T33"/>
                <a:gd fmla="*/ 2147483646 w 568" name="T34"/>
                <a:gd fmla="*/ 2147483646 h 592" name="T35"/>
                <a:gd fmla="*/ 2147483646 w 568" name="T36"/>
                <a:gd fmla="*/ 2147483646 h 592" name="T37"/>
                <a:gd fmla="*/ 2147483646 w 568" name="T38"/>
                <a:gd fmla="*/ 2147483646 h 592" name="T39"/>
                <a:gd fmla="*/ 2147483646 w 568" name="T40"/>
                <a:gd fmla="*/ 2147483646 h 592" name="T41"/>
                <a:gd fmla="*/ 2147483646 w 568" name="T42"/>
                <a:gd fmla="*/ 2147483646 h 592" name="T43"/>
                <a:gd fmla="*/ 2147483646 w 568" name="T44"/>
                <a:gd fmla="*/ 2147483646 h 592" name="T45"/>
                <a:gd fmla="*/ 2147483646 w 568" name="T46"/>
                <a:gd fmla="*/ 2147483646 h 592" name="T47"/>
                <a:gd fmla="*/ 2147483646 w 568" name="T48"/>
                <a:gd fmla="*/ 2147483646 h 592" name="T49"/>
                <a:gd fmla="*/ 2147483646 w 568" name="T50"/>
                <a:gd fmla="*/ 2147483646 h 592" name="T51"/>
                <a:gd fmla="*/ 2147483646 w 568" name="T52"/>
                <a:gd fmla="*/ 2147483646 h 592" name="T53"/>
                <a:gd fmla="*/ 2147483646 w 568" name="T54"/>
                <a:gd fmla="*/ 2147483646 h 592" name="T55"/>
                <a:gd fmla="*/ 2147483646 w 568" name="T56"/>
                <a:gd fmla="*/ 2147483646 h 592" name="T57"/>
                <a:gd fmla="*/ 2147483646 w 568" name="T58"/>
                <a:gd fmla="*/ 2147483646 h 592" name="T59"/>
                <a:gd fmla="*/ 2147483646 w 568" name="T60"/>
                <a:gd fmla="*/ 2147483646 h 592" name="T61"/>
                <a:gd fmla="*/ 2147483646 w 568" name="T62"/>
                <a:gd fmla="*/ 2147483646 h 592" name="T63"/>
                <a:gd fmla="*/ 2147483646 w 568" name="T64"/>
                <a:gd fmla="*/ 2147483646 h 592" name="T65"/>
                <a:gd fmla="*/ 2147483646 w 568" name="T66"/>
                <a:gd fmla="*/ 2147483646 h 592" name="T67"/>
                <a:gd fmla="*/ 2147483646 w 568" name="T68"/>
                <a:gd fmla="*/ 2147483646 h 592" name="T69"/>
                <a:gd fmla="*/ 2147483646 w 568" name="T70"/>
                <a:gd fmla="*/ 2147483646 h 592" name="T71"/>
                <a:gd fmla="*/ 2147483646 w 568" name="T72"/>
                <a:gd fmla="*/ 2147483646 h 592" name="T73"/>
                <a:gd fmla="*/ 2147483646 w 568" name="T74"/>
                <a:gd fmla="*/ 2147483646 h 592" name="T75"/>
                <a:gd fmla="*/ 2147483646 w 568" name="T76"/>
                <a:gd fmla="*/ 2147483646 h 592" name="T77"/>
                <a:gd fmla="*/ 2147483646 w 568" name="T78"/>
                <a:gd fmla="*/ 2147483646 h 592" name="T79"/>
                <a:gd fmla="*/ 2147483646 w 568" name="T80"/>
                <a:gd fmla="*/ 2147483646 h 592" name="T81"/>
                <a:gd fmla="*/ 2147483646 w 568" name="T82"/>
                <a:gd fmla="*/ 2147483646 h 592" name="T83"/>
                <a:gd fmla="*/ 2147483646 w 568" name="T84"/>
                <a:gd fmla="*/ 0 h 592" name="T85"/>
                <a:gd fmla="*/ 2147483646 w 568" name="T86"/>
                <a:gd fmla="*/ 2147483646 h 592" name="T87"/>
                <a:gd fmla="*/ 2147483646 w 568" name="T88"/>
                <a:gd fmla="*/ 2147483646 h 592" name="T89"/>
                <a:gd fmla="*/ 2147483646 w 568" name="T90"/>
                <a:gd fmla="*/ 2147483646 h 592" name="T91"/>
                <a:gd fmla="*/ 2147483646 w 568" name="T92"/>
                <a:gd fmla="*/ 2147483646 h 592" name="T93"/>
                <a:gd fmla="*/ 2147483646 w 568" name="T94"/>
                <a:gd fmla="*/ 2147483646 h 592" name="T95"/>
                <a:gd fmla="*/ 2147483646 w 568" name="T96"/>
                <a:gd fmla="*/ 2147483646 h 592" name="T97"/>
                <a:gd fmla="*/ 2147483646 w 568" name="T98"/>
                <a:gd fmla="*/ 2147483646 h 592" name="T99"/>
                <a:gd fmla="*/ 2147483646 w 568" name="T100"/>
                <a:gd fmla="*/ 2147483646 h 592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b" l="0" r="r" t="0"/>
              <a:pathLst>
                <a:path h="592" w="568">
                  <a:moveTo>
                    <a:pt x="4" y="364"/>
                  </a:moveTo>
                  <a:lnTo>
                    <a:pt x="0" y="374"/>
                  </a:lnTo>
                  <a:lnTo>
                    <a:pt x="10" y="372"/>
                  </a:lnTo>
                  <a:lnTo>
                    <a:pt x="18" y="366"/>
                  </a:lnTo>
                  <a:lnTo>
                    <a:pt x="20" y="364"/>
                  </a:lnTo>
                  <a:lnTo>
                    <a:pt x="52" y="360"/>
                  </a:lnTo>
                  <a:lnTo>
                    <a:pt x="74" y="350"/>
                  </a:lnTo>
                  <a:lnTo>
                    <a:pt x="82" y="362"/>
                  </a:lnTo>
                  <a:lnTo>
                    <a:pt x="84" y="362"/>
                  </a:lnTo>
                  <a:lnTo>
                    <a:pt x="74" y="378"/>
                  </a:lnTo>
                  <a:lnTo>
                    <a:pt x="84" y="388"/>
                  </a:lnTo>
                  <a:lnTo>
                    <a:pt x="84" y="390"/>
                  </a:lnTo>
                  <a:lnTo>
                    <a:pt x="84" y="392"/>
                  </a:lnTo>
                  <a:lnTo>
                    <a:pt x="76" y="426"/>
                  </a:lnTo>
                  <a:lnTo>
                    <a:pt x="98" y="440"/>
                  </a:lnTo>
                  <a:lnTo>
                    <a:pt x="136" y="442"/>
                  </a:lnTo>
                  <a:lnTo>
                    <a:pt x="130" y="450"/>
                  </a:lnTo>
                  <a:lnTo>
                    <a:pt x="104" y="486"/>
                  </a:lnTo>
                  <a:lnTo>
                    <a:pt x="98" y="496"/>
                  </a:lnTo>
                  <a:lnTo>
                    <a:pt x="96" y="502"/>
                  </a:lnTo>
                  <a:lnTo>
                    <a:pt x="110" y="506"/>
                  </a:lnTo>
                  <a:lnTo>
                    <a:pt x="122" y="508"/>
                  </a:lnTo>
                  <a:lnTo>
                    <a:pt x="132" y="510"/>
                  </a:lnTo>
                  <a:lnTo>
                    <a:pt x="140" y="516"/>
                  </a:lnTo>
                  <a:lnTo>
                    <a:pt x="144" y="520"/>
                  </a:lnTo>
                  <a:lnTo>
                    <a:pt x="152" y="534"/>
                  </a:lnTo>
                  <a:lnTo>
                    <a:pt x="158" y="550"/>
                  </a:lnTo>
                  <a:lnTo>
                    <a:pt x="180" y="562"/>
                  </a:lnTo>
                  <a:lnTo>
                    <a:pt x="192" y="564"/>
                  </a:lnTo>
                  <a:lnTo>
                    <a:pt x="220" y="540"/>
                  </a:lnTo>
                  <a:lnTo>
                    <a:pt x="236" y="562"/>
                  </a:lnTo>
                  <a:lnTo>
                    <a:pt x="236" y="564"/>
                  </a:lnTo>
                  <a:lnTo>
                    <a:pt x="240" y="584"/>
                  </a:lnTo>
                  <a:lnTo>
                    <a:pt x="252" y="586"/>
                  </a:lnTo>
                  <a:lnTo>
                    <a:pt x="272" y="592"/>
                  </a:lnTo>
                  <a:lnTo>
                    <a:pt x="276" y="592"/>
                  </a:lnTo>
                  <a:lnTo>
                    <a:pt x="276" y="590"/>
                  </a:lnTo>
                  <a:lnTo>
                    <a:pt x="272" y="570"/>
                  </a:lnTo>
                  <a:lnTo>
                    <a:pt x="272" y="568"/>
                  </a:lnTo>
                  <a:lnTo>
                    <a:pt x="262" y="522"/>
                  </a:lnTo>
                  <a:lnTo>
                    <a:pt x="262" y="520"/>
                  </a:lnTo>
                  <a:lnTo>
                    <a:pt x="268" y="488"/>
                  </a:lnTo>
                  <a:lnTo>
                    <a:pt x="270" y="488"/>
                  </a:lnTo>
                  <a:lnTo>
                    <a:pt x="272" y="488"/>
                  </a:lnTo>
                  <a:lnTo>
                    <a:pt x="294" y="490"/>
                  </a:lnTo>
                  <a:lnTo>
                    <a:pt x="320" y="470"/>
                  </a:lnTo>
                  <a:lnTo>
                    <a:pt x="324" y="472"/>
                  </a:lnTo>
                  <a:lnTo>
                    <a:pt x="342" y="486"/>
                  </a:lnTo>
                  <a:lnTo>
                    <a:pt x="352" y="498"/>
                  </a:lnTo>
                  <a:lnTo>
                    <a:pt x="362" y="490"/>
                  </a:lnTo>
                  <a:lnTo>
                    <a:pt x="378" y="474"/>
                  </a:lnTo>
                  <a:lnTo>
                    <a:pt x="378" y="472"/>
                  </a:lnTo>
                  <a:lnTo>
                    <a:pt x="380" y="472"/>
                  </a:lnTo>
                  <a:lnTo>
                    <a:pt x="420" y="482"/>
                  </a:lnTo>
                  <a:lnTo>
                    <a:pt x="438" y="468"/>
                  </a:lnTo>
                  <a:lnTo>
                    <a:pt x="438" y="466"/>
                  </a:lnTo>
                  <a:lnTo>
                    <a:pt x="440" y="466"/>
                  </a:lnTo>
                  <a:lnTo>
                    <a:pt x="458" y="470"/>
                  </a:lnTo>
                  <a:lnTo>
                    <a:pt x="512" y="422"/>
                  </a:lnTo>
                  <a:lnTo>
                    <a:pt x="528" y="426"/>
                  </a:lnTo>
                  <a:lnTo>
                    <a:pt x="530" y="428"/>
                  </a:lnTo>
                  <a:lnTo>
                    <a:pt x="532" y="428"/>
                  </a:lnTo>
                  <a:lnTo>
                    <a:pt x="536" y="436"/>
                  </a:lnTo>
                  <a:lnTo>
                    <a:pt x="540" y="432"/>
                  </a:lnTo>
                  <a:lnTo>
                    <a:pt x="540" y="430"/>
                  </a:lnTo>
                  <a:lnTo>
                    <a:pt x="556" y="422"/>
                  </a:lnTo>
                  <a:lnTo>
                    <a:pt x="568" y="410"/>
                  </a:lnTo>
                  <a:lnTo>
                    <a:pt x="566" y="386"/>
                  </a:lnTo>
                  <a:lnTo>
                    <a:pt x="564" y="382"/>
                  </a:lnTo>
                  <a:lnTo>
                    <a:pt x="548" y="388"/>
                  </a:lnTo>
                  <a:lnTo>
                    <a:pt x="542" y="392"/>
                  </a:lnTo>
                  <a:lnTo>
                    <a:pt x="534" y="392"/>
                  </a:lnTo>
                  <a:lnTo>
                    <a:pt x="516" y="392"/>
                  </a:lnTo>
                  <a:lnTo>
                    <a:pt x="510" y="390"/>
                  </a:lnTo>
                  <a:lnTo>
                    <a:pt x="504" y="386"/>
                  </a:lnTo>
                  <a:lnTo>
                    <a:pt x="504" y="360"/>
                  </a:lnTo>
                  <a:lnTo>
                    <a:pt x="496" y="358"/>
                  </a:lnTo>
                  <a:lnTo>
                    <a:pt x="492" y="356"/>
                  </a:lnTo>
                  <a:lnTo>
                    <a:pt x="488" y="358"/>
                  </a:lnTo>
                  <a:lnTo>
                    <a:pt x="484" y="360"/>
                  </a:lnTo>
                  <a:lnTo>
                    <a:pt x="472" y="364"/>
                  </a:lnTo>
                  <a:lnTo>
                    <a:pt x="468" y="364"/>
                  </a:lnTo>
                  <a:lnTo>
                    <a:pt x="468" y="362"/>
                  </a:lnTo>
                  <a:lnTo>
                    <a:pt x="462" y="350"/>
                  </a:lnTo>
                  <a:lnTo>
                    <a:pt x="460" y="340"/>
                  </a:lnTo>
                  <a:lnTo>
                    <a:pt x="468" y="310"/>
                  </a:lnTo>
                  <a:lnTo>
                    <a:pt x="468" y="308"/>
                  </a:lnTo>
                  <a:lnTo>
                    <a:pt x="476" y="294"/>
                  </a:lnTo>
                  <a:lnTo>
                    <a:pt x="452" y="274"/>
                  </a:lnTo>
                  <a:lnTo>
                    <a:pt x="452" y="272"/>
                  </a:lnTo>
                  <a:lnTo>
                    <a:pt x="452" y="248"/>
                  </a:lnTo>
                  <a:lnTo>
                    <a:pt x="464" y="212"/>
                  </a:lnTo>
                  <a:lnTo>
                    <a:pt x="456" y="192"/>
                  </a:lnTo>
                  <a:lnTo>
                    <a:pt x="450" y="190"/>
                  </a:lnTo>
                  <a:lnTo>
                    <a:pt x="440" y="190"/>
                  </a:lnTo>
                  <a:lnTo>
                    <a:pt x="432" y="204"/>
                  </a:lnTo>
                  <a:lnTo>
                    <a:pt x="420" y="196"/>
                  </a:lnTo>
                  <a:lnTo>
                    <a:pt x="410" y="190"/>
                  </a:lnTo>
                  <a:lnTo>
                    <a:pt x="400" y="168"/>
                  </a:lnTo>
                  <a:lnTo>
                    <a:pt x="398" y="152"/>
                  </a:lnTo>
                  <a:lnTo>
                    <a:pt x="398" y="150"/>
                  </a:lnTo>
                  <a:lnTo>
                    <a:pt x="396" y="148"/>
                  </a:lnTo>
                  <a:lnTo>
                    <a:pt x="400" y="148"/>
                  </a:lnTo>
                  <a:lnTo>
                    <a:pt x="410" y="132"/>
                  </a:lnTo>
                  <a:lnTo>
                    <a:pt x="412" y="132"/>
                  </a:lnTo>
                  <a:lnTo>
                    <a:pt x="420" y="130"/>
                  </a:lnTo>
                  <a:lnTo>
                    <a:pt x="430" y="128"/>
                  </a:lnTo>
                  <a:lnTo>
                    <a:pt x="472" y="126"/>
                  </a:lnTo>
                  <a:lnTo>
                    <a:pt x="478" y="128"/>
                  </a:lnTo>
                  <a:lnTo>
                    <a:pt x="480" y="128"/>
                  </a:lnTo>
                  <a:lnTo>
                    <a:pt x="486" y="132"/>
                  </a:lnTo>
                  <a:lnTo>
                    <a:pt x="496" y="126"/>
                  </a:lnTo>
                  <a:lnTo>
                    <a:pt x="506" y="120"/>
                  </a:lnTo>
                  <a:lnTo>
                    <a:pt x="512" y="112"/>
                  </a:lnTo>
                  <a:lnTo>
                    <a:pt x="512" y="108"/>
                  </a:lnTo>
                  <a:lnTo>
                    <a:pt x="512" y="90"/>
                  </a:lnTo>
                  <a:lnTo>
                    <a:pt x="502" y="88"/>
                  </a:lnTo>
                  <a:lnTo>
                    <a:pt x="486" y="94"/>
                  </a:lnTo>
                  <a:lnTo>
                    <a:pt x="478" y="100"/>
                  </a:lnTo>
                  <a:lnTo>
                    <a:pt x="474" y="102"/>
                  </a:lnTo>
                  <a:lnTo>
                    <a:pt x="470" y="104"/>
                  </a:lnTo>
                  <a:lnTo>
                    <a:pt x="466" y="102"/>
                  </a:lnTo>
                  <a:lnTo>
                    <a:pt x="462" y="100"/>
                  </a:lnTo>
                  <a:lnTo>
                    <a:pt x="454" y="90"/>
                  </a:lnTo>
                  <a:lnTo>
                    <a:pt x="454" y="88"/>
                  </a:lnTo>
                  <a:lnTo>
                    <a:pt x="452" y="78"/>
                  </a:lnTo>
                  <a:lnTo>
                    <a:pt x="452" y="76"/>
                  </a:lnTo>
                  <a:lnTo>
                    <a:pt x="454" y="66"/>
                  </a:lnTo>
                  <a:lnTo>
                    <a:pt x="444" y="44"/>
                  </a:lnTo>
                  <a:lnTo>
                    <a:pt x="428" y="48"/>
                  </a:lnTo>
                  <a:lnTo>
                    <a:pt x="420" y="56"/>
                  </a:lnTo>
                  <a:lnTo>
                    <a:pt x="424" y="80"/>
                  </a:lnTo>
                  <a:lnTo>
                    <a:pt x="396" y="68"/>
                  </a:lnTo>
                  <a:lnTo>
                    <a:pt x="404" y="82"/>
                  </a:lnTo>
                  <a:lnTo>
                    <a:pt x="404" y="84"/>
                  </a:lnTo>
                  <a:lnTo>
                    <a:pt x="402" y="100"/>
                  </a:lnTo>
                  <a:lnTo>
                    <a:pt x="402" y="102"/>
                  </a:lnTo>
                  <a:lnTo>
                    <a:pt x="400" y="102"/>
                  </a:lnTo>
                  <a:lnTo>
                    <a:pt x="386" y="124"/>
                  </a:lnTo>
                  <a:lnTo>
                    <a:pt x="360" y="138"/>
                  </a:lnTo>
                  <a:lnTo>
                    <a:pt x="358" y="152"/>
                  </a:lnTo>
                  <a:lnTo>
                    <a:pt x="360" y="160"/>
                  </a:lnTo>
                  <a:lnTo>
                    <a:pt x="364" y="170"/>
                  </a:lnTo>
                  <a:lnTo>
                    <a:pt x="366" y="170"/>
                  </a:lnTo>
                  <a:lnTo>
                    <a:pt x="366" y="172"/>
                  </a:lnTo>
                  <a:lnTo>
                    <a:pt x="368" y="192"/>
                  </a:lnTo>
                  <a:lnTo>
                    <a:pt x="368" y="194"/>
                  </a:lnTo>
                  <a:lnTo>
                    <a:pt x="366" y="196"/>
                  </a:lnTo>
                  <a:lnTo>
                    <a:pt x="356" y="208"/>
                  </a:lnTo>
                  <a:lnTo>
                    <a:pt x="348" y="214"/>
                  </a:lnTo>
                  <a:lnTo>
                    <a:pt x="346" y="214"/>
                  </a:lnTo>
                  <a:lnTo>
                    <a:pt x="344" y="214"/>
                  </a:lnTo>
                  <a:lnTo>
                    <a:pt x="326" y="210"/>
                  </a:lnTo>
                  <a:lnTo>
                    <a:pt x="322" y="210"/>
                  </a:lnTo>
                  <a:lnTo>
                    <a:pt x="316" y="214"/>
                  </a:lnTo>
                  <a:lnTo>
                    <a:pt x="308" y="224"/>
                  </a:lnTo>
                  <a:lnTo>
                    <a:pt x="300" y="232"/>
                  </a:lnTo>
                  <a:lnTo>
                    <a:pt x="298" y="236"/>
                  </a:lnTo>
                  <a:lnTo>
                    <a:pt x="294" y="238"/>
                  </a:lnTo>
                  <a:lnTo>
                    <a:pt x="288" y="240"/>
                  </a:lnTo>
                  <a:lnTo>
                    <a:pt x="282" y="238"/>
                  </a:lnTo>
                  <a:lnTo>
                    <a:pt x="280" y="238"/>
                  </a:lnTo>
                  <a:lnTo>
                    <a:pt x="278" y="234"/>
                  </a:lnTo>
                  <a:lnTo>
                    <a:pt x="276" y="230"/>
                  </a:lnTo>
                  <a:lnTo>
                    <a:pt x="276" y="224"/>
                  </a:lnTo>
                  <a:lnTo>
                    <a:pt x="276" y="220"/>
                  </a:lnTo>
                  <a:lnTo>
                    <a:pt x="276" y="214"/>
                  </a:lnTo>
                  <a:lnTo>
                    <a:pt x="272" y="218"/>
                  </a:lnTo>
                  <a:lnTo>
                    <a:pt x="270" y="220"/>
                  </a:lnTo>
                  <a:lnTo>
                    <a:pt x="264" y="222"/>
                  </a:lnTo>
                  <a:lnTo>
                    <a:pt x="260" y="218"/>
                  </a:lnTo>
                  <a:lnTo>
                    <a:pt x="258" y="212"/>
                  </a:lnTo>
                  <a:lnTo>
                    <a:pt x="256" y="192"/>
                  </a:lnTo>
                  <a:lnTo>
                    <a:pt x="252" y="176"/>
                  </a:lnTo>
                  <a:lnTo>
                    <a:pt x="244" y="168"/>
                  </a:lnTo>
                  <a:lnTo>
                    <a:pt x="244" y="166"/>
                  </a:lnTo>
                  <a:lnTo>
                    <a:pt x="226" y="128"/>
                  </a:lnTo>
                  <a:lnTo>
                    <a:pt x="220" y="116"/>
                  </a:lnTo>
                  <a:lnTo>
                    <a:pt x="220" y="114"/>
                  </a:lnTo>
                  <a:lnTo>
                    <a:pt x="216" y="94"/>
                  </a:lnTo>
                  <a:lnTo>
                    <a:pt x="214" y="90"/>
                  </a:lnTo>
                  <a:lnTo>
                    <a:pt x="212" y="92"/>
                  </a:lnTo>
                  <a:lnTo>
                    <a:pt x="204" y="100"/>
                  </a:lnTo>
                  <a:lnTo>
                    <a:pt x="200" y="104"/>
                  </a:lnTo>
                  <a:lnTo>
                    <a:pt x="196" y="102"/>
                  </a:lnTo>
                  <a:lnTo>
                    <a:pt x="188" y="96"/>
                  </a:lnTo>
                  <a:lnTo>
                    <a:pt x="176" y="90"/>
                  </a:lnTo>
                  <a:lnTo>
                    <a:pt x="174" y="88"/>
                  </a:lnTo>
                  <a:lnTo>
                    <a:pt x="172" y="88"/>
                  </a:lnTo>
                  <a:lnTo>
                    <a:pt x="172" y="86"/>
                  </a:lnTo>
                  <a:lnTo>
                    <a:pt x="172" y="70"/>
                  </a:lnTo>
                  <a:lnTo>
                    <a:pt x="168" y="58"/>
                  </a:lnTo>
                  <a:lnTo>
                    <a:pt x="162" y="42"/>
                  </a:lnTo>
                  <a:lnTo>
                    <a:pt x="156" y="42"/>
                  </a:lnTo>
                  <a:lnTo>
                    <a:pt x="156" y="50"/>
                  </a:lnTo>
                  <a:lnTo>
                    <a:pt x="154" y="58"/>
                  </a:lnTo>
                  <a:lnTo>
                    <a:pt x="150" y="64"/>
                  </a:lnTo>
                  <a:lnTo>
                    <a:pt x="144" y="70"/>
                  </a:lnTo>
                  <a:lnTo>
                    <a:pt x="142" y="78"/>
                  </a:lnTo>
                  <a:lnTo>
                    <a:pt x="138" y="82"/>
                  </a:lnTo>
                  <a:lnTo>
                    <a:pt x="134" y="86"/>
                  </a:lnTo>
                  <a:lnTo>
                    <a:pt x="130" y="86"/>
                  </a:lnTo>
                  <a:lnTo>
                    <a:pt x="128" y="86"/>
                  </a:lnTo>
                  <a:lnTo>
                    <a:pt x="124" y="84"/>
                  </a:lnTo>
                  <a:lnTo>
                    <a:pt x="122" y="84"/>
                  </a:lnTo>
                  <a:lnTo>
                    <a:pt x="118" y="82"/>
                  </a:lnTo>
                  <a:lnTo>
                    <a:pt x="118" y="78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06" y="56"/>
                  </a:lnTo>
                  <a:lnTo>
                    <a:pt x="104" y="54"/>
                  </a:lnTo>
                  <a:lnTo>
                    <a:pt x="102" y="50"/>
                  </a:lnTo>
                  <a:lnTo>
                    <a:pt x="100" y="42"/>
                  </a:lnTo>
                  <a:lnTo>
                    <a:pt x="104" y="6"/>
                  </a:lnTo>
                  <a:lnTo>
                    <a:pt x="102" y="0"/>
                  </a:lnTo>
                  <a:lnTo>
                    <a:pt x="88" y="14"/>
                  </a:lnTo>
                  <a:lnTo>
                    <a:pt x="80" y="20"/>
                  </a:lnTo>
                  <a:lnTo>
                    <a:pt x="78" y="26"/>
                  </a:lnTo>
                  <a:lnTo>
                    <a:pt x="82" y="36"/>
                  </a:lnTo>
                  <a:lnTo>
                    <a:pt x="82" y="44"/>
                  </a:lnTo>
                  <a:lnTo>
                    <a:pt x="82" y="48"/>
                  </a:lnTo>
                  <a:lnTo>
                    <a:pt x="80" y="54"/>
                  </a:lnTo>
                  <a:lnTo>
                    <a:pt x="76" y="58"/>
                  </a:lnTo>
                  <a:lnTo>
                    <a:pt x="72" y="60"/>
                  </a:lnTo>
                  <a:lnTo>
                    <a:pt x="56" y="66"/>
                  </a:lnTo>
                  <a:lnTo>
                    <a:pt x="52" y="68"/>
                  </a:lnTo>
                  <a:lnTo>
                    <a:pt x="52" y="74"/>
                  </a:lnTo>
                  <a:lnTo>
                    <a:pt x="52" y="96"/>
                  </a:lnTo>
                  <a:lnTo>
                    <a:pt x="54" y="104"/>
                  </a:lnTo>
                  <a:lnTo>
                    <a:pt x="54" y="106"/>
                  </a:lnTo>
                  <a:lnTo>
                    <a:pt x="56" y="108"/>
                  </a:lnTo>
                  <a:lnTo>
                    <a:pt x="64" y="108"/>
                  </a:lnTo>
                  <a:lnTo>
                    <a:pt x="68" y="108"/>
                  </a:lnTo>
                  <a:lnTo>
                    <a:pt x="72" y="106"/>
                  </a:lnTo>
                  <a:lnTo>
                    <a:pt x="76" y="104"/>
                  </a:lnTo>
                  <a:lnTo>
                    <a:pt x="92" y="138"/>
                  </a:lnTo>
                  <a:lnTo>
                    <a:pt x="92" y="140"/>
                  </a:lnTo>
                  <a:lnTo>
                    <a:pt x="88" y="184"/>
                  </a:lnTo>
                  <a:lnTo>
                    <a:pt x="82" y="216"/>
                  </a:lnTo>
                  <a:lnTo>
                    <a:pt x="78" y="238"/>
                  </a:lnTo>
                  <a:lnTo>
                    <a:pt x="72" y="250"/>
                  </a:lnTo>
                  <a:lnTo>
                    <a:pt x="68" y="254"/>
                  </a:lnTo>
                  <a:lnTo>
                    <a:pt x="62" y="256"/>
                  </a:lnTo>
                  <a:lnTo>
                    <a:pt x="54" y="254"/>
                  </a:lnTo>
                  <a:lnTo>
                    <a:pt x="48" y="252"/>
                  </a:lnTo>
                  <a:lnTo>
                    <a:pt x="22" y="298"/>
                  </a:lnTo>
                  <a:lnTo>
                    <a:pt x="12" y="312"/>
                  </a:lnTo>
                  <a:lnTo>
                    <a:pt x="6" y="318"/>
                  </a:lnTo>
                  <a:lnTo>
                    <a:pt x="8" y="318"/>
                  </a:lnTo>
                  <a:lnTo>
                    <a:pt x="6" y="320"/>
                  </a:lnTo>
                  <a:lnTo>
                    <a:pt x="4" y="326"/>
                  </a:lnTo>
                  <a:lnTo>
                    <a:pt x="4" y="348"/>
                  </a:lnTo>
                  <a:lnTo>
                    <a:pt x="8" y="352"/>
                  </a:lnTo>
                  <a:lnTo>
                    <a:pt x="10" y="352"/>
                  </a:lnTo>
                  <a:lnTo>
                    <a:pt x="12" y="354"/>
                  </a:lnTo>
                  <a:lnTo>
                    <a:pt x="4" y="364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7" name="Freeform 12"/>
            <p:cNvSpPr/>
            <p:nvPr/>
          </p:nvSpPr>
          <p:spPr bwMode="auto">
            <a:xfrm>
              <a:off x="3039851" y="3369257"/>
              <a:ext cx="687457" cy="594364"/>
            </a:xfrm>
            <a:custGeom>
              <a:gdLst>
                <a:gd fmla="*/ 2147483646 w 384" name="T0"/>
                <a:gd fmla="*/ 2147483646 h 332" name="T1"/>
                <a:gd fmla="*/ 2147483646 w 384" name="T2"/>
                <a:gd fmla="*/ 2147483646 h 332" name="T3"/>
                <a:gd fmla="*/ 2147483646 w 384" name="T4"/>
                <a:gd fmla="*/ 2147483646 h 332" name="T5"/>
                <a:gd fmla="*/ 2147483646 w 384" name="T6"/>
                <a:gd fmla="*/ 2147483646 h 332" name="T7"/>
                <a:gd fmla="*/ 2147483646 w 384" name="T8"/>
                <a:gd fmla="*/ 0 h 332" name="T9"/>
                <a:gd fmla="*/ 2147483646 w 384" name="T10"/>
                <a:gd fmla="*/ 2147483646 h 332" name="T11"/>
                <a:gd fmla="*/ 2147483646 w 384" name="T12"/>
                <a:gd fmla="*/ 2147483646 h 332" name="T13"/>
                <a:gd fmla="*/ 2147483646 w 384" name="T14"/>
                <a:gd fmla="*/ 2147483646 h 332" name="T15"/>
                <a:gd fmla="*/ 2147483646 w 384" name="T16"/>
                <a:gd fmla="*/ 2147483646 h 332" name="T17"/>
                <a:gd fmla="*/ 2147483646 w 384" name="T18"/>
                <a:gd fmla="*/ 2147483646 h 332" name="T19"/>
                <a:gd fmla="*/ 2147483646 w 384" name="T20"/>
                <a:gd fmla="*/ 2147483646 h 332" name="T21"/>
                <a:gd fmla="*/ 2147483646 w 384" name="T22"/>
                <a:gd fmla="*/ 2147483646 h 332" name="T23"/>
                <a:gd fmla="*/ 2147483646 w 384" name="T24"/>
                <a:gd fmla="*/ 2147483646 h 332" name="T25"/>
                <a:gd fmla="*/ 2147483646 w 384" name="T26"/>
                <a:gd fmla="*/ 2147483646 h 332" name="T27"/>
                <a:gd fmla="*/ 2147483646 w 384" name="T28"/>
                <a:gd fmla="*/ 2147483646 h 332" name="T29"/>
                <a:gd fmla="*/ 2147483646 w 384" name="T30"/>
                <a:gd fmla="*/ 2147483646 h 332" name="T31"/>
                <a:gd fmla="*/ 2147483646 w 384" name="T32"/>
                <a:gd fmla="*/ 2147483646 h 332" name="T33"/>
                <a:gd fmla="*/ 2147483646 w 384" name="T34"/>
                <a:gd fmla="*/ 2147483646 h 332" name="T35"/>
                <a:gd fmla="*/ 2147483646 w 384" name="T36"/>
                <a:gd fmla="*/ 2147483646 h 332" name="T37"/>
                <a:gd fmla="*/ 2147483646 w 384" name="T38"/>
                <a:gd fmla="*/ 2147483646 h 332" name="T39"/>
                <a:gd fmla="*/ 0 w 384" name="T40"/>
                <a:gd fmla="*/ 2147483646 h 332" name="T41"/>
                <a:gd fmla="*/ 2147483646 w 384" name="T42"/>
                <a:gd fmla="*/ 2147483646 h 332" name="T43"/>
                <a:gd fmla="*/ 2147483646 w 384" name="T44"/>
                <a:gd fmla="*/ 2147483646 h 332" name="T45"/>
                <a:gd fmla="*/ 2147483646 w 384" name="T46"/>
                <a:gd fmla="*/ 2147483646 h 332" name="T47"/>
                <a:gd fmla="*/ 2147483646 w 384" name="T48"/>
                <a:gd fmla="*/ 2147483646 h 332" name="T49"/>
                <a:gd fmla="*/ 2147483646 w 384" name="T50"/>
                <a:gd fmla="*/ 2147483646 h 332" name="T51"/>
                <a:gd fmla="*/ 2147483646 w 384" name="T52"/>
                <a:gd fmla="*/ 2147483646 h 332" name="T53"/>
                <a:gd fmla="*/ 2147483646 w 384" name="T54"/>
                <a:gd fmla="*/ 2147483646 h 332" name="T55"/>
                <a:gd fmla="*/ 2147483646 w 384" name="T56"/>
                <a:gd fmla="*/ 2147483646 h 332" name="T57"/>
                <a:gd fmla="*/ 2147483646 w 384" name="T58"/>
                <a:gd fmla="*/ 2147483646 h 332" name="T59"/>
                <a:gd fmla="*/ 2147483646 w 384" name="T60"/>
                <a:gd fmla="*/ 2147483646 h 332" name="T61"/>
                <a:gd fmla="*/ 2147483646 w 384" name="T62"/>
                <a:gd fmla="*/ 2147483646 h 332" name="T63"/>
                <a:gd fmla="*/ 2147483646 w 384" name="T64"/>
                <a:gd fmla="*/ 2147483646 h 332" name="T65"/>
                <a:gd fmla="*/ 2147483646 w 384" name="T66"/>
                <a:gd fmla="*/ 2147483646 h 332" name="T67"/>
                <a:gd fmla="*/ 2147483646 w 384" name="T68"/>
                <a:gd fmla="*/ 2147483646 h 332" name="T69"/>
                <a:gd fmla="*/ 2147483646 w 384" name="T70"/>
                <a:gd fmla="*/ 2147483646 h 332" name="T71"/>
                <a:gd fmla="*/ 2147483646 w 384" name="T72"/>
                <a:gd fmla="*/ 2147483646 h 332" name="T73"/>
                <a:gd fmla="*/ 2147483646 w 384" name="T74"/>
                <a:gd fmla="*/ 2147483646 h 332" name="T75"/>
                <a:gd fmla="*/ 2147483646 w 384" name="T76"/>
                <a:gd fmla="*/ 2147483646 h 332" name="T77"/>
                <a:gd fmla="*/ 2147483646 w 384" name="T78"/>
                <a:gd fmla="*/ 2147483646 h 332" name="T79"/>
                <a:gd fmla="*/ 2147483646 w 384" name="T80"/>
                <a:gd fmla="*/ 2147483646 h 332" name="T81"/>
                <a:gd fmla="*/ 2147483646 w 384" name="T82"/>
                <a:gd fmla="*/ 2147483646 h 332" name="T83"/>
                <a:gd fmla="*/ 2147483646 w 384" name="T84"/>
                <a:gd fmla="*/ 2147483646 h 332" name="T85"/>
                <a:gd fmla="*/ 2147483646 w 384" name="T86"/>
                <a:gd fmla="*/ 2147483646 h 332" name="T87"/>
                <a:gd fmla="*/ 2147483646 w 384" name="T88"/>
                <a:gd fmla="*/ 2147483646 h 332" name="T89"/>
                <a:gd fmla="*/ 2147483646 w 384" name="T90"/>
                <a:gd fmla="*/ 2147483646 h 332" name="T91"/>
                <a:gd fmla="*/ 2147483646 w 384" name="T92"/>
                <a:gd fmla="*/ 2147483646 h 332" name="T93"/>
                <a:gd fmla="*/ 2147483646 w 384" name="T94"/>
                <a:gd fmla="*/ 2147483646 h 332" name="T95"/>
                <a:gd fmla="*/ 2147483646 w 384" name="T96"/>
                <a:gd fmla="*/ 2147483646 h 332" name="T97"/>
                <a:gd fmla="*/ 2147483646 w 384" name="T98"/>
                <a:gd fmla="*/ 2147483646 h 332" name="T99"/>
                <a:gd fmla="*/ 2147483646 w 384" name="T100"/>
                <a:gd fmla="*/ 2147483646 h 332" name="T101"/>
                <a:gd fmla="*/ 2147483646 w 384" name="T102"/>
                <a:gd fmla="*/ 2147483646 h 332" name="T103"/>
                <a:gd fmla="*/ 2147483646 w 384" name="T104"/>
                <a:gd fmla="*/ 2147483646 h 332" name="T105"/>
                <a:gd fmla="*/ 2147483646 w 384" name="T106"/>
                <a:gd fmla="*/ 2147483646 h 332" name="T107"/>
                <a:gd fmla="*/ 2147483646 w 384" name="T108"/>
                <a:gd fmla="*/ 2147483646 h 332" name="T109"/>
                <a:gd fmla="*/ 2147483646 w 384" name="T110"/>
                <a:gd fmla="*/ 2147483646 h 332" name="T111"/>
                <a:gd fmla="*/ 2147483646 w 384" name="T112"/>
                <a:gd fmla="*/ 2147483646 h 332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332" w="384">
                  <a:moveTo>
                    <a:pt x="300" y="6"/>
                  </a:moveTo>
                  <a:lnTo>
                    <a:pt x="296" y="4"/>
                  </a:lnTo>
                  <a:lnTo>
                    <a:pt x="288" y="8"/>
                  </a:lnTo>
                  <a:lnTo>
                    <a:pt x="284" y="14"/>
                  </a:lnTo>
                  <a:lnTo>
                    <a:pt x="280" y="22"/>
                  </a:lnTo>
                  <a:lnTo>
                    <a:pt x="276" y="24"/>
                  </a:lnTo>
                  <a:lnTo>
                    <a:pt x="272" y="26"/>
                  </a:lnTo>
                  <a:lnTo>
                    <a:pt x="268" y="24"/>
                  </a:lnTo>
                  <a:lnTo>
                    <a:pt x="264" y="20"/>
                  </a:lnTo>
                  <a:lnTo>
                    <a:pt x="262" y="20"/>
                  </a:lnTo>
                  <a:lnTo>
                    <a:pt x="260" y="12"/>
                  </a:lnTo>
                  <a:lnTo>
                    <a:pt x="260" y="1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52" y="0"/>
                  </a:lnTo>
                  <a:lnTo>
                    <a:pt x="250" y="8"/>
                  </a:lnTo>
                  <a:lnTo>
                    <a:pt x="250" y="20"/>
                  </a:lnTo>
                  <a:lnTo>
                    <a:pt x="248" y="20"/>
                  </a:lnTo>
                  <a:lnTo>
                    <a:pt x="240" y="34"/>
                  </a:lnTo>
                  <a:lnTo>
                    <a:pt x="238" y="36"/>
                  </a:lnTo>
                  <a:lnTo>
                    <a:pt x="236" y="36"/>
                  </a:lnTo>
                  <a:lnTo>
                    <a:pt x="216" y="34"/>
                  </a:lnTo>
                  <a:lnTo>
                    <a:pt x="216" y="36"/>
                  </a:lnTo>
                  <a:lnTo>
                    <a:pt x="208" y="44"/>
                  </a:lnTo>
                  <a:lnTo>
                    <a:pt x="212" y="50"/>
                  </a:lnTo>
                  <a:lnTo>
                    <a:pt x="206" y="58"/>
                  </a:lnTo>
                  <a:lnTo>
                    <a:pt x="188" y="58"/>
                  </a:lnTo>
                  <a:lnTo>
                    <a:pt x="188" y="56"/>
                  </a:lnTo>
                  <a:lnTo>
                    <a:pt x="188" y="54"/>
                  </a:lnTo>
                  <a:lnTo>
                    <a:pt x="184" y="52"/>
                  </a:lnTo>
                  <a:lnTo>
                    <a:pt x="182" y="58"/>
                  </a:lnTo>
                  <a:lnTo>
                    <a:pt x="180" y="60"/>
                  </a:lnTo>
                  <a:lnTo>
                    <a:pt x="168" y="60"/>
                  </a:lnTo>
                  <a:lnTo>
                    <a:pt x="160" y="54"/>
                  </a:lnTo>
                  <a:lnTo>
                    <a:pt x="160" y="52"/>
                  </a:lnTo>
                  <a:lnTo>
                    <a:pt x="160" y="50"/>
                  </a:lnTo>
                  <a:lnTo>
                    <a:pt x="146" y="48"/>
                  </a:lnTo>
                  <a:lnTo>
                    <a:pt x="136" y="52"/>
                  </a:lnTo>
                  <a:lnTo>
                    <a:pt x="132" y="56"/>
                  </a:lnTo>
                  <a:lnTo>
                    <a:pt x="148" y="74"/>
                  </a:lnTo>
                  <a:lnTo>
                    <a:pt x="168" y="80"/>
                  </a:lnTo>
                  <a:lnTo>
                    <a:pt x="170" y="82"/>
                  </a:lnTo>
                  <a:lnTo>
                    <a:pt x="180" y="92"/>
                  </a:lnTo>
                  <a:lnTo>
                    <a:pt x="176" y="108"/>
                  </a:lnTo>
                  <a:lnTo>
                    <a:pt x="176" y="110"/>
                  </a:lnTo>
                  <a:lnTo>
                    <a:pt x="162" y="120"/>
                  </a:lnTo>
                  <a:lnTo>
                    <a:pt x="162" y="122"/>
                  </a:lnTo>
                  <a:lnTo>
                    <a:pt x="160" y="122"/>
                  </a:lnTo>
                  <a:lnTo>
                    <a:pt x="138" y="128"/>
                  </a:lnTo>
                  <a:lnTo>
                    <a:pt x="124" y="130"/>
                  </a:lnTo>
                  <a:lnTo>
                    <a:pt x="114" y="126"/>
                  </a:lnTo>
                  <a:lnTo>
                    <a:pt x="110" y="126"/>
                  </a:lnTo>
                  <a:lnTo>
                    <a:pt x="104" y="134"/>
                  </a:lnTo>
                  <a:lnTo>
                    <a:pt x="94" y="142"/>
                  </a:lnTo>
                  <a:lnTo>
                    <a:pt x="92" y="142"/>
                  </a:lnTo>
                  <a:lnTo>
                    <a:pt x="78" y="148"/>
                  </a:lnTo>
                  <a:lnTo>
                    <a:pt x="60" y="142"/>
                  </a:lnTo>
                  <a:lnTo>
                    <a:pt x="24" y="144"/>
                  </a:lnTo>
                  <a:lnTo>
                    <a:pt x="16" y="146"/>
                  </a:lnTo>
                  <a:lnTo>
                    <a:pt x="16" y="148"/>
                  </a:lnTo>
                  <a:lnTo>
                    <a:pt x="8" y="148"/>
                  </a:lnTo>
                  <a:lnTo>
                    <a:pt x="0" y="160"/>
                  </a:lnTo>
                  <a:lnTo>
                    <a:pt x="0" y="172"/>
                  </a:lnTo>
                  <a:lnTo>
                    <a:pt x="8" y="192"/>
                  </a:lnTo>
                  <a:lnTo>
                    <a:pt x="18" y="196"/>
                  </a:lnTo>
                  <a:lnTo>
                    <a:pt x="22" y="200"/>
                  </a:lnTo>
                  <a:lnTo>
                    <a:pt x="28" y="192"/>
                  </a:lnTo>
                  <a:lnTo>
                    <a:pt x="28" y="190"/>
                  </a:lnTo>
                  <a:lnTo>
                    <a:pt x="30" y="190"/>
                  </a:lnTo>
                  <a:lnTo>
                    <a:pt x="42" y="188"/>
                  </a:lnTo>
                  <a:lnTo>
                    <a:pt x="44" y="188"/>
                  </a:lnTo>
                  <a:lnTo>
                    <a:pt x="56" y="192"/>
                  </a:lnTo>
                  <a:lnTo>
                    <a:pt x="68" y="220"/>
                  </a:lnTo>
                  <a:lnTo>
                    <a:pt x="66" y="220"/>
                  </a:lnTo>
                  <a:lnTo>
                    <a:pt x="62" y="236"/>
                  </a:lnTo>
                  <a:lnTo>
                    <a:pt x="58" y="244"/>
                  </a:lnTo>
                  <a:lnTo>
                    <a:pt x="58" y="246"/>
                  </a:lnTo>
                  <a:lnTo>
                    <a:pt x="52" y="260"/>
                  </a:lnTo>
                  <a:lnTo>
                    <a:pt x="52" y="276"/>
                  </a:lnTo>
                  <a:lnTo>
                    <a:pt x="62" y="286"/>
                  </a:lnTo>
                  <a:lnTo>
                    <a:pt x="76" y="296"/>
                  </a:lnTo>
                  <a:lnTo>
                    <a:pt x="76" y="298"/>
                  </a:lnTo>
                  <a:lnTo>
                    <a:pt x="78" y="298"/>
                  </a:lnTo>
                  <a:lnTo>
                    <a:pt x="68" y="320"/>
                  </a:lnTo>
                  <a:lnTo>
                    <a:pt x="66" y="332"/>
                  </a:lnTo>
                  <a:lnTo>
                    <a:pt x="68" y="330"/>
                  </a:lnTo>
                  <a:lnTo>
                    <a:pt x="70" y="330"/>
                  </a:lnTo>
                  <a:lnTo>
                    <a:pt x="78" y="326"/>
                  </a:lnTo>
                  <a:lnTo>
                    <a:pt x="92" y="318"/>
                  </a:lnTo>
                  <a:lnTo>
                    <a:pt x="108" y="320"/>
                  </a:lnTo>
                  <a:lnTo>
                    <a:pt x="110" y="320"/>
                  </a:lnTo>
                  <a:lnTo>
                    <a:pt x="134" y="330"/>
                  </a:lnTo>
                  <a:lnTo>
                    <a:pt x="160" y="330"/>
                  </a:lnTo>
                  <a:lnTo>
                    <a:pt x="168" y="320"/>
                  </a:lnTo>
                  <a:lnTo>
                    <a:pt x="182" y="312"/>
                  </a:lnTo>
                  <a:lnTo>
                    <a:pt x="196" y="302"/>
                  </a:lnTo>
                  <a:lnTo>
                    <a:pt x="196" y="300"/>
                  </a:lnTo>
                  <a:lnTo>
                    <a:pt x="206" y="298"/>
                  </a:lnTo>
                  <a:lnTo>
                    <a:pt x="216" y="290"/>
                  </a:lnTo>
                  <a:lnTo>
                    <a:pt x="228" y="274"/>
                  </a:lnTo>
                  <a:lnTo>
                    <a:pt x="246" y="280"/>
                  </a:lnTo>
                  <a:lnTo>
                    <a:pt x="248" y="280"/>
                  </a:lnTo>
                  <a:lnTo>
                    <a:pt x="248" y="282"/>
                  </a:lnTo>
                  <a:lnTo>
                    <a:pt x="252" y="290"/>
                  </a:lnTo>
                  <a:lnTo>
                    <a:pt x="256" y="292"/>
                  </a:lnTo>
                  <a:lnTo>
                    <a:pt x="266" y="292"/>
                  </a:lnTo>
                  <a:lnTo>
                    <a:pt x="268" y="292"/>
                  </a:lnTo>
                  <a:lnTo>
                    <a:pt x="274" y="292"/>
                  </a:lnTo>
                  <a:lnTo>
                    <a:pt x="276" y="292"/>
                  </a:lnTo>
                  <a:lnTo>
                    <a:pt x="276" y="294"/>
                  </a:lnTo>
                  <a:lnTo>
                    <a:pt x="288" y="298"/>
                  </a:lnTo>
                  <a:lnTo>
                    <a:pt x="292" y="298"/>
                  </a:lnTo>
                  <a:lnTo>
                    <a:pt x="294" y="296"/>
                  </a:lnTo>
                  <a:lnTo>
                    <a:pt x="296" y="290"/>
                  </a:lnTo>
                  <a:lnTo>
                    <a:pt x="296" y="288"/>
                  </a:lnTo>
                  <a:lnTo>
                    <a:pt x="302" y="284"/>
                  </a:lnTo>
                  <a:lnTo>
                    <a:pt x="312" y="276"/>
                  </a:lnTo>
                  <a:lnTo>
                    <a:pt x="314" y="276"/>
                  </a:lnTo>
                  <a:lnTo>
                    <a:pt x="322" y="276"/>
                  </a:lnTo>
                  <a:lnTo>
                    <a:pt x="324" y="268"/>
                  </a:lnTo>
                  <a:lnTo>
                    <a:pt x="330" y="262"/>
                  </a:lnTo>
                  <a:lnTo>
                    <a:pt x="336" y="258"/>
                  </a:lnTo>
                  <a:lnTo>
                    <a:pt x="342" y="256"/>
                  </a:lnTo>
                  <a:lnTo>
                    <a:pt x="346" y="252"/>
                  </a:lnTo>
                  <a:lnTo>
                    <a:pt x="348" y="252"/>
                  </a:lnTo>
                  <a:lnTo>
                    <a:pt x="352" y="248"/>
                  </a:lnTo>
                  <a:lnTo>
                    <a:pt x="352" y="246"/>
                  </a:lnTo>
                  <a:lnTo>
                    <a:pt x="354" y="246"/>
                  </a:lnTo>
                  <a:lnTo>
                    <a:pt x="366" y="244"/>
                  </a:lnTo>
                  <a:lnTo>
                    <a:pt x="374" y="244"/>
                  </a:lnTo>
                  <a:lnTo>
                    <a:pt x="376" y="240"/>
                  </a:lnTo>
                  <a:lnTo>
                    <a:pt x="380" y="236"/>
                  </a:lnTo>
                  <a:lnTo>
                    <a:pt x="384" y="228"/>
                  </a:lnTo>
                  <a:lnTo>
                    <a:pt x="382" y="228"/>
                  </a:lnTo>
                  <a:lnTo>
                    <a:pt x="376" y="218"/>
                  </a:lnTo>
                  <a:lnTo>
                    <a:pt x="372" y="206"/>
                  </a:lnTo>
                  <a:lnTo>
                    <a:pt x="372" y="204"/>
                  </a:lnTo>
                  <a:lnTo>
                    <a:pt x="376" y="188"/>
                  </a:lnTo>
                  <a:lnTo>
                    <a:pt x="376" y="180"/>
                  </a:lnTo>
                  <a:lnTo>
                    <a:pt x="380" y="174"/>
                  </a:lnTo>
                  <a:lnTo>
                    <a:pt x="380" y="160"/>
                  </a:lnTo>
                  <a:lnTo>
                    <a:pt x="378" y="158"/>
                  </a:lnTo>
                  <a:lnTo>
                    <a:pt x="372" y="156"/>
                  </a:lnTo>
                  <a:lnTo>
                    <a:pt x="348" y="166"/>
                  </a:lnTo>
                  <a:lnTo>
                    <a:pt x="348" y="140"/>
                  </a:lnTo>
                  <a:lnTo>
                    <a:pt x="350" y="136"/>
                  </a:lnTo>
                  <a:lnTo>
                    <a:pt x="356" y="132"/>
                  </a:lnTo>
                  <a:lnTo>
                    <a:pt x="372" y="120"/>
                  </a:lnTo>
                  <a:lnTo>
                    <a:pt x="366" y="92"/>
                  </a:lnTo>
                  <a:lnTo>
                    <a:pt x="366" y="84"/>
                  </a:lnTo>
                  <a:lnTo>
                    <a:pt x="366" y="78"/>
                  </a:lnTo>
                  <a:lnTo>
                    <a:pt x="368" y="74"/>
                  </a:lnTo>
                  <a:lnTo>
                    <a:pt x="372" y="68"/>
                  </a:lnTo>
                  <a:lnTo>
                    <a:pt x="372" y="64"/>
                  </a:lnTo>
                  <a:lnTo>
                    <a:pt x="364" y="64"/>
                  </a:lnTo>
                  <a:lnTo>
                    <a:pt x="360" y="64"/>
                  </a:lnTo>
                  <a:lnTo>
                    <a:pt x="356" y="76"/>
                  </a:lnTo>
                  <a:lnTo>
                    <a:pt x="352" y="80"/>
                  </a:lnTo>
                  <a:lnTo>
                    <a:pt x="348" y="82"/>
                  </a:lnTo>
                  <a:lnTo>
                    <a:pt x="346" y="82"/>
                  </a:lnTo>
                  <a:lnTo>
                    <a:pt x="338" y="76"/>
                  </a:lnTo>
                  <a:lnTo>
                    <a:pt x="336" y="76"/>
                  </a:lnTo>
                  <a:lnTo>
                    <a:pt x="336" y="74"/>
                  </a:lnTo>
                  <a:lnTo>
                    <a:pt x="334" y="68"/>
                  </a:lnTo>
                  <a:lnTo>
                    <a:pt x="332" y="60"/>
                  </a:lnTo>
                  <a:lnTo>
                    <a:pt x="332" y="64"/>
                  </a:lnTo>
                  <a:lnTo>
                    <a:pt x="316" y="64"/>
                  </a:lnTo>
                  <a:lnTo>
                    <a:pt x="316" y="60"/>
                  </a:lnTo>
                  <a:lnTo>
                    <a:pt x="312" y="52"/>
                  </a:lnTo>
                  <a:lnTo>
                    <a:pt x="312" y="40"/>
                  </a:lnTo>
                  <a:lnTo>
                    <a:pt x="304" y="24"/>
                  </a:lnTo>
                  <a:lnTo>
                    <a:pt x="304" y="12"/>
                  </a:lnTo>
                  <a:lnTo>
                    <a:pt x="300" y="6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8" name="Freeform 13"/>
            <p:cNvSpPr/>
            <p:nvPr/>
          </p:nvSpPr>
          <p:spPr bwMode="auto">
            <a:xfrm>
              <a:off x="3150847" y="3734469"/>
              <a:ext cx="898707" cy="683877"/>
            </a:xfrm>
            <a:custGeom>
              <a:gdLst>
                <a:gd fmla="*/ 2147483646 w 502" name="T0"/>
                <a:gd fmla="*/ 2147483646 h 382" name="T1"/>
                <a:gd fmla="*/ 2147483646 w 502" name="T2"/>
                <a:gd fmla="*/ 2147483646 h 382" name="T3"/>
                <a:gd fmla="*/ 2147483646 w 502" name="T4"/>
                <a:gd fmla="*/ 2147483646 h 382" name="T5"/>
                <a:gd fmla="*/ 2147483646 w 502" name="T6"/>
                <a:gd fmla="*/ 2147483646 h 382" name="T7"/>
                <a:gd fmla="*/ 2147483646 w 502" name="T8"/>
                <a:gd fmla="*/ 2147483646 h 382" name="T9"/>
                <a:gd fmla="*/ 2147483646 w 502" name="T10"/>
                <a:gd fmla="*/ 2147483646 h 382" name="T11"/>
                <a:gd fmla="*/ 2147483646 w 502" name="T12"/>
                <a:gd fmla="*/ 2147483646 h 382" name="T13"/>
                <a:gd fmla="*/ 2147483646 w 502" name="T14"/>
                <a:gd fmla="*/ 2147483646 h 382" name="T15"/>
                <a:gd fmla="*/ 2147483646 w 502" name="T16"/>
                <a:gd fmla="*/ 2147483646 h 382" name="T17"/>
                <a:gd fmla="*/ 2147483646 w 502" name="T18"/>
                <a:gd fmla="*/ 2147483646 h 382" name="T19"/>
                <a:gd fmla="*/ 2147483646 w 502" name="T20"/>
                <a:gd fmla="*/ 2147483646 h 382" name="T21"/>
                <a:gd fmla="*/ 2147483646 w 502" name="T22"/>
                <a:gd fmla="*/ 2147483646 h 382" name="T23"/>
                <a:gd fmla="*/ 2147483646 w 502" name="T24"/>
                <a:gd fmla="*/ 2147483646 h 382" name="T25"/>
                <a:gd fmla="*/ 2147483646 w 502" name="T26"/>
                <a:gd fmla="*/ 2147483646 h 382" name="T27"/>
                <a:gd fmla="*/ 2147483646 w 502" name="T28"/>
                <a:gd fmla="*/ 2147483646 h 382" name="T29"/>
                <a:gd fmla="*/ 2147483646 w 502" name="T30"/>
                <a:gd fmla="*/ 2147483646 h 382" name="T31"/>
                <a:gd fmla="*/ 2147483646 w 502" name="T32"/>
                <a:gd fmla="*/ 2147483646 h 382" name="T33"/>
                <a:gd fmla="*/ 2147483646 w 502" name="T34"/>
                <a:gd fmla="*/ 2147483646 h 382" name="T35"/>
                <a:gd fmla="*/ 2147483646 w 502" name="T36"/>
                <a:gd fmla="*/ 2147483646 h 382" name="T37"/>
                <a:gd fmla="*/ 2147483646 w 502" name="T38"/>
                <a:gd fmla="*/ 2147483646 h 382" name="T39"/>
                <a:gd fmla="*/ 2147483646 w 502" name="T40"/>
                <a:gd fmla="*/ 2147483646 h 382" name="T41"/>
                <a:gd fmla="*/ 2147483646 w 502" name="T42"/>
                <a:gd fmla="*/ 2147483646 h 382" name="T43"/>
                <a:gd fmla="*/ 2147483646 w 502" name="T44"/>
                <a:gd fmla="*/ 2147483646 h 382" name="T45"/>
                <a:gd fmla="*/ 2147483646 w 502" name="T46"/>
                <a:gd fmla="*/ 2147483646 h 382" name="T47"/>
                <a:gd fmla="*/ 2147483646 w 502" name="T48"/>
                <a:gd fmla="*/ 2147483646 h 382" name="T49"/>
                <a:gd fmla="*/ 2147483646 w 502" name="T50"/>
                <a:gd fmla="*/ 2147483646 h 382" name="T51"/>
                <a:gd fmla="*/ 2147483646 w 502" name="T52"/>
                <a:gd fmla="*/ 2147483646 h 382" name="T53"/>
                <a:gd fmla="*/ 2147483646 w 502" name="T54"/>
                <a:gd fmla="*/ 2147483646 h 382" name="T55"/>
                <a:gd fmla="*/ 2147483646 w 502" name="T56"/>
                <a:gd fmla="*/ 2147483646 h 382" name="T57"/>
                <a:gd fmla="*/ 2147483646 w 502" name="T58"/>
                <a:gd fmla="*/ 2147483646 h 382" name="T59"/>
                <a:gd fmla="*/ 2147483646 w 502" name="T60"/>
                <a:gd fmla="*/ 2147483646 h 382" name="T61"/>
                <a:gd fmla="*/ 2147483646 w 502" name="T62"/>
                <a:gd fmla="*/ 2147483646 h 382" name="T63"/>
                <a:gd fmla="*/ 2147483646 w 502" name="T64"/>
                <a:gd fmla="*/ 2147483646 h 382" name="T65"/>
                <a:gd fmla="*/ 2147483646 w 502" name="T66"/>
                <a:gd fmla="*/ 2147483646 h 382" name="T67"/>
                <a:gd fmla="*/ 2147483646 w 502" name="T68"/>
                <a:gd fmla="*/ 2147483646 h 382" name="T69"/>
                <a:gd fmla="*/ 2147483646 w 502" name="T70"/>
                <a:gd fmla="*/ 2147483646 h 382" name="T71"/>
                <a:gd fmla="*/ 2147483646 w 502" name="T72"/>
                <a:gd fmla="*/ 2147483646 h 382" name="T73"/>
                <a:gd fmla="*/ 2147483646 w 502" name="T74"/>
                <a:gd fmla="*/ 2147483646 h 382" name="T75"/>
                <a:gd fmla="*/ 2147483646 w 502" name="T76"/>
                <a:gd fmla="*/ 2147483646 h 382" name="T77"/>
                <a:gd fmla="*/ 2147483646 w 502" name="T78"/>
                <a:gd fmla="*/ 2147483646 h 382" name="T79"/>
                <a:gd fmla="*/ 2147483646 w 502" name="T80"/>
                <a:gd fmla="*/ 2147483646 h 382" name="T81"/>
                <a:gd fmla="*/ 2147483646 w 502" name="T82"/>
                <a:gd fmla="*/ 2147483646 h 382" name="T83"/>
                <a:gd fmla="*/ 2147483646 w 502" name="T84"/>
                <a:gd fmla="*/ 2147483646 h 382" name="T85"/>
                <a:gd fmla="*/ 2147483646 w 502" name="T86"/>
                <a:gd fmla="*/ 2147483646 h 382" name="T87"/>
                <a:gd fmla="*/ 2147483646 w 502" name="T88"/>
                <a:gd fmla="*/ 2147483646 h 382" name="T89"/>
                <a:gd fmla="*/ 2147483646 w 502" name="T90"/>
                <a:gd fmla="*/ 2147483646 h 382" name="T91"/>
                <a:gd fmla="*/ 2147483646 w 502" name="T92"/>
                <a:gd fmla="*/ 2147483646 h 382" name="T93"/>
                <a:gd fmla="*/ 2147483646 w 502" name="T94"/>
                <a:gd fmla="*/ 2147483646 h 382" name="T95"/>
                <a:gd fmla="*/ 2147483646 w 502" name="T96"/>
                <a:gd fmla="*/ 2147483646 h 382" name="T97"/>
                <a:gd fmla="*/ 2147483646 w 502" name="T98"/>
                <a:gd fmla="*/ 2147483646 h 382" name="T99"/>
                <a:gd fmla="*/ 2147483646 w 502" name="T100"/>
                <a:gd fmla="*/ 2147483646 h 382" name="T101"/>
                <a:gd fmla="*/ 2147483646 w 502" name="T102"/>
                <a:gd fmla="*/ 2147483646 h 382" name="T103"/>
                <a:gd fmla="*/ 2147483646 w 502" name="T104"/>
                <a:gd fmla="*/ 2147483646 h 382" name="T105"/>
                <a:gd fmla="*/ 2147483646 w 502" name="T106"/>
                <a:gd fmla="*/ 2147483646 h 382" name="T107"/>
                <a:gd fmla="*/ 2147483646 w 502" name="T108"/>
                <a:gd fmla="*/ 2147483646 h 382" name="T109"/>
                <a:gd fmla="*/ 2147483646 w 502" name="T110"/>
                <a:gd fmla="*/ 0 h 382" name="T111"/>
                <a:gd fmla="*/ 2147483646 w 502" name="T112"/>
                <a:gd fmla="*/ 2147483646 h 382" name="T113"/>
                <a:gd fmla="*/ 2147483646 w 502" name="T114"/>
                <a:gd fmla="*/ 2147483646 h 382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</a:gdLst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b="b" l="0" r="r" t="0"/>
              <a:pathLst>
                <a:path h="382" w="502">
                  <a:moveTo>
                    <a:pt x="402" y="8"/>
                  </a:moveTo>
                  <a:lnTo>
                    <a:pt x="402" y="10"/>
                  </a:lnTo>
                  <a:lnTo>
                    <a:pt x="404" y="12"/>
                  </a:lnTo>
                  <a:lnTo>
                    <a:pt x="394" y="28"/>
                  </a:lnTo>
                  <a:lnTo>
                    <a:pt x="386" y="34"/>
                  </a:lnTo>
                  <a:lnTo>
                    <a:pt x="378" y="36"/>
                  </a:lnTo>
                  <a:lnTo>
                    <a:pt x="376" y="36"/>
                  </a:lnTo>
                  <a:lnTo>
                    <a:pt x="368" y="30"/>
                  </a:lnTo>
                  <a:lnTo>
                    <a:pt x="360" y="32"/>
                  </a:lnTo>
                  <a:lnTo>
                    <a:pt x="344" y="44"/>
                  </a:lnTo>
                  <a:lnTo>
                    <a:pt x="340" y="44"/>
                  </a:lnTo>
                  <a:lnTo>
                    <a:pt x="336" y="42"/>
                  </a:lnTo>
                  <a:lnTo>
                    <a:pt x="328" y="32"/>
                  </a:lnTo>
                  <a:lnTo>
                    <a:pt x="322" y="42"/>
                  </a:lnTo>
                  <a:lnTo>
                    <a:pt x="316" y="48"/>
                  </a:lnTo>
                  <a:lnTo>
                    <a:pt x="306" y="48"/>
                  </a:lnTo>
                  <a:lnTo>
                    <a:pt x="294" y="52"/>
                  </a:lnTo>
                  <a:lnTo>
                    <a:pt x="282" y="60"/>
                  </a:lnTo>
                  <a:lnTo>
                    <a:pt x="278" y="60"/>
                  </a:lnTo>
                  <a:lnTo>
                    <a:pt x="274" y="64"/>
                  </a:lnTo>
                  <a:lnTo>
                    <a:pt x="270" y="70"/>
                  </a:lnTo>
                  <a:lnTo>
                    <a:pt x="270" y="72"/>
                  </a:lnTo>
                  <a:lnTo>
                    <a:pt x="270" y="74"/>
                  </a:lnTo>
                  <a:lnTo>
                    <a:pt x="276" y="82"/>
                  </a:lnTo>
                  <a:lnTo>
                    <a:pt x="254" y="80"/>
                  </a:lnTo>
                  <a:lnTo>
                    <a:pt x="242" y="90"/>
                  </a:lnTo>
                  <a:lnTo>
                    <a:pt x="240" y="94"/>
                  </a:lnTo>
                  <a:lnTo>
                    <a:pt x="238" y="100"/>
                  </a:lnTo>
                  <a:lnTo>
                    <a:pt x="236" y="102"/>
                  </a:lnTo>
                  <a:lnTo>
                    <a:pt x="224" y="102"/>
                  </a:lnTo>
                  <a:lnTo>
                    <a:pt x="210" y="96"/>
                  </a:lnTo>
                  <a:lnTo>
                    <a:pt x="206" y="96"/>
                  </a:lnTo>
                  <a:lnTo>
                    <a:pt x="194" y="98"/>
                  </a:lnTo>
                  <a:lnTo>
                    <a:pt x="190" y="96"/>
                  </a:lnTo>
                  <a:lnTo>
                    <a:pt x="186" y="94"/>
                  </a:lnTo>
                  <a:lnTo>
                    <a:pt x="178" y="84"/>
                  </a:lnTo>
                  <a:lnTo>
                    <a:pt x="170" y="80"/>
                  </a:lnTo>
                  <a:lnTo>
                    <a:pt x="162" y="92"/>
                  </a:lnTo>
                  <a:lnTo>
                    <a:pt x="160" y="92"/>
                  </a:lnTo>
                  <a:lnTo>
                    <a:pt x="150" y="100"/>
                  </a:lnTo>
                  <a:lnTo>
                    <a:pt x="148" y="100"/>
                  </a:lnTo>
                  <a:lnTo>
                    <a:pt x="148" y="102"/>
                  </a:lnTo>
                  <a:lnTo>
                    <a:pt x="146" y="102"/>
                  </a:lnTo>
                  <a:lnTo>
                    <a:pt x="138" y="104"/>
                  </a:lnTo>
                  <a:lnTo>
                    <a:pt x="126" y="116"/>
                  </a:lnTo>
                  <a:lnTo>
                    <a:pt x="112" y="122"/>
                  </a:lnTo>
                  <a:lnTo>
                    <a:pt x="102" y="134"/>
                  </a:lnTo>
                  <a:lnTo>
                    <a:pt x="70" y="134"/>
                  </a:lnTo>
                  <a:lnTo>
                    <a:pt x="46" y="124"/>
                  </a:lnTo>
                  <a:lnTo>
                    <a:pt x="32" y="124"/>
                  </a:lnTo>
                  <a:lnTo>
                    <a:pt x="20" y="130"/>
                  </a:lnTo>
                  <a:lnTo>
                    <a:pt x="18" y="130"/>
                  </a:lnTo>
                  <a:lnTo>
                    <a:pt x="10" y="132"/>
                  </a:lnTo>
                  <a:lnTo>
                    <a:pt x="2" y="138"/>
                  </a:lnTo>
                  <a:lnTo>
                    <a:pt x="0" y="142"/>
                  </a:lnTo>
                  <a:lnTo>
                    <a:pt x="0" y="152"/>
                  </a:lnTo>
                  <a:lnTo>
                    <a:pt x="4" y="158"/>
                  </a:lnTo>
                  <a:lnTo>
                    <a:pt x="22" y="152"/>
                  </a:lnTo>
                  <a:lnTo>
                    <a:pt x="30" y="154"/>
                  </a:lnTo>
                  <a:lnTo>
                    <a:pt x="40" y="158"/>
                  </a:lnTo>
                  <a:lnTo>
                    <a:pt x="42" y="158"/>
                  </a:lnTo>
                  <a:lnTo>
                    <a:pt x="42" y="160"/>
                  </a:lnTo>
                  <a:lnTo>
                    <a:pt x="42" y="186"/>
                  </a:lnTo>
                  <a:lnTo>
                    <a:pt x="46" y="188"/>
                  </a:lnTo>
                  <a:lnTo>
                    <a:pt x="64" y="188"/>
                  </a:lnTo>
                  <a:lnTo>
                    <a:pt x="74" y="184"/>
                  </a:lnTo>
                  <a:lnTo>
                    <a:pt x="76" y="184"/>
                  </a:lnTo>
                  <a:lnTo>
                    <a:pt x="86" y="180"/>
                  </a:lnTo>
                  <a:lnTo>
                    <a:pt x="94" y="176"/>
                  </a:lnTo>
                  <a:lnTo>
                    <a:pt x="98" y="176"/>
                  </a:lnTo>
                  <a:lnTo>
                    <a:pt x="100" y="178"/>
                  </a:lnTo>
                  <a:lnTo>
                    <a:pt x="104" y="188"/>
                  </a:lnTo>
                  <a:lnTo>
                    <a:pt x="106" y="216"/>
                  </a:lnTo>
                  <a:lnTo>
                    <a:pt x="106" y="218"/>
                  </a:lnTo>
                  <a:lnTo>
                    <a:pt x="92" y="232"/>
                  </a:lnTo>
                  <a:lnTo>
                    <a:pt x="92" y="234"/>
                  </a:lnTo>
                  <a:lnTo>
                    <a:pt x="74" y="242"/>
                  </a:lnTo>
                  <a:lnTo>
                    <a:pt x="70" y="248"/>
                  </a:lnTo>
                  <a:lnTo>
                    <a:pt x="72" y="252"/>
                  </a:lnTo>
                  <a:lnTo>
                    <a:pt x="106" y="256"/>
                  </a:lnTo>
                  <a:lnTo>
                    <a:pt x="108" y="258"/>
                  </a:lnTo>
                  <a:lnTo>
                    <a:pt x="122" y="266"/>
                  </a:lnTo>
                  <a:lnTo>
                    <a:pt x="152" y="264"/>
                  </a:lnTo>
                  <a:lnTo>
                    <a:pt x="152" y="268"/>
                  </a:lnTo>
                  <a:lnTo>
                    <a:pt x="154" y="284"/>
                  </a:lnTo>
                  <a:lnTo>
                    <a:pt x="154" y="286"/>
                  </a:lnTo>
                  <a:lnTo>
                    <a:pt x="140" y="300"/>
                  </a:lnTo>
                  <a:lnTo>
                    <a:pt x="140" y="312"/>
                  </a:lnTo>
                  <a:lnTo>
                    <a:pt x="142" y="320"/>
                  </a:lnTo>
                  <a:lnTo>
                    <a:pt x="144" y="326"/>
                  </a:lnTo>
                  <a:lnTo>
                    <a:pt x="150" y="330"/>
                  </a:lnTo>
                  <a:lnTo>
                    <a:pt x="174" y="344"/>
                  </a:lnTo>
                  <a:lnTo>
                    <a:pt x="194" y="356"/>
                  </a:lnTo>
                  <a:lnTo>
                    <a:pt x="212" y="348"/>
                  </a:lnTo>
                  <a:lnTo>
                    <a:pt x="214" y="348"/>
                  </a:lnTo>
                  <a:lnTo>
                    <a:pt x="216" y="348"/>
                  </a:lnTo>
                  <a:lnTo>
                    <a:pt x="242" y="368"/>
                  </a:lnTo>
                  <a:lnTo>
                    <a:pt x="246" y="368"/>
                  </a:lnTo>
                  <a:lnTo>
                    <a:pt x="252" y="360"/>
                  </a:lnTo>
                  <a:lnTo>
                    <a:pt x="254" y="360"/>
                  </a:lnTo>
                  <a:lnTo>
                    <a:pt x="254" y="358"/>
                  </a:lnTo>
                  <a:lnTo>
                    <a:pt x="256" y="358"/>
                  </a:lnTo>
                  <a:lnTo>
                    <a:pt x="270" y="360"/>
                  </a:lnTo>
                  <a:lnTo>
                    <a:pt x="274" y="334"/>
                  </a:lnTo>
                  <a:lnTo>
                    <a:pt x="294" y="368"/>
                  </a:lnTo>
                  <a:lnTo>
                    <a:pt x="310" y="370"/>
                  </a:lnTo>
                  <a:lnTo>
                    <a:pt x="312" y="370"/>
                  </a:lnTo>
                  <a:lnTo>
                    <a:pt x="314" y="370"/>
                  </a:lnTo>
                  <a:lnTo>
                    <a:pt x="314" y="372"/>
                  </a:lnTo>
                  <a:lnTo>
                    <a:pt x="314" y="382"/>
                  </a:lnTo>
                  <a:lnTo>
                    <a:pt x="320" y="380"/>
                  </a:lnTo>
                  <a:lnTo>
                    <a:pt x="346" y="346"/>
                  </a:lnTo>
                  <a:lnTo>
                    <a:pt x="358" y="362"/>
                  </a:lnTo>
                  <a:lnTo>
                    <a:pt x="358" y="356"/>
                  </a:lnTo>
                  <a:lnTo>
                    <a:pt x="366" y="340"/>
                  </a:lnTo>
                  <a:lnTo>
                    <a:pt x="372" y="328"/>
                  </a:lnTo>
                  <a:lnTo>
                    <a:pt x="392" y="328"/>
                  </a:lnTo>
                  <a:lnTo>
                    <a:pt x="396" y="304"/>
                  </a:lnTo>
                  <a:lnTo>
                    <a:pt x="398" y="304"/>
                  </a:lnTo>
                  <a:lnTo>
                    <a:pt x="400" y="306"/>
                  </a:lnTo>
                  <a:lnTo>
                    <a:pt x="414" y="308"/>
                  </a:lnTo>
                  <a:lnTo>
                    <a:pt x="416" y="300"/>
                  </a:lnTo>
                  <a:lnTo>
                    <a:pt x="410" y="288"/>
                  </a:lnTo>
                  <a:lnTo>
                    <a:pt x="410" y="286"/>
                  </a:lnTo>
                  <a:lnTo>
                    <a:pt x="414" y="276"/>
                  </a:lnTo>
                  <a:lnTo>
                    <a:pt x="414" y="274"/>
                  </a:lnTo>
                  <a:lnTo>
                    <a:pt x="416" y="274"/>
                  </a:lnTo>
                  <a:lnTo>
                    <a:pt x="458" y="252"/>
                  </a:lnTo>
                  <a:lnTo>
                    <a:pt x="456" y="230"/>
                  </a:lnTo>
                  <a:lnTo>
                    <a:pt x="456" y="228"/>
                  </a:lnTo>
                  <a:lnTo>
                    <a:pt x="464" y="212"/>
                  </a:lnTo>
                  <a:lnTo>
                    <a:pt x="466" y="210"/>
                  </a:lnTo>
                  <a:lnTo>
                    <a:pt x="478" y="180"/>
                  </a:lnTo>
                  <a:lnTo>
                    <a:pt x="490" y="168"/>
                  </a:lnTo>
                  <a:lnTo>
                    <a:pt x="496" y="156"/>
                  </a:lnTo>
                  <a:lnTo>
                    <a:pt x="502" y="146"/>
                  </a:lnTo>
                  <a:lnTo>
                    <a:pt x="496" y="134"/>
                  </a:lnTo>
                  <a:lnTo>
                    <a:pt x="496" y="132"/>
                  </a:lnTo>
                  <a:lnTo>
                    <a:pt x="496" y="120"/>
                  </a:lnTo>
                  <a:lnTo>
                    <a:pt x="490" y="120"/>
                  </a:lnTo>
                  <a:lnTo>
                    <a:pt x="478" y="126"/>
                  </a:lnTo>
                  <a:lnTo>
                    <a:pt x="472" y="128"/>
                  </a:lnTo>
                  <a:lnTo>
                    <a:pt x="468" y="128"/>
                  </a:lnTo>
                  <a:lnTo>
                    <a:pt x="460" y="126"/>
                  </a:lnTo>
                  <a:lnTo>
                    <a:pt x="454" y="122"/>
                  </a:lnTo>
                  <a:lnTo>
                    <a:pt x="452" y="118"/>
                  </a:lnTo>
                  <a:lnTo>
                    <a:pt x="450" y="114"/>
                  </a:lnTo>
                  <a:lnTo>
                    <a:pt x="452" y="98"/>
                  </a:lnTo>
                  <a:lnTo>
                    <a:pt x="446" y="98"/>
                  </a:lnTo>
                  <a:lnTo>
                    <a:pt x="442" y="102"/>
                  </a:lnTo>
                  <a:lnTo>
                    <a:pt x="432" y="112"/>
                  </a:lnTo>
                  <a:lnTo>
                    <a:pt x="428" y="114"/>
                  </a:lnTo>
                  <a:lnTo>
                    <a:pt x="424" y="114"/>
                  </a:lnTo>
                  <a:lnTo>
                    <a:pt x="422" y="108"/>
                  </a:lnTo>
                  <a:lnTo>
                    <a:pt x="422" y="100"/>
                  </a:lnTo>
                  <a:lnTo>
                    <a:pt x="422" y="92"/>
                  </a:lnTo>
                  <a:lnTo>
                    <a:pt x="424" y="88"/>
                  </a:lnTo>
                  <a:lnTo>
                    <a:pt x="426" y="86"/>
                  </a:lnTo>
                  <a:lnTo>
                    <a:pt x="428" y="86"/>
                  </a:lnTo>
                  <a:lnTo>
                    <a:pt x="444" y="58"/>
                  </a:lnTo>
                  <a:lnTo>
                    <a:pt x="448" y="48"/>
                  </a:lnTo>
                  <a:lnTo>
                    <a:pt x="450" y="36"/>
                  </a:lnTo>
                  <a:lnTo>
                    <a:pt x="442" y="28"/>
                  </a:lnTo>
                  <a:lnTo>
                    <a:pt x="440" y="22"/>
                  </a:lnTo>
                  <a:lnTo>
                    <a:pt x="440" y="12"/>
                  </a:lnTo>
                  <a:lnTo>
                    <a:pt x="440" y="8"/>
                  </a:lnTo>
                  <a:lnTo>
                    <a:pt x="438" y="4"/>
                  </a:lnTo>
                  <a:lnTo>
                    <a:pt x="434" y="0"/>
                  </a:lnTo>
                  <a:lnTo>
                    <a:pt x="432" y="2"/>
                  </a:lnTo>
                  <a:lnTo>
                    <a:pt x="430" y="6"/>
                  </a:lnTo>
                  <a:lnTo>
                    <a:pt x="426" y="8"/>
                  </a:lnTo>
                  <a:lnTo>
                    <a:pt x="422" y="10"/>
                  </a:lnTo>
                  <a:lnTo>
                    <a:pt x="416" y="8"/>
                  </a:lnTo>
                  <a:lnTo>
                    <a:pt x="410" y="8"/>
                  </a:lnTo>
                  <a:lnTo>
                    <a:pt x="402" y="8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09" name="Freeform 14"/>
            <p:cNvSpPr/>
            <p:nvPr/>
          </p:nvSpPr>
          <p:spPr bwMode="auto">
            <a:xfrm>
              <a:off x="3276165" y="2982563"/>
              <a:ext cx="508432" cy="515593"/>
            </a:xfrm>
            <a:custGeom>
              <a:gdLst>
                <a:gd fmla="*/ 2147483646 w 284" name="T0"/>
                <a:gd fmla="*/ 2147483646 h 288" name="T1"/>
                <a:gd fmla="*/ 2147483646 w 284" name="T2"/>
                <a:gd fmla="*/ 2147483646 h 288" name="T3"/>
                <a:gd fmla="*/ 2147483646 w 284" name="T4"/>
                <a:gd fmla="*/ 2147483646 h 288" name="T5"/>
                <a:gd fmla="*/ 2147483646 w 284" name="T6"/>
                <a:gd fmla="*/ 2147483646 h 288" name="T7"/>
                <a:gd fmla="*/ 2147483646 w 284" name="T8"/>
                <a:gd fmla="*/ 2147483646 h 288" name="T9"/>
                <a:gd fmla="*/ 2147483646 w 284" name="T10"/>
                <a:gd fmla="*/ 2147483646 h 288" name="T11"/>
                <a:gd fmla="*/ 2147483646 w 284" name="T12"/>
                <a:gd fmla="*/ 2147483646 h 288" name="T13"/>
                <a:gd fmla="*/ 2147483646 w 284" name="T14"/>
                <a:gd fmla="*/ 2147483646 h 288" name="T15"/>
                <a:gd fmla="*/ 2147483646 w 284" name="T16"/>
                <a:gd fmla="*/ 2147483646 h 288" name="T17"/>
                <a:gd fmla="*/ 2147483646 w 284" name="T18"/>
                <a:gd fmla="*/ 2147483646 h 288" name="T19"/>
                <a:gd fmla="*/ 2147483646 w 284" name="T20"/>
                <a:gd fmla="*/ 2147483646 h 288" name="T21"/>
                <a:gd fmla="*/ 2147483646 w 284" name="T22"/>
                <a:gd fmla="*/ 2147483646 h 288" name="T23"/>
                <a:gd fmla="*/ 2147483646 w 284" name="T24"/>
                <a:gd fmla="*/ 2147483646 h 288" name="T25"/>
                <a:gd fmla="*/ 2147483646 w 284" name="T26"/>
                <a:gd fmla="*/ 2147483646 h 288" name="T27"/>
                <a:gd fmla="*/ 2147483646 w 284" name="T28"/>
                <a:gd fmla="*/ 2147483646 h 288" name="T29"/>
                <a:gd fmla="*/ 2147483646 w 284" name="T30"/>
                <a:gd fmla="*/ 2147483646 h 288" name="T31"/>
                <a:gd fmla="*/ 2147483646 w 284" name="T32"/>
                <a:gd fmla="*/ 2147483646 h 288" name="T33"/>
                <a:gd fmla="*/ 0 w 284" name="T34"/>
                <a:gd fmla="*/ 2147483646 h 288" name="T35"/>
                <a:gd fmla="*/ 2147483646 w 284" name="T36"/>
                <a:gd fmla="*/ 2147483646 h 288" name="T37"/>
                <a:gd fmla="*/ 2147483646 w 284" name="T38"/>
                <a:gd fmla="*/ 2147483646 h 288" name="T39"/>
                <a:gd fmla="*/ 2147483646 w 284" name="T40"/>
                <a:gd fmla="*/ 2147483646 h 288" name="T41"/>
                <a:gd fmla="*/ 2147483646 w 284" name="T42"/>
                <a:gd fmla="*/ 2147483646 h 288" name="T43"/>
                <a:gd fmla="*/ 2147483646 w 284" name="T44"/>
                <a:gd fmla="*/ 2147483646 h 288" name="T45"/>
                <a:gd fmla="*/ 2147483646 w 284" name="T46"/>
                <a:gd fmla="*/ 2147483646 h 288" name="T47"/>
                <a:gd fmla="*/ 2147483646 w 284" name="T48"/>
                <a:gd fmla="*/ 2147483646 h 288" name="T49"/>
                <a:gd fmla="*/ 2147483646 w 284" name="T50"/>
                <a:gd fmla="*/ 2147483646 h 288" name="T51"/>
                <a:gd fmla="*/ 2147483646 w 284" name="T52"/>
                <a:gd fmla="*/ 2147483646 h 288" name="T53"/>
                <a:gd fmla="*/ 2147483646 w 284" name="T54"/>
                <a:gd fmla="*/ 2147483646 h 288" name="T55"/>
                <a:gd fmla="*/ 2147483646 w 284" name="T56"/>
                <a:gd fmla="*/ 2147483646 h 288" name="T57"/>
                <a:gd fmla="*/ 2147483646 w 284" name="T58"/>
                <a:gd fmla="*/ 2147483646 h 288" name="T59"/>
                <a:gd fmla="*/ 2147483646 w 284" name="T60"/>
                <a:gd fmla="*/ 2147483646 h 288" name="T61"/>
                <a:gd fmla="*/ 2147483646 w 284" name="T62"/>
                <a:gd fmla="*/ 2147483646 h 288" name="T63"/>
                <a:gd fmla="*/ 2147483646 w 284" name="T64"/>
                <a:gd fmla="*/ 2147483646 h 288" name="T65"/>
                <a:gd fmla="*/ 2147483646 w 284" name="T66"/>
                <a:gd fmla="*/ 2147483646 h 288" name="T67"/>
                <a:gd fmla="*/ 2147483646 w 284" name="T68"/>
                <a:gd fmla="*/ 2147483646 h 288" name="T69"/>
                <a:gd fmla="*/ 2147483646 w 284" name="T70"/>
                <a:gd fmla="*/ 2147483646 h 288" name="T71"/>
                <a:gd fmla="*/ 2147483646 w 284" name="T72"/>
                <a:gd fmla="*/ 2147483646 h 288" name="T73"/>
                <a:gd fmla="*/ 2147483646 w 284" name="T74"/>
                <a:gd fmla="*/ 2147483646 h 288" name="T75"/>
                <a:gd fmla="*/ 2147483646 w 284" name="T76"/>
                <a:gd fmla="*/ 2147483646 h 288" name="T77"/>
                <a:gd fmla="*/ 2147483646 w 284" name="T78"/>
                <a:gd fmla="*/ 2147483646 h 288" name="T79"/>
                <a:gd fmla="*/ 2147483646 w 284" name="T80"/>
                <a:gd fmla="*/ 2147483646 h 288" name="T81"/>
                <a:gd fmla="*/ 2147483646 w 284" name="T82"/>
                <a:gd fmla="*/ 2147483646 h 288" name="T83"/>
                <a:gd fmla="*/ 2147483646 w 284" name="T84"/>
                <a:gd fmla="*/ 2147483646 h 288" name="T85"/>
                <a:gd fmla="*/ 2147483646 w 284" name="T86"/>
                <a:gd fmla="*/ 2147483646 h 288" name="T87"/>
                <a:gd fmla="*/ 2147483646 w 284" name="T88"/>
                <a:gd fmla="*/ 2147483646 h 288" name="T89"/>
                <a:gd fmla="*/ 2147483646 w 284" name="T90"/>
                <a:gd fmla="*/ 2147483646 h 288" name="T91"/>
                <a:gd fmla="*/ 2147483646 w 284" name="T92"/>
                <a:gd fmla="*/ 2147483646 h 288" name="T93"/>
                <a:gd fmla="*/ 2147483646 w 284" name="T94"/>
                <a:gd fmla="*/ 2147483646 h 288" name="T95"/>
                <a:gd fmla="*/ 2147483646 w 284" name="T96"/>
                <a:gd fmla="*/ 2147483646 h 288" name="T97"/>
                <a:gd fmla="*/ 2147483646 w 284" name="T98"/>
                <a:gd fmla="*/ 2147483646 h 288" name="T99"/>
                <a:gd fmla="*/ 2147483646 w 284" name="T100"/>
                <a:gd fmla="*/ 2147483646 h 288" name="T101"/>
                <a:gd fmla="*/ 2147483646 w 284" name="T102"/>
                <a:gd fmla="*/ 2147483646 h 288" name="T103"/>
                <a:gd fmla="*/ 2147483646 w 284" name="T104"/>
                <a:gd fmla="*/ 2147483646 h 288" name="T105"/>
                <a:gd fmla="*/ 2147483646 w 284" name="T106"/>
                <a:gd fmla="*/ 2147483646 h 288" name="T107"/>
                <a:gd fmla="*/ 2147483646 w 284" name="T108"/>
                <a:gd fmla="*/ 2147483646 h 288" name="T109"/>
                <a:gd fmla="*/ 2147483646 w 284" name="T110"/>
                <a:gd fmla="*/ 2147483646 h 288" name="T111"/>
                <a:gd fmla="*/ 2147483646 w 284" name="T112"/>
                <a:gd fmla="*/ 2147483646 h 288" name="T113"/>
                <a:gd fmla="*/ 2147483646 w 284" name="T114"/>
                <a:gd fmla="*/ 2147483646 h 288" name="T115"/>
                <a:gd fmla="*/ 2147483646 w 284" name="T116"/>
                <a:gd fmla="*/ 2147483646 h 288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288" w="284">
                  <a:moveTo>
                    <a:pt x="284" y="58"/>
                  </a:moveTo>
                  <a:lnTo>
                    <a:pt x="278" y="44"/>
                  </a:lnTo>
                  <a:lnTo>
                    <a:pt x="268" y="32"/>
                  </a:lnTo>
                  <a:lnTo>
                    <a:pt x="260" y="30"/>
                  </a:lnTo>
                  <a:lnTo>
                    <a:pt x="258" y="30"/>
                  </a:lnTo>
                  <a:lnTo>
                    <a:pt x="258" y="28"/>
                  </a:lnTo>
                  <a:lnTo>
                    <a:pt x="250" y="24"/>
                  </a:lnTo>
                  <a:lnTo>
                    <a:pt x="248" y="24"/>
                  </a:lnTo>
                  <a:lnTo>
                    <a:pt x="244" y="26"/>
                  </a:lnTo>
                  <a:lnTo>
                    <a:pt x="234" y="28"/>
                  </a:lnTo>
                  <a:lnTo>
                    <a:pt x="232" y="26"/>
                  </a:lnTo>
                  <a:lnTo>
                    <a:pt x="222" y="22"/>
                  </a:lnTo>
                  <a:lnTo>
                    <a:pt x="220" y="22"/>
                  </a:lnTo>
                  <a:lnTo>
                    <a:pt x="220" y="20"/>
                  </a:lnTo>
                  <a:lnTo>
                    <a:pt x="212" y="12"/>
                  </a:lnTo>
                  <a:lnTo>
                    <a:pt x="204" y="4"/>
                  </a:lnTo>
                  <a:lnTo>
                    <a:pt x="196" y="0"/>
                  </a:lnTo>
                  <a:lnTo>
                    <a:pt x="188" y="8"/>
                  </a:lnTo>
                  <a:lnTo>
                    <a:pt x="176" y="16"/>
                  </a:lnTo>
                  <a:lnTo>
                    <a:pt x="172" y="40"/>
                  </a:lnTo>
                  <a:lnTo>
                    <a:pt x="162" y="58"/>
                  </a:lnTo>
                  <a:lnTo>
                    <a:pt x="162" y="60"/>
                  </a:lnTo>
                  <a:lnTo>
                    <a:pt x="154" y="68"/>
                  </a:lnTo>
                  <a:lnTo>
                    <a:pt x="144" y="86"/>
                  </a:lnTo>
                  <a:lnTo>
                    <a:pt x="144" y="88"/>
                  </a:lnTo>
                  <a:lnTo>
                    <a:pt x="124" y="104"/>
                  </a:lnTo>
                  <a:lnTo>
                    <a:pt x="116" y="118"/>
                  </a:lnTo>
                  <a:lnTo>
                    <a:pt x="114" y="120"/>
                  </a:lnTo>
                  <a:lnTo>
                    <a:pt x="110" y="124"/>
                  </a:lnTo>
                  <a:lnTo>
                    <a:pt x="96" y="132"/>
                  </a:lnTo>
                  <a:lnTo>
                    <a:pt x="88" y="144"/>
                  </a:lnTo>
                  <a:lnTo>
                    <a:pt x="74" y="164"/>
                  </a:lnTo>
                  <a:lnTo>
                    <a:pt x="72" y="164"/>
                  </a:lnTo>
                  <a:lnTo>
                    <a:pt x="8" y="160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6" y="208"/>
                  </a:lnTo>
                  <a:lnTo>
                    <a:pt x="20" y="226"/>
                  </a:lnTo>
                  <a:lnTo>
                    <a:pt x="32" y="232"/>
                  </a:lnTo>
                  <a:lnTo>
                    <a:pt x="32" y="234"/>
                  </a:lnTo>
                  <a:lnTo>
                    <a:pt x="40" y="244"/>
                  </a:lnTo>
                  <a:lnTo>
                    <a:pt x="42" y="252"/>
                  </a:lnTo>
                  <a:lnTo>
                    <a:pt x="42" y="262"/>
                  </a:lnTo>
                  <a:lnTo>
                    <a:pt x="38" y="266"/>
                  </a:lnTo>
                  <a:lnTo>
                    <a:pt x="40" y="268"/>
                  </a:lnTo>
                  <a:lnTo>
                    <a:pt x="44" y="268"/>
                  </a:lnTo>
                  <a:lnTo>
                    <a:pt x="48" y="258"/>
                  </a:lnTo>
                  <a:lnTo>
                    <a:pt x="50" y="258"/>
                  </a:lnTo>
                  <a:lnTo>
                    <a:pt x="62" y="262"/>
                  </a:lnTo>
                  <a:lnTo>
                    <a:pt x="64" y="266"/>
                  </a:lnTo>
                  <a:lnTo>
                    <a:pt x="70" y="266"/>
                  </a:lnTo>
                  <a:lnTo>
                    <a:pt x="68" y="260"/>
                  </a:lnTo>
                  <a:lnTo>
                    <a:pt x="76" y="246"/>
                  </a:lnTo>
                  <a:lnTo>
                    <a:pt x="78" y="244"/>
                  </a:lnTo>
                  <a:lnTo>
                    <a:pt x="80" y="242"/>
                  </a:lnTo>
                  <a:lnTo>
                    <a:pt x="88" y="242"/>
                  </a:lnTo>
                  <a:lnTo>
                    <a:pt x="102" y="242"/>
                  </a:lnTo>
                  <a:lnTo>
                    <a:pt x="110" y="232"/>
                  </a:lnTo>
                  <a:lnTo>
                    <a:pt x="110" y="222"/>
                  </a:lnTo>
                  <a:lnTo>
                    <a:pt x="112" y="212"/>
                  </a:lnTo>
                  <a:lnTo>
                    <a:pt x="114" y="210"/>
                  </a:lnTo>
                  <a:lnTo>
                    <a:pt x="120" y="206"/>
                  </a:lnTo>
                  <a:lnTo>
                    <a:pt x="122" y="206"/>
                  </a:lnTo>
                  <a:lnTo>
                    <a:pt x="134" y="208"/>
                  </a:lnTo>
                  <a:lnTo>
                    <a:pt x="134" y="210"/>
                  </a:lnTo>
                  <a:lnTo>
                    <a:pt x="136" y="220"/>
                  </a:lnTo>
                  <a:lnTo>
                    <a:pt x="136" y="224"/>
                  </a:lnTo>
                  <a:lnTo>
                    <a:pt x="138" y="232"/>
                  </a:lnTo>
                  <a:lnTo>
                    <a:pt x="140" y="232"/>
                  </a:lnTo>
                  <a:lnTo>
                    <a:pt x="144" y="226"/>
                  </a:lnTo>
                  <a:lnTo>
                    <a:pt x="152" y="216"/>
                  </a:lnTo>
                  <a:lnTo>
                    <a:pt x="160" y="212"/>
                  </a:lnTo>
                  <a:lnTo>
                    <a:pt x="162" y="212"/>
                  </a:lnTo>
                  <a:lnTo>
                    <a:pt x="162" y="210"/>
                  </a:lnTo>
                  <a:lnTo>
                    <a:pt x="172" y="214"/>
                  </a:lnTo>
                  <a:lnTo>
                    <a:pt x="174" y="214"/>
                  </a:lnTo>
                  <a:lnTo>
                    <a:pt x="176" y="214"/>
                  </a:lnTo>
                  <a:lnTo>
                    <a:pt x="180" y="226"/>
                  </a:lnTo>
                  <a:lnTo>
                    <a:pt x="180" y="236"/>
                  </a:lnTo>
                  <a:lnTo>
                    <a:pt x="188" y="252"/>
                  </a:lnTo>
                  <a:lnTo>
                    <a:pt x="188" y="254"/>
                  </a:lnTo>
                  <a:lnTo>
                    <a:pt x="188" y="264"/>
                  </a:lnTo>
                  <a:lnTo>
                    <a:pt x="192" y="270"/>
                  </a:lnTo>
                  <a:lnTo>
                    <a:pt x="194" y="270"/>
                  </a:lnTo>
                  <a:lnTo>
                    <a:pt x="196" y="266"/>
                  </a:lnTo>
                  <a:lnTo>
                    <a:pt x="198" y="264"/>
                  </a:lnTo>
                  <a:lnTo>
                    <a:pt x="208" y="270"/>
                  </a:lnTo>
                  <a:lnTo>
                    <a:pt x="208" y="272"/>
                  </a:lnTo>
                  <a:lnTo>
                    <a:pt x="212" y="286"/>
                  </a:lnTo>
                  <a:lnTo>
                    <a:pt x="216" y="288"/>
                  </a:lnTo>
                  <a:lnTo>
                    <a:pt x="216" y="286"/>
                  </a:lnTo>
                  <a:lnTo>
                    <a:pt x="220" y="276"/>
                  </a:lnTo>
                  <a:lnTo>
                    <a:pt x="222" y="274"/>
                  </a:lnTo>
                  <a:lnTo>
                    <a:pt x="224" y="274"/>
                  </a:lnTo>
                  <a:lnTo>
                    <a:pt x="228" y="270"/>
                  </a:lnTo>
                  <a:lnTo>
                    <a:pt x="230" y="270"/>
                  </a:lnTo>
                  <a:lnTo>
                    <a:pt x="236" y="270"/>
                  </a:lnTo>
                  <a:lnTo>
                    <a:pt x="236" y="266"/>
                  </a:lnTo>
                  <a:lnTo>
                    <a:pt x="236" y="264"/>
                  </a:lnTo>
                  <a:lnTo>
                    <a:pt x="232" y="226"/>
                  </a:lnTo>
                  <a:lnTo>
                    <a:pt x="216" y="202"/>
                  </a:lnTo>
                  <a:lnTo>
                    <a:pt x="188" y="168"/>
                  </a:lnTo>
                  <a:lnTo>
                    <a:pt x="186" y="168"/>
                  </a:lnTo>
                  <a:lnTo>
                    <a:pt x="184" y="146"/>
                  </a:lnTo>
                  <a:lnTo>
                    <a:pt x="176" y="128"/>
                  </a:lnTo>
                  <a:lnTo>
                    <a:pt x="174" y="128"/>
                  </a:lnTo>
                  <a:lnTo>
                    <a:pt x="176" y="126"/>
                  </a:lnTo>
                  <a:lnTo>
                    <a:pt x="180" y="104"/>
                  </a:lnTo>
                  <a:lnTo>
                    <a:pt x="182" y="104"/>
                  </a:lnTo>
                  <a:lnTo>
                    <a:pt x="184" y="104"/>
                  </a:lnTo>
                  <a:lnTo>
                    <a:pt x="234" y="102"/>
                  </a:lnTo>
                  <a:lnTo>
                    <a:pt x="260" y="88"/>
                  </a:lnTo>
                  <a:lnTo>
                    <a:pt x="262" y="86"/>
                  </a:lnTo>
                  <a:lnTo>
                    <a:pt x="274" y="82"/>
                  </a:lnTo>
                  <a:lnTo>
                    <a:pt x="278" y="78"/>
                  </a:lnTo>
                  <a:lnTo>
                    <a:pt x="280" y="76"/>
                  </a:lnTo>
                  <a:lnTo>
                    <a:pt x="282" y="68"/>
                  </a:lnTo>
                  <a:lnTo>
                    <a:pt x="284" y="58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0" name="Freeform 15"/>
            <p:cNvSpPr/>
            <p:nvPr/>
          </p:nvSpPr>
          <p:spPr bwMode="auto">
            <a:xfrm>
              <a:off x="3276165" y="1980021"/>
              <a:ext cx="580042" cy="1034767"/>
            </a:xfrm>
            <a:custGeom>
              <a:gdLst>
                <a:gd fmla="*/ 2147483646 w 324" name="T0"/>
                <a:gd fmla="*/ 2147483646 h 578" name="T1"/>
                <a:gd fmla="*/ 2147483646 w 324" name="T2"/>
                <a:gd fmla="*/ 2147483646 h 578" name="T3"/>
                <a:gd fmla="*/ 2147483646 w 324" name="T4"/>
                <a:gd fmla="*/ 2147483646 h 578" name="T5"/>
                <a:gd fmla="*/ 2147483646 w 324" name="T6"/>
                <a:gd fmla="*/ 2147483646 h 578" name="T7"/>
                <a:gd fmla="*/ 2147483646 w 324" name="T8"/>
                <a:gd fmla="*/ 2147483646 h 578" name="T9"/>
                <a:gd fmla="*/ 2147483646 w 324" name="T10"/>
                <a:gd fmla="*/ 2147483646 h 578" name="T11"/>
                <a:gd fmla="*/ 2147483646 w 324" name="T12"/>
                <a:gd fmla="*/ 2147483646 h 578" name="T13"/>
                <a:gd fmla="*/ 2147483646 w 324" name="T14"/>
                <a:gd fmla="*/ 2147483646 h 578" name="T15"/>
                <a:gd fmla="*/ 2147483646 w 324" name="T16"/>
                <a:gd fmla="*/ 2147483646 h 578" name="T17"/>
                <a:gd fmla="*/ 2147483646 w 324" name="T18"/>
                <a:gd fmla="*/ 2147483646 h 578" name="T19"/>
                <a:gd fmla="*/ 2147483646 w 324" name="T20"/>
                <a:gd fmla="*/ 2147483646 h 578" name="T21"/>
                <a:gd fmla="*/ 2147483646 w 324" name="T22"/>
                <a:gd fmla="*/ 2147483646 h 578" name="T23"/>
                <a:gd fmla="*/ 2147483646 w 324" name="T24"/>
                <a:gd fmla="*/ 2147483646 h 578" name="T25"/>
                <a:gd fmla="*/ 2147483646 w 324" name="T26"/>
                <a:gd fmla="*/ 2147483646 h 578" name="T27"/>
                <a:gd fmla="*/ 2147483646 w 324" name="T28"/>
                <a:gd fmla="*/ 2147483646 h 578" name="T29"/>
                <a:gd fmla="*/ 2147483646 w 324" name="T30"/>
                <a:gd fmla="*/ 2147483646 h 578" name="T31"/>
                <a:gd fmla="*/ 2147483646 w 324" name="T32"/>
                <a:gd fmla="*/ 2147483646 h 578" name="T33"/>
                <a:gd fmla="*/ 2147483646 w 324" name="T34"/>
                <a:gd fmla="*/ 2147483646 h 578" name="T35"/>
                <a:gd fmla="*/ 2147483646 w 324" name="T36"/>
                <a:gd fmla="*/ 2147483646 h 578" name="T37"/>
                <a:gd fmla="*/ 2147483646 w 324" name="T38"/>
                <a:gd fmla="*/ 2147483646 h 578" name="T39"/>
                <a:gd fmla="*/ 2147483646 w 324" name="T40"/>
                <a:gd fmla="*/ 2147483646 h 578" name="T41"/>
                <a:gd fmla="*/ 2147483646 w 324" name="T42"/>
                <a:gd fmla="*/ 2147483646 h 578" name="T43"/>
                <a:gd fmla="*/ 2147483646 w 324" name="T44"/>
                <a:gd fmla="*/ 2147483646 h 578" name="T45"/>
                <a:gd fmla="*/ 2147483646 w 324" name="T46"/>
                <a:gd fmla="*/ 2147483646 h 578" name="T47"/>
                <a:gd fmla="*/ 2147483646 w 324" name="T48"/>
                <a:gd fmla="*/ 2147483646 h 578" name="T49"/>
                <a:gd fmla="*/ 2147483646 w 324" name="T50"/>
                <a:gd fmla="*/ 2147483646 h 578" name="T51"/>
                <a:gd fmla="*/ 2147483646 w 324" name="T52"/>
                <a:gd fmla="*/ 2147483646 h 578" name="T53"/>
                <a:gd fmla="*/ 2147483646 w 324" name="T54"/>
                <a:gd fmla="*/ 2147483646 h 578" name="T55"/>
                <a:gd fmla="*/ 2147483646 w 324" name="T56"/>
                <a:gd fmla="*/ 2147483646 h 578" name="T57"/>
                <a:gd fmla="*/ 2147483646 w 324" name="T58"/>
                <a:gd fmla="*/ 2147483646 h 578" name="T59"/>
                <a:gd fmla="*/ 2147483646 w 324" name="T60"/>
                <a:gd fmla="*/ 2147483646 h 578" name="T61"/>
                <a:gd fmla="*/ 2147483646 w 324" name="T62"/>
                <a:gd fmla="*/ 2147483646 h 578" name="T63"/>
                <a:gd fmla="*/ 2147483646 w 324" name="T64"/>
                <a:gd fmla="*/ 2147483646 h 578" name="T65"/>
                <a:gd fmla="*/ 2147483646 w 324" name="T66"/>
                <a:gd fmla="*/ 2147483646 h 578" name="T67"/>
                <a:gd fmla="*/ 2147483646 w 324" name="T68"/>
                <a:gd fmla="*/ 2147483646 h 578" name="T69"/>
                <a:gd fmla="*/ 2147483646 w 324" name="T70"/>
                <a:gd fmla="*/ 2147483646 h 578" name="T71"/>
                <a:gd fmla="*/ 2147483646 w 324" name="T72"/>
                <a:gd fmla="*/ 2147483646 h 578" name="T73"/>
                <a:gd fmla="*/ 2147483646 w 324" name="T74"/>
                <a:gd fmla="*/ 2147483646 h 578" name="T75"/>
                <a:gd fmla="*/ 2147483646 w 324" name="T76"/>
                <a:gd fmla="*/ 2147483646 h 578" name="T77"/>
                <a:gd fmla="*/ 2147483646 w 324" name="T78"/>
                <a:gd fmla="*/ 2147483646 h 578" name="T79"/>
                <a:gd fmla="*/ 2147483646 w 324" name="T80"/>
                <a:gd fmla="*/ 2147483646 h 578" name="T81"/>
                <a:gd fmla="*/ 2147483646 w 324" name="T82"/>
                <a:gd fmla="*/ 2147483646 h 578" name="T83"/>
                <a:gd fmla="*/ 2147483646 w 324" name="T84"/>
                <a:gd fmla="*/ 2147483646 h 578" name="T85"/>
                <a:gd fmla="*/ 2147483646 w 324" name="T86"/>
                <a:gd fmla="*/ 2147483646 h 578" name="T87"/>
                <a:gd fmla="*/ 2147483646 w 324" name="T88"/>
                <a:gd fmla="*/ 2147483646 h 578" name="T89"/>
                <a:gd fmla="*/ 2147483646 w 324" name="T90"/>
                <a:gd fmla="*/ 0 h 578" name="T91"/>
                <a:gd fmla="*/ 2147483646 w 324" name="T92"/>
                <a:gd fmla="*/ 2147483646 h 578" name="T93"/>
                <a:gd fmla="*/ 2147483646 w 324" name="T94"/>
                <a:gd fmla="*/ 2147483646 h 578" name="T95"/>
                <a:gd fmla="*/ 2147483646 w 324" name="T96"/>
                <a:gd fmla="*/ 2147483646 h 578" name="T97"/>
                <a:gd fmla="*/ 2147483646 w 324" name="T98"/>
                <a:gd fmla="*/ 2147483646 h 578" name="T99"/>
                <a:gd fmla="*/ 2147483646 w 324" name="T100"/>
                <a:gd fmla="*/ 2147483646 h 578" name="T101"/>
                <a:gd fmla="*/ 2147483646 w 324" name="T102"/>
                <a:gd fmla="*/ 2147483646 h 578" name="T103"/>
                <a:gd fmla="*/ 2147483646 w 324" name="T104"/>
                <a:gd fmla="*/ 2147483646 h 578" name="T105"/>
                <a:gd fmla="*/ 2147483646 w 324" name="T106"/>
                <a:gd fmla="*/ 2147483646 h 578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b" l="0" r="r" t="0"/>
              <a:pathLst>
                <a:path h="578" w="324">
                  <a:moveTo>
                    <a:pt x="108" y="132"/>
                  </a:moveTo>
                  <a:lnTo>
                    <a:pt x="104" y="130"/>
                  </a:lnTo>
                  <a:lnTo>
                    <a:pt x="96" y="180"/>
                  </a:lnTo>
                  <a:lnTo>
                    <a:pt x="108" y="196"/>
                  </a:lnTo>
                  <a:lnTo>
                    <a:pt x="122" y="200"/>
                  </a:lnTo>
                  <a:lnTo>
                    <a:pt x="124" y="202"/>
                  </a:lnTo>
                  <a:lnTo>
                    <a:pt x="140" y="216"/>
                  </a:lnTo>
                  <a:lnTo>
                    <a:pt x="164" y="220"/>
                  </a:lnTo>
                  <a:lnTo>
                    <a:pt x="176" y="228"/>
                  </a:lnTo>
                  <a:lnTo>
                    <a:pt x="176" y="230"/>
                  </a:lnTo>
                  <a:lnTo>
                    <a:pt x="186" y="244"/>
                  </a:lnTo>
                  <a:lnTo>
                    <a:pt x="188" y="244"/>
                  </a:lnTo>
                  <a:lnTo>
                    <a:pt x="186" y="246"/>
                  </a:lnTo>
                  <a:lnTo>
                    <a:pt x="178" y="260"/>
                  </a:lnTo>
                  <a:lnTo>
                    <a:pt x="178" y="264"/>
                  </a:lnTo>
                  <a:lnTo>
                    <a:pt x="176" y="272"/>
                  </a:lnTo>
                  <a:lnTo>
                    <a:pt x="178" y="272"/>
                  </a:lnTo>
                  <a:lnTo>
                    <a:pt x="178" y="286"/>
                  </a:lnTo>
                  <a:lnTo>
                    <a:pt x="176" y="288"/>
                  </a:lnTo>
                  <a:lnTo>
                    <a:pt x="170" y="312"/>
                  </a:lnTo>
                  <a:lnTo>
                    <a:pt x="168" y="316"/>
                  </a:lnTo>
                  <a:lnTo>
                    <a:pt x="164" y="314"/>
                  </a:lnTo>
                  <a:lnTo>
                    <a:pt x="154" y="312"/>
                  </a:lnTo>
                  <a:lnTo>
                    <a:pt x="140" y="312"/>
                  </a:lnTo>
                  <a:lnTo>
                    <a:pt x="128" y="316"/>
                  </a:lnTo>
                  <a:lnTo>
                    <a:pt x="116" y="328"/>
                  </a:lnTo>
                  <a:lnTo>
                    <a:pt x="112" y="332"/>
                  </a:lnTo>
                  <a:lnTo>
                    <a:pt x="130" y="340"/>
                  </a:lnTo>
                  <a:lnTo>
                    <a:pt x="128" y="344"/>
                  </a:lnTo>
                  <a:lnTo>
                    <a:pt x="124" y="350"/>
                  </a:lnTo>
                  <a:lnTo>
                    <a:pt x="116" y="354"/>
                  </a:lnTo>
                  <a:lnTo>
                    <a:pt x="106" y="354"/>
                  </a:lnTo>
                  <a:lnTo>
                    <a:pt x="88" y="348"/>
                  </a:lnTo>
                  <a:lnTo>
                    <a:pt x="70" y="338"/>
                  </a:lnTo>
                  <a:lnTo>
                    <a:pt x="64" y="338"/>
                  </a:lnTo>
                  <a:lnTo>
                    <a:pt x="44" y="366"/>
                  </a:lnTo>
                  <a:lnTo>
                    <a:pt x="40" y="376"/>
                  </a:lnTo>
                  <a:lnTo>
                    <a:pt x="40" y="392"/>
                  </a:lnTo>
                  <a:lnTo>
                    <a:pt x="48" y="406"/>
                  </a:lnTo>
                  <a:lnTo>
                    <a:pt x="48" y="408"/>
                  </a:lnTo>
                  <a:lnTo>
                    <a:pt x="52" y="420"/>
                  </a:lnTo>
                  <a:lnTo>
                    <a:pt x="52" y="422"/>
                  </a:lnTo>
                  <a:lnTo>
                    <a:pt x="52" y="440"/>
                  </a:lnTo>
                  <a:lnTo>
                    <a:pt x="52" y="442"/>
                  </a:lnTo>
                  <a:lnTo>
                    <a:pt x="54" y="444"/>
                  </a:lnTo>
                  <a:lnTo>
                    <a:pt x="40" y="446"/>
                  </a:lnTo>
                  <a:lnTo>
                    <a:pt x="16" y="446"/>
                  </a:lnTo>
                  <a:lnTo>
                    <a:pt x="6" y="454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6" y="486"/>
                  </a:lnTo>
                  <a:lnTo>
                    <a:pt x="8" y="486"/>
                  </a:lnTo>
                  <a:lnTo>
                    <a:pt x="8" y="496"/>
                  </a:lnTo>
                  <a:lnTo>
                    <a:pt x="12" y="508"/>
                  </a:lnTo>
                  <a:lnTo>
                    <a:pt x="30" y="518"/>
                  </a:lnTo>
                  <a:lnTo>
                    <a:pt x="54" y="512"/>
                  </a:lnTo>
                  <a:lnTo>
                    <a:pt x="66" y="504"/>
                  </a:lnTo>
                  <a:lnTo>
                    <a:pt x="68" y="504"/>
                  </a:lnTo>
                  <a:lnTo>
                    <a:pt x="80" y="504"/>
                  </a:lnTo>
                  <a:lnTo>
                    <a:pt x="86" y="520"/>
                  </a:lnTo>
                  <a:lnTo>
                    <a:pt x="92" y="526"/>
                  </a:lnTo>
                  <a:lnTo>
                    <a:pt x="94" y="532"/>
                  </a:lnTo>
                  <a:lnTo>
                    <a:pt x="100" y="532"/>
                  </a:lnTo>
                  <a:lnTo>
                    <a:pt x="102" y="532"/>
                  </a:lnTo>
                  <a:lnTo>
                    <a:pt x="104" y="532"/>
                  </a:lnTo>
                  <a:lnTo>
                    <a:pt x="104" y="530"/>
                  </a:lnTo>
                  <a:lnTo>
                    <a:pt x="116" y="520"/>
                  </a:lnTo>
                  <a:lnTo>
                    <a:pt x="126" y="540"/>
                  </a:lnTo>
                  <a:lnTo>
                    <a:pt x="136" y="546"/>
                  </a:lnTo>
                  <a:lnTo>
                    <a:pt x="152" y="546"/>
                  </a:lnTo>
                  <a:lnTo>
                    <a:pt x="164" y="544"/>
                  </a:lnTo>
                  <a:lnTo>
                    <a:pt x="168" y="544"/>
                  </a:lnTo>
                  <a:lnTo>
                    <a:pt x="196" y="548"/>
                  </a:lnTo>
                  <a:lnTo>
                    <a:pt x="196" y="550"/>
                  </a:lnTo>
                  <a:lnTo>
                    <a:pt x="208" y="556"/>
                  </a:lnTo>
                  <a:lnTo>
                    <a:pt x="208" y="558"/>
                  </a:lnTo>
                  <a:lnTo>
                    <a:pt x="220" y="566"/>
                  </a:lnTo>
                  <a:lnTo>
                    <a:pt x="226" y="574"/>
                  </a:lnTo>
                  <a:lnTo>
                    <a:pt x="234" y="578"/>
                  </a:lnTo>
                  <a:lnTo>
                    <a:pt x="248" y="576"/>
                  </a:lnTo>
                  <a:lnTo>
                    <a:pt x="248" y="560"/>
                  </a:lnTo>
                  <a:lnTo>
                    <a:pt x="240" y="548"/>
                  </a:lnTo>
                  <a:lnTo>
                    <a:pt x="236" y="526"/>
                  </a:lnTo>
                  <a:lnTo>
                    <a:pt x="246" y="516"/>
                  </a:lnTo>
                  <a:lnTo>
                    <a:pt x="248" y="514"/>
                  </a:lnTo>
                  <a:lnTo>
                    <a:pt x="258" y="512"/>
                  </a:lnTo>
                  <a:lnTo>
                    <a:pt x="268" y="512"/>
                  </a:lnTo>
                  <a:lnTo>
                    <a:pt x="272" y="508"/>
                  </a:lnTo>
                  <a:lnTo>
                    <a:pt x="264" y="500"/>
                  </a:lnTo>
                  <a:lnTo>
                    <a:pt x="242" y="484"/>
                  </a:lnTo>
                  <a:lnTo>
                    <a:pt x="236" y="476"/>
                  </a:lnTo>
                  <a:lnTo>
                    <a:pt x="234" y="474"/>
                  </a:lnTo>
                  <a:lnTo>
                    <a:pt x="236" y="472"/>
                  </a:lnTo>
                  <a:lnTo>
                    <a:pt x="242" y="460"/>
                  </a:lnTo>
                  <a:lnTo>
                    <a:pt x="244" y="462"/>
                  </a:lnTo>
                  <a:lnTo>
                    <a:pt x="260" y="466"/>
                  </a:lnTo>
                  <a:lnTo>
                    <a:pt x="302" y="464"/>
                  </a:lnTo>
                  <a:lnTo>
                    <a:pt x="302" y="466"/>
                  </a:lnTo>
                  <a:lnTo>
                    <a:pt x="304" y="466"/>
                  </a:lnTo>
                  <a:lnTo>
                    <a:pt x="316" y="470"/>
                  </a:lnTo>
                  <a:lnTo>
                    <a:pt x="324" y="462"/>
                  </a:lnTo>
                  <a:lnTo>
                    <a:pt x="320" y="438"/>
                  </a:lnTo>
                  <a:lnTo>
                    <a:pt x="304" y="428"/>
                  </a:lnTo>
                  <a:lnTo>
                    <a:pt x="300" y="424"/>
                  </a:lnTo>
                  <a:lnTo>
                    <a:pt x="296" y="420"/>
                  </a:lnTo>
                  <a:lnTo>
                    <a:pt x="292" y="410"/>
                  </a:lnTo>
                  <a:lnTo>
                    <a:pt x="290" y="394"/>
                  </a:lnTo>
                  <a:lnTo>
                    <a:pt x="290" y="374"/>
                  </a:lnTo>
                  <a:lnTo>
                    <a:pt x="276" y="368"/>
                  </a:lnTo>
                  <a:lnTo>
                    <a:pt x="274" y="368"/>
                  </a:lnTo>
                  <a:lnTo>
                    <a:pt x="274" y="366"/>
                  </a:lnTo>
                  <a:lnTo>
                    <a:pt x="274" y="364"/>
                  </a:lnTo>
                  <a:lnTo>
                    <a:pt x="272" y="344"/>
                  </a:lnTo>
                  <a:lnTo>
                    <a:pt x="288" y="262"/>
                  </a:lnTo>
                  <a:lnTo>
                    <a:pt x="280" y="232"/>
                  </a:lnTo>
                  <a:lnTo>
                    <a:pt x="278" y="214"/>
                  </a:lnTo>
                  <a:lnTo>
                    <a:pt x="276" y="190"/>
                  </a:lnTo>
                  <a:lnTo>
                    <a:pt x="278" y="164"/>
                  </a:lnTo>
                  <a:lnTo>
                    <a:pt x="278" y="162"/>
                  </a:lnTo>
                  <a:lnTo>
                    <a:pt x="280" y="160"/>
                  </a:lnTo>
                  <a:lnTo>
                    <a:pt x="296" y="148"/>
                  </a:lnTo>
                  <a:lnTo>
                    <a:pt x="296" y="136"/>
                  </a:lnTo>
                  <a:lnTo>
                    <a:pt x="294" y="130"/>
                  </a:lnTo>
                  <a:lnTo>
                    <a:pt x="290" y="122"/>
                  </a:lnTo>
                  <a:lnTo>
                    <a:pt x="280" y="110"/>
                  </a:lnTo>
                  <a:lnTo>
                    <a:pt x="278" y="110"/>
                  </a:lnTo>
                  <a:lnTo>
                    <a:pt x="278" y="108"/>
                  </a:lnTo>
                  <a:lnTo>
                    <a:pt x="276" y="88"/>
                  </a:lnTo>
                  <a:lnTo>
                    <a:pt x="276" y="86"/>
                  </a:lnTo>
                  <a:lnTo>
                    <a:pt x="298" y="60"/>
                  </a:lnTo>
                  <a:lnTo>
                    <a:pt x="298" y="48"/>
                  </a:lnTo>
                  <a:lnTo>
                    <a:pt x="292" y="36"/>
                  </a:lnTo>
                  <a:lnTo>
                    <a:pt x="290" y="34"/>
                  </a:lnTo>
                  <a:lnTo>
                    <a:pt x="300" y="20"/>
                  </a:lnTo>
                  <a:lnTo>
                    <a:pt x="302" y="20"/>
                  </a:lnTo>
                  <a:lnTo>
                    <a:pt x="312" y="12"/>
                  </a:lnTo>
                  <a:lnTo>
                    <a:pt x="312" y="0"/>
                  </a:lnTo>
                  <a:lnTo>
                    <a:pt x="306" y="0"/>
                  </a:lnTo>
                  <a:lnTo>
                    <a:pt x="296" y="0"/>
                  </a:lnTo>
                  <a:lnTo>
                    <a:pt x="292" y="18"/>
                  </a:lnTo>
                  <a:lnTo>
                    <a:pt x="290" y="18"/>
                  </a:lnTo>
                  <a:lnTo>
                    <a:pt x="268" y="10"/>
                  </a:lnTo>
                  <a:lnTo>
                    <a:pt x="256" y="8"/>
                  </a:lnTo>
                  <a:lnTo>
                    <a:pt x="260" y="28"/>
                  </a:lnTo>
                  <a:lnTo>
                    <a:pt x="244" y="32"/>
                  </a:lnTo>
                  <a:lnTo>
                    <a:pt x="218" y="46"/>
                  </a:lnTo>
                  <a:lnTo>
                    <a:pt x="210" y="56"/>
                  </a:lnTo>
                  <a:lnTo>
                    <a:pt x="210" y="58"/>
                  </a:lnTo>
                  <a:lnTo>
                    <a:pt x="208" y="58"/>
                  </a:lnTo>
                  <a:lnTo>
                    <a:pt x="196" y="70"/>
                  </a:lnTo>
                  <a:lnTo>
                    <a:pt x="192" y="88"/>
                  </a:lnTo>
                  <a:lnTo>
                    <a:pt x="192" y="90"/>
                  </a:lnTo>
                  <a:lnTo>
                    <a:pt x="186" y="118"/>
                  </a:lnTo>
                  <a:lnTo>
                    <a:pt x="184" y="130"/>
                  </a:lnTo>
                  <a:lnTo>
                    <a:pt x="184" y="132"/>
                  </a:lnTo>
                  <a:lnTo>
                    <a:pt x="182" y="132"/>
                  </a:lnTo>
                  <a:lnTo>
                    <a:pt x="174" y="144"/>
                  </a:lnTo>
                  <a:lnTo>
                    <a:pt x="172" y="144"/>
                  </a:lnTo>
                  <a:lnTo>
                    <a:pt x="172" y="146"/>
                  </a:lnTo>
                  <a:lnTo>
                    <a:pt x="152" y="148"/>
                  </a:lnTo>
                  <a:lnTo>
                    <a:pt x="122" y="138"/>
                  </a:lnTo>
                  <a:lnTo>
                    <a:pt x="108" y="132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1" name="Freeform 16"/>
            <p:cNvSpPr/>
            <p:nvPr/>
          </p:nvSpPr>
          <p:spPr bwMode="auto">
            <a:xfrm>
              <a:off x="3777436" y="1786673"/>
              <a:ext cx="386695" cy="848580"/>
            </a:xfrm>
            <a:custGeom>
              <a:gdLst>
                <a:gd fmla="*/ 2147483646 w 216" name="T0"/>
                <a:gd fmla="*/ 2147483646 h 474" name="T1"/>
                <a:gd fmla="*/ 2147483646 w 216" name="T2"/>
                <a:gd fmla="*/ 0 h 474" name="T3"/>
                <a:gd fmla="*/ 2147483646 w 216" name="T4"/>
                <a:gd fmla="*/ 2147483646 h 474" name="T5"/>
                <a:gd fmla="*/ 2147483646 w 216" name="T6"/>
                <a:gd fmla="*/ 2147483646 h 474" name="T7"/>
                <a:gd fmla="*/ 2147483646 w 216" name="T8"/>
                <a:gd fmla="*/ 2147483646 h 474" name="T9"/>
                <a:gd fmla="*/ 2147483646 w 216" name="T10"/>
                <a:gd fmla="*/ 2147483646 h 474" name="T11"/>
                <a:gd fmla="*/ 2147483646 w 216" name="T12"/>
                <a:gd fmla="*/ 2147483646 h 474" name="T13"/>
                <a:gd fmla="*/ 2147483646 w 216" name="T14"/>
                <a:gd fmla="*/ 2147483646 h 474" name="T15"/>
                <a:gd fmla="*/ 2147483646 w 216" name="T16"/>
                <a:gd fmla="*/ 2147483646 h 474" name="T17"/>
                <a:gd fmla="*/ 2147483646 w 216" name="T18"/>
                <a:gd fmla="*/ 2147483646 h 474" name="T19"/>
                <a:gd fmla="*/ 2147483646 w 216" name="T20"/>
                <a:gd fmla="*/ 2147483646 h 474" name="T21"/>
                <a:gd fmla="*/ 2147483646 w 216" name="T22"/>
                <a:gd fmla="*/ 2147483646 h 474" name="T23"/>
                <a:gd fmla="*/ 2147483646 w 216" name="T24"/>
                <a:gd fmla="*/ 2147483646 h 474" name="T25"/>
                <a:gd fmla="*/ 2147483646 w 216" name="T26"/>
                <a:gd fmla="*/ 2147483646 h 474" name="T27"/>
                <a:gd fmla="*/ 2147483646 w 216" name="T28"/>
                <a:gd fmla="*/ 2147483646 h 474" name="T29"/>
                <a:gd fmla="*/ 2147483646 w 216" name="T30"/>
                <a:gd fmla="*/ 2147483646 h 474" name="T31"/>
                <a:gd fmla="*/ 2147483646 w 216" name="T32"/>
                <a:gd fmla="*/ 2147483646 h 474" name="T33"/>
                <a:gd fmla="*/ 2147483646 w 216" name="T34"/>
                <a:gd fmla="*/ 2147483646 h 474" name="T35"/>
                <a:gd fmla="*/ 2147483646 w 216" name="T36"/>
                <a:gd fmla="*/ 2147483646 h 474" name="T37"/>
                <a:gd fmla="*/ 2147483646 w 216" name="T38"/>
                <a:gd fmla="*/ 2147483646 h 474" name="T39"/>
                <a:gd fmla="*/ 2147483646 w 216" name="T40"/>
                <a:gd fmla="*/ 2147483646 h 474" name="T41"/>
                <a:gd fmla="*/ 2147483646 w 216" name="T42"/>
                <a:gd fmla="*/ 2147483646 h 474" name="T43"/>
                <a:gd fmla="*/ 2147483646 w 216" name="T44"/>
                <a:gd fmla="*/ 2147483646 h 474" name="T45"/>
                <a:gd fmla="*/ 2147483646 w 216" name="T46"/>
                <a:gd fmla="*/ 2147483646 h 474" name="T47"/>
                <a:gd fmla="*/ 2147483646 w 216" name="T48"/>
                <a:gd fmla="*/ 2147483646 h 474" name="T49"/>
                <a:gd fmla="*/ 2147483646 w 216" name="T50"/>
                <a:gd fmla="*/ 2147483646 h 474" name="T51"/>
                <a:gd fmla="*/ 2147483646 w 216" name="T52"/>
                <a:gd fmla="*/ 2147483646 h 474" name="T53"/>
                <a:gd fmla="*/ 2147483646 w 216" name="T54"/>
                <a:gd fmla="*/ 2147483646 h 474" name="T55"/>
                <a:gd fmla="*/ 2147483646 w 216" name="T56"/>
                <a:gd fmla="*/ 2147483646 h 474" name="T57"/>
                <a:gd fmla="*/ 2147483646 w 216" name="T58"/>
                <a:gd fmla="*/ 2147483646 h 474" name="T59"/>
                <a:gd fmla="*/ 2147483646 w 216" name="T60"/>
                <a:gd fmla="*/ 2147483646 h 474" name="T61"/>
                <a:gd fmla="*/ 2147483646 w 216" name="T62"/>
                <a:gd fmla="*/ 2147483646 h 474" name="T63"/>
                <a:gd fmla="*/ 2147483646 w 216" name="T64"/>
                <a:gd fmla="*/ 2147483646 h 474" name="T65"/>
                <a:gd fmla="*/ 2147483646 w 216" name="T66"/>
                <a:gd fmla="*/ 2147483646 h 474" name="T67"/>
                <a:gd fmla="*/ 2147483646 w 216" name="T68"/>
                <a:gd fmla="*/ 2147483646 h 474" name="T69"/>
                <a:gd fmla="*/ 2147483646 w 216" name="T70"/>
                <a:gd fmla="*/ 2147483646 h 474" name="T71"/>
                <a:gd fmla="*/ 2147483646 w 216" name="T72"/>
                <a:gd fmla="*/ 2147483646 h 474" name="T73"/>
                <a:gd fmla="*/ 2147483646 w 216" name="T74"/>
                <a:gd fmla="*/ 2147483646 h 474" name="T75"/>
                <a:gd fmla="*/ 2147483646 w 216" name="T76"/>
                <a:gd fmla="*/ 2147483646 h 474" name="T77"/>
                <a:gd fmla="*/ 2147483646 w 216" name="T78"/>
                <a:gd fmla="*/ 2147483646 h 474" name="T79"/>
                <a:gd fmla="*/ 2147483646 w 216" name="T80"/>
                <a:gd fmla="*/ 2147483646 h 474" name="T81"/>
                <a:gd fmla="*/ 2147483646 w 216" name="T82"/>
                <a:gd fmla="*/ 2147483646 h 474" name="T83"/>
                <a:gd fmla="*/ 2147483646 w 216" name="T84"/>
                <a:gd fmla="*/ 2147483646 h 474" name="T85"/>
                <a:gd fmla="*/ 2147483646 w 216" name="T86"/>
                <a:gd fmla="*/ 2147483646 h 474" name="T87"/>
                <a:gd fmla="*/ 2147483646 w 216" name="T88"/>
                <a:gd fmla="*/ 2147483646 h 474" name="T89"/>
                <a:gd fmla="*/ 2147483646 w 216" name="T90"/>
                <a:gd fmla="*/ 2147483646 h 474" name="T91"/>
                <a:gd fmla="*/ 2147483646 w 216" name="T92"/>
                <a:gd fmla="*/ 2147483646 h 474" name="T93"/>
                <a:gd fmla="*/ 2147483646 w 216" name="T94"/>
                <a:gd fmla="*/ 2147483646 h 474" name="T95"/>
                <a:gd fmla="*/ 2147483646 w 216" name="T96"/>
                <a:gd fmla="*/ 2147483646 h 474" name="T97"/>
                <a:gd fmla="*/ 2147483646 w 216" name="T98"/>
                <a:gd fmla="*/ 2147483646 h 474" name="T99"/>
                <a:gd fmla="*/ 2147483646 w 216" name="T100"/>
                <a:gd fmla="*/ 2147483646 h 474" name="T101"/>
                <a:gd fmla="*/ 2147483646 w 216" name="T102"/>
                <a:gd fmla="*/ 2147483646 h 474" name="T103"/>
                <a:gd fmla="*/ 2147483646 w 216" name="T104"/>
                <a:gd fmla="*/ 2147483646 h 474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473" w="216">
                  <a:moveTo>
                    <a:pt x="202" y="24"/>
                  </a:moveTo>
                  <a:lnTo>
                    <a:pt x="204" y="20"/>
                  </a:lnTo>
                  <a:lnTo>
                    <a:pt x="200" y="8"/>
                  </a:lnTo>
                  <a:lnTo>
                    <a:pt x="194" y="0"/>
                  </a:lnTo>
                  <a:lnTo>
                    <a:pt x="188" y="12"/>
                  </a:lnTo>
                  <a:lnTo>
                    <a:pt x="176" y="24"/>
                  </a:lnTo>
                  <a:lnTo>
                    <a:pt x="174" y="24"/>
                  </a:lnTo>
                  <a:lnTo>
                    <a:pt x="156" y="30"/>
                  </a:lnTo>
                  <a:lnTo>
                    <a:pt x="154" y="30"/>
                  </a:lnTo>
                  <a:lnTo>
                    <a:pt x="136" y="28"/>
                  </a:lnTo>
                  <a:lnTo>
                    <a:pt x="124" y="30"/>
                  </a:lnTo>
                  <a:lnTo>
                    <a:pt x="122" y="40"/>
                  </a:lnTo>
                  <a:lnTo>
                    <a:pt x="112" y="46"/>
                  </a:lnTo>
                  <a:lnTo>
                    <a:pt x="112" y="48"/>
                  </a:lnTo>
                  <a:lnTo>
                    <a:pt x="110" y="48"/>
                  </a:lnTo>
                  <a:lnTo>
                    <a:pt x="94" y="46"/>
                  </a:lnTo>
                  <a:lnTo>
                    <a:pt x="92" y="48"/>
                  </a:lnTo>
                  <a:lnTo>
                    <a:pt x="92" y="64"/>
                  </a:lnTo>
                  <a:lnTo>
                    <a:pt x="84" y="76"/>
                  </a:lnTo>
                  <a:lnTo>
                    <a:pt x="82" y="76"/>
                  </a:lnTo>
                  <a:lnTo>
                    <a:pt x="68" y="92"/>
                  </a:lnTo>
                  <a:lnTo>
                    <a:pt x="66" y="92"/>
                  </a:lnTo>
                  <a:lnTo>
                    <a:pt x="50" y="96"/>
                  </a:lnTo>
                  <a:lnTo>
                    <a:pt x="40" y="106"/>
                  </a:lnTo>
                  <a:lnTo>
                    <a:pt x="42" y="120"/>
                  </a:lnTo>
                  <a:lnTo>
                    <a:pt x="42" y="124"/>
                  </a:lnTo>
                  <a:lnTo>
                    <a:pt x="40" y="124"/>
                  </a:lnTo>
                  <a:lnTo>
                    <a:pt x="28" y="136"/>
                  </a:lnTo>
                  <a:lnTo>
                    <a:pt x="20" y="144"/>
                  </a:lnTo>
                  <a:lnTo>
                    <a:pt x="26" y="154"/>
                  </a:lnTo>
                  <a:lnTo>
                    <a:pt x="26" y="156"/>
                  </a:lnTo>
                  <a:lnTo>
                    <a:pt x="26" y="170"/>
                  </a:lnTo>
                  <a:lnTo>
                    <a:pt x="26" y="172"/>
                  </a:lnTo>
                  <a:lnTo>
                    <a:pt x="16" y="184"/>
                  </a:lnTo>
                  <a:lnTo>
                    <a:pt x="4" y="198"/>
                  </a:lnTo>
                  <a:lnTo>
                    <a:pt x="6" y="214"/>
                  </a:lnTo>
                  <a:lnTo>
                    <a:pt x="16" y="224"/>
                  </a:lnTo>
                  <a:lnTo>
                    <a:pt x="22" y="236"/>
                  </a:lnTo>
                  <a:lnTo>
                    <a:pt x="24" y="244"/>
                  </a:lnTo>
                  <a:lnTo>
                    <a:pt x="24" y="262"/>
                  </a:lnTo>
                  <a:lnTo>
                    <a:pt x="22" y="264"/>
                  </a:lnTo>
                  <a:lnTo>
                    <a:pt x="6" y="276"/>
                  </a:lnTo>
                  <a:lnTo>
                    <a:pt x="4" y="300"/>
                  </a:lnTo>
                  <a:lnTo>
                    <a:pt x="6" y="324"/>
                  </a:lnTo>
                  <a:lnTo>
                    <a:pt x="10" y="340"/>
                  </a:lnTo>
                  <a:lnTo>
                    <a:pt x="18" y="368"/>
                  </a:lnTo>
                  <a:lnTo>
                    <a:pt x="18" y="370"/>
                  </a:lnTo>
                  <a:lnTo>
                    <a:pt x="18" y="372"/>
                  </a:lnTo>
                  <a:lnTo>
                    <a:pt x="0" y="452"/>
                  </a:lnTo>
                  <a:lnTo>
                    <a:pt x="2" y="468"/>
                  </a:lnTo>
                  <a:lnTo>
                    <a:pt x="14" y="474"/>
                  </a:lnTo>
                  <a:lnTo>
                    <a:pt x="32" y="456"/>
                  </a:lnTo>
                  <a:lnTo>
                    <a:pt x="34" y="456"/>
                  </a:lnTo>
                  <a:lnTo>
                    <a:pt x="96" y="432"/>
                  </a:lnTo>
                  <a:lnTo>
                    <a:pt x="112" y="416"/>
                  </a:lnTo>
                  <a:lnTo>
                    <a:pt x="114" y="416"/>
                  </a:lnTo>
                  <a:lnTo>
                    <a:pt x="116" y="416"/>
                  </a:lnTo>
                  <a:lnTo>
                    <a:pt x="150" y="420"/>
                  </a:lnTo>
                  <a:lnTo>
                    <a:pt x="162" y="416"/>
                  </a:lnTo>
                  <a:lnTo>
                    <a:pt x="180" y="408"/>
                  </a:lnTo>
                  <a:lnTo>
                    <a:pt x="180" y="392"/>
                  </a:lnTo>
                  <a:lnTo>
                    <a:pt x="182" y="392"/>
                  </a:lnTo>
                  <a:lnTo>
                    <a:pt x="192" y="382"/>
                  </a:lnTo>
                  <a:lnTo>
                    <a:pt x="190" y="372"/>
                  </a:lnTo>
                  <a:lnTo>
                    <a:pt x="190" y="370"/>
                  </a:lnTo>
                  <a:lnTo>
                    <a:pt x="190" y="368"/>
                  </a:lnTo>
                  <a:lnTo>
                    <a:pt x="194" y="364"/>
                  </a:lnTo>
                  <a:lnTo>
                    <a:pt x="192" y="360"/>
                  </a:lnTo>
                  <a:lnTo>
                    <a:pt x="190" y="356"/>
                  </a:lnTo>
                  <a:lnTo>
                    <a:pt x="190" y="352"/>
                  </a:lnTo>
                  <a:lnTo>
                    <a:pt x="194" y="340"/>
                  </a:lnTo>
                  <a:lnTo>
                    <a:pt x="198" y="336"/>
                  </a:lnTo>
                  <a:lnTo>
                    <a:pt x="196" y="324"/>
                  </a:lnTo>
                  <a:lnTo>
                    <a:pt x="184" y="310"/>
                  </a:lnTo>
                  <a:lnTo>
                    <a:pt x="182" y="306"/>
                  </a:lnTo>
                  <a:lnTo>
                    <a:pt x="180" y="302"/>
                  </a:lnTo>
                  <a:lnTo>
                    <a:pt x="180" y="298"/>
                  </a:lnTo>
                  <a:lnTo>
                    <a:pt x="182" y="294"/>
                  </a:lnTo>
                  <a:lnTo>
                    <a:pt x="184" y="288"/>
                  </a:lnTo>
                  <a:lnTo>
                    <a:pt x="190" y="280"/>
                  </a:lnTo>
                  <a:lnTo>
                    <a:pt x="192" y="268"/>
                  </a:lnTo>
                  <a:lnTo>
                    <a:pt x="202" y="248"/>
                  </a:lnTo>
                  <a:lnTo>
                    <a:pt x="204" y="240"/>
                  </a:lnTo>
                  <a:lnTo>
                    <a:pt x="216" y="216"/>
                  </a:lnTo>
                  <a:lnTo>
                    <a:pt x="208" y="200"/>
                  </a:lnTo>
                  <a:lnTo>
                    <a:pt x="184" y="184"/>
                  </a:lnTo>
                  <a:lnTo>
                    <a:pt x="182" y="184"/>
                  </a:lnTo>
                  <a:lnTo>
                    <a:pt x="176" y="170"/>
                  </a:lnTo>
                  <a:lnTo>
                    <a:pt x="176" y="168"/>
                  </a:lnTo>
                  <a:lnTo>
                    <a:pt x="180" y="146"/>
                  </a:lnTo>
                  <a:lnTo>
                    <a:pt x="184" y="130"/>
                  </a:lnTo>
                  <a:lnTo>
                    <a:pt x="184" y="122"/>
                  </a:lnTo>
                  <a:lnTo>
                    <a:pt x="188" y="116"/>
                  </a:lnTo>
                  <a:lnTo>
                    <a:pt x="190" y="114"/>
                  </a:lnTo>
                  <a:lnTo>
                    <a:pt x="194" y="114"/>
                  </a:lnTo>
                  <a:lnTo>
                    <a:pt x="208" y="112"/>
                  </a:lnTo>
                  <a:lnTo>
                    <a:pt x="212" y="102"/>
                  </a:lnTo>
                  <a:lnTo>
                    <a:pt x="216" y="76"/>
                  </a:lnTo>
                  <a:lnTo>
                    <a:pt x="214" y="66"/>
                  </a:lnTo>
                  <a:lnTo>
                    <a:pt x="200" y="64"/>
                  </a:lnTo>
                  <a:lnTo>
                    <a:pt x="184" y="56"/>
                  </a:lnTo>
                  <a:lnTo>
                    <a:pt x="182" y="54"/>
                  </a:lnTo>
                  <a:lnTo>
                    <a:pt x="182" y="52"/>
                  </a:lnTo>
                  <a:lnTo>
                    <a:pt x="180" y="32"/>
                  </a:lnTo>
                  <a:lnTo>
                    <a:pt x="180" y="28"/>
                  </a:lnTo>
                  <a:lnTo>
                    <a:pt x="202" y="24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2" name="Freeform 17"/>
            <p:cNvSpPr/>
            <p:nvPr/>
          </p:nvSpPr>
          <p:spPr bwMode="auto">
            <a:xfrm>
              <a:off x="3677181" y="3233198"/>
              <a:ext cx="615847" cy="716101"/>
            </a:xfrm>
            <a:custGeom>
              <a:gdLst>
                <a:gd fmla="*/ 2147483646 w 344" name="T0"/>
                <a:gd fmla="*/ 2147483646 h 400" name="T1"/>
                <a:gd fmla="*/ 2147483646 w 344" name="T2"/>
                <a:gd fmla="*/ 2147483646 h 400" name="T3"/>
                <a:gd fmla="*/ 2147483646 w 344" name="T4"/>
                <a:gd fmla="*/ 2147483646 h 400" name="T5"/>
                <a:gd fmla="*/ 2147483646 w 344" name="T6"/>
                <a:gd fmla="*/ 2147483646 h 400" name="T7"/>
                <a:gd fmla="*/ 2147483646 w 344" name="T8"/>
                <a:gd fmla="*/ 2147483646 h 400" name="T9"/>
                <a:gd fmla="*/ 2147483646 w 344" name="T10"/>
                <a:gd fmla="*/ 2147483646 h 400" name="T11"/>
                <a:gd fmla="*/ 2147483646 w 344" name="T12"/>
                <a:gd fmla="*/ 2147483646 h 400" name="T13"/>
                <a:gd fmla="*/ 2147483646 w 344" name="T14"/>
                <a:gd fmla="*/ 2147483646 h 400" name="T15"/>
                <a:gd fmla="*/ 2147483646 w 344" name="T16"/>
                <a:gd fmla="*/ 2147483646 h 400" name="T17"/>
                <a:gd fmla="*/ 2147483646 w 344" name="T18"/>
                <a:gd fmla="*/ 2147483646 h 400" name="T19"/>
                <a:gd fmla="*/ 2147483646 w 344" name="T20"/>
                <a:gd fmla="*/ 0 h 400" name="T21"/>
                <a:gd fmla="*/ 2147483646 w 344" name="T22"/>
                <a:gd fmla="*/ 2147483646 h 400" name="T23"/>
                <a:gd fmla="*/ 2147483646 w 344" name="T24"/>
                <a:gd fmla="*/ 2147483646 h 400" name="T25"/>
                <a:gd fmla="*/ 2147483646 w 344" name="T26"/>
                <a:gd fmla="*/ 2147483646 h 400" name="T27"/>
                <a:gd fmla="*/ 2147483646 w 344" name="T28"/>
                <a:gd fmla="*/ 2147483646 h 400" name="T29"/>
                <a:gd fmla="*/ 2147483646 w 344" name="T30"/>
                <a:gd fmla="*/ 2147483646 h 400" name="T31"/>
                <a:gd fmla="*/ 2147483646 w 344" name="T32"/>
                <a:gd fmla="*/ 2147483646 h 400" name="T33"/>
                <a:gd fmla="*/ 2147483646 w 344" name="T34"/>
                <a:gd fmla="*/ 2147483646 h 400" name="T35"/>
                <a:gd fmla="*/ 2147483646 w 344" name="T36"/>
                <a:gd fmla="*/ 2147483646 h 400" name="T37"/>
                <a:gd fmla="*/ 2147483646 w 344" name="T38"/>
                <a:gd fmla="*/ 2147483646 h 400" name="T39"/>
                <a:gd fmla="*/ 2147483646 w 344" name="T40"/>
                <a:gd fmla="*/ 2147483646 h 400" name="T41"/>
                <a:gd fmla="*/ 2147483646 w 344" name="T42"/>
                <a:gd fmla="*/ 2147483646 h 400" name="T43"/>
                <a:gd fmla="*/ 2147483646 w 344" name="T44"/>
                <a:gd fmla="*/ 2147483646 h 400" name="T45"/>
                <a:gd fmla="*/ 2147483646 w 344" name="T46"/>
                <a:gd fmla="*/ 2147483646 h 400" name="T47"/>
                <a:gd fmla="*/ 2147483646 w 344" name="T48"/>
                <a:gd fmla="*/ 2147483646 h 400" name="T49"/>
                <a:gd fmla="*/ 2147483646 w 344" name="T50"/>
                <a:gd fmla="*/ 2147483646 h 400" name="T51"/>
                <a:gd fmla="*/ 2147483646 w 344" name="T52"/>
                <a:gd fmla="*/ 2147483646 h 400" name="T53"/>
                <a:gd fmla="*/ 2147483646 w 344" name="T54"/>
                <a:gd fmla="*/ 2147483646 h 400" name="T55"/>
                <a:gd fmla="*/ 2147483646 w 344" name="T56"/>
                <a:gd fmla="*/ 2147483646 h 400" name="T57"/>
                <a:gd fmla="*/ 2147483646 w 344" name="T58"/>
                <a:gd fmla="*/ 2147483646 h 400" name="T59"/>
                <a:gd fmla="*/ 2147483646 w 344" name="T60"/>
                <a:gd fmla="*/ 2147483646 h 400" name="T61"/>
                <a:gd fmla="*/ 2147483646 w 344" name="T62"/>
                <a:gd fmla="*/ 2147483646 h 400" name="T63"/>
                <a:gd fmla="*/ 2147483646 w 344" name="T64"/>
                <a:gd fmla="*/ 2147483646 h 400" name="T65"/>
                <a:gd fmla="*/ 2147483646 w 344" name="T66"/>
                <a:gd fmla="*/ 2147483646 h 400" name="T67"/>
                <a:gd fmla="*/ 2147483646 w 344" name="T68"/>
                <a:gd fmla="*/ 2147483646 h 400" name="T69"/>
                <a:gd fmla="*/ 2147483646 w 344" name="T70"/>
                <a:gd fmla="*/ 2147483646 h 400" name="T71"/>
                <a:gd fmla="*/ 2147483646 w 344" name="T72"/>
                <a:gd fmla="*/ 2147483646 h 400" name="T73"/>
                <a:gd fmla="*/ 2147483646 w 344" name="T74"/>
                <a:gd fmla="*/ 2147483646 h 400" name="T75"/>
                <a:gd fmla="*/ 2147483646 w 344" name="T76"/>
                <a:gd fmla="*/ 2147483646 h 400" name="T77"/>
                <a:gd fmla="*/ 2147483646 w 344" name="T78"/>
                <a:gd fmla="*/ 2147483646 h 400" name="T79"/>
                <a:gd fmla="*/ 2147483646 w 344" name="T80"/>
                <a:gd fmla="*/ 2147483646 h 400" name="T81"/>
                <a:gd fmla="*/ 2147483646 w 344" name="T82"/>
                <a:gd fmla="*/ 2147483646 h 400" name="T83"/>
                <a:gd fmla="*/ 2147483646 w 344" name="T84"/>
                <a:gd fmla="*/ 2147483646 h 400" name="T85"/>
                <a:gd fmla="*/ 2147483646 w 344" name="T86"/>
                <a:gd fmla="*/ 2147483646 h 400" name="T87"/>
                <a:gd fmla="*/ 2147483646 w 344" name="T88"/>
                <a:gd fmla="*/ 2147483646 h 400" name="T89"/>
                <a:gd fmla="*/ 2147483646 w 344" name="T90"/>
                <a:gd fmla="*/ 2147483646 h 400" name="T91"/>
                <a:gd fmla="*/ 2147483646 w 344" name="T92"/>
                <a:gd fmla="*/ 2147483646 h 400" name="T93"/>
                <a:gd fmla="*/ 2147483646 w 344" name="T94"/>
                <a:gd fmla="*/ 2147483646 h 400" name="T95"/>
                <a:gd fmla="*/ 2147483646 w 344" name="T96"/>
                <a:gd fmla="*/ 2147483646 h 400" name="T97"/>
                <a:gd fmla="*/ 2147483646 w 344" name="T98"/>
                <a:gd fmla="*/ 2147483646 h 400" name="T99"/>
                <a:gd fmla="*/ 2147483646 w 344" name="T100"/>
                <a:gd fmla="*/ 2147483646 h 400" name="T101"/>
                <a:gd fmla="*/ 2147483646 w 344" name="T102"/>
                <a:gd fmla="*/ 2147483646 h 400" name="T103"/>
                <a:gd fmla="*/ 2147483646 w 344" name="T104"/>
                <a:gd fmla="*/ 2147483646 h 400" name="T105"/>
                <a:gd fmla="*/ 2147483646 w 344" name="T106"/>
                <a:gd fmla="*/ 2147483646 h 400" name="T107"/>
                <a:gd fmla="*/ 2147483646 w 344" name="T108"/>
                <a:gd fmla="*/ 2147483646 h 400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400" w="344">
                  <a:moveTo>
                    <a:pt x="300" y="68"/>
                  </a:moveTo>
                  <a:lnTo>
                    <a:pt x="300" y="68"/>
                  </a:lnTo>
                  <a:lnTo>
                    <a:pt x="300" y="66"/>
                  </a:lnTo>
                  <a:lnTo>
                    <a:pt x="292" y="54"/>
                  </a:lnTo>
                  <a:lnTo>
                    <a:pt x="292" y="52"/>
                  </a:lnTo>
                  <a:lnTo>
                    <a:pt x="294" y="32"/>
                  </a:lnTo>
                  <a:lnTo>
                    <a:pt x="292" y="28"/>
                  </a:lnTo>
                  <a:lnTo>
                    <a:pt x="286" y="24"/>
                  </a:lnTo>
                  <a:lnTo>
                    <a:pt x="282" y="24"/>
                  </a:lnTo>
                  <a:lnTo>
                    <a:pt x="274" y="34"/>
                  </a:lnTo>
                  <a:lnTo>
                    <a:pt x="272" y="34"/>
                  </a:lnTo>
                  <a:lnTo>
                    <a:pt x="252" y="44"/>
                  </a:lnTo>
                  <a:lnTo>
                    <a:pt x="250" y="30"/>
                  </a:lnTo>
                  <a:lnTo>
                    <a:pt x="250" y="28"/>
                  </a:lnTo>
                  <a:lnTo>
                    <a:pt x="252" y="22"/>
                  </a:lnTo>
                  <a:lnTo>
                    <a:pt x="250" y="14"/>
                  </a:lnTo>
                  <a:lnTo>
                    <a:pt x="248" y="12"/>
                  </a:lnTo>
                  <a:lnTo>
                    <a:pt x="244" y="20"/>
                  </a:lnTo>
                  <a:lnTo>
                    <a:pt x="218" y="42"/>
                  </a:lnTo>
                  <a:lnTo>
                    <a:pt x="218" y="44"/>
                  </a:lnTo>
                  <a:lnTo>
                    <a:pt x="216" y="44"/>
                  </a:lnTo>
                  <a:lnTo>
                    <a:pt x="214" y="44"/>
                  </a:lnTo>
                  <a:lnTo>
                    <a:pt x="206" y="40"/>
                  </a:lnTo>
                  <a:lnTo>
                    <a:pt x="198" y="32"/>
                  </a:lnTo>
                  <a:lnTo>
                    <a:pt x="184" y="28"/>
                  </a:lnTo>
                  <a:lnTo>
                    <a:pt x="184" y="26"/>
                  </a:lnTo>
                  <a:lnTo>
                    <a:pt x="176" y="20"/>
                  </a:lnTo>
                  <a:lnTo>
                    <a:pt x="150" y="16"/>
                  </a:lnTo>
                  <a:lnTo>
                    <a:pt x="148" y="16"/>
                  </a:lnTo>
                  <a:lnTo>
                    <a:pt x="132" y="6"/>
                  </a:lnTo>
                  <a:lnTo>
                    <a:pt x="132" y="8"/>
                  </a:lnTo>
                  <a:lnTo>
                    <a:pt x="118" y="0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100" y="30"/>
                  </a:lnTo>
                  <a:lnTo>
                    <a:pt x="96" y="30"/>
                  </a:lnTo>
                  <a:lnTo>
                    <a:pt x="80" y="32"/>
                  </a:lnTo>
                  <a:lnTo>
                    <a:pt x="70" y="32"/>
                  </a:lnTo>
                  <a:lnTo>
                    <a:pt x="68" y="32"/>
                  </a:lnTo>
                  <a:lnTo>
                    <a:pt x="60" y="24"/>
                  </a:lnTo>
                  <a:lnTo>
                    <a:pt x="44" y="32"/>
                  </a:lnTo>
                  <a:lnTo>
                    <a:pt x="28" y="52"/>
                  </a:lnTo>
                  <a:lnTo>
                    <a:pt x="16" y="86"/>
                  </a:lnTo>
                  <a:lnTo>
                    <a:pt x="20" y="124"/>
                  </a:lnTo>
                  <a:lnTo>
                    <a:pt x="26" y="144"/>
                  </a:lnTo>
                  <a:lnTo>
                    <a:pt x="26" y="148"/>
                  </a:lnTo>
                  <a:lnTo>
                    <a:pt x="24" y="150"/>
                  </a:lnTo>
                  <a:lnTo>
                    <a:pt x="20" y="152"/>
                  </a:lnTo>
                  <a:lnTo>
                    <a:pt x="20" y="156"/>
                  </a:lnTo>
                  <a:lnTo>
                    <a:pt x="18" y="166"/>
                  </a:lnTo>
                  <a:lnTo>
                    <a:pt x="26" y="198"/>
                  </a:lnTo>
                  <a:lnTo>
                    <a:pt x="24" y="200"/>
                  </a:lnTo>
                  <a:lnTo>
                    <a:pt x="8" y="210"/>
                  </a:lnTo>
                  <a:lnTo>
                    <a:pt x="4" y="214"/>
                  </a:lnTo>
                  <a:lnTo>
                    <a:pt x="2" y="218"/>
                  </a:lnTo>
                  <a:lnTo>
                    <a:pt x="0" y="228"/>
                  </a:lnTo>
                  <a:lnTo>
                    <a:pt x="14" y="224"/>
                  </a:lnTo>
                  <a:lnTo>
                    <a:pt x="14" y="222"/>
                  </a:lnTo>
                  <a:lnTo>
                    <a:pt x="16" y="222"/>
                  </a:lnTo>
                  <a:lnTo>
                    <a:pt x="22" y="224"/>
                  </a:lnTo>
                  <a:lnTo>
                    <a:pt x="26" y="226"/>
                  </a:lnTo>
                  <a:lnTo>
                    <a:pt x="30" y="228"/>
                  </a:lnTo>
                  <a:lnTo>
                    <a:pt x="32" y="234"/>
                  </a:lnTo>
                  <a:lnTo>
                    <a:pt x="34" y="252"/>
                  </a:lnTo>
                  <a:lnTo>
                    <a:pt x="32" y="254"/>
                  </a:lnTo>
                  <a:lnTo>
                    <a:pt x="32" y="256"/>
                  </a:lnTo>
                  <a:lnTo>
                    <a:pt x="28" y="260"/>
                  </a:lnTo>
                  <a:lnTo>
                    <a:pt x="28" y="264"/>
                  </a:lnTo>
                  <a:lnTo>
                    <a:pt x="24" y="282"/>
                  </a:lnTo>
                  <a:lnTo>
                    <a:pt x="28" y="290"/>
                  </a:lnTo>
                  <a:lnTo>
                    <a:pt x="32" y="296"/>
                  </a:lnTo>
                  <a:lnTo>
                    <a:pt x="48" y="316"/>
                  </a:lnTo>
                  <a:lnTo>
                    <a:pt x="64" y="304"/>
                  </a:lnTo>
                  <a:lnTo>
                    <a:pt x="76" y="302"/>
                  </a:lnTo>
                  <a:lnTo>
                    <a:pt x="76" y="304"/>
                  </a:lnTo>
                  <a:lnTo>
                    <a:pt x="84" y="306"/>
                  </a:lnTo>
                  <a:lnTo>
                    <a:pt x="88" y="306"/>
                  </a:lnTo>
                  <a:lnTo>
                    <a:pt x="92" y="302"/>
                  </a:lnTo>
                  <a:lnTo>
                    <a:pt x="100" y="292"/>
                  </a:lnTo>
                  <a:lnTo>
                    <a:pt x="98" y="286"/>
                  </a:lnTo>
                  <a:lnTo>
                    <a:pt x="100" y="282"/>
                  </a:lnTo>
                  <a:lnTo>
                    <a:pt x="104" y="280"/>
                  </a:lnTo>
                  <a:lnTo>
                    <a:pt x="124" y="280"/>
                  </a:lnTo>
                  <a:lnTo>
                    <a:pt x="128" y="280"/>
                  </a:lnTo>
                  <a:lnTo>
                    <a:pt x="130" y="280"/>
                  </a:lnTo>
                  <a:lnTo>
                    <a:pt x="134" y="274"/>
                  </a:lnTo>
                  <a:lnTo>
                    <a:pt x="136" y="270"/>
                  </a:lnTo>
                  <a:lnTo>
                    <a:pt x="142" y="270"/>
                  </a:lnTo>
                  <a:lnTo>
                    <a:pt x="146" y="272"/>
                  </a:lnTo>
                  <a:lnTo>
                    <a:pt x="152" y="280"/>
                  </a:lnTo>
                  <a:lnTo>
                    <a:pt x="154" y="284"/>
                  </a:lnTo>
                  <a:lnTo>
                    <a:pt x="156" y="288"/>
                  </a:lnTo>
                  <a:lnTo>
                    <a:pt x="154" y="302"/>
                  </a:lnTo>
                  <a:lnTo>
                    <a:pt x="156" y="304"/>
                  </a:lnTo>
                  <a:lnTo>
                    <a:pt x="162" y="310"/>
                  </a:lnTo>
                  <a:lnTo>
                    <a:pt x="164" y="316"/>
                  </a:lnTo>
                  <a:lnTo>
                    <a:pt x="162" y="330"/>
                  </a:lnTo>
                  <a:lnTo>
                    <a:pt x="158" y="340"/>
                  </a:lnTo>
                  <a:lnTo>
                    <a:pt x="154" y="344"/>
                  </a:lnTo>
                  <a:lnTo>
                    <a:pt x="142" y="370"/>
                  </a:lnTo>
                  <a:lnTo>
                    <a:pt x="146" y="372"/>
                  </a:lnTo>
                  <a:lnTo>
                    <a:pt x="164" y="372"/>
                  </a:lnTo>
                  <a:lnTo>
                    <a:pt x="168" y="374"/>
                  </a:lnTo>
                  <a:lnTo>
                    <a:pt x="168" y="376"/>
                  </a:lnTo>
                  <a:lnTo>
                    <a:pt x="164" y="388"/>
                  </a:lnTo>
                  <a:lnTo>
                    <a:pt x="164" y="394"/>
                  </a:lnTo>
                  <a:lnTo>
                    <a:pt x="172" y="398"/>
                  </a:lnTo>
                  <a:lnTo>
                    <a:pt x="176" y="400"/>
                  </a:lnTo>
                  <a:lnTo>
                    <a:pt x="178" y="398"/>
                  </a:lnTo>
                  <a:lnTo>
                    <a:pt x="188" y="394"/>
                  </a:lnTo>
                  <a:lnTo>
                    <a:pt x="194" y="392"/>
                  </a:lnTo>
                  <a:lnTo>
                    <a:pt x="204" y="392"/>
                  </a:lnTo>
                  <a:lnTo>
                    <a:pt x="216" y="380"/>
                  </a:lnTo>
                  <a:lnTo>
                    <a:pt x="216" y="366"/>
                  </a:lnTo>
                  <a:lnTo>
                    <a:pt x="216" y="360"/>
                  </a:lnTo>
                  <a:lnTo>
                    <a:pt x="216" y="356"/>
                  </a:lnTo>
                  <a:lnTo>
                    <a:pt x="220" y="354"/>
                  </a:lnTo>
                  <a:lnTo>
                    <a:pt x="224" y="354"/>
                  </a:lnTo>
                  <a:lnTo>
                    <a:pt x="230" y="356"/>
                  </a:lnTo>
                  <a:lnTo>
                    <a:pt x="236" y="360"/>
                  </a:lnTo>
                  <a:lnTo>
                    <a:pt x="256" y="372"/>
                  </a:lnTo>
                  <a:lnTo>
                    <a:pt x="264" y="376"/>
                  </a:lnTo>
                  <a:lnTo>
                    <a:pt x="270" y="378"/>
                  </a:lnTo>
                  <a:lnTo>
                    <a:pt x="270" y="376"/>
                  </a:lnTo>
                  <a:lnTo>
                    <a:pt x="270" y="370"/>
                  </a:lnTo>
                  <a:lnTo>
                    <a:pt x="266" y="360"/>
                  </a:lnTo>
                  <a:lnTo>
                    <a:pt x="256" y="344"/>
                  </a:lnTo>
                  <a:lnTo>
                    <a:pt x="256" y="342"/>
                  </a:lnTo>
                  <a:lnTo>
                    <a:pt x="256" y="340"/>
                  </a:lnTo>
                  <a:lnTo>
                    <a:pt x="264" y="332"/>
                  </a:lnTo>
                  <a:lnTo>
                    <a:pt x="274" y="326"/>
                  </a:lnTo>
                  <a:lnTo>
                    <a:pt x="282" y="324"/>
                  </a:lnTo>
                  <a:lnTo>
                    <a:pt x="292" y="326"/>
                  </a:lnTo>
                  <a:lnTo>
                    <a:pt x="320" y="340"/>
                  </a:lnTo>
                  <a:lnTo>
                    <a:pt x="332" y="332"/>
                  </a:lnTo>
                  <a:lnTo>
                    <a:pt x="334" y="332"/>
                  </a:lnTo>
                  <a:lnTo>
                    <a:pt x="334" y="330"/>
                  </a:lnTo>
                  <a:lnTo>
                    <a:pt x="332" y="328"/>
                  </a:lnTo>
                  <a:lnTo>
                    <a:pt x="334" y="326"/>
                  </a:lnTo>
                  <a:lnTo>
                    <a:pt x="340" y="314"/>
                  </a:lnTo>
                  <a:lnTo>
                    <a:pt x="344" y="304"/>
                  </a:lnTo>
                  <a:lnTo>
                    <a:pt x="344" y="298"/>
                  </a:lnTo>
                  <a:lnTo>
                    <a:pt x="344" y="292"/>
                  </a:lnTo>
                  <a:lnTo>
                    <a:pt x="338" y="286"/>
                  </a:lnTo>
                  <a:lnTo>
                    <a:pt x="334" y="284"/>
                  </a:lnTo>
                  <a:lnTo>
                    <a:pt x="332" y="284"/>
                  </a:lnTo>
                  <a:lnTo>
                    <a:pt x="330" y="276"/>
                  </a:lnTo>
                  <a:lnTo>
                    <a:pt x="332" y="276"/>
                  </a:lnTo>
                  <a:lnTo>
                    <a:pt x="338" y="272"/>
                  </a:lnTo>
                  <a:lnTo>
                    <a:pt x="340" y="268"/>
                  </a:lnTo>
                  <a:lnTo>
                    <a:pt x="338" y="264"/>
                  </a:lnTo>
                  <a:lnTo>
                    <a:pt x="326" y="252"/>
                  </a:lnTo>
                  <a:lnTo>
                    <a:pt x="326" y="250"/>
                  </a:lnTo>
                  <a:lnTo>
                    <a:pt x="320" y="232"/>
                  </a:lnTo>
                  <a:lnTo>
                    <a:pt x="316" y="214"/>
                  </a:lnTo>
                  <a:lnTo>
                    <a:pt x="316" y="196"/>
                  </a:lnTo>
                  <a:lnTo>
                    <a:pt x="316" y="188"/>
                  </a:lnTo>
                  <a:lnTo>
                    <a:pt x="308" y="196"/>
                  </a:lnTo>
                  <a:lnTo>
                    <a:pt x="302" y="204"/>
                  </a:lnTo>
                  <a:lnTo>
                    <a:pt x="300" y="170"/>
                  </a:lnTo>
                  <a:lnTo>
                    <a:pt x="300" y="168"/>
                  </a:lnTo>
                  <a:lnTo>
                    <a:pt x="322" y="138"/>
                  </a:lnTo>
                  <a:lnTo>
                    <a:pt x="334" y="124"/>
                  </a:lnTo>
                  <a:lnTo>
                    <a:pt x="326" y="100"/>
                  </a:lnTo>
                  <a:lnTo>
                    <a:pt x="322" y="76"/>
                  </a:lnTo>
                  <a:lnTo>
                    <a:pt x="308" y="70"/>
                  </a:lnTo>
                  <a:lnTo>
                    <a:pt x="300" y="68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3" name="Freeform 18"/>
            <p:cNvSpPr/>
            <p:nvPr/>
          </p:nvSpPr>
          <p:spPr bwMode="auto">
            <a:xfrm>
              <a:off x="3605571" y="2821440"/>
              <a:ext cx="873644" cy="547818"/>
            </a:xfrm>
            <a:custGeom>
              <a:gdLst>
                <a:gd fmla="*/ 2147483646 w 488" name="T0"/>
                <a:gd fmla="*/ 2147483646 h 306" name="T1"/>
                <a:gd fmla="*/ 2147483646 w 488" name="T2"/>
                <a:gd fmla="*/ 2147483646 h 306" name="T3"/>
                <a:gd fmla="*/ 2147483646 w 488" name="T4"/>
                <a:gd fmla="*/ 2147483646 h 306" name="T5"/>
                <a:gd fmla="*/ 2147483646 w 488" name="T6"/>
                <a:gd fmla="*/ 2147483646 h 306" name="T7"/>
                <a:gd fmla="*/ 2147483646 w 488" name="T8"/>
                <a:gd fmla="*/ 2147483646 h 306" name="T9"/>
                <a:gd fmla="*/ 2147483646 w 488" name="T10"/>
                <a:gd fmla="*/ 2147483646 h 306" name="T11"/>
                <a:gd fmla="*/ 2147483646 w 488" name="T12"/>
                <a:gd fmla="*/ 2147483646 h 306" name="T13"/>
                <a:gd fmla="*/ 2147483646 w 488" name="T14"/>
                <a:gd fmla="*/ 2147483646 h 306" name="T15"/>
                <a:gd fmla="*/ 2147483646 w 488" name="T16"/>
                <a:gd fmla="*/ 2147483646 h 306" name="T17"/>
                <a:gd fmla="*/ 2147483646 w 488" name="T18"/>
                <a:gd fmla="*/ 2147483646 h 306" name="T19"/>
                <a:gd fmla="*/ 2147483646 w 488" name="T20"/>
                <a:gd fmla="*/ 2147483646 h 306" name="T21"/>
                <a:gd fmla="*/ 2147483646 w 488" name="T22"/>
                <a:gd fmla="*/ 2147483646 h 306" name="T23"/>
                <a:gd fmla="*/ 2147483646 w 488" name="T24"/>
                <a:gd fmla="*/ 2147483646 h 306" name="T25"/>
                <a:gd fmla="*/ 2147483646 w 488" name="T26"/>
                <a:gd fmla="*/ 2147483646 h 306" name="T27"/>
                <a:gd fmla="*/ 2147483646 w 488" name="T28"/>
                <a:gd fmla="*/ 2147483646 h 306" name="T29"/>
                <a:gd fmla="*/ 2147483646 w 488" name="T30"/>
                <a:gd fmla="*/ 2147483646 h 306" name="T31"/>
                <a:gd fmla="*/ 2147483646 w 488" name="T32"/>
                <a:gd fmla="*/ 2147483646 h 306" name="T33"/>
                <a:gd fmla="*/ 2147483646 w 488" name="T34"/>
                <a:gd fmla="*/ 2147483646 h 306" name="T35"/>
                <a:gd fmla="*/ 2147483646 w 488" name="T36"/>
                <a:gd fmla="*/ 2147483646 h 306" name="T37"/>
                <a:gd fmla="*/ 2147483646 w 488" name="T38"/>
                <a:gd fmla="*/ 2147483646 h 306" name="T39"/>
                <a:gd fmla="*/ 2147483646 w 488" name="T40"/>
                <a:gd fmla="*/ 2147483646 h 306" name="T41"/>
                <a:gd fmla="*/ 2147483646 w 488" name="T42"/>
                <a:gd fmla="*/ 2147483646 h 306" name="T43"/>
                <a:gd fmla="*/ 2147483646 w 488" name="T44"/>
                <a:gd fmla="*/ 2147483646 h 306" name="T45"/>
                <a:gd fmla="*/ 2147483646 w 488" name="T46"/>
                <a:gd fmla="*/ 2147483646 h 306" name="T47"/>
                <a:gd fmla="*/ 2147483646 w 488" name="T48"/>
                <a:gd fmla="*/ 2147483646 h 306" name="T49"/>
                <a:gd fmla="*/ 2147483646 w 488" name="T50"/>
                <a:gd fmla="*/ 2147483646 h 306" name="T51"/>
                <a:gd fmla="*/ 2147483646 w 488" name="T52"/>
                <a:gd fmla="*/ 2147483646 h 306" name="T53"/>
                <a:gd fmla="*/ 2147483646 w 488" name="T54"/>
                <a:gd fmla="*/ 2147483646 h 306" name="T55"/>
                <a:gd fmla="*/ 2147483646 w 488" name="T56"/>
                <a:gd fmla="*/ 2147483646 h 306" name="T57"/>
                <a:gd fmla="*/ 2147483646 w 488" name="T58"/>
                <a:gd fmla="*/ 2147483646 h 306" name="T59"/>
                <a:gd fmla="*/ 2147483646 w 488" name="T60"/>
                <a:gd fmla="*/ 2147483646 h 306" name="T61"/>
                <a:gd fmla="*/ 2147483646 w 488" name="T62"/>
                <a:gd fmla="*/ 2147483646 h 306" name="T63"/>
                <a:gd fmla="*/ 2147483646 w 488" name="T64"/>
                <a:gd fmla="*/ 2147483646 h 306" name="T65"/>
                <a:gd fmla="*/ 2147483646 w 488" name="T66"/>
                <a:gd fmla="*/ 2147483646 h 306" name="T67"/>
                <a:gd fmla="*/ 2147483646 w 488" name="T68"/>
                <a:gd fmla="*/ 2147483646 h 306" name="T69"/>
                <a:gd fmla="*/ 2147483646 w 488" name="T70"/>
                <a:gd fmla="*/ 2147483646 h 306" name="T71"/>
                <a:gd fmla="*/ 2147483646 w 488" name="T72"/>
                <a:gd fmla="*/ 2147483646 h 306" name="T73"/>
                <a:gd fmla="*/ 2147483646 w 488" name="T74"/>
                <a:gd fmla="*/ 2147483646 h 306" name="T75"/>
                <a:gd fmla="*/ 2147483646 w 488" name="T76"/>
                <a:gd fmla="*/ 2147483646 h 306" name="T77"/>
                <a:gd fmla="*/ 2147483646 w 488" name="T78"/>
                <a:gd fmla="*/ 2147483646 h 306" name="T79"/>
                <a:gd fmla="*/ 2147483646 w 488" name="T80"/>
                <a:gd fmla="*/ 2147483646 h 306" name="T81"/>
                <a:gd fmla="*/ 2147483646 w 488" name="T82"/>
                <a:gd fmla="*/ 2147483646 h 306" name="T83"/>
                <a:gd fmla="*/ 2147483646 w 488" name="T84"/>
                <a:gd fmla="*/ 0 h 306" name="T85"/>
                <a:gd fmla="*/ 2147483646 w 488" name="T86"/>
                <a:gd fmla="*/ 2147483646 h 30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b" l="0" r="r" t="0"/>
              <a:pathLst>
                <a:path h="306" w="488">
                  <a:moveTo>
                    <a:pt x="62" y="2"/>
                  </a:moveTo>
                  <a:lnTo>
                    <a:pt x="60" y="4"/>
                  </a:lnTo>
                  <a:lnTo>
                    <a:pt x="64" y="10"/>
                  </a:lnTo>
                  <a:lnTo>
                    <a:pt x="86" y="24"/>
                  </a:lnTo>
                  <a:lnTo>
                    <a:pt x="100" y="38"/>
                  </a:lnTo>
                  <a:lnTo>
                    <a:pt x="98" y="40"/>
                  </a:lnTo>
                  <a:lnTo>
                    <a:pt x="90" y="50"/>
                  </a:lnTo>
                  <a:lnTo>
                    <a:pt x="88" y="50"/>
                  </a:lnTo>
                  <a:lnTo>
                    <a:pt x="88" y="52"/>
                  </a:lnTo>
                  <a:lnTo>
                    <a:pt x="74" y="52"/>
                  </a:lnTo>
                  <a:lnTo>
                    <a:pt x="66" y="54"/>
                  </a:lnTo>
                  <a:lnTo>
                    <a:pt x="60" y="58"/>
                  </a:lnTo>
                  <a:lnTo>
                    <a:pt x="64" y="66"/>
                  </a:lnTo>
                  <a:lnTo>
                    <a:pt x="64" y="74"/>
                  </a:lnTo>
                  <a:lnTo>
                    <a:pt x="72" y="86"/>
                  </a:lnTo>
                  <a:lnTo>
                    <a:pt x="72" y="108"/>
                  </a:lnTo>
                  <a:lnTo>
                    <a:pt x="78" y="110"/>
                  </a:lnTo>
                  <a:lnTo>
                    <a:pt x="88" y="114"/>
                  </a:lnTo>
                  <a:lnTo>
                    <a:pt x="90" y="114"/>
                  </a:lnTo>
                  <a:lnTo>
                    <a:pt x="92" y="116"/>
                  </a:lnTo>
                  <a:lnTo>
                    <a:pt x="102" y="130"/>
                  </a:lnTo>
                  <a:lnTo>
                    <a:pt x="108" y="146"/>
                  </a:lnTo>
                  <a:lnTo>
                    <a:pt x="108" y="156"/>
                  </a:lnTo>
                  <a:lnTo>
                    <a:pt x="106" y="164"/>
                  </a:lnTo>
                  <a:lnTo>
                    <a:pt x="104" y="170"/>
                  </a:lnTo>
                  <a:lnTo>
                    <a:pt x="94" y="178"/>
                  </a:lnTo>
                  <a:lnTo>
                    <a:pt x="80" y="184"/>
                  </a:lnTo>
                  <a:lnTo>
                    <a:pt x="54" y="200"/>
                  </a:lnTo>
                  <a:lnTo>
                    <a:pt x="52" y="200"/>
                  </a:lnTo>
                  <a:lnTo>
                    <a:pt x="4" y="204"/>
                  </a:lnTo>
                  <a:lnTo>
                    <a:pt x="0" y="216"/>
                  </a:lnTo>
                  <a:lnTo>
                    <a:pt x="8" y="232"/>
                  </a:lnTo>
                  <a:lnTo>
                    <a:pt x="8" y="234"/>
                  </a:lnTo>
                  <a:lnTo>
                    <a:pt x="12" y="254"/>
                  </a:lnTo>
                  <a:lnTo>
                    <a:pt x="38" y="286"/>
                  </a:lnTo>
                  <a:lnTo>
                    <a:pt x="40" y="286"/>
                  </a:lnTo>
                  <a:lnTo>
                    <a:pt x="50" y="306"/>
                  </a:lnTo>
                  <a:lnTo>
                    <a:pt x="52" y="302"/>
                  </a:lnTo>
                  <a:lnTo>
                    <a:pt x="60" y="278"/>
                  </a:lnTo>
                  <a:lnTo>
                    <a:pt x="60" y="276"/>
                  </a:lnTo>
                  <a:lnTo>
                    <a:pt x="76" y="256"/>
                  </a:lnTo>
                  <a:lnTo>
                    <a:pt x="78" y="254"/>
                  </a:lnTo>
                  <a:lnTo>
                    <a:pt x="98" y="246"/>
                  </a:lnTo>
                  <a:lnTo>
                    <a:pt x="100" y="246"/>
                  </a:lnTo>
                  <a:lnTo>
                    <a:pt x="112" y="254"/>
                  </a:lnTo>
                  <a:lnTo>
                    <a:pt x="128" y="252"/>
                  </a:lnTo>
                  <a:lnTo>
                    <a:pt x="124" y="224"/>
                  </a:lnTo>
                  <a:lnTo>
                    <a:pt x="126" y="222"/>
                  </a:lnTo>
                  <a:lnTo>
                    <a:pt x="142" y="222"/>
                  </a:lnTo>
                  <a:lnTo>
                    <a:pt x="158" y="222"/>
                  </a:lnTo>
                  <a:lnTo>
                    <a:pt x="160" y="222"/>
                  </a:lnTo>
                  <a:lnTo>
                    <a:pt x="192" y="238"/>
                  </a:lnTo>
                  <a:lnTo>
                    <a:pt x="218" y="242"/>
                  </a:lnTo>
                  <a:lnTo>
                    <a:pt x="220" y="242"/>
                  </a:lnTo>
                  <a:lnTo>
                    <a:pt x="228" y="250"/>
                  </a:lnTo>
                  <a:lnTo>
                    <a:pt x="242" y="254"/>
                  </a:lnTo>
                  <a:lnTo>
                    <a:pt x="250" y="262"/>
                  </a:lnTo>
                  <a:lnTo>
                    <a:pt x="254" y="264"/>
                  </a:lnTo>
                  <a:lnTo>
                    <a:pt x="264" y="256"/>
                  </a:lnTo>
                  <a:lnTo>
                    <a:pt x="264" y="254"/>
                  </a:lnTo>
                  <a:lnTo>
                    <a:pt x="276" y="244"/>
                  </a:lnTo>
                  <a:lnTo>
                    <a:pt x="284" y="230"/>
                  </a:lnTo>
                  <a:lnTo>
                    <a:pt x="296" y="238"/>
                  </a:lnTo>
                  <a:lnTo>
                    <a:pt x="296" y="240"/>
                  </a:lnTo>
                  <a:lnTo>
                    <a:pt x="300" y="250"/>
                  </a:lnTo>
                  <a:lnTo>
                    <a:pt x="300" y="252"/>
                  </a:lnTo>
                  <a:lnTo>
                    <a:pt x="298" y="258"/>
                  </a:lnTo>
                  <a:lnTo>
                    <a:pt x="300" y="260"/>
                  </a:lnTo>
                  <a:lnTo>
                    <a:pt x="308" y="256"/>
                  </a:lnTo>
                  <a:lnTo>
                    <a:pt x="318" y="246"/>
                  </a:lnTo>
                  <a:lnTo>
                    <a:pt x="328" y="246"/>
                  </a:lnTo>
                  <a:lnTo>
                    <a:pt x="330" y="246"/>
                  </a:lnTo>
                  <a:lnTo>
                    <a:pt x="336" y="250"/>
                  </a:lnTo>
                  <a:lnTo>
                    <a:pt x="342" y="258"/>
                  </a:lnTo>
                  <a:lnTo>
                    <a:pt x="342" y="260"/>
                  </a:lnTo>
                  <a:lnTo>
                    <a:pt x="342" y="264"/>
                  </a:lnTo>
                  <a:lnTo>
                    <a:pt x="340" y="282"/>
                  </a:lnTo>
                  <a:lnTo>
                    <a:pt x="346" y="290"/>
                  </a:lnTo>
                  <a:lnTo>
                    <a:pt x="348" y="290"/>
                  </a:lnTo>
                  <a:lnTo>
                    <a:pt x="360" y="278"/>
                  </a:lnTo>
                  <a:lnTo>
                    <a:pt x="372" y="268"/>
                  </a:lnTo>
                  <a:lnTo>
                    <a:pt x="380" y="262"/>
                  </a:lnTo>
                  <a:lnTo>
                    <a:pt x="388" y="260"/>
                  </a:lnTo>
                  <a:lnTo>
                    <a:pt x="408" y="260"/>
                  </a:lnTo>
                  <a:lnTo>
                    <a:pt x="414" y="250"/>
                  </a:lnTo>
                  <a:lnTo>
                    <a:pt x="430" y="242"/>
                  </a:lnTo>
                  <a:lnTo>
                    <a:pt x="432" y="242"/>
                  </a:lnTo>
                  <a:lnTo>
                    <a:pt x="452" y="240"/>
                  </a:lnTo>
                  <a:lnTo>
                    <a:pt x="474" y="228"/>
                  </a:lnTo>
                  <a:lnTo>
                    <a:pt x="488" y="228"/>
                  </a:lnTo>
                  <a:lnTo>
                    <a:pt x="484" y="222"/>
                  </a:lnTo>
                  <a:lnTo>
                    <a:pt x="486" y="220"/>
                  </a:lnTo>
                  <a:lnTo>
                    <a:pt x="488" y="216"/>
                  </a:lnTo>
                  <a:lnTo>
                    <a:pt x="460" y="154"/>
                  </a:lnTo>
                  <a:lnTo>
                    <a:pt x="460" y="152"/>
                  </a:lnTo>
                  <a:lnTo>
                    <a:pt x="458" y="150"/>
                  </a:lnTo>
                  <a:lnTo>
                    <a:pt x="472" y="134"/>
                  </a:lnTo>
                  <a:lnTo>
                    <a:pt x="468" y="130"/>
                  </a:lnTo>
                  <a:lnTo>
                    <a:pt x="446" y="126"/>
                  </a:lnTo>
                  <a:lnTo>
                    <a:pt x="444" y="126"/>
                  </a:lnTo>
                  <a:lnTo>
                    <a:pt x="444" y="124"/>
                  </a:lnTo>
                  <a:lnTo>
                    <a:pt x="430" y="110"/>
                  </a:lnTo>
                  <a:lnTo>
                    <a:pt x="430" y="106"/>
                  </a:lnTo>
                  <a:lnTo>
                    <a:pt x="428" y="108"/>
                  </a:lnTo>
                  <a:lnTo>
                    <a:pt x="416" y="100"/>
                  </a:lnTo>
                  <a:lnTo>
                    <a:pt x="408" y="108"/>
                  </a:lnTo>
                  <a:lnTo>
                    <a:pt x="400" y="114"/>
                  </a:lnTo>
                  <a:lnTo>
                    <a:pt x="394" y="114"/>
                  </a:lnTo>
                  <a:lnTo>
                    <a:pt x="388" y="110"/>
                  </a:lnTo>
                  <a:lnTo>
                    <a:pt x="382" y="104"/>
                  </a:lnTo>
                  <a:lnTo>
                    <a:pt x="372" y="94"/>
                  </a:lnTo>
                  <a:lnTo>
                    <a:pt x="366" y="86"/>
                  </a:lnTo>
                  <a:lnTo>
                    <a:pt x="362" y="86"/>
                  </a:lnTo>
                  <a:lnTo>
                    <a:pt x="352" y="90"/>
                  </a:lnTo>
                  <a:lnTo>
                    <a:pt x="334" y="94"/>
                  </a:lnTo>
                  <a:lnTo>
                    <a:pt x="328" y="94"/>
                  </a:lnTo>
                  <a:lnTo>
                    <a:pt x="324" y="94"/>
                  </a:lnTo>
                  <a:lnTo>
                    <a:pt x="322" y="90"/>
                  </a:lnTo>
                  <a:lnTo>
                    <a:pt x="320" y="84"/>
                  </a:lnTo>
                  <a:lnTo>
                    <a:pt x="320" y="70"/>
                  </a:lnTo>
                  <a:lnTo>
                    <a:pt x="322" y="60"/>
                  </a:lnTo>
                  <a:lnTo>
                    <a:pt x="320" y="54"/>
                  </a:lnTo>
                  <a:lnTo>
                    <a:pt x="216" y="50"/>
                  </a:lnTo>
                  <a:lnTo>
                    <a:pt x="202" y="44"/>
                  </a:lnTo>
                  <a:lnTo>
                    <a:pt x="194" y="38"/>
                  </a:lnTo>
                  <a:lnTo>
                    <a:pt x="178" y="34"/>
                  </a:lnTo>
                  <a:lnTo>
                    <a:pt x="172" y="30"/>
                  </a:lnTo>
                  <a:lnTo>
                    <a:pt x="164" y="24"/>
                  </a:lnTo>
                  <a:lnTo>
                    <a:pt x="144" y="0"/>
                  </a:lnTo>
                  <a:lnTo>
                    <a:pt x="132" y="10"/>
                  </a:lnTo>
                  <a:lnTo>
                    <a:pt x="116" y="4"/>
                  </a:lnTo>
                  <a:lnTo>
                    <a:pt x="74" y="6"/>
                  </a:lnTo>
                  <a:lnTo>
                    <a:pt x="62" y="2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4" name="Freeform 19"/>
            <p:cNvSpPr/>
            <p:nvPr/>
          </p:nvSpPr>
          <p:spPr bwMode="auto">
            <a:xfrm>
              <a:off x="3798919" y="3827562"/>
              <a:ext cx="909449" cy="719682"/>
            </a:xfrm>
            <a:custGeom>
              <a:gdLst>
                <a:gd fmla="*/ 2147483646 w 508" name="T0"/>
                <a:gd fmla="*/ 2147483646 h 402" name="T1"/>
                <a:gd fmla="*/ 2147483646 w 508" name="T2"/>
                <a:gd fmla="*/ 2147483646 h 402" name="T3"/>
                <a:gd fmla="*/ 2147483646 w 508" name="T4"/>
                <a:gd fmla="*/ 2147483646 h 402" name="T5"/>
                <a:gd fmla="*/ 2147483646 w 508" name="T6"/>
                <a:gd fmla="*/ 2147483646 h 402" name="T7"/>
                <a:gd fmla="*/ 2147483646 w 508" name="T8"/>
                <a:gd fmla="*/ 2147483646 h 402" name="T9"/>
                <a:gd fmla="*/ 2147483646 w 508" name="T10"/>
                <a:gd fmla="*/ 2147483646 h 402" name="T11"/>
                <a:gd fmla="*/ 2147483646 w 508" name="T12"/>
                <a:gd fmla="*/ 2147483646 h 402" name="T13"/>
                <a:gd fmla="*/ 2147483646 w 508" name="T14"/>
                <a:gd fmla="*/ 2147483646 h 402" name="T15"/>
                <a:gd fmla="*/ 2147483646 w 508" name="T16"/>
                <a:gd fmla="*/ 2147483646 h 402" name="T17"/>
                <a:gd fmla="*/ 2147483646 w 508" name="T18"/>
                <a:gd fmla="*/ 2147483646 h 402" name="T19"/>
                <a:gd fmla="*/ 2147483646 w 508" name="T20"/>
                <a:gd fmla="*/ 2147483646 h 402" name="T21"/>
                <a:gd fmla="*/ 2147483646 w 508" name="T22"/>
                <a:gd fmla="*/ 2147483646 h 402" name="T23"/>
                <a:gd fmla="*/ 2147483646 w 508" name="T24"/>
                <a:gd fmla="*/ 2147483646 h 402" name="T25"/>
                <a:gd fmla="*/ 2147483646 w 508" name="T26"/>
                <a:gd fmla="*/ 2147483646 h 402" name="T27"/>
                <a:gd fmla="*/ 2147483646 w 508" name="T28"/>
                <a:gd fmla="*/ 2147483646 h 402" name="T29"/>
                <a:gd fmla="*/ 2147483646 w 508" name="T30"/>
                <a:gd fmla="*/ 2147483646 h 402" name="T31"/>
                <a:gd fmla="*/ 2147483646 w 508" name="T32"/>
                <a:gd fmla="*/ 2147483646 h 402" name="T33"/>
                <a:gd fmla="*/ 2147483646 w 508" name="T34"/>
                <a:gd fmla="*/ 2147483646 h 402" name="T35"/>
                <a:gd fmla="*/ 2147483646 w 508" name="T36"/>
                <a:gd fmla="*/ 2147483646 h 402" name="T37"/>
                <a:gd fmla="*/ 2147483646 w 508" name="T38"/>
                <a:gd fmla="*/ 2147483646 h 402" name="T39"/>
                <a:gd fmla="*/ 2147483646 w 508" name="T40"/>
                <a:gd fmla="*/ 2147483646 h 402" name="T41"/>
                <a:gd fmla="*/ 2147483646 w 508" name="T42"/>
                <a:gd fmla="*/ 2147483646 h 402" name="T43"/>
                <a:gd fmla="*/ 2147483646 w 508" name="T44"/>
                <a:gd fmla="*/ 2147483646 h 402" name="T45"/>
                <a:gd fmla="*/ 2147483646 w 508" name="T46"/>
                <a:gd fmla="*/ 2147483646 h 402" name="T47"/>
                <a:gd fmla="*/ 2147483646 w 508" name="T48"/>
                <a:gd fmla="*/ 2147483646 h 402" name="T49"/>
                <a:gd fmla="*/ 2147483646 w 508" name="T50"/>
                <a:gd fmla="*/ 2147483646 h 402" name="T51"/>
                <a:gd fmla="*/ 2147483646 w 508" name="T52"/>
                <a:gd fmla="*/ 2147483646 h 402" name="T53"/>
                <a:gd fmla="*/ 2147483646 w 508" name="T54"/>
                <a:gd fmla="*/ 2147483646 h 402" name="T55"/>
                <a:gd fmla="*/ 2147483646 w 508" name="T56"/>
                <a:gd fmla="*/ 2147483646 h 402" name="T57"/>
                <a:gd fmla="*/ 2147483646 w 508" name="T58"/>
                <a:gd fmla="*/ 2147483646 h 402" name="T59"/>
                <a:gd fmla="*/ 0 w 508" name="T60"/>
                <a:gd fmla="*/ 2147483646 h 402" name="T61"/>
                <a:gd fmla="*/ 2147483646 w 508" name="T62"/>
                <a:gd fmla="*/ 2147483646 h 402" name="T63"/>
                <a:gd fmla="*/ 2147483646 w 508" name="T64"/>
                <a:gd fmla="*/ 2147483646 h 402" name="T65"/>
                <a:gd fmla="*/ 2147483646 w 508" name="T66"/>
                <a:gd fmla="*/ 2147483646 h 402" name="T67"/>
                <a:gd fmla="*/ 2147483646 w 508" name="T68"/>
                <a:gd fmla="*/ 2147483646 h 402" name="T69"/>
                <a:gd fmla="*/ 2147483646 w 508" name="T70"/>
                <a:gd fmla="*/ 2147483646 h 402" name="T71"/>
                <a:gd fmla="*/ 2147483646 w 508" name="T72"/>
                <a:gd fmla="*/ 2147483646 h 402" name="T73"/>
                <a:gd fmla="*/ 2147483646 w 508" name="T74"/>
                <a:gd fmla="*/ 2147483646 h 402" name="T75"/>
                <a:gd fmla="*/ 2147483646 w 508" name="T76"/>
                <a:gd fmla="*/ 2147483646 h 402" name="T77"/>
                <a:gd fmla="*/ 2147483646 w 508" name="T78"/>
                <a:gd fmla="*/ 2147483646 h 402" name="T79"/>
                <a:gd fmla="*/ 2147483646 w 508" name="T80"/>
                <a:gd fmla="*/ 2147483646 h 402" name="T81"/>
                <a:gd fmla="*/ 2147483646 w 508" name="T82"/>
                <a:gd fmla="*/ 2147483646 h 402" name="T83"/>
                <a:gd fmla="*/ 2147483646 w 508" name="T84"/>
                <a:gd fmla="*/ 2147483646 h 402" name="T85"/>
                <a:gd fmla="*/ 2147483646 w 508" name="T86"/>
                <a:gd fmla="*/ 2147483646 h 402" name="T87"/>
                <a:gd fmla="*/ 2147483646 w 508" name="T88"/>
                <a:gd fmla="*/ 2147483646 h 402" name="T89"/>
                <a:gd fmla="*/ 2147483646 w 508" name="T90"/>
                <a:gd fmla="*/ 2147483646 h 402" name="T91"/>
                <a:gd fmla="*/ 2147483646 w 508" name="T92"/>
                <a:gd fmla="*/ 2147483646 h 402" name="T93"/>
                <a:gd fmla="*/ 2147483646 w 508" name="T94"/>
                <a:gd fmla="*/ 2147483646 h 402" name="T95"/>
                <a:gd fmla="*/ 2147483646 w 508" name="T96"/>
                <a:gd fmla="*/ 2147483646 h 402" name="T97"/>
                <a:gd fmla="*/ 2147483646 w 508" name="T98"/>
                <a:gd fmla="*/ 2147483646 h 402" name="T99"/>
                <a:gd fmla="*/ 2147483646 w 508" name="T100"/>
                <a:gd fmla="*/ 2147483646 h 402" name="T101"/>
                <a:gd fmla="*/ 2147483646 w 508" name="T102"/>
                <a:gd fmla="*/ 2147483646 h 402" name="T103"/>
                <a:gd fmla="*/ 2147483646 w 508" name="T104"/>
                <a:gd fmla="*/ 2147483646 h 402" name="T105"/>
                <a:gd fmla="*/ 2147483646 w 508" name="T106"/>
                <a:gd fmla="*/ 2147483646 h 402" name="T107"/>
                <a:gd fmla="*/ 2147483646 w 508" name="T108"/>
                <a:gd fmla="*/ 2147483646 h 402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402" w="508">
                  <a:moveTo>
                    <a:pt x="476" y="138"/>
                  </a:moveTo>
                  <a:lnTo>
                    <a:pt x="476" y="138"/>
                  </a:lnTo>
                  <a:lnTo>
                    <a:pt x="484" y="134"/>
                  </a:lnTo>
                  <a:lnTo>
                    <a:pt x="488" y="130"/>
                  </a:lnTo>
                  <a:lnTo>
                    <a:pt x="488" y="128"/>
                  </a:lnTo>
                  <a:lnTo>
                    <a:pt x="490" y="126"/>
                  </a:lnTo>
                  <a:lnTo>
                    <a:pt x="492" y="126"/>
                  </a:lnTo>
                  <a:lnTo>
                    <a:pt x="508" y="126"/>
                  </a:lnTo>
                  <a:lnTo>
                    <a:pt x="508" y="116"/>
                  </a:lnTo>
                  <a:lnTo>
                    <a:pt x="502" y="114"/>
                  </a:lnTo>
                  <a:lnTo>
                    <a:pt x="496" y="110"/>
                  </a:lnTo>
                  <a:lnTo>
                    <a:pt x="472" y="88"/>
                  </a:lnTo>
                  <a:lnTo>
                    <a:pt x="460" y="58"/>
                  </a:lnTo>
                  <a:lnTo>
                    <a:pt x="446" y="44"/>
                  </a:lnTo>
                  <a:lnTo>
                    <a:pt x="424" y="42"/>
                  </a:lnTo>
                  <a:lnTo>
                    <a:pt x="406" y="44"/>
                  </a:lnTo>
                  <a:lnTo>
                    <a:pt x="402" y="44"/>
                  </a:lnTo>
                  <a:lnTo>
                    <a:pt x="404" y="54"/>
                  </a:lnTo>
                  <a:lnTo>
                    <a:pt x="404" y="56"/>
                  </a:lnTo>
                  <a:lnTo>
                    <a:pt x="404" y="58"/>
                  </a:lnTo>
                  <a:lnTo>
                    <a:pt x="400" y="58"/>
                  </a:lnTo>
                  <a:lnTo>
                    <a:pt x="388" y="64"/>
                  </a:lnTo>
                  <a:lnTo>
                    <a:pt x="386" y="62"/>
                  </a:lnTo>
                  <a:lnTo>
                    <a:pt x="372" y="50"/>
                  </a:lnTo>
                  <a:lnTo>
                    <a:pt x="368" y="50"/>
                  </a:lnTo>
                  <a:lnTo>
                    <a:pt x="364" y="50"/>
                  </a:lnTo>
                  <a:lnTo>
                    <a:pt x="332" y="64"/>
                  </a:lnTo>
                  <a:lnTo>
                    <a:pt x="322" y="68"/>
                  </a:lnTo>
                  <a:lnTo>
                    <a:pt x="316" y="66"/>
                  </a:lnTo>
                  <a:lnTo>
                    <a:pt x="310" y="70"/>
                  </a:lnTo>
                  <a:lnTo>
                    <a:pt x="304" y="76"/>
                  </a:lnTo>
                  <a:lnTo>
                    <a:pt x="300" y="80"/>
                  </a:lnTo>
                  <a:lnTo>
                    <a:pt x="298" y="76"/>
                  </a:lnTo>
                  <a:lnTo>
                    <a:pt x="288" y="66"/>
                  </a:lnTo>
                  <a:lnTo>
                    <a:pt x="286" y="62"/>
                  </a:lnTo>
                  <a:lnTo>
                    <a:pt x="286" y="58"/>
                  </a:lnTo>
                  <a:lnTo>
                    <a:pt x="290" y="50"/>
                  </a:lnTo>
                  <a:lnTo>
                    <a:pt x="300" y="38"/>
                  </a:lnTo>
                  <a:lnTo>
                    <a:pt x="314" y="22"/>
                  </a:lnTo>
                  <a:lnTo>
                    <a:pt x="318" y="16"/>
                  </a:lnTo>
                  <a:lnTo>
                    <a:pt x="316" y="12"/>
                  </a:lnTo>
                  <a:lnTo>
                    <a:pt x="312" y="12"/>
                  </a:lnTo>
                  <a:lnTo>
                    <a:pt x="308" y="14"/>
                  </a:lnTo>
                  <a:lnTo>
                    <a:pt x="298" y="20"/>
                  </a:lnTo>
                  <a:lnTo>
                    <a:pt x="288" y="26"/>
                  </a:lnTo>
                  <a:lnTo>
                    <a:pt x="282" y="28"/>
                  </a:lnTo>
                  <a:lnTo>
                    <a:pt x="280" y="26"/>
                  </a:lnTo>
                  <a:lnTo>
                    <a:pt x="278" y="20"/>
                  </a:lnTo>
                  <a:lnTo>
                    <a:pt x="276" y="20"/>
                  </a:lnTo>
                  <a:lnTo>
                    <a:pt x="270" y="6"/>
                  </a:lnTo>
                  <a:lnTo>
                    <a:pt x="254" y="16"/>
                  </a:lnTo>
                  <a:lnTo>
                    <a:pt x="252" y="18"/>
                  </a:lnTo>
                  <a:lnTo>
                    <a:pt x="252" y="16"/>
                  </a:lnTo>
                  <a:lnTo>
                    <a:pt x="236" y="8"/>
                  </a:lnTo>
                  <a:lnTo>
                    <a:pt x="220" y="2"/>
                  </a:lnTo>
                  <a:lnTo>
                    <a:pt x="214" y="0"/>
                  </a:lnTo>
                  <a:lnTo>
                    <a:pt x="208" y="2"/>
                  </a:lnTo>
                  <a:lnTo>
                    <a:pt x="204" y="6"/>
                  </a:lnTo>
                  <a:lnTo>
                    <a:pt x="198" y="12"/>
                  </a:lnTo>
                  <a:lnTo>
                    <a:pt x="204" y="24"/>
                  </a:lnTo>
                  <a:lnTo>
                    <a:pt x="210" y="38"/>
                  </a:lnTo>
                  <a:lnTo>
                    <a:pt x="210" y="44"/>
                  </a:lnTo>
                  <a:lnTo>
                    <a:pt x="210" y="48"/>
                  </a:lnTo>
                  <a:lnTo>
                    <a:pt x="208" y="52"/>
                  </a:lnTo>
                  <a:lnTo>
                    <a:pt x="204" y="54"/>
                  </a:lnTo>
                  <a:lnTo>
                    <a:pt x="200" y="54"/>
                  </a:lnTo>
                  <a:lnTo>
                    <a:pt x="194" y="54"/>
                  </a:lnTo>
                  <a:lnTo>
                    <a:pt x="188" y="50"/>
                  </a:lnTo>
                  <a:lnTo>
                    <a:pt x="182" y="46"/>
                  </a:lnTo>
                  <a:lnTo>
                    <a:pt x="164" y="36"/>
                  </a:lnTo>
                  <a:lnTo>
                    <a:pt x="156" y="32"/>
                  </a:lnTo>
                  <a:lnTo>
                    <a:pt x="156" y="34"/>
                  </a:lnTo>
                  <a:lnTo>
                    <a:pt x="156" y="52"/>
                  </a:lnTo>
                  <a:lnTo>
                    <a:pt x="144" y="66"/>
                  </a:lnTo>
                  <a:lnTo>
                    <a:pt x="144" y="80"/>
                  </a:lnTo>
                  <a:lnTo>
                    <a:pt x="148" y="94"/>
                  </a:lnTo>
                  <a:lnTo>
                    <a:pt x="150" y="94"/>
                  </a:lnTo>
                  <a:lnTo>
                    <a:pt x="140" y="108"/>
                  </a:lnTo>
                  <a:lnTo>
                    <a:pt x="136" y="120"/>
                  </a:lnTo>
                  <a:lnTo>
                    <a:pt x="136" y="122"/>
                  </a:lnTo>
                  <a:lnTo>
                    <a:pt x="124" y="134"/>
                  </a:lnTo>
                  <a:lnTo>
                    <a:pt x="104" y="180"/>
                  </a:lnTo>
                  <a:lnTo>
                    <a:pt x="104" y="204"/>
                  </a:lnTo>
                  <a:lnTo>
                    <a:pt x="60" y="230"/>
                  </a:lnTo>
                  <a:lnTo>
                    <a:pt x="58" y="234"/>
                  </a:lnTo>
                  <a:lnTo>
                    <a:pt x="64" y="248"/>
                  </a:lnTo>
                  <a:lnTo>
                    <a:pt x="60" y="266"/>
                  </a:lnTo>
                  <a:lnTo>
                    <a:pt x="42" y="264"/>
                  </a:lnTo>
                  <a:lnTo>
                    <a:pt x="38" y="284"/>
                  </a:lnTo>
                  <a:lnTo>
                    <a:pt x="16" y="284"/>
                  </a:lnTo>
                  <a:lnTo>
                    <a:pt x="10" y="292"/>
                  </a:lnTo>
                  <a:lnTo>
                    <a:pt x="4" y="306"/>
                  </a:lnTo>
                  <a:lnTo>
                    <a:pt x="0" y="356"/>
                  </a:lnTo>
                  <a:lnTo>
                    <a:pt x="4" y="368"/>
                  </a:lnTo>
                  <a:lnTo>
                    <a:pt x="6" y="368"/>
                  </a:lnTo>
                  <a:lnTo>
                    <a:pt x="6" y="380"/>
                  </a:lnTo>
                  <a:lnTo>
                    <a:pt x="16" y="392"/>
                  </a:lnTo>
                  <a:lnTo>
                    <a:pt x="16" y="402"/>
                  </a:lnTo>
                  <a:lnTo>
                    <a:pt x="42" y="400"/>
                  </a:lnTo>
                  <a:lnTo>
                    <a:pt x="44" y="398"/>
                  </a:lnTo>
                  <a:lnTo>
                    <a:pt x="44" y="396"/>
                  </a:lnTo>
                  <a:lnTo>
                    <a:pt x="52" y="388"/>
                  </a:lnTo>
                  <a:lnTo>
                    <a:pt x="36" y="372"/>
                  </a:lnTo>
                  <a:lnTo>
                    <a:pt x="34" y="372"/>
                  </a:lnTo>
                  <a:lnTo>
                    <a:pt x="24" y="364"/>
                  </a:lnTo>
                  <a:lnTo>
                    <a:pt x="24" y="362"/>
                  </a:lnTo>
                  <a:lnTo>
                    <a:pt x="24" y="346"/>
                  </a:lnTo>
                  <a:lnTo>
                    <a:pt x="36" y="346"/>
                  </a:lnTo>
                  <a:lnTo>
                    <a:pt x="38" y="340"/>
                  </a:lnTo>
                  <a:lnTo>
                    <a:pt x="32" y="324"/>
                  </a:lnTo>
                  <a:lnTo>
                    <a:pt x="64" y="324"/>
                  </a:lnTo>
                  <a:lnTo>
                    <a:pt x="120" y="298"/>
                  </a:lnTo>
                  <a:lnTo>
                    <a:pt x="126" y="286"/>
                  </a:lnTo>
                  <a:lnTo>
                    <a:pt x="128" y="282"/>
                  </a:lnTo>
                  <a:lnTo>
                    <a:pt x="140" y="288"/>
                  </a:lnTo>
                  <a:lnTo>
                    <a:pt x="140" y="290"/>
                  </a:lnTo>
                  <a:lnTo>
                    <a:pt x="146" y="296"/>
                  </a:lnTo>
                  <a:lnTo>
                    <a:pt x="152" y="294"/>
                  </a:lnTo>
                  <a:lnTo>
                    <a:pt x="150" y="282"/>
                  </a:lnTo>
                  <a:lnTo>
                    <a:pt x="168" y="282"/>
                  </a:lnTo>
                  <a:lnTo>
                    <a:pt x="186" y="286"/>
                  </a:lnTo>
                  <a:lnTo>
                    <a:pt x="192" y="274"/>
                  </a:lnTo>
                  <a:lnTo>
                    <a:pt x="194" y="272"/>
                  </a:lnTo>
                  <a:lnTo>
                    <a:pt x="196" y="272"/>
                  </a:lnTo>
                  <a:lnTo>
                    <a:pt x="214" y="266"/>
                  </a:lnTo>
                  <a:lnTo>
                    <a:pt x="218" y="238"/>
                  </a:lnTo>
                  <a:lnTo>
                    <a:pt x="238" y="256"/>
                  </a:lnTo>
                  <a:lnTo>
                    <a:pt x="246" y="256"/>
                  </a:lnTo>
                  <a:lnTo>
                    <a:pt x="250" y="252"/>
                  </a:lnTo>
                  <a:lnTo>
                    <a:pt x="248" y="192"/>
                  </a:lnTo>
                  <a:lnTo>
                    <a:pt x="248" y="190"/>
                  </a:lnTo>
                  <a:lnTo>
                    <a:pt x="248" y="186"/>
                  </a:lnTo>
                  <a:lnTo>
                    <a:pt x="260" y="188"/>
                  </a:lnTo>
                  <a:lnTo>
                    <a:pt x="262" y="188"/>
                  </a:lnTo>
                  <a:lnTo>
                    <a:pt x="264" y="190"/>
                  </a:lnTo>
                  <a:lnTo>
                    <a:pt x="286" y="230"/>
                  </a:lnTo>
                  <a:lnTo>
                    <a:pt x="312" y="226"/>
                  </a:lnTo>
                  <a:lnTo>
                    <a:pt x="318" y="224"/>
                  </a:lnTo>
                  <a:lnTo>
                    <a:pt x="322" y="216"/>
                  </a:lnTo>
                  <a:lnTo>
                    <a:pt x="314" y="208"/>
                  </a:lnTo>
                  <a:lnTo>
                    <a:pt x="312" y="206"/>
                  </a:lnTo>
                  <a:lnTo>
                    <a:pt x="330" y="200"/>
                  </a:lnTo>
                  <a:lnTo>
                    <a:pt x="332" y="198"/>
                  </a:lnTo>
                  <a:lnTo>
                    <a:pt x="340" y="206"/>
                  </a:lnTo>
                  <a:lnTo>
                    <a:pt x="346" y="202"/>
                  </a:lnTo>
                  <a:lnTo>
                    <a:pt x="346" y="190"/>
                  </a:lnTo>
                  <a:lnTo>
                    <a:pt x="350" y="190"/>
                  </a:lnTo>
                  <a:lnTo>
                    <a:pt x="364" y="190"/>
                  </a:lnTo>
                  <a:lnTo>
                    <a:pt x="370" y="192"/>
                  </a:lnTo>
                  <a:lnTo>
                    <a:pt x="376" y="194"/>
                  </a:lnTo>
                  <a:lnTo>
                    <a:pt x="382" y="198"/>
                  </a:lnTo>
                  <a:lnTo>
                    <a:pt x="386" y="202"/>
                  </a:lnTo>
                  <a:lnTo>
                    <a:pt x="388" y="206"/>
                  </a:lnTo>
                  <a:lnTo>
                    <a:pt x="392" y="186"/>
                  </a:lnTo>
                  <a:lnTo>
                    <a:pt x="396" y="184"/>
                  </a:lnTo>
                  <a:lnTo>
                    <a:pt x="400" y="182"/>
                  </a:lnTo>
                  <a:lnTo>
                    <a:pt x="406" y="182"/>
                  </a:lnTo>
                  <a:lnTo>
                    <a:pt x="412" y="184"/>
                  </a:lnTo>
                  <a:lnTo>
                    <a:pt x="414" y="186"/>
                  </a:lnTo>
                  <a:lnTo>
                    <a:pt x="414" y="188"/>
                  </a:lnTo>
                  <a:lnTo>
                    <a:pt x="418" y="188"/>
                  </a:lnTo>
                  <a:lnTo>
                    <a:pt x="432" y="180"/>
                  </a:lnTo>
                  <a:lnTo>
                    <a:pt x="460" y="160"/>
                  </a:lnTo>
                  <a:lnTo>
                    <a:pt x="460" y="152"/>
                  </a:lnTo>
                  <a:lnTo>
                    <a:pt x="464" y="146"/>
                  </a:lnTo>
                  <a:lnTo>
                    <a:pt x="470" y="140"/>
                  </a:lnTo>
                  <a:lnTo>
                    <a:pt x="476" y="138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5" name="Freeform 20"/>
            <p:cNvSpPr/>
            <p:nvPr/>
          </p:nvSpPr>
          <p:spPr bwMode="auto">
            <a:xfrm>
              <a:off x="4228580" y="3204554"/>
              <a:ext cx="544237" cy="741165"/>
            </a:xfrm>
            <a:custGeom>
              <a:gdLst>
                <a:gd fmla="*/ 2147483646 w 304" name="T0"/>
                <a:gd fmla="*/ 0 h 414" name="T1"/>
                <a:gd fmla="*/ 2147483646 w 304" name="T2"/>
                <a:gd fmla="*/ 2147483646 h 414" name="T3"/>
                <a:gd fmla="*/ 2147483646 w 304" name="T4"/>
                <a:gd fmla="*/ 2147483646 h 414" name="T5"/>
                <a:gd fmla="*/ 2147483646 w 304" name="T6"/>
                <a:gd fmla="*/ 2147483646 h 414" name="T7"/>
                <a:gd fmla="*/ 2147483646 w 304" name="T8"/>
                <a:gd fmla="*/ 2147483646 h 414" name="T9"/>
                <a:gd fmla="*/ 2147483646 w 304" name="T10"/>
                <a:gd fmla="*/ 2147483646 h 414" name="T11"/>
                <a:gd fmla="*/ 2147483646 w 304" name="T12"/>
                <a:gd fmla="*/ 2147483646 h 414" name="T13"/>
                <a:gd fmla="*/ 2147483646 w 304" name="T14"/>
                <a:gd fmla="*/ 2147483646 h 414" name="T15"/>
                <a:gd fmla="*/ 2147483646 w 304" name="T16"/>
                <a:gd fmla="*/ 2147483646 h 414" name="T17"/>
                <a:gd fmla="*/ 2147483646 w 304" name="T18"/>
                <a:gd fmla="*/ 2147483646 h 414" name="T19"/>
                <a:gd fmla="*/ 2147483646 w 304" name="T20"/>
                <a:gd fmla="*/ 2147483646 h 414" name="T21"/>
                <a:gd fmla="*/ 0 w 304" name="T22"/>
                <a:gd fmla="*/ 2147483646 h 414" name="T23"/>
                <a:gd fmla="*/ 2147483646 w 304" name="T24"/>
                <a:gd fmla="*/ 2147483646 h 414" name="T25"/>
                <a:gd fmla="*/ 2147483646 w 304" name="T26"/>
                <a:gd fmla="*/ 2147483646 h 414" name="T27"/>
                <a:gd fmla="*/ 2147483646 w 304" name="T28"/>
                <a:gd fmla="*/ 2147483646 h 414" name="T29"/>
                <a:gd fmla="*/ 2147483646 w 304" name="T30"/>
                <a:gd fmla="*/ 2147483646 h 414" name="T31"/>
                <a:gd fmla="*/ 2147483646 w 304" name="T32"/>
                <a:gd fmla="*/ 2147483646 h 414" name="T33"/>
                <a:gd fmla="*/ 2147483646 w 304" name="T34"/>
                <a:gd fmla="*/ 2147483646 h 414" name="T35"/>
                <a:gd fmla="*/ 2147483646 w 304" name="T36"/>
                <a:gd fmla="*/ 2147483646 h 414" name="T37"/>
                <a:gd fmla="*/ 2147483646 w 304" name="T38"/>
                <a:gd fmla="*/ 2147483646 h 414" name="T39"/>
                <a:gd fmla="*/ 2147483646 w 304" name="T40"/>
                <a:gd fmla="*/ 2147483646 h 414" name="T41"/>
                <a:gd fmla="*/ 2147483646 w 304" name="T42"/>
                <a:gd fmla="*/ 2147483646 h 414" name="T43"/>
                <a:gd fmla="*/ 2147483646 w 304" name="T44"/>
                <a:gd fmla="*/ 2147483646 h 414" name="T45"/>
                <a:gd fmla="*/ 2147483646 w 304" name="T46"/>
                <a:gd fmla="*/ 2147483646 h 414" name="T47"/>
                <a:gd fmla="*/ 2147483646 w 304" name="T48"/>
                <a:gd fmla="*/ 2147483646 h 414" name="T49"/>
                <a:gd fmla="*/ 2147483646 w 304" name="T50"/>
                <a:gd fmla="*/ 2147483646 h 414" name="T51"/>
                <a:gd fmla="*/ 2147483646 w 304" name="T52"/>
                <a:gd fmla="*/ 2147483646 h 414" name="T53"/>
                <a:gd fmla="*/ 2147483646 w 304" name="T54"/>
                <a:gd fmla="*/ 2147483646 h 414" name="T55"/>
                <a:gd fmla="*/ 2147483646 w 304" name="T56"/>
                <a:gd fmla="*/ 2147483646 h 414" name="T57"/>
                <a:gd fmla="*/ 2147483646 w 304" name="T58"/>
                <a:gd fmla="*/ 2147483646 h 414" name="T59"/>
                <a:gd fmla="*/ 2147483646 w 304" name="T60"/>
                <a:gd fmla="*/ 2147483646 h 414" name="T61"/>
                <a:gd fmla="*/ 2147483646 w 304" name="T62"/>
                <a:gd fmla="*/ 2147483646 h 414" name="T63"/>
                <a:gd fmla="*/ 2147483646 w 304" name="T64"/>
                <a:gd fmla="*/ 2147483646 h 414" name="T65"/>
                <a:gd fmla="*/ 2147483646 w 304" name="T66"/>
                <a:gd fmla="*/ 2147483646 h 414" name="T67"/>
                <a:gd fmla="*/ 2147483646 w 304" name="T68"/>
                <a:gd fmla="*/ 2147483646 h 414" name="T69"/>
                <a:gd fmla="*/ 2147483646 w 304" name="T70"/>
                <a:gd fmla="*/ 2147483646 h 414" name="T71"/>
                <a:gd fmla="*/ 2147483646 w 304" name="T72"/>
                <a:gd fmla="*/ 2147483646 h 414" name="T73"/>
                <a:gd fmla="*/ 2147483646 w 304" name="T74"/>
                <a:gd fmla="*/ 2147483646 h 414" name="T75"/>
                <a:gd fmla="*/ 2147483646 w 304" name="T76"/>
                <a:gd fmla="*/ 2147483646 h 414" name="T77"/>
                <a:gd fmla="*/ 2147483646 w 304" name="T78"/>
                <a:gd fmla="*/ 2147483646 h 414" name="T79"/>
                <a:gd fmla="*/ 2147483646 w 304" name="T80"/>
                <a:gd fmla="*/ 2147483646 h 414" name="T81"/>
                <a:gd fmla="*/ 2147483646 w 304" name="T82"/>
                <a:gd fmla="*/ 2147483646 h 414" name="T83"/>
                <a:gd fmla="*/ 2147483646 w 304" name="T84"/>
                <a:gd fmla="*/ 2147483646 h 414" name="T85"/>
                <a:gd fmla="*/ 2147483646 w 304" name="T86"/>
                <a:gd fmla="*/ 2147483646 h 414" name="T87"/>
                <a:gd fmla="*/ 2147483646 w 304" name="T88"/>
                <a:gd fmla="*/ 2147483646 h 414" name="T89"/>
                <a:gd fmla="*/ 2147483646 w 304" name="T90"/>
                <a:gd fmla="*/ 2147483646 h 414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b" l="0" r="r" t="0"/>
              <a:pathLst>
                <a:path h="413" w="304">
                  <a:moveTo>
                    <a:pt x="240" y="16"/>
                  </a:moveTo>
                  <a:lnTo>
                    <a:pt x="238" y="16"/>
                  </a:lnTo>
                  <a:lnTo>
                    <a:pt x="220" y="0"/>
                  </a:lnTo>
                  <a:lnTo>
                    <a:pt x="212" y="6"/>
                  </a:lnTo>
                  <a:lnTo>
                    <a:pt x="206" y="16"/>
                  </a:lnTo>
                  <a:lnTo>
                    <a:pt x="200" y="24"/>
                  </a:lnTo>
                  <a:lnTo>
                    <a:pt x="192" y="28"/>
                  </a:lnTo>
                  <a:lnTo>
                    <a:pt x="184" y="32"/>
                  </a:lnTo>
                  <a:lnTo>
                    <a:pt x="180" y="34"/>
                  </a:lnTo>
                  <a:lnTo>
                    <a:pt x="176" y="32"/>
                  </a:lnTo>
                  <a:lnTo>
                    <a:pt x="174" y="28"/>
                  </a:lnTo>
                  <a:lnTo>
                    <a:pt x="174" y="22"/>
                  </a:lnTo>
                  <a:lnTo>
                    <a:pt x="180" y="4"/>
                  </a:lnTo>
                  <a:lnTo>
                    <a:pt x="152" y="22"/>
                  </a:lnTo>
                  <a:lnTo>
                    <a:pt x="152" y="24"/>
                  </a:lnTo>
                  <a:lnTo>
                    <a:pt x="128" y="24"/>
                  </a:lnTo>
                  <a:lnTo>
                    <a:pt x="108" y="34"/>
                  </a:lnTo>
                  <a:lnTo>
                    <a:pt x="108" y="36"/>
                  </a:lnTo>
                  <a:lnTo>
                    <a:pt x="84" y="36"/>
                  </a:lnTo>
                  <a:lnTo>
                    <a:pt x="72" y="42"/>
                  </a:lnTo>
                  <a:lnTo>
                    <a:pt x="68" y="54"/>
                  </a:lnTo>
                  <a:lnTo>
                    <a:pt x="66" y="56"/>
                  </a:lnTo>
                  <a:lnTo>
                    <a:pt x="40" y="56"/>
                  </a:lnTo>
                  <a:lnTo>
                    <a:pt x="34" y="56"/>
                  </a:lnTo>
                  <a:lnTo>
                    <a:pt x="28" y="62"/>
                  </a:lnTo>
                  <a:lnTo>
                    <a:pt x="8" y="80"/>
                  </a:lnTo>
                  <a:lnTo>
                    <a:pt x="16" y="84"/>
                  </a:lnTo>
                  <a:lnTo>
                    <a:pt x="20" y="88"/>
                  </a:lnTo>
                  <a:lnTo>
                    <a:pt x="22" y="94"/>
                  </a:lnTo>
                  <a:lnTo>
                    <a:pt x="22" y="92"/>
                  </a:lnTo>
                  <a:lnTo>
                    <a:pt x="34" y="138"/>
                  </a:lnTo>
                  <a:lnTo>
                    <a:pt x="34" y="140"/>
                  </a:lnTo>
                  <a:lnTo>
                    <a:pt x="34" y="144"/>
                  </a:lnTo>
                  <a:lnTo>
                    <a:pt x="32" y="144"/>
                  </a:lnTo>
                  <a:lnTo>
                    <a:pt x="0" y="188"/>
                  </a:lnTo>
                  <a:lnTo>
                    <a:pt x="0" y="200"/>
                  </a:lnTo>
                  <a:lnTo>
                    <a:pt x="8" y="196"/>
                  </a:lnTo>
                  <a:lnTo>
                    <a:pt x="12" y="196"/>
                  </a:lnTo>
                  <a:lnTo>
                    <a:pt x="16" y="198"/>
                  </a:lnTo>
                  <a:lnTo>
                    <a:pt x="18" y="202"/>
                  </a:lnTo>
                  <a:lnTo>
                    <a:pt x="16" y="214"/>
                  </a:lnTo>
                  <a:lnTo>
                    <a:pt x="16" y="226"/>
                  </a:lnTo>
                  <a:lnTo>
                    <a:pt x="18" y="238"/>
                  </a:lnTo>
                  <a:lnTo>
                    <a:pt x="20" y="250"/>
                  </a:lnTo>
                  <a:lnTo>
                    <a:pt x="24" y="262"/>
                  </a:lnTo>
                  <a:lnTo>
                    <a:pt x="36" y="274"/>
                  </a:lnTo>
                  <a:lnTo>
                    <a:pt x="40" y="280"/>
                  </a:lnTo>
                  <a:lnTo>
                    <a:pt x="40" y="286"/>
                  </a:lnTo>
                  <a:lnTo>
                    <a:pt x="36" y="294"/>
                  </a:lnTo>
                  <a:lnTo>
                    <a:pt x="42" y="304"/>
                  </a:lnTo>
                  <a:lnTo>
                    <a:pt x="44" y="310"/>
                  </a:lnTo>
                  <a:lnTo>
                    <a:pt x="44" y="320"/>
                  </a:lnTo>
                  <a:lnTo>
                    <a:pt x="40" y="330"/>
                  </a:lnTo>
                  <a:lnTo>
                    <a:pt x="34" y="344"/>
                  </a:lnTo>
                  <a:lnTo>
                    <a:pt x="44" y="362"/>
                  </a:lnTo>
                  <a:lnTo>
                    <a:pt x="46" y="366"/>
                  </a:lnTo>
                  <a:lnTo>
                    <a:pt x="52" y="362"/>
                  </a:lnTo>
                  <a:lnTo>
                    <a:pt x="60" y="356"/>
                  </a:lnTo>
                  <a:lnTo>
                    <a:pt x="66" y="352"/>
                  </a:lnTo>
                  <a:lnTo>
                    <a:pt x="72" y="352"/>
                  </a:lnTo>
                  <a:lnTo>
                    <a:pt x="78" y="352"/>
                  </a:lnTo>
                  <a:lnTo>
                    <a:pt x="84" y="356"/>
                  </a:lnTo>
                  <a:lnTo>
                    <a:pt x="86" y="362"/>
                  </a:lnTo>
                  <a:lnTo>
                    <a:pt x="86" y="366"/>
                  </a:lnTo>
                  <a:lnTo>
                    <a:pt x="82" y="374"/>
                  </a:lnTo>
                  <a:lnTo>
                    <a:pt x="66" y="392"/>
                  </a:lnTo>
                  <a:lnTo>
                    <a:pt x="56" y="406"/>
                  </a:lnTo>
                  <a:lnTo>
                    <a:pt x="60" y="414"/>
                  </a:lnTo>
                  <a:lnTo>
                    <a:pt x="72" y="408"/>
                  </a:lnTo>
                  <a:lnTo>
                    <a:pt x="76" y="406"/>
                  </a:lnTo>
                  <a:lnTo>
                    <a:pt x="80" y="406"/>
                  </a:lnTo>
                  <a:lnTo>
                    <a:pt x="94" y="402"/>
                  </a:lnTo>
                  <a:lnTo>
                    <a:pt x="120" y="390"/>
                  </a:lnTo>
                  <a:lnTo>
                    <a:pt x="126" y="388"/>
                  </a:lnTo>
                  <a:lnTo>
                    <a:pt x="134" y="390"/>
                  </a:lnTo>
                  <a:lnTo>
                    <a:pt x="142" y="394"/>
                  </a:lnTo>
                  <a:lnTo>
                    <a:pt x="150" y="402"/>
                  </a:lnTo>
                  <a:lnTo>
                    <a:pt x="154" y="400"/>
                  </a:lnTo>
                  <a:lnTo>
                    <a:pt x="154" y="390"/>
                  </a:lnTo>
                  <a:lnTo>
                    <a:pt x="152" y="388"/>
                  </a:lnTo>
                  <a:lnTo>
                    <a:pt x="152" y="384"/>
                  </a:lnTo>
                  <a:lnTo>
                    <a:pt x="154" y="380"/>
                  </a:lnTo>
                  <a:lnTo>
                    <a:pt x="150" y="366"/>
                  </a:lnTo>
                  <a:lnTo>
                    <a:pt x="150" y="362"/>
                  </a:lnTo>
                  <a:lnTo>
                    <a:pt x="150" y="358"/>
                  </a:lnTo>
                  <a:lnTo>
                    <a:pt x="158" y="352"/>
                  </a:lnTo>
                  <a:lnTo>
                    <a:pt x="166" y="346"/>
                  </a:lnTo>
                  <a:lnTo>
                    <a:pt x="162" y="336"/>
                  </a:lnTo>
                  <a:lnTo>
                    <a:pt x="162" y="334"/>
                  </a:lnTo>
                  <a:lnTo>
                    <a:pt x="166" y="328"/>
                  </a:lnTo>
                  <a:lnTo>
                    <a:pt x="164" y="324"/>
                  </a:lnTo>
                  <a:lnTo>
                    <a:pt x="164" y="320"/>
                  </a:lnTo>
                  <a:lnTo>
                    <a:pt x="164" y="316"/>
                  </a:lnTo>
                  <a:lnTo>
                    <a:pt x="170" y="308"/>
                  </a:lnTo>
                  <a:lnTo>
                    <a:pt x="180" y="300"/>
                  </a:lnTo>
                  <a:lnTo>
                    <a:pt x="178" y="298"/>
                  </a:lnTo>
                  <a:lnTo>
                    <a:pt x="176" y="296"/>
                  </a:lnTo>
                  <a:lnTo>
                    <a:pt x="186" y="292"/>
                  </a:lnTo>
                  <a:lnTo>
                    <a:pt x="186" y="278"/>
                  </a:lnTo>
                  <a:lnTo>
                    <a:pt x="186" y="274"/>
                  </a:lnTo>
                  <a:lnTo>
                    <a:pt x="190" y="270"/>
                  </a:lnTo>
                  <a:lnTo>
                    <a:pt x="194" y="266"/>
                  </a:lnTo>
                  <a:lnTo>
                    <a:pt x="200" y="260"/>
                  </a:lnTo>
                  <a:lnTo>
                    <a:pt x="206" y="256"/>
                  </a:lnTo>
                  <a:lnTo>
                    <a:pt x="194" y="242"/>
                  </a:lnTo>
                  <a:lnTo>
                    <a:pt x="192" y="238"/>
                  </a:lnTo>
                  <a:lnTo>
                    <a:pt x="192" y="232"/>
                  </a:lnTo>
                  <a:lnTo>
                    <a:pt x="194" y="228"/>
                  </a:lnTo>
                  <a:lnTo>
                    <a:pt x="198" y="222"/>
                  </a:lnTo>
                  <a:lnTo>
                    <a:pt x="198" y="220"/>
                  </a:lnTo>
                  <a:lnTo>
                    <a:pt x="224" y="200"/>
                  </a:lnTo>
                  <a:lnTo>
                    <a:pt x="224" y="194"/>
                  </a:lnTo>
                  <a:lnTo>
                    <a:pt x="222" y="192"/>
                  </a:lnTo>
                  <a:lnTo>
                    <a:pt x="220" y="186"/>
                  </a:lnTo>
                  <a:lnTo>
                    <a:pt x="220" y="178"/>
                  </a:lnTo>
                  <a:lnTo>
                    <a:pt x="220" y="170"/>
                  </a:lnTo>
                  <a:lnTo>
                    <a:pt x="224" y="156"/>
                  </a:lnTo>
                  <a:lnTo>
                    <a:pt x="230" y="146"/>
                  </a:lnTo>
                  <a:lnTo>
                    <a:pt x="238" y="138"/>
                  </a:lnTo>
                  <a:lnTo>
                    <a:pt x="250" y="136"/>
                  </a:lnTo>
                  <a:lnTo>
                    <a:pt x="252" y="136"/>
                  </a:lnTo>
                  <a:lnTo>
                    <a:pt x="262" y="140"/>
                  </a:lnTo>
                  <a:lnTo>
                    <a:pt x="272" y="140"/>
                  </a:lnTo>
                  <a:lnTo>
                    <a:pt x="284" y="128"/>
                  </a:lnTo>
                  <a:lnTo>
                    <a:pt x="296" y="120"/>
                  </a:lnTo>
                  <a:lnTo>
                    <a:pt x="296" y="108"/>
                  </a:lnTo>
                  <a:lnTo>
                    <a:pt x="296" y="106"/>
                  </a:lnTo>
                  <a:lnTo>
                    <a:pt x="296" y="104"/>
                  </a:lnTo>
                  <a:lnTo>
                    <a:pt x="300" y="102"/>
                  </a:lnTo>
                  <a:lnTo>
                    <a:pt x="304" y="98"/>
                  </a:lnTo>
                  <a:lnTo>
                    <a:pt x="304" y="96"/>
                  </a:lnTo>
                  <a:lnTo>
                    <a:pt x="296" y="84"/>
                  </a:lnTo>
                  <a:lnTo>
                    <a:pt x="286" y="68"/>
                  </a:lnTo>
                  <a:lnTo>
                    <a:pt x="276" y="52"/>
                  </a:lnTo>
                  <a:lnTo>
                    <a:pt x="274" y="46"/>
                  </a:lnTo>
                  <a:lnTo>
                    <a:pt x="274" y="40"/>
                  </a:lnTo>
                  <a:lnTo>
                    <a:pt x="276" y="34"/>
                  </a:lnTo>
                  <a:lnTo>
                    <a:pt x="280" y="28"/>
                  </a:lnTo>
                  <a:lnTo>
                    <a:pt x="264" y="20"/>
                  </a:lnTo>
                  <a:lnTo>
                    <a:pt x="240" y="16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6" name="Freeform 21"/>
            <p:cNvSpPr/>
            <p:nvPr/>
          </p:nvSpPr>
          <p:spPr bwMode="auto">
            <a:xfrm>
              <a:off x="4511440" y="3401482"/>
              <a:ext cx="504852" cy="615847"/>
            </a:xfrm>
            <a:custGeom>
              <a:gdLst>
                <a:gd fmla="*/ 2147483646 w 282" name="T0"/>
                <a:gd fmla="*/ 2147483646 h 344" name="T1"/>
                <a:gd fmla="*/ 2147483646 w 282" name="T2"/>
                <a:gd fmla="*/ 2147483646 h 344" name="T3"/>
                <a:gd fmla="*/ 2147483646 w 282" name="T4"/>
                <a:gd fmla="*/ 2147483646 h 344" name="T5"/>
                <a:gd fmla="*/ 2147483646 w 282" name="T6"/>
                <a:gd fmla="*/ 2147483646 h 344" name="T7"/>
                <a:gd fmla="*/ 2147483646 w 282" name="T8"/>
                <a:gd fmla="*/ 2147483646 h 344" name="T9"/>
                <a:gd fmla="*/ 2147483646 w 282" name="T10"/>
                <a:gd fmla="*/ 2147483646 h 344" name="T11"/>
                <a:gd fmla="*/ 2147483646 w 282" name="T12"/>
                <a:gd fmla="*/ 2147483646 h 344" name="T13"/>
                <a:gd fmla="*/ 2147483646 w 282" name="T14"/>
                <a:gd fmla="*/ 2147483646 h 344" name="T15"/>
                <a:gd fmla="*/ 2147483646 w 282" name="T16"/>
                <a:gd fmla="*/ 2147483646 h 344" name="T17"/>
                <a:gd fmla="*/ 2147483646 w 282" name="T18"/>
                <a:gd fmla="*/ 2147483646 h 344" name="T19"/>
                <a:gd fmla="*/ 2147483646 w 282" name="T20"/>
                <a:gd fmla="*/ 2147483646 h 344" name="T21"/>
                <a:gd fmla="*/ 2147483646 w 282" name="T22"/>
                <a:gd fmla="*/ 2147483646 h 344" name="T23"/>
                <a:gd fmla="*/ 2147483646 w 282" name="T24"/>
                <a:gd fmla="*/ 2147483646 h 344" name="T25"/>
                <a:gd fmla="*/ 0 w 282" name="T26"/>
                <a:gd fmla="*/ 2147483646 h 344" name="T27"/>
                <a:gd fmla="*/ 2147483646 w 282" name="T28"/>
                <a:gd fmla="*/ 2147483646 h 344" name="T29"/>
                <a:gd fmla="*/ 2147483646 w 282" name="T30"/>
                <a:gd fmla="*/ 2147483646 h 344" name="T31"/>
                <a:gd fmla="*/ 2147483646 w 282" name="T32"/>
                <a:gd fmla="*/ 2147483646 h 344" name="T33"/>
                <a:gd fmla="*/ 2147483646 w 282" name="T34"/>
                <a:gd fmla="*/ 2147483646 h 344" name="T35"/>
                <a:gd fmla="*/ 2147483646 w 282" name="T36"/>
                <a:gd fmla="*/ 2147483646 h 344" name="T37"/>
                <a:gd fmla="*/ 2147483646 w 282" name="T38"/>
                <a:gd fmla="*/ 2147483646 h 344" name="T39"/>
                <a:gd fmla="*/ 2147483646 w 282" name="T40"/>
                <a:gd fmla="*/ 2147483646 h 344" name="T41"/>
                <a:gd fmla="*/ 2147483646 w 282" name="T42"/>
                <a:gd fmla="*/ 2147483646 h 344" name="T43"/>
                <a:gd fmla="*/ 2147483646 w 282" name="T44"/>
                <a:gd fmla="*/ 2147483646 h 344" name="T45"/>
                <a:gd fmla="*/ 2147483646 w 282" name="T46"/>
                <a:gd fmla="*/ 2147483646 h 344" name="T47"/>
                <a:gd fmla="*/ 2147483646 w 282" name="T48"/>
                <a:gd fmla="*/ 2147483646 h 344" name="T49"/>
                <a:gd fmla="*/ 2147483646 w 282" name="T50"/>
                <a:gd fmla="*/ 2147483646 h 344" name="T51"/>
                <a:gd fmla="*/ 2147483646 w 282" name="T52"/>
                <a:gd fmla="*/ 2147483646 h 344" name="T53"/>
                <a:gd fmla="*/ 2147483646 w 282" name="T54"/>
                <a:gd fmla="*/ 2147483646 h 344" name="T55"/>
                <a:gd fmla="*/ 2147483646 w 282" name="T56"/>
                <a:gd fmla="*/ 2147483646 h 344" name="T57"/>
                <a:gd fmla="*/ 2147483646 w 282" name="T58"/>
                <a:gd fmla="*/ 2147483646 h 344" name="T59"/>
                <a:gd fmla="*/ 2147483646 w 282" name="T60"/>
                <a:gd fmla="*/ 2147483646 h 344" name="T61"/>
                <a:gd fmla="*/ 2147483646 w 282" name="T62"/>
                <a:gd fmla="*/ 2147483646 h 344" name="T63"/>
                <a:gd fmla="*/ 2147483646 w 282" name="T64"/>
                <a:gd fmla="*/ 2147483646 h 344" name="T65"/>
                <a:gd fmla="*/ 2147483646 w 282" name="T66"/>
                <a:gd fmla="*/ 2147483646 h 344" name="T67"/>
                <a:gd fmla="*/ 2147483646 w 282" name="T68"/>
                <a:gd fmla="*/ 2147483646 h 344" name="T69"/>
                <a:gd fmla="*/ 2147483646 w 282" name="T70"/>
                <a:gd fmla="*/ 2147483646 h 344" name="T71"/>
                <a:gd fmla="*/ 2147483646 w 282" name="T72"/>
                <a:gd fmla="*/ 2147483646 h 344" name="T73"/>
                <a:gd fmla="*/ 2147483646 w 282" name="T74"/>
                <a:gd fmla="*/ 2147483646 h 344" name="T75"/>
                <a:gd fmla="*/ 2147483646 w 282" name="T76"/>
                <a:gd fmla="*/ 2147483646 h 344" name="T77"/>
                <a:gd fmla="*/ 2147483646 w 282" name="T78"/>
                <a:gd fmla="*/ 2147483646 h 344" name="T79"/>
                <a:gd fmla="*/ 2147483646 w 282" name="T80"/>
                <a:gd fmla="*/ 2147483646 h 344" name="T81"/>
                <a:gd fmla="*/ 2147483646 w 282" name="T82"/>
                <a:gd fmla="*/ 2147483646 h 344" name="T83"/>
                <a:gd fmla="*/ 2147483646 w 282" name="T84"/>
                <a:gd fmla="*/ 2147483646 h 344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b" l="0" r="r" t="0"/>
              <a:pathLst>
                <a:path h="344" w="282">
                  <a:moveTo>
                    <a:pt x="146" y="14"/>
                  </a:moveTo>
                  <a:lnTo>
                    <a:pt x="146" y="14"/>
                  </a:lnTo>
                  <a:lnTo>
                    <a:pt x="132" y="24"/>
                  </a:lnTo>
                  <a:lnTo>
                    <a:pt x="120" y="38"/>
                  </a:lnTo>
                  <a:lnTo>
                    <a:pt x="118" y="38"/>
                  </a:lnTo>
                  <a:lnTo>
                    <a:pt x="118" y="40"/>
                  </a:lnTo>
                  <a:lnTo>
                    <a:pt x="102" y="40"/>
                  </a:lnTo>
                  <a:lnTo>
                    <a:pt x="92" y="34"/>
                  </a:lnTo>
                  <a:lnTo>
                    <a:pt x="84" y="38"/>
                  </a:lnTo>
                  <a:lnTo>
                    <a:pt x="78" y="42"/>
                  </a:lnTo>
                  <a:lnTo>
                    <a:pt x="74" y="50"/>
                  </a:lnTo>
                  <a:lnTo>
                    <a:pt x="70" y="60"/>
                  </a:lnTo>
                  <a:lnTo>
                    <a:pt x="70" y="74"/>
                  </a:lnTo>
                  <a:lnTo>
                    <a:pt x="80" y="66"/>
                  </a:lnTo>
                  <a:lnTo>
                    <a:pt x="74" y="92"/>
                  </a:lnTo>
                  <a:lnTo>
                    <a:pt x="74" y="94"/>
                  </a:lnTo>
                  <a:lnTo>
                    <a:pt x="46" y="116"/>
                  </a:lnTo>
                  <a:lnTo>
                    <a:pt x="42" y="124"/>
                  </a:lnTo>
                  <a:lnTo>
                    <a:pt x="42" y="128"/>
                  </a:lnTo>
                  <a:lnTo>
                    <a:pt x="48" y="134"/>
                  </a:lnTo>
                  <a:lnTo>
                    <a:pt x="54" y="140"/>
                  </a:lnTo>
                  <a:lnTo>
                    <a:pt x="56" y="142"/>
                  </a:lnTo>
                  <a:lnTo>
                    <a:pt x="56" y="146"/>
                  </a:lnTo>
                  <a:lnTo>
                    <a:pt x="56" y="148"/>
                  </a:lnTo>
                  <a:lnTo>
                    <a:pt x="54" y="152"/>
                  </a:lnTo>
                  <a:lnTo>
                    <a:pt x="36" y="166"/>
                  </a:lnTo>
                  <a:lnTo>
                    <a:pt x="38" y="174"/>
                  </a:lnTo>
                  <a:lnTo>
                    <a:pt x="36" y="184"/>
                  </a:lnTo>
                  <a:lnTo>
                    <a:pt x="36" y="186"/>
                  </a:lnTo>
                  <a:lnTo>
                    <a:pt x="30" y="190"/>
                  </a:lnTo>
                  <a:lnTo>
                    <a:pt x="28" y="194"/>
                  </a:lnTo>
                  <a:lnTo>
                    <a:pt x="24" y="200"/>
                  </a:lnTo>
                  <a:lnTo>
                    <a:pt x="14" y="208"/>
                  </a:lnTo>
                  <a:lnTo>
                    <a:pt x="14" y="210"/>
                  </a:lnTo>
                  <a:lnTo>
                    <a:pt x="16" y="216"/>
                  </a:lnTo>
                  <a:lnTo>
                    <a:pt x="14" y="226"/>
                  </a:lnTo>
                  <a:lnTo>
                    <a:pt x="16" y="236"/>
                  </a:lnTo>
                  <a:lnTo>
                    <a:pt x="16" y="238"/>
                  </a:lnTo>
                  <a:lnTo>
                    <a:pt x="14" y="242"/>
                  </a:lnTo>
                  <a:lnTo>
                    <a:pt x="6" y="250"/>
                  </a:lnTo>
                  <a:lnTo>
                    <a:pt x="4" y="250"/>
                  </a:lnTo>
                  <a:lnTo>
                    <a:pt x="0" y="252"/>
                  </a:lnTo>
                  <a:lnTo>
                    <a:pt x="0" y="254"/>
                  </a:lnTo>
                  <a:lnTo>
                    <a:pt x="6" y="272"/>
                  </a:lnTo>
                  <a:lnTo>
                    <a:pt x="28" y="272"/>
                  </a:lnTo>
                  <a:lnTo>
                    <a:pt x="50" y="272"/>
                  </a:lnTo>
                  <a:lnTo>
                    <a:pt x="52" y="272"/>
                  </a:lnTo>
                  <a:lnTo>
                    <a:pt x="52" y="274"/>
                  </a:lnTo>
                  <a:lnTo>
                    <a:pt x="70" y="290"/>
                  </a:lnTo>
                  <a:lnTo>
                    <a:pt x="70" y="292"/>
                  </a:lnTo>
                  <a:lnTo>
                    <a:pt x="82" y="322"/>
                  </a:lnTo>
                  <a:lnTo>
                    <a:pt x="102" y="342"/>
                  </a:lnTo>
                  <a:lnTo>
                    <a:pt x="112" y="344"/>
                  </a:lnTo>
                  <a:lnTo>
                    <a:pt x="112" y="320"/>
                  </a:lnTo>
                  <a:lnTo>
                    <a:pt x="132" y="340"/>
                  </a:lnTo>
                  <a:lnTo>
                    <a:pt x="136" y="336"/>
                  </a:lnTo>
                  <a:lnTo>
                    <a:pt x="150" y="306"/>
                  </a:lnTo>
                  <a:lnTo>
                    <a:pt x="152" y="290"/>
                  </a:lnTo>
                  <a:lnTo>
                    <a:pt x="154" y="290"/>
                  </a:lnTo>
                  <a:lnTo>
                    <a:pt x="156" y="290"/>
                  </a:lnTo>
                  <a:lnTo>
                    <a:pt x="172" y="292"/>
                  </a:lnTo>
                  <a:lnTo>
                    <a:pt x="170" y="280"/>
                  </a:lnTo>
                  <a:lnTo>
                    <a:pt x="170" y="278"/>
                  </a:lnTo>
                  <a:lnTo>
                    <a:pt x="170" y="276"/>
                  </a:lnTo>
                  <a:lnTo>
                    <a:pt x="174" y="276"/>
                  </a:lnTo>
                  <a:lnTo>
                    <a:pt x="194" y="276"/>
                  </a:lnTo>
                  <a:lnTo>
                    <a:pt x="200" y="270"/>
                  </a:lnTo>
                  <a:lnTo>
                    <a:pt x="204" y="262"/>
                  </a:lnTo>
                  <a:lnTo>
                    <a:pt x="208" y="256"/>
                  </a:lnTo>
                  <a:lnTo>
                    <a:pt x="208" y="250"/>
                  </a:lnTo>
                  <a:lnTo>
                    <a:pt x="206" y="222"/>
                  </a:lnTo>
                  <a:lnTo>
                    <a:pt x="222" y="226"/>
                  </a:lnTo>
                  <a:lnTo>
                    <a:pt x="228" y="218"/>
                  </a:lnTo>
                  <a:lnTo>
                    <a:pt x="220" y="210"/>
                  </a:lnTo>
                  <a:lnTo>
                    <a:pt x="218" y="208"/>
                  </a:lnTo>
                  <a:lnTo>
                    <a:pt x="234" y="192"/>
                  </a:lnTo>
                  <a:lnTo>
                    <a:pt x="234" y="194"/>
                  </a:lnTo>
                  <a:lnTo>
                    <a:pt x="236" y="194"/>
                  </a:lnTo>
                  <a:lnTo>
                    <a:pt x="246" y="198"/>
                  </a:lnTo>
                  <a:lnTo>
                    <a:pt x="246" y="196"/>
                  </a:lnTo>
                  <a:lnTo>
                    <a:pt x="238" y="182"/>
                  </a:lnTo>
                  <a:lnTo>
                    <a:pt x="242" y="180"/>
                  </a:lnTo>
                  <a:lnTo>
                    <a:pt x="246" y="178"/>
                  </a:lnTo>
                  <a:lnTo>
                    <a:pt x="244" y="172"/>
                  </a:lnTo>
                  <a:lnTo>
                    <a:pt x="236" y="156"/>
                  </a:lnTo>
                  <a:lnTo>
                    <a:pt x="238" y="156"/>
                  </a:lnTo>
                  <a:lnTo>
                    <a:pt x="238" y="154"/>
                  </a:lnTo>
                  <a:lnTo>
                    <a:pt x="260" y="142"/>
                  </a:lnTo>
                  <a:lnTo>
                    <a:pt x="262" y="134"/>
                  </a:lnTo>
                  <a:lnTo>
                    <a:pt x="240" y="120"/>
                  </a:lnTo>
                  <a:lnTo>
                    <a:pt x="236" y="116"/>
                  </a:lnTo>
                  <a:lnTo>
                    <a:pt x="234" y="112"/>
                  </a:lnTo>
                  <a:lnTo>
                    <a:pt x="236" y="108"/>
                  </a:lnTo>
                  <a:lnTo>
                    <a:pt x="242" y="108"/>
                  </a:lnTo>
                  <a:lnTo>
                    <a:pt x="266" y="112"/>
                  </a:lnTo>
                  <a:lnTo>
                    <a:pt x="266" y="98"/>
                  </a:lnTo>
                  <a:lnTo>
                    <a:pt x="266" y="96"/>
                  </a:lnTo>
                  <a:lnTo>
                    <a:pt x="278" y="84"/>
                  </a:lnTo>
                  <a:lnTo>
                    <a:pt x="282" y="74"/>
                  </a:lnTo>
                  <a:lnTo>
                    <a:pt x="276" y="72"/>
                  </a:lnTo>
                  <a:lnTo>
                    <a:pt x="270" y="66"/>
                  </a:lnTo>
                  <a:lnTo>
                    <a:pt x="270" y="64"/>
                  </a:lnTo>
                  <a:lnTo>
                    <a:pt x="270" y="60"/>
                  </a:lnTo>
                  <a:lnTo>
                    <a:pt x="270" y="58"/>
                  </a:lnTo>
                  <a:lnTo>
                    <a:pt x="268" y="58"/>
                  </a:lnTo>
                  <a:lnTo>
                    <a:pt x="266" y="58"/>
                  </a:lnTo>
                  <a:lnTo>
                    <a:pt x="262" y="62"/>
                  </a:lnTo>
                  <a:lnTo>
                    <a:pt x="256" y="64"/>
                  </a:lnTo>
                  <a:lnTo>
                    <a:pt x="250" y="62"/>
                  </a:lnTo>
                  <a:lnTo>
                    <a:pt x="244" y="62"/>
                  </a:lnTo>
                  <a:lnTo>
                    <a:pt x="234" y="54"/>
                  </a:lnTo>
                  <a:lnTo>
                    <a:pt x="226" y="42"/>
                  </a:lnTo>
                  <a:lnTo>
                    <a:pt x="226" y="44"/>
                  </a:lnTo>
                  <a:lnTo>
                    <a:pt x="222" y="50"/>
                  </a:lnTo>
                  <a:lnTo>
                    <a:pt x="216" y="58"/>
                  </a:lnTo>
                  <a:lnTo>
                    <a:pt x="208" y="60"/>
                  </a:lnTo>
                  <a:lnTo>
                    <a:pt x="200" y="62"/>
                  </a:lnTo>
                  <a:lnTo>
                    <a:pt x="194" y="62"/>
                  </a:lnTo>
                  <a:lnTo>
                    <a:pt x="186" y="60"/>
                  </a:lnTo>
                  <a:lnTo>
                    <a:pt x="182" y="58"/>
                  </a:lnTo>
                  <a:lnTo>
                    <a:pt x="178" y="54"/>
                  </a:lnTo>
                  <a:lnTo>
                    <a:pt x="174" y="46"/>
                  </a:lnTo>
                  <a:lnTo>
                    <a:pt x="170" y="30"/>
                  </a:lnTo>
                  <a:lnTo>
                    <a:pt x="166" y="12"/>
                  </a:lnTo>
                  <a:lnTo>
                    <a:pt x="164" y="6"/>
                  </a:lnTo>
                  <a:lnTo>
                    <a:pt x="160" y="2"/>
                  </a:lnTo>
                  <a:lnTo>
                    <a:pt x="154" y="0"/>
                  </a:lnTo>
                  <a:lnTo>
                    <a:pt x="146" y="0"/>
                  </a:lnTo>
                  <a:lnTo>
                    <a:pt x="148" y="14"/>
                  </a:lnTo>
                  <a:lnTo>
                    <a:pt x="146" y="14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7" name="Freeform 22"/>
            <p:cNvSpPr/>
            <p:nvPr/>
          </p:nvSpPr>
          <p:spPr bwMode="auto">
            <a:xfrm>
              <a:off x="4737012" y="3011207"/>
              <a:ext cx="433241" cy="501271"/>
            </a:xfrm>
            <a:custGeom>
              <a:gdLst>
                <a:gd fmla="*/ 2147483646 w 242" name="T0"/>
                <a:gd fmla="*/ 2147483646 h 280" name="T1"/>
                <a:gd fmla="*/ 2147483646 w 242" name="T2"/>
                <a:gd fmla="*/ 2147483646 h 280" name="T3"/>
                <a:gd fmla="*/ 2147483646 w 242" name="T4"/>
                <a:gd fmla="*/ 2147483646 h 280" name="T5"/>
                <a:gd fmla="*/ 2147483646 w 242" name="T6"/>
                <a:gd fmla="*/ 2147483646 h 280" name="T7"/>
                <a:gd fmla="*/ 2147483646 w 242" name="T8"/>
                <a:gd fmla="*/ 2147483646 h 280" name="T9"/>
                <a:gd fmla="*/ 2147483646 w 242" name="T10"/>
                <a:gd fmla="*/ 2147483646 h 280" name="T11"/>
                <a:gd fmla="*/ 2147483646 w 242" name="T12"/>
                <a:gd fmla="*/ 2147483646 h 280" name="T13"/>
                <a:gd fmla="*/ 2147483646 w 242" name="T14"/>
                <a:gd fmla="*/ 2147483646 h 280" name="T15"/>
                <a:gd fmla="*/ 2147483646 w 242" name="T16"/>
                <a:gd fmla="*/ 2147483646 h 280" name="T17"/>
                <a:gd fmla="*/ 2147483646 w 242" name="T18"/>
                <a:gd fmla="*/ 2147483646 h 280" name="T19"/>
                <a:gd fmla="*/ 2147483646 w 242" name="T20"/>
                <a:gd fmla="*/ 2147483646 h 280" name="T21"/>
                <a:gd fmla="*/ 0 w 242" name="T22"/>
                <a:gd fmla="*/ 2147483646 h 280" name="T23"/>
                <a:gd fmla="*/ 0 w 242" name="T24"/>
                <a:gd fmla="*/ 2147483646 h 280" name="T25"/>
                <a:gd fmla="*/ 2147483646 w 242" name="T26"/>
                <a:gd fmla="*/ 2147483646 h 280" name="T27"/>
                <a:gd fmla="*/ 2147483646 w 242" name="T28"/>
                <a:gd fmla="*/ 2147483646 h 280" name="T29"/>
                <a:gd fmla="*/ 2147483646 w 242" name="T30"/>
                <a:gd fmla="*/ 2147483646 h 280" name="T31"/>
                <a:gd fmla="*/ 2147483646 w 242" name="T32"/>
                <a:gd fmla="*/ 2147483646 h 280" name="T33"/>
                <a:gd fmla="*/ 2147483646 w 242" name="T34"/>
                <a:gd fmla="*/ 2147483646 h 280" name="T35"/>
                <a:gd fmla="*/ 2147483646 w 242" name="T36"/>
                <a:gd fmla="*/ 2147483646 h 280" name="T37"/>
                <a:gd fmla="*/ 2147483646 w 242" name="T38"/>
                <a:gd fmla="*/ 2147483646 h 280" name="T39"/>
                <a:gd fmla="*/ 2147483646 w 242" name="T40"/>
                <a:gd fmla="*/ 2147483646 h 280" name="T41"/>
                <a:gd fmla="*/ 2147483646 w 242" name="T42"/>
                <a:gd fmla="*/ 2147483646 h 280" name="T43"/>
                <a:gd fmla="*/ 2147483646 w 242" name="T44"/>
                <a:gd fmla="*/ 2147483646 h 280" name="T45"/>
                <a:gd fmla="*/ 2147483646 w 242" name="T46"/>
                <a:gd fmla="*/ 2147483646 h 280" name="T47"/>
                <a:gd fmla="*/ 2147483646 w 242" name="T48"/>
                <a:gd fmla="*/ 2147483646 h 280" name="T49"/>
                <a:gd fmla="*/ 2147483646 w 242" name="T50"/>
                <a:gd fmla="*/ 2147483646 h 280" name="T51"/>
                <a:gd fmla="*/ 2147483646 w 242" name="T52"/>
                <a:gd fmla="*/ 2147483646 h 280" name="T53"/>
                <a:gd fmla="*/ 2147483646 w 242" name="T54"/>
                <a:gd fmla="*/ 2147483646 h 280" name="T55"/>
                <a:gd fmla="*/ 2147483646 w 242" name="T56"/>
                <a:gd fmla="*/ 2147483646 h 280" name="T57"/>
                <a:gd fmla="*/ 2147483646 w 242" name="T58"/>
                <a:gd fmla="*/ 2147483646 h 280" name="T59"/>
                <a:gd fmla="*/ 2147483646 w 242" name="T60"/>
                <a:gd fmla="*/ 2147483646 h 280" name="T61"/>
                <a:gd fmla="*/ 2147483646 w 242" name="T62"/>
                <a:gd fmla="*/ 2147483646 h 280" name="T63"/>
                <a:gd fmla="*/ 2147483646 w 242" name="T64"/>
                <a:gd fmla="*/ 2147483646 h 280" name="T65"/>
                <a:gd fmla="*/ 2147483646 w 242" name="T66"/>
                <a:gd fmla="*/ 2147483646 h 280" name="T67"/>
                <a:gd fmla="*/ 2147483646 w 242" name="T68"/>
                <a:gd fmla="*/ 2147483646 h 280" name="T69"/>
                <a:gd fmla="*/ 2147483646 w 242" name="T70"/>
                <a:gd fmla="*/ 2147483646 h 280" name="T71"/>
                <a:gd fmla="*/ 2147483646 w 242" name="T72"/>
                <a:gd fmla="*/ 2147483646 h 280" name="T73"/>
                <a:gd fmla="*/ 2147483646 w 242" name="T74"/>
                <a:gd fmla="*/ 2147483646 h 280" name="T75"/>
                <a:gd fmla="*/ 2147483646 w 242" name="T76"/>
                <a:gd fmla="*/ 2147483646 h 280" name="T77"/>
                <a:gd fmla="*/ 2147483646 w 242" name="T78"/>
                <a:gd fmla="*/ 2147483646 h 280" name="T79"/>
                <a:gd fmla="*/ 2147483646 w 242" name="T80"/>
                <a:gd fmla="*/ 2147483646 h 280" name="T81"/>
                <a:gd fmla="*/ 2147483646 w 242" name="T82"/>
                <a:gd fmla="*/ 2147483646 h 280" name="T83"/>
                <a:gd fmla="*/ 2147483646 w 242" name="T84"/>
                <a:gd fmla="*/ 2147483646 h 280" name="T85"/>
                <a:gd fmla="*/ 2147483646 w 242" name="T86"/>
                <a:gd fmla="*/ 2147483646 h 280" name="T87"/>
                <a:gd fmla="*/ 2147483646 w 242" name="T88"/>
                <a:gd fmla="*/ 2147483646 h 280" name="T89"/>
                <a:gd fmla="*/ 2147483646 w 242" name="T90"/>
                <a:gd fmla="*/ 2147483646 h 280" name="T91"/>
                <a:gd fmla="*/ 2147483646 w 242" name="T92"/>
                <a:gd fmla="*/ 2147483646 h 280" name="T93"/>
                <a:gd fmla="*/ 2147483646 w 242" name="T94"/>
                <a:gd fmla="*/ 2147483646 h 280" name="T95"/>
                <a:gd fmla="*/ 2147483646 w 242" name="T96"/>
                <a:gd fmla="*/ 2147483646 h 280" name="T97"/>
                <a:gd fmla="*/ 2147483646 w 242" name="T98"/>
                <a:gd fmla="*/ 2147483646 h 280" name="T99"/>
                <a:gd fmla="*/ 2147483646 w 242" name="T100"/>
                <a:gd fmla="*/ 2147483646 h 280" name="T101"/>
                <a:gd fmla="*/ 2147483646 w 242" name="T102"/>
                <a:gd fmla="*/ 2147483646 h 280" name="T103"/>
                <a:gd fmla="*/ 2147483646 w 242" name="T104"/>
                <a:gd fmla="*/ 2147483646 h 280" name="T105"/>
                <a:gd fmla="*/ 2147483646 w 242" name="T106"/>
                <a:gd fmla="*/ 2147483646 h 280" name="T107"/>
                <a:gd fmla="*/ 2147483646 w 242" name="T108"/>
                <a:gd fmla="*/ 2147483646 h 280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280" w="241">
                  <a:moveTo>
                    <a:pt x="148" y="4"/>
                  </a:moveTo>
                  <a:lnTo>
                    <a:pt x="148" y="4"/>
                  </a:lnTo>
                  <a:lnTo>
                    <a:pt x="136" y="8"/>
                  </a:lnTo>
                  <a:lnTo>
                    <a:pt x="126" y="12"/>
                  </a:lnTo>
                  <a:lnTo>
                    <a:pt x="116" y="10"/>
                  </a:lnTo>
                  <a:lnTo>
                    <a:pt x="102" y="6"/>
                  </a:lnTo>
                  <a:lnTo>
                    <a:pt x="84" y="4"/>
                  </a:lnTo>
                  <a:lnTo>
                    <a:pt x="78" y="6"/>
                  </a:lnTo>
                  <a:lnTo>
                    <a:pt x="74" y="12"/>
                  </a:lnTo>
                  <a:lnTo>
                    <a:pt x="62" y="28"/>
                  </a:lnTo>
                  <a:lnTo>
                    <a:pt x="74" y="52"/>
                  </a:lnTo>
                  <a:lnTo>
                    <a:pt x="54" y="64"/>
                  </a:lnTo>
                  <a:lnTo>
                    <a:pt x="38" y="60"/>
                  </a:lnTo>
                  <a:lnTo>
                    <a:pt x="44" y="74"/>
                  </a:lnTo>
                  <a:lnTo>
                    <a:pt x="44" y="78"/>
                  </a:lnTo>
                  <a:lnTo>
                    <a:pt x="44" y="82"/>
                  </a:lnTo>
                  <a:lnTo>
                    <a:pt x="42" y="88"/>
                  </a:lnTo>
                  <a:lnTo>
                    <a:pt x="36" y="100"/>
                  </a:lnTo>
                  <a:lnTo>
                    <a:pt x="32" y="106"/>
                  </a:lnTo>
                  <a:lnTo>
                    <a:pt x="4" y="132"/>
                  </a:lnTo>
                  <a:lnTo>
                    <a:pt x="10" y="136"/>
                  </a:lnTo>
                  <a:lnTo>
                    <a:pt x="6" y="140"/>
                  </a:lnTo>
                  <a:lnTo>
                    <a:pt x="2" y="14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0" y="156"/>
                  </a:lnTo>
                  <a:lnTo>
                    <a:pt x="20" y="186"/>
                  </a:lnTo>
                  <a:lnTo>
                    <a:pt x="30" y="202"/>
                  </a:lnTo>
                  <a:lnTo>
                    <a:pt x="30" y="204"/>
                  </a:lnTo>
                  <a:lnTo>
                    <a:pt x="30" y="206"/>
                  </a:lnTo>
                  <a:lnTo>
                    <a:pt x="30" y="208"/>
                  </a:lnTo>
                  <a:lnTo>
                    <a:pt x="28" y="210"/>
                  </a:lnTo>
                  <a:lnTo>
                    <a:pt x="34" y="210"/>
                  </a:lnTo>
                  <a:lnTo>
                    <a:pt x="40" y="214"/>
                  </a:lnTo>
                  <a:lnTo>
                    <a:pt x="44" y="218"/>
                  </a:lnTo>
                  <a:lnTo>
                    <a:pt x="48" y="224"/>
                  </a:lnTo>
                  <a:lnTo>
                    <a:pt x="50" y="234"/>
                  </a:lnTo>
                  <a:lnTo>
                    <a:pt x="52" y="246"/>
                  </a:lnTo>
                  <a:lnTo>
                    <a:pt x="56" y="262"/>
                  </a:lnTo>
                  <a:lnTo>
                    <a:pt x="58" y="266"/>
                  </a:lnTo>
                  <a:lnTo>
                    <a:pt x="64" y="270"/>
                  </a:lnTo>
                  <a:lnTo>
                    <a:pt x="68" y="272"/>
                  </a:lnTo>
                  <a:lnTo>
                    <a:pt x="74" y="272"/>
                  </a:lnTo>
                  <a:lnTo>
                    <a:pt x="80" y="270"/>
                  </a:lnTo>
                  <a:lnTo>
                    <a:pt x="84" y="268"/>
                  </a:lnTo>
                  <a:lnTo>
                    <a:pt x="90" y="264"/>
                  </a:lnTo>
                  <a:lnTo>
                    <a:pt x="90" y="260"/>
                  </a:lnTo>
                  <a:lnTo>
                    <a:pt x="90" y="258"/>
                  </a:lnTo>
                  <a:lnTo>
                    <a:pt x="104" y="248"/>
                  </a:lnTo>
                  <a:lnTo>
                    <a:pt x="104" y="250"/>
                  </a:lnTo>
                  <a:lnTo>
                    <a:pt x="116" y="268"/>
                  </a:lnTo>
                  <a:lnTo>
                    <a:pt x="122" y="270"/>
                  </a:lnTo>
                  <a:lnTo>
                    <a:pt x="130" y="272"/>
                  </a:lnTo>
                  <a:lnTo>
                    <a:pt x="134" y="272"/>
                  </a:lnTo>
                  <a:lnTo>
                    <a:pt x="130" y="262"/>
                  </a:lnTo>
                  <a:lnTo>
                    <a:pt x="146" y="268"/>
                  </a:lnTo>
                  <a:lnTo>
                    <a:pt x="150" y="268"/>
                  </a:lnTo>
                  <a:lnTo>
                    <a:pt x="152" y="270"/>
                  </a:lnTo>
                  <a:lnTo>
                    <a:pt x="166" y="280"/>
                  </a:lnTo>
                  <a:lnTo>
                    <a:pt x="170" y="274"/>
                  </a:lnTo>
                  <a:lnTo>
                    <a:pt x="168" y="248"/>
                  </a:lnTo>
                  <a:lnTo>
                    <a:pt x="170" y="246"/>
                  </a:lnTo>
                  <a:lnTo>
                    <a:pt x="180" y="234"/>
                  </a:lnTo>
                  <a:lnTo>
                    <a:pt x="180" y="232"/>
                  </a:lnTo>
                  <a:lnTo>
                    <a:pt x="176" y="226"/>
                  </a:lnTo>
                  <a:lnTo>
                    <a:pt x="172" y="224"/>
                  </a:lnTo>
                  <a:lnTo>
                    <a:pt x="174" y="222"/>
                  </a:lnTo>
                  <a:lnTo>
                    <a:pt x="176" y="220"/>
                  </a:lnTo>
                  <a:lnTo>
                    <a:pt x="178" y="220"/>
                  </a:lnTo>
                  <a:lnTo>
                    <a:pt x="198" y="186"/>
                  </a:lnTo>
                  <a:lnTo>
                    <a:pt x="200" y="188"/>
                  </a:lnTo>
                  <a:lnTo>
                    <a:pt x="204" y="188"/>
                  </a:lnTo>
                  <a:lnTo>
                    <a:pt x="204" y="190"/>
                  </a:lnTo>
                  <a:lnTo>
                    <a:pt x="204" y="204"/>
                  </a:lnTo>
                  <a:lnTo>
                    <a:pt x="228" y="184"/>
                  </a:lnTo>
                  <a:lnTo>
                    <a:pt x="226" y="172"/>
                  </a:lnTo>
                  <a:lnTo>
                    <a:pt x="222" y="172"/>
                  </a:lnTo>
                  <a:lnTo>
                    <a:pt x="214" y="174"/>
                  </a:lnTo>
                  <a:lnTo>
                    <a:pt x="228" y="136"/>
                  </a:lnTo>
                  <a:lnTo>
                    <a:pt x="216" y="136"/>
                  </a:lnTo>
                  <a:lnTo>
                    <a:pt x="214" y="136"/>
                  </a:lnTo>
                  <a:lnTo>
                    <a:pt x="214" y="134"/>
                  </a:lnTo>
                  <a:lnTo>
                    <a:pt x="210" y="128"/>
                  </a:lnTo>
                  <a:lnTo>
                    <a:pt x="208" y="122"/>
                  </a:lnTo>
                  <a:lnTo>
                    <a:pt x="210" y="116"/>
                  </a:lnTo>
                  <a:lnTo>
                    <a:pt x="230" y="116"/>
                  </a:lnTo>
                  <a:lnTo>
                    <a:pt x="242" y="116"/>
                  </a:lnTo>
                  <a:lnTo>
                    <a:pt x="240" y="106"/>
                  </a:lnTo>
                  <a:lnTo>
                    <a:pt x="232" y="92"/>
                  </a:lnTo>
                  <a:lnTo>
                    <a:pt x="216" y="86"/>
                  </a:lnTo>
                  <a:lnTo>
                    <a:pt x="232" y="70"/>
                  </a:lnTo>
                  <a:lnTo>
                    <a:pt x="232" y="66"/>
                  </a:lnTo>
                  <a:lnTo>
                    <a:pt x="224" y="68"/>
                  </a:lnTo>
                  <a:lnTo>
                    <a:pt x="220" y="68"/>
                  </a:lnTo>
                  <a:lnTo>
                    <a:pt x="220" y="66"/>
                  </a:lnTo>
                  <a:lnTo>
                    <a:pt x="220" y="64"/>
                  </a:lnTo>
                  <a:lnTo>
                    <a:pt x="218" y="58"/>
                  </a:lnTo>
                  <a:lnTo>
                    <a:pt x="214" y="54"/>
                  </a:lnTo>
                  <a:lnTo>
                    <a:pt x="210" y="50"/>
                  </a:lnTo>
                  <a:lnTo>
                    <a:pt x="204" y="48"/>
                  </a:lnTo>
                  <a:lnTo>
                    <a:pt x="172" y="48"/>
                  </a:lnTo>
                  <a:lnTo>
                    <a:pt x="160" y="64"/>
                  </a:lnTo>
                  <a:lnTo>
                    <a:pt x="156" y="64"/>
                  </a:lnTo>
                  <a:lnTo>
                    <a:pt x="104" y="48"/>
                  </a:lnTo>
                  <a:lnTo>
                    <a:pt x="154" y="36"/>
                  </a:lnTo>
                  <a:lnTo>
                    <a:pt x="158" y="34"/>
                  </a:lnTo>
                  <a:lnTo>
                    <a:pt x="162" y="30"/>
                  </a:lnTo>
                  <a:lnTo>
                    <a:pt x="178" y="12"/>
                  </a:lnTo>
                  <a:lnTo>
                    <a:pt x="162" y="0"/>
                  </a:lnTo>
                  <a:lnTo>
                    <a:pt x="148" y="4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8" name="Freeform 23"/>
            <p:cNvSpPr/>
            <p:nvPr/>
          </p:nvSpPr>
          <p:spPr bwMode="auto">
            <a:xfrm>
              <a:off x="4314512" y="2577965"/>
              <a:ext cx="547818" cy="669555"/>
            </a:xfrm>
            <a:custGeom>
              <a:gdLst>
                <a:gd fmla="*/ 2147483646 w 306" name="T0"/>
                <a:gd fmla="*/ 2147483646 h 374" name="T1"/>
                <a:gd fmla="*/ 2147483646 w 306" name="T2"/>
                <a:gd fmla="*/ 2147483646 h 374" name="T3"/>
                <a:gd fmla="*/ 2147483646 w 306" name="T4"/>
                <a:gd fmla="*/ 2147483646 h 374" name="T5"/>
                <a:gd fmla="*/ 2147483646 w 306" name="T6"/>
                <a:gd fmla="*/ 0 h 374" name="T7"/>
                <a:gd fmla="*/ 2147483646 w 306" name="T8"/>
                <a:gd fmla="*/ 2147483646 h 374" name="T9"/>
                <a:gd fmla="*/ 2147483646 w 306" name="T10"/>
                <a:gd fmla="*/ 2147483646 h 374" name="T11"/>
                <a:gd fmla="*/ 2147483646 w 306" name="T12"/>
                <a:gd fmla="*/ 2147483646 h 374" name="T13"/>
                <a:gd fmla="*/ 2147483646 w 306" name="T14"/>
                <a:gd fmla="*/ 2147483646 h 374" name="T15"/>
                <a:gd fmla="*/ 2147483646 w 306" name="T16"/>
                <a:gd fmla="*/ 2147483646 h 374" name="T17"/>
                <a:gd fmla="*/ 2147483646 w 306" name="T18"/>
                <a:gd fmla="*/ 2147483646 h 374" name="T19"/>
                <a:gd fmla="*/ 2147483646 w 306" name="T20"/>
                <a:gd fmla="*/ 2147483646 h 374" name="T21"/>
                <a:gd fmla="*/ 2147483646 w 306" name="T22"/>
                <a:gd fmla="*/ 2147483646 h 374" name="T23"/>
                <a:gd fmla="*/ 0 w 306" name="T24"/>
                <a:gd fmla="*/ 2147483646 h 374" name="T25"/>
                <a:gd fmla="*/ 2147483646 w 306" name="T26"/>
                <a:gd fmla="*/ 2147483646 h 374" name="T27"/>
                <a:gd fmla="*/ 2147483646 w 306" name="T28"/>
                <a:gd fmla="*/ 2147483646 h 374" name="T29"/>
                <a:gd fmla="*/ 2147483646 w 306" name="T30"/>
                <a:gd fmla="*/ 2147483646 h 374" name="T31"/>
                <a:gd fmla="*/ 2147483646 w 306" name="T32"/>
                <a:gd fmla="*/ 2147483646 h 374" name="T33"/>
                <a:gd fmla="*/ 2147483646 w 306" name="T34"/>
                <a:gd fmla="*/ 2147483646 h 374" name="T35"/>
                <a:gd fmla="*/ 2147483646 w 306" name="T36"/>
                <a:gd fmla="*/ 2147483646 h 374" name="T37"/>
                <a:gd fmla="*/ 2147483646 w 306" name="T38"/>
                <a:gd fmla="*/ 2147483646 h 374" name="T39"/>
                <a:gd fmla="*/ 2147483646 w 306" name="T40"/>
                <a:gd fmla="*/ 2147483646 h 374" name="T41"/>
                <a:gd fmla="*/ 2147483646 w 306" name="T42"/>
                <a:gd fmla="*/ 2147483646 h 374" name="T43"/>
                <a:gd fmla="*/ 2147483646 w 306" name="T44"/>
                <a:gd fmla="*/ 2147483646 h 374" name="T45"/>
                <a:gd fmla="*/ 2147483646 w 306" name="T46"/>
                <a:gd fmla="*/ 2147483646 h 374" name="T47"/>
                <a:gd fmla="*/ 2147483646 w 306" name="T48"/>
                <a:gd fmla="*/ 2147483646 h 374" name="T49"/>
                <a:gd fmla="*/ 2147483646 w 306" name="T50"/>
                <a:gd fmla="*/ 2147483646 h 374" name="T51"/>
                <a:gd fmla="*/ 2147483646 w 306" name="T52"/>
                <a:gd fmla="*/ 2147483646 h 374" name="T53"/>
                <a:gd fmla="*/ 2147483646 w 306" name="T54"/>
                <a:gd fmla="*/ 2147483646 h 374" name="T55"/>
                <a:gd fmla="*/ 2147483646 w 306" name="T56"/>
                <a:gd fmla="*/ 2147483646 h 374" name="T57"/>
                <a:gd fmla="*/ 2147483646 w 306" name="T58"/>
                <a:gd fmla="*/ 2147483646 h 374" name="T59"/>
                <a:gd fmla="*/ 2147483646 w 306" name="T60"/>
                <a:gd fmla="*/ 2147483646 h 374" name="T61"/>
                <a:gd fmla="*/ 2147483646 w 306" name="T62"/>
                <a:gd fmla="*/ 2147483646 h 374" name="T63"/>
                <a:gd fmla="*/ 2147483646 w 306" name="T64"/>
                <a:gd fmla="*/ 2147483646 h 374" name="T65"/>
                <a:gd fmla="*/ 2147483646 w 306" name="T66"/>
                <a:gd fmla="*/ 2147483646 h 374" name="T67"/>
                <a:gd fmla="*/ 2147483646 w 306" name="T68"/>
                <a:gd fmla="*/ 2147483646 h 374" name="T69"/>
                <a:gd fmla="*/ 2147483646 w 306" name="T70"/>
                <a:gd fmla="*/ 2147483646 h 374" name="T71"/>
                <a:gd fmla="*/ 2147483646 w 306" name="T72"/>
                <a:gd fmla="*/ 2147483646 h 374" name="T73"/>
                <a:gd fmla="*/ 2147483646 w 306" name="T74"/>
                <a:gd fmla="*/ 2147483646 h 374" name="T75"/>
                <a:gd fmla="*/ 2147483646 w 306" name="T76"/>
                <a:gd fmla="*/ 2147483646 h 374" name="T77"/>
                <a:gd fmla="*/ 2147483646 w 306" name="T78"/>
                <a:gd fmla="*/ 2147483646 h 374" name="T79"/>
                <a:gd fmla="*/ 2147483646 w 306" name="T80"/>
                <a:gd fmla="*/ 2147483646 h 374" name="T81"/>
                <a:gd fmla="*/ 2147483646 w 306" name="T82"/>
                <a:gd fmla="*/ 2147483646 h 374" name="T83"/>
                <a:gd fmla="*/ 2147483646 w 306" name="T84"/>
                <a:gd fmla="*/ 2147483646 h 374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b" l="0" r="r" t="0"/>
              <a:pathLst>
                <a:path h="374" w="306">
                  <a:moveTo>
                    <a:pt x="192" y="106"/>
                  </a:moveTo>
                  <a:lnTo>
                    <a:pt x="192" y="106"/>
                  </a:lnTo>
                  <a:lnTo>
                    <a:pt x="186" y="86"/>
                  </a:lnTo>
                  <a:lnTo>
                    <a:pt x="180" y="70"/>
                  </a:lnTo>
                  <a:lnTo>
                    <a:pt x="174" y="60"/>
                  </a:lnTo>
                  <a:lnTo>
                    <a:pt x="170" y="56"/>
                  </a:lnTo>
                  <a:lnTo>
                    <a:pt x="142" y="46"/>
                  </a:lnTo>
                  <a:lnTo>
                    <a:pt x="122" y="40"/>
                  </a:lnTo>
                  <a:lnTo>
                    <a:pt x="110" y="34"/>
                  </a:lnTo>
                  <a:lnTo>
                    <a:pt x="104" y="30"/>
                  </a:lnTo>
                  <a:lnTo>
                    <a:pt x="96" y="22"/>
                  </a:lnTo>
                  <a:lnTo>
                    <a:pt x="80" y="0"/>
                  </a:lnTo>
                  <a:lnTo>
                    <a:pt x="74" y="0"/>
                  </a:lnTo>
                  <a:lnTo>
                    <a:pt x="76" y="2"/>
                  </a:lnTo>
                  <a:lnTo>
                    <a:pt x="82" y="14"/>
                  </a:lnTo>
                  <a:lnTo>
                    <a:pt x="96" y="34"/>
                  </a:lnTo>
                  <a:lnTo>
                    <a:pt x="98" y="36"/>
                  </a:lnTo>
                  <a:lnTo>
                    <a:pt x="98" y="38"/>
                  </a:lnTo>
                  <a:lnTo>
                    <a:pt x="86" y="60"/>
                  </a:lnTo>
                  <a:lnTo>
                    <a:pt x="78" y="70"/>
                  </a:lnTo>
                  <a:lnTo>
                    <a:pt x="74" y="72"/>
                  </a:lnTo>
                  <a:lnTo>
                    <a:pt x="72" y="72"/>
                  </a:lnTo>
                  <a:lnTo>
                    <a:pt x="64" y="66"/>
                  </a:lnTo>
                  <a:lnTo>
                    <a:pt x="52" y="50"/>
                  </a:lnTo>
                  <a:lnTo>
                    <a:pt x="38" y="46"/>
                  </a:lnTo>
                  <a:lnTo>
                    <a:pt x="40" y="54"/>
                  </a:lnTo>
                  <a:lnTo>
                    <a:pt x="46" y="70"/>
                  </a:lnTo>
                  <a:lnTo>
                    <a:pt x="46" y="72"/>
                  </a:lnTo>
                  <a:lnTo>
                    <a:pt x="46" y="74"/>
                  </a:lnTo>
                  <a:lnTo>
                    <a:pt x="44" y="82"/>
                  </a:lnTo>
                  <a:lnTo>
                    <a:pt x="28" y="88"/>
                  </a:lnTo>
                  <a:lnTo>
                    <a:pt x="24" y="90"/>
                  </a:lnTo>
                  <a:lnTo>
                    <a:pt x="22" y="94"/>
                  </a:lnTo>
                  <a:lnTo>
                    <a:pt x="22" y="102"/>
                  </a:lnTo>
                  <a:lnTo>
                    <a:pt x="24" y="116"/>
                  </a:lnTo>
                  <a:lnTo>
                    <a:pt x="20" y="124"/>
                  </a:lnTo>
                  <a:lnTo>
                    <a:pt x="18" y="126"/>
                  </a:lnTo>
                  <a:lnTo>
                    <a:pt x="16" y="126"/>
                  </a:lnTo>
                  <a:lnTo>
                    <a:pt x="0" y="122"/>
                  </a:lnTo>
                  <a:lnTo>
                    <a:pt x="2" y="126"/>
                  </a:lnTo>
                  <a:lnTo>
                    <a:pt x="8" y="130"/>
                  </a:lnTo>
                  <a:lnTo>
                    <a:pt x="18" y="144"/>
                  </a:lnTo>
                  <a:lnTo>
                    <a:pt x="28" y="160"/>
                  </a:lnTo>
                  <a:lnTo>
                    <a:pt x="28" y="162"/>
                  </a:lnTo>
                  <a:lnTo>
                    <a:pt x="36" y="162"/>
                  </a:lnTo>
                  <a:lnTo>
                    <a:pt x="42" y="160"/>
                  </a:lnTo>
                  <a:lnTo>
                    <a:pt x="48" y="162"/>
                  </a:lnTo>
                  <a:lnTo>
                    <a:pt x="54" y="164"/>
                  </a:lnTo>
                  <a:lnTo>
                    <a:pt x="60" y="166"/>
                  </a:lnTo>
                  <a:lnTo>
                    <a:pt x="70" y="178"/>
                  </a:lnTo>
                  <a:lnTo>
                    <a:pt x="68" y="200"/>
                  </a:lnTo>
                  <a:lnTo>
                    <a:pt x="72" y="204"/>
                  </a:lnTo>
                  <a:lnTo>
                    <a:pt x="72" y="210"/>
                  </a:lnTo>
                  <a:lnTo>
                    <a:pt x="68" y="214"/>
                  </a:lnTo>
                  <a:lnTo>
                    <a:pt x="60" y="218"/>
                  </a:lnTo>
                  <a:lnTo>
                    <a:pt x="56" y="218"/>
                  </a:lnTo>
                  <a:lnTo>
                    <a:pt x="54" y="220"/>
                  </a:lnTo>
                  <a:lnTo>
                    <a:pt x="52" y="224"/>
                  </a:lnTo>
                  <a:lnTo>
                    <a:pt x="50" y="230"/>
                  </a:lnTo>
                  <a:lnTo>
                    <a:pt x="44" y="244"/>
                  </a:lnTo>
                  <a:lnTo>
                    <a:pt x="52" y="254"/>
                  </a:lnTo>
                  <a:lnTo>
                    <a:pt x="74" y="258"/>
                  </a:lnTo>
                  <a:lnTo>
                    <a:pt x="76" y="258"/>
                  </a:lnTo>
                  <a:lnTo>
                    <a:pt x="86" y="268"/>
                  </a:lnTo>
                  <a:lnTo>
                    <a:pt x="72" y="288"/>
                  </a:lnTo>
                  <a:lnTo>
                    <a:pt x="102" y="352"/>
                  </a:lnTo>
                  <a:lnTo>
                    <a:pt x="104" y="354"/>
                  </a:lnTo>
                  <a:lnTo>
                    <a:pt x="98" y="358"/>
                  </a:lnTo>
                  <a:lnTo>
                    <a:pt x="100" y="364"/>
                  </a:lnTo>
                  <a:lnTo>
                    <a:pt x="156" y="330"/>
                  </a:lnTo>
                  <a:lnTo>
                    <a:pt x="146" y="346"/>
                  </a:lnTo>
                  <a:lnTo>
                    <a:pt x="138" y="362"/>
                  </a:lnTo>
                  <a:lnTo>
                    <a:pt x="134" y="374"/>
                  </a:lnTo>
                  <a:lnTo>
                    <a:pt x="140" y="372"/>
                  </a:lnTo>
                  <a:lnTo>
                    <a:pt x="146" y="366"/>
                  </a:lnTo>
                  <a:lnTo>
                    <a:pt x="152" y="360"/>
                  </a:lnTo>
                  <a:lnTo>
                    <a:pt x="156" y="350"/>
                  </a:lnTo>
                  <a:lnTo>
                    <a:pt x="158" y="350"/>
                  </a:lnTo>
                  <a:lnTo>
                    <a:pt x="172" y="342"/>
                  </a:lnTo>
                  <a:lnTo>
                    <a:pt x="174" y="340"/>
                  </a:lnTo>
                  <a:lnTo>
                    <a:pt x="196" y="358"/>
                  </a:lnTo>
                  <a:lnTo>
                    <a:pt x="220" y="360"/>
                  </a:lnTo>
                  <a:lnTo>
                    <a:pt x="232" y="368"/>
                  </a:lnTo>
                  <a:lnTo>
                    <a:pt x="260" y="342"/>
                  </a:lnTo>
                  <a:lnTo>
                    <a:pt x="264" y="336"/>
                  </a:lnTo>
                  <a:lnTo>
                    <a:pt x="268" y="326"/>
                  </a:lnTo>
                  <a:lnTo>
                    <a:pt x="272" y="320"/>
                  </a:lnTo>
                  <a:lnTo>
                    <a:pt x="270" y="312"/>
                  </a:lnTo>
                  <a:lnTo>
                    <a:pt x="260" y="296"/>
                  </a:lnTo>
                  <a:lnTo>
                    <a:pt x="254" y="286"/>
                  </a:lnTo>
                  <a:lnTo>
                    <a:pt x="288" y="298"/>
                  </a:lnTo>
                  <a:lnTo>
                    <a:pt x="300" y="292"/>
                  </a:lnTo>
                  <a:lnTo>
                    <a:pt x="288" y="270"/>
                  </a:lnTo>
                  <a:lnTo>
                    <a:pt x="288" y="268"/>
                  </a:lnTo>
                  <a:lnTo>
                    <a:pt x="306" y="246"/>
                  </a:lnTo>
                  <a:lnTo>
                    <a:pt x="298" y="234"/>
                  </a:lnTo>
                  <a:lnTo>
                    <a:pt x="290" y="226"/>
                  </a:lnTo>
                  <a:lnTo>
                    <a:pt x="284" y="222"/>
                  </a:lnTo>
                  <a:lnTo>
                    <a:pt x="282" y="222"/>
                  </a:lnTo>
                  <a:lnTo>
                    <a:pt x="272" y="232"/>
                  </a:lnTo>
                  <a:lnTo>
                    <a:pt x="272" y="230"/>
                  </a:lnTo>
                  <a:lnTo>
                    <a:pt x="270" y="230"/>
                  </a:lnTo>
                  <a:lnTo>
                    <a:pt x="256" y="226"/>
                  </a:lnTo>
                  <a:lnTo>
                    <a:pt x="252" y="214"/>
                  </a:lnTo>
                  <a:lnTo>
                    <a:pt x="244" y="210"/>
                  </a:lnTo>
                  <a:lnTo>
                    <a:pt x="236" y="204"/>
                  </a:lnTo>
                  <a:lnTo>
                    <a:pt x="226" y="198"/>
                  </a:lnTo>
                  <a:lnTo>
                    <a:pt x="218" y="192"/>
                  </a:lnTo>
                  <a:lnTo>
                    <a:pt x="216" y="190"/>
                  </a:lnTo>
                  <a:lnTo>
                    <a:pt x="216" y="186"/>
                  </a:lnTo>
                  <a:lnTo>
                    <a:pt x="214" y="184"/>
                  </a:lnTo>
                  <a:lnTo>
                    <a:pt x="216" y="180"/>
                  </a:lnTo>
                  <a:lnTo>
                    <a:pt x="220" y="170"/>
                  </a:lnTo>
                  <a:lnTo>
                    <a:pt x="230" y="152"/>
                  </a:lnTo>
                  <a:lnTo>
                    <a:pt x="232" y="144"/>
                  </a:lnTo>
                  <a:lnTo>
                    <a:pt x="234" y="138"/>
                  </a:lnTo>
                  <a:lnTo>
                    <a:pt x="234" y="128"/>
                  </a:lnTo>
                  <a:lnTo>
                    <a:pt x="240" y="128"/>
                  </a:lnTo>
                  <a:lnTo>
                    <a:pt x="258" y="130"/>
                  </a:lnTo>
                  <a:lnTo>
                    <a:pt x="260" y="122"/>
                  </a:lnTo>
                  <a:lnTo>
                    <a:pt x="264" y="106"/>
                  </a:lnTo>
                  <a:lnTo>
                    <a:pt x="260" y="104"/>
                  </a:lnTo>
                  <a:lnTo>
                    <a:pt x="242" y="116"/>
                  </a:lnTo>
                  <a:lnTo>
                    <a:pt x="230" y="122"/>
                  </a:lnTo>
                  <a:lnTo>
                    <a:pt x="222" y="122"/>
                  </a:lnTo>
                  <a:lnTo>
                    <a:pt x="214" y="120"/>
                  </a:lnTo>
                  <a:lnTo>
                    <a:pt x="204" y="114"/>
                  </a:lnTo>
                  <a:lnTo>
                    <a:pt x="194" y="108"/>
                  </a:lnTo>
                  <a:lnTo>
                    <a:pt x="194" y="106"/>
                  </a:lnTo>
                  <a:lnTo>
                    <a:pt x="192" y="106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19" name="Freeform 24"/>
            <p:cNvSpPr/>
            <p:nvPr/>
          </p:nvSpPr>
          <p:spPr bwMode="auto">
            <a:xfrm>
              <a:off x="4421927" y="1804576"/>
              <a:ext cx="143220" cy="207669"/>
            </a:xfrm>
            <a:custGeom>
              <a:gdLst>
                <a:gd fmla="*/ 2147483646 w 80" name="T0"/>
                <a:gd fmla="*/ 2147483646 h 116" name="T1"/>
                <a:gd fmla="*/ 2147483646 w 80" name="T2"/>
                <a:gd fmla="*/ 0 h 116" name="T3"/>
                <a:gd fmla="*/ 2147483646 w 80" name="T4"/>
                <a:gd fmla="*/ 2147483646 h 116" name="T5"/>
                <a:gd fmla="*/ 2147483646 w 80" name="T6"/>
                <a:gd fmla="*/ 2147483646 h 116" name="T7"/>
                <a:gd fmla="*/ 2147483646 w 80" name="T8"/>
                <a:gd fmla="*/ 2147483646 h 116" name="T9"/>
                <a:gd fmla="*/ 2147483646 w 80" name="T10"/>
                <a:gd fmla="*/ 2147483646 h 116" name="T11"/>
                <a:gd fmla="*/ 2147483646 w 80" name="T12"/>
                <a:gd fmla="*/ 2147483646 h 116" name="T13"/>
                <a:gd fmla="*/ 2147483646 w 80" name="T14"/>
                <a:gd fmla="*/ 2147483646 h 116" name="T15"/>
                <a:gd fmla="*/ 2147483646 w 80" name="T16"/>
                <a:gd fmla="*/ 2147483646 h 116" name="T17"/>
                <a:gd fmla="*/ 2147483646 w 80" name="T18"/>
                <a:gd fmla="*/ 2147483646 h 116" name="T19"/>
                <a:gd fmla="*/ 2147483646 w 80" name="T20"/>
                <a:gd fmla="*/ 2147483646 h 116" name="T21"/>
                <a:gd fmla="*/ 2147483646 w 80" name="T22"/>
                <a:gd fmla="*/ 2147483646 h 116" name="T23"/>
                <a:gd fmla="*/ 2147483646 w 80" name="T24"/>
                <a:gd fmla="*/ 2147483646 h 116" name="T25"/>
                <a:gd fmla="*/ 2147483646 w 80" name="T26"/>
                <a:gd fmla="*/ 2147483646 h 116" name="T27"/>
                <a:gd fmla="*/ 0 w 80" name="T28"/>
                <a:gd fmla="*/ 2147483646 h 116" name="T29"/>
                <a:gd fmla="*/ 0 w 80" name="T30"/>
                <a:gd fmla="*/ 2147483646 h 116" name="T31"/>
                <a:gd fmla="*/ 0 w 80" name="T32"/>
                <a:gd fmla="*/ 2147483646 h 116" name="T33"/>
                <a:gd fmla="*/ 2147483646 w 80" name="T34"/>
                <a:gd fmla="*/ 2147483646 h 116" name="T35"/>
                <a:gd fmla="*/ 2147483646 w 80" name="T36"/>
                <a:gd fmla="*/ 2147483646 h 116" name="T37"/>
                <a:gd fmla="*/ 2147483646 w 80" name="T38"/>
                <a:gd fmla="*/ 2147483646 h 116" name="T39"/>
                <a:gd fmla="*/ 2147483646 w 80" name="T40"/>
                <a:gd fmla="*/ 2147483646 h 116" name="T41"/>
                <a:gd fmla="*/ 2147483646 w 80" name="T42"/>
                <a:gd fmla="*/ 2147483646 h 116" name="T43"/>
                <a:gd fmla="*/ 2147483646 w 80" name="T44"/>
                <a:gd fmla="*/ 2147483646 h 116" name="T45"/>
                <a:gd fmla="*/ 2147483646 w 80" name="T46"/>
                <a:gd fmla="*/ 2147483646 h 116" name="T47"/>
                <a:gd fmla="*/ 2147483646 w 80" name="T48"/>
                <a:gd fmla="*/ 2147483646 h 116" name="T49"/>
                <a:gd fmla="*/ 2147483646 w 80" name="T50"/>
                <a:gd fmla="*/ 2147483646 h 116" name="T51"/>
                <a:gd fmla="*/ 2147483646 w 80" name="T52"/>
                <a:gd fmla="*/ 2147483646 h 116" name="T53"/>
                <a:gd fmla="*/ 2147483646 w 80" name="T54"/>
                <a:gd fmla="*/ 2147483646 h 116" name="T55"/>
                <a:gd fmla="*/ 2147483646 w 80" name="T56"/>
                <a:gd fmla="*/ 2147483646 h 116" name="T57"/>
                <a:gd fmla="*/ 2147483646 w 80" name="T58"/>
                <a:gd fmla="*/ 2147483646 h 116" name="T59"/>
                <a:gd fmla="*/ 2147483646 w 80" name="T60"/>
                <a:gd fmla="*/ 2147483646 h 116" name="T61"/>
                <a:gd fmla="*/ 2147483646 w 80" name="T62"/>
                <a:gd fmla="*/ 2147483646 h 116" name="T63"/>
                <a:gd fmla="*/ 2147483646 w 80" name="T64"/>
                <a:gd fmla="*/ 2147483646 h 116" name="T65"/>
                <a:gd fmla="*/ 2147483646 w 80" name="T66"/>
                <a:gd fmla="*/ 2147483646 h 116" name="T67"/>
                <a:gd fmla="*/ 2147483646 w 80" name="T68"/>
                <a:gd fmla="*/ 2147483646 h 116" name="T69"/>
                <a:gd fmla="*/ 2147483646 w 80" name="T70"/>
                <a:gd fmla="*/ 2147483646 h 11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b" l="0" r="r" t="0"/>
              <a:pathLst>
                <a:path h="115" w="80">
                  <a:moveTo>
                    <a:pt x="46" y="2"/>
                  </a:move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2" y="14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2" y="20"/>
                  </a:lnTo>
                  <a:lnTo>
                    <a:pt x="18" y="22"/>
                  </a:lnTo>
                  <a:lnTo>
                    <a:pt x="10" y="26"/>
                  </a:lnTo>
                  <a:lnTo>
                    <a:pt x="8" y="32"/>
                  </a:lnTo>
                  <a:lnTo>
                    <a:pt x="8" y="44"/>
                  </a:lnTo>
                  <a:lnTo>
                    <a:pt x="6" y="48"/>
                  </a:lnTo>
                  <a:lnTo>
                    <a:pt x="4" y="50"/>
                  </a:lnTo>
                  <a:lnTo>
                    <a:pt x="0" y="60"/>
                  </a:lnTo>
                  <a:lnTo>
                    <a:pt x="0" y="66"/>
                  </a:lnTo>
                  <a:lnTo>
                    <a:pt x="0" y="78"/>
                  </a:lnTo>
                  <a:lnTo>
                    <a:pt x="4" y="102"/>
                  </a:lnTo>
                  <a:lnTo>
                    <a:pt x="8" y="106"/>
                  </a:lnTo>
                  <a:lnTo>
                    <a:pt x="18" y="112"/>
                  </a:lnTo>
                  <a:lnTo>
                    <a:pt x="36" y="116"/>
                  </a:lnTo>
                  <a:lnTo>
                    <a:pt x="44" y="114"/>
                  </a:lnTo>
                  <a:lnTo>
                    <a:pt x="54" y="110"/>
                  </a:lnTo>
                  <a:lnTo>
                    <a:pt x="50" y="100"/>
                  </a:lnTo>
                  <a:lnTo>
                    <a:pt x="50" y="98"/>
                  </a:lnTo>
                  <a:lnTo>
                    <a:pt x="52" y="90"/>
                  </a:lnTo>
                  <a:lnTo>
                    <a:pt x="60" y="74"/>
                  </a:lnTo>
                  <a:lnTo>
                    <a:pt x="76" y="74"/>
                  </a:lnTo>
                  <a:lnTo>
                    <a:pt x="80" y="74"/>
                  </a:lnTo>
                  <a:lnTo>
                    <a:pt x="74" y="64"/>
                  </a:lnTo>
                  <a:lnTo>
                    <a:pt x="64" y="48"/>
                  </a:lnTo>
                  <a:lnTo>
                    <a:pt x="58" y="40"/>
                  </a:lnTo>
                  <a:lnTo>
                    <a:pt x="54" y="30"/>
                  </a:lnTo>
                  <a:lnTo>
                    <a:pt x="52" y="18"/>
                  </a:lnTo>
                  <a:lnTo>
                    <a:pt x="48" y="8"/>
                  </a:lnTo>
                  <a:lnTo>
                    <a:pt x="46" y="2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0" name="Freeform 25"/>
            <p:cNvSpPr/>
            <p:nvPr/>
          </p:nvSpPr>
          <p:spPr bwMode="auto">
            <a:xfrm>
              <a:off x="4278707" y="1711483"/>
              <a:ext cx="189767" cy="204089"/>
            </a:xfrm>
            <a:custGeom>
              <a:gdLst>
                <a:gd fmla="*/ 2147483646 w 106" name="T0"/>
                <a:gd fmla="*/ 2147483646 h 114" name="T1"/>
                <a:gd fmla="*/ 2147483646 w 106" name="T2"/>
                <a:gd fmla="*/ 2147483646 h 114" name="T3"/>
                <a:gd fmla="*/ 2147483646 w 106" name="T4"/>
                <a:gd fmla="*/ 2147483646 h 114" name="T5"/>
                <a:gd fmla="*/ 2147483646 w 106" name="T6"/>
                <a:gd fmla="*/ 2147483646 h 114" name="T7"/>
                <a:gd fmla="*/ 2147483646 w 106" name="T8"/>
                <a:gd fmla="*/ 2147483646 h 114" name="T9"/>
                <a:gd fmla="*/ 2147483646 w 106" name="T10"/>
                <a:gd fmla="*/ 2147483646 h 114" name="T11"/>
                <a:gd fmla="*/ 2147483646 w 106" name="T12"/>
                <a:gd fmla="*/ 2147483646 h 114" name="T13"/>
                <a:gd fmla="*/ 2147483646 w 106" name="T14"/>
                <a:gd fmla="*/ 2147483646 h 114" name="T15"/>
                <a:gd fmla="*/ 2147483646 w 106" name="T16"/>
                <a:gd fmla="*/ 2147483646 h 114" name="T17"/>
                <a:gd fmla="*/ 2147483646 w 106" name="T18"/>
                <a:gd fmla="*/ 2147483646 h 114" name="T19"/>
                <a:gd fmla="*/ 2147483646 w 106" name="T20"/>
                <a:gd fmla="*/ 2147483646 h 114" name="T21"/>
                <a:gd fmla="*/ 2147483646 w 106" name="T22"/>
                <a:gd fmla="*/ 2147483646 h 114" name="T23"/>
                <a:gd fmla="*/ 2147483646 w 106" name="T24"/>
                <a:gd fmla="*/ 2147483646 h 114" name="T25"/>
                <a:gd fmla="*/ 2147483646 w 106" name="T26"/>
                <a:gd fmla="*/ 2147483646 h 114" name="T27"/>
                <a:gd fmla="*/ 2147483646 w 106" name="T28"/>
                <a:gd fmla="*/ 2147483646 h 114" name="T29"/>
                <a:gd fmla="*/ 2147483646 w 106" name="T30"/>
                <a:gd fmla="*/ 2147483646 h 114" name="T31"/>
                <a:gd fmla="*/ 0 w 106" name="T32"/>
                <a:gd fmla="*/ 2147483646 h 114" name="T33"/>
                <a:gd fmla="*/ 0 w 106" name="T34"/>
                <a:gd fmla="*/ 2147483646 h 114" name="T35"/>
                <a:gd fmla="*/ 2147483646 w 106" name="T36"/>
                <a:gd fmla="*/ 2147483646 h 114" name="T37"/>
                <a:gd fmla="*/ 2147483646 w 106" name="T38"/>
                <a:gd fmla="*/ 2147483646 h 114" name="T39"/>
                <a:gd fmla="*/ 2147483646 w 106" name="T40"/>
                <a:gd fmla="*/ 2147483646 h 114" name="T41"/>
                <a:gd fmla="*/ 2147483646 w 106" name="T42"/>
                <a:gd fmla="*/ 2147483646 h 114" name="T43"/>
                <a:gd fmla="*/ 2147483646 w 106" name="T44"/>
                <a:gd fmla="*/ 2147483646 h 114" name="T45"/>
                <a:gd fmla="*/ 2147483646 w 106" name="T46"/>
                <a:gd fmla="*/ 2147483646 h 114" name="T47"/>
                <a:gd fmla="*/ 2147483646 w 106" name="T48"/>
                <a:gd fmla="*/ 2147483646 h 114" name="T49"/>
                <a:gd fmla="*/ 2147483646 w 106" name="T50"/>
                <a:gd fmla="*/ 2147483646 h 114" name="T51"/>
                <a:gd fmla="*/ 2147483646 w 106" name="T52"/>
                <a:gd fmla="*/ 2147483646 h 114" name="T53"/>
                <a:gd fmla="*/ 2147483646 w 106" name="T54"/>
                <a:gd fmla="*/ 2147483646 h 114" name="T55"/>
                <a:gd fmla="*/ 2147483646 w 106" name="T56"/>
                <a:gd fmla="*/ 2147483646 h 114" name="T57"/>
                <a:gd fmla="*/ 2147483646 w 106" name="T58"/>
                <a:gd fmla="*/ 2147483646 h 114" name="T59"/>
                <a:gd fmla="*/ 2147483646 w 106" name="T60"/>
                <a:gd fmla="*/ 2147483646 h 114" name="T61"/>
                <a:gd fmla="*/ 2147483646 w 106" name="T62"/>
                <a:gd fmla="*/ 2147483646 h 114" name="T63"/>
                <a:gd fmla="*/ 2147483646 w 106" name="T64"/>
                <a:gd fmla="*/ 2147483646 h 114" name="T65"/>
                <a:gd fmla="*/ 2147483646 w 106" name="T66"/>
                <a:gd fmla="*/ 2147483646 h 114" name="T67"/>
                <a:gd fmla="*/ 2147483646 w 106" name="T68"/>
                <a:gd fmla="*/ 2147483646 h 114" name="T69"/>
                <a:gd fmla="*/ 2147483646 w 106" name="T70"/>
                <a:gd fmla="*/ 2147483646 h 114" name="T71"/>
                <a:gd fmla="*/ 2147483646 w 106" name="T72"/>
                <a:gd fmla="*/ 2147483646 h 114" name="T73"/>
                <a:gd fmla="*/ 2147483646 w 106" name="T74"/>
                <a:gd fmla="*/ 2147483646 h 114" name="T75"/>
                <a:gd fmla="*/ 2147483646 w 106" name="T76"/>
                <a:gd fmla="*/ 2147483646 h 114" name="T77"/>
                <a:gd fmla="*/ 2147483646 w 106" name="T78"/>
                <a:gd fmla="*/ 2147483646 h 114" name="T79"/>
                <a:gd fmla="*/ 2147483646 w 106" name="T80"/>
                <a:gd fmla="*/ 2147483646 h 114" name="T81"/>
                <a:gd fmla="*/ 2147483646 w 106" name="T82"/>
                <a:gd fmla="*/ 2147483646 h 114" name="T83"/>
                <a:gd fmla="*/ 2147483646 w 106" name="T84"/>
                <a:gd fmla="*/ 2147483646 h 114" name="T85"/>
                <a:gd fmla="*/ 2147483646 w 106" name="T86"/>
                <a:gd fmla="*/ 2147483646 h 114" name="T87"/>
                <a:gd fmla="*/ 2147483646 w 106" name="T88"/>
                <a:gd fmla="*/ 0 h 114" name="T89"/>
                <a:gd fmla="*/ 2147483646 w 106" name="T90"/>
                <a:gd fmla="*/ 2147483646 h 114" name="T91"/>
                <a:gd fmla="*/ 2147483646 w 106" name="T92"/>
                <a:gd fmla="*/ 2147483646 h 114" name="T93"/>
                <a:gd fmla="*/ 2147483646 w 106" name="T94"/>
                <a:gd fmla="*/ 2147483646 h 114" name="T95"/>
                <a:gd fmla="*/ 2147483646 w 106" name="T96"/>
                <a:gd fmla="*/ 2147483646 h 114" name="T97"/>
                <a:gd fmla="*/ 2147483646 w 106" name="T98"/>
                <a:gd fmla="*/ 2147483646 h 114" name="T99"/>
                <a:gd fmla="*/ 2147483646 w 106" name="T100"/>
                <a:gd fmla="*/ 2147483646 h 114" name="T101"/>
                <a:gd fmla="*/ 2147483646 w 106" name="T102"/>
                <a:gd fmla="*/ 2147483646 h 114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b" l="0" r="r" t="0"/>
              <a:pathLst>
                <a:path h="114" w="105">
                  <a:moveTo>
                    <a:pt x="52" y="24"/>
                  </a:moveTo>
                  <a:lnTo>
                    <a:pt x="52" y="26"/>
                  </a:lnTo>
                  <a:lnTo>
                    <a:pt x="48" y="26"/>
                  </a:lnTo>
                  <a:lnTo>
                    <a:pt x="38" y="24"/>
                  </a:lnTo>
                  <a:lnTo>
                    <a:pt x="38" y="28"/>
                  </a:lnTo>
                  <a:lnTo>
                    <a:pt x="38" y="30"/>
                  </a:lnTo>
                  <a:lnTo>
                    <a:pt x="36" y="30"/>
                  </a:lnTo>
                  <a:lnTo>
                    <a:pt x="18" y="38"/>
                  </a:lnTo>
                  <a:lnTo>
                    <a:pt x="18" y="40"/>
                  </a:lnTo>
                  <a:lnTo>
                    <a:pt x="16" y="44"/>
                  </a:lnTo>
                  <a:lnTo>
                    <a:pt x="18" y="48"/>
                  </a:lnTo>
                  <a:lnTo>
                    <a:pt x="24" y="56"/>
                  </a:lnTo>
                  <a:lnTo>
                    <a:pt x="24" y="58"/>
                  </a:lnTo>
                  <a:lnTo>
                    <a:pt x="24" y="60"/>
                  </a:lnTo>
                  <a:lnTo>
                    <a:pt x="14" y="72"/>
                  </a:lnTo>
                  <a:lnTo>
                    <a:pt x="4" y="82"/>
                  </a:lnTo>
                  <a:lnTo>
                    <a:pt x="0" y="86"/>
                  </a:lnTo>
                  <a:lnTo>
                    <a:pt x="0" y="90"/>
                  </a:lnTo>
                  <a:lnTo>
                    <a:pt x="4" y="96"/>
                  </a:lnTo>
                  <a:lnTo>
                    <a:pt x="14" y="100"/>
                  </a:lnTo>
                  <a:lnTo>
                    <a:pt x="20" y="100"/>
                  </a:lnTo>
                  <a:lnTo>
                    <a:pt x="32" y="102"/>
                  </a:lnTo>
                  <a:lnTo>
                    <a:pt x="36" y="102"/>
                  </a:lnTo>
                  <a:lnTo>
                    <a:pt x="40" y="106"/>
                  </a:lnTo>
                  <a:lnTo>
                    <a:pt x="48" y="110"/>
                  </a:lnTo>
                  <a:lnTo>
                    <a:pt x="56" y="114"/>
                  </a:lnTo>
                  <a:lnTo>
                    <a:pt x="62" y="114"/>
                  </a:lnTo>
                  <a:lnTo>
                    <a:pt x="66" y="112"/>
                  </a:lnTo>
                  <a:lnTo>
                    <a:pt x="72" y="106"/>
                  </a:lnTo>
                  <a:lnTo>
                    <a:pt x="78" y="98"/>
                  </a:lnTo>
                  <a:lnTo>
                    <a:pt x="84" y="84"/>
                  </a:lnTo>
                  <a:lnTo>
                    <a:pt x="80" y="66"/>
                  </a:lnTo>
                  <a:lnTo>
                    <a:pt x="86" y="68"/>
                  </a:lnTo>
                  <a:lnTo>
                    <a:pt x="96" y="68"/>
                  </a:lnTo>
                  <a:lnTo>
                    <a:pt x="100" y="66"/>
                  </a:lnTo>
                  <a:lnTo>
                    <a:pt x="102" y="62"/>
                  </a:lnTo>
                  <a:lnTo>
                    <a:pt x="94" y="38"/>
                  </a:lnTo>
                  <a:lnTo>
                    <a:pt x="96" y="30"/>
                  </a:lnTo>
                  <a:lnTo>
                    <a:pt x="102" y="26"/>
                  </a:lnTo>
                  <a:lnTo>
                    <a:pt x="106" y="22"/>
                  </a:lnTo>
                  <a:lnTo>
                    <a:pt x="104" y="18"/>
                  </a:lnTo>
                  <a:lnTo>
                    <a:pt x="86" y="18"/>
                  </a:lnTo>
                  <a:lnTo>
                    <a:pt x="68" y="6"/>
                  </a:lnTo>
                  <a:lnTo>
                    <a:pt x="62" y="2"/>
                  </a:lnTo>
                  <a:lnTo>
                    <a:pt x="58" y="0"/>
                  </a:lnTo>
                  <a:lnTo>
                    <a:pt x="48" y="2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50" y="10"/>
                  </a:lnTo>
                  <a:lnTo>
                    <a:pt x="54" y="16"/>
                  </a:lnTo>
                  <a:lnTo>
                    <a:pt x="54" y="20"/>
                  </a:lnTo>
                  <a:lnTo>
                    <a:pt x="52" y="24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1" name="Freeform 26"/>
            <p:cNvSpPr/>
            <p:nvPr/>
          </p:nvSpPr>
          <p:spPr bwMode="auto">
            <a:xfrm>
              <a:off x="4600952" y="1306885"/>
              <a:ext cx="673135" cy="640911"/>
            </a:xfrm>
            <a:custGeom>
              <a:gdLst>
                <a:gd fmla="*/ 2147483646 w 376" name="T0"/>
                <a:gd fmla="*/ 2147483646 h 358" name="T1"/>
                <a:gd fmla="*/ 2147483646 w 376" name="T2"/>
                <a:gd fmla="*/ 2147483646 h 358" name="T3"/>
                <a:gd fmla="*/ 2147483646 w 376" name="T4"/>
                <a:gd fmla="*/ 2147483646 h 358" name="T5"/>
                <a:gd fmla="*/ 2147483646 w 376" name="T6"/>
                <a:gd fmla="*/ 2147483646 h 358" name="T7"/>
                <a:gd fmla="*/ 2147483646 w 376" name="T8"/>
                <a:gd fmla="*/ 2147483646 h 358" name="T9"/>
                <a:gd fmla="*/ 2147483646 w 376" name="T10"/>
                <a:gd fmla="*/ 2147483646 h 358" name="T11"/>
                <a:gd fmla="*/ 2147483646 w 376" name="T12"/>
                <a:gd fmla="*/ 2147483646 h 358" name="T13"/>
                <a:gd fmla="*/ 2147483646 w 376" name="T14"/>
                <a:gd fmla="*/ 2147483646 h 358" name="T15"/>
                <a:gd fmla="*/ 2147483646 w 376" name="T16"/>
                <a:gd fmla="*/ 2147483646 h 358" name="T17"/>
                <a:gd fmla="*/ 2147483646 w 376" name="T18"/>
                <a:gd fmla="*/ 2147483646 h 358" name="T19"/>
                <a:gd fmla="*/ 2147483646 w 376" name="T20"/>
                <a:gd fmla="*/ 2147483646 h 358" name="T21"/>
                <a:gd fmla="*/ 2147483646 w 376" name="T22"/>
                <a:gd fmla="*/ 2147483646 h 358" name="T23"/>
                <a:gd fmla="*/ 2147483646 w 376" name="T24"/>
                <a:gd fmla="*/ 2147483646 h 358" name="T25"/>
                <a:gd fmla="*/ 2147483646 w 376" name="T26"/>
                <a:gd fmla="*/ 2147483646 h 358" name="T27"/>
                <a:gd fmla="*/ 2147483646 w 376" name="T28"/>
                <a:gd fmla="*/ 2147483646 h 358" name="T29"/>
                <a:gd fmla="*/ 2147483646 w 376" name="T30"/>
                <a:gd fmla="*/ 2147483646 h 358" name="T31"/>
                <a:gd fmla="*/ 2147483646 w 376" name="T32"/>
                <a:gd fmla="*/ 2147483646 h 358" name="T33"/>
                <a:gd fmla="*/ 2147483646 w 376" name="T34"/>
                <a:gd fmla="*/ 2147483646 h 358" name="T35"/>
                <a:gd fmla="*/ 2147483646 w 376" name="T36"/>
                <a:gd fmla="*/ 2147483646 h 358" name="T37"/>
                <a:gd fmla="*/ 2147483646 w 376" name="T38"/>
                <a:gd fmla="*/ 2147483646 h 358" name="T39"/>
                <a:gd fmla="*/ 2147483646 w 376" name="T40"/>
                <a:gd fmla="*/ 2147483646 h 358" name="T41"/>
                <a:gd fmla="*/ 2147483646 w 376" name="T42"/>
                <a:gd fmla="*/ 2147483646 h 358" name="T43"/>
                <a:gd fmla="*/ 2147483646 w 376" name="T44"/>
                <a:gd fmla="*/ 2147483646 h 358" name="T45"/>
                <a:gd fmla="*/ 2147483646 w 376" name="T46"/>
                <a:gd fmla="*/ 2147483646 h 358" name="T47"/>
                <a:gd fmla="*/ 2147483646 w 376" name="T48"/>
                <a:gd fmla="*/ 2147483646 h 358" name="T49"/>
                <a:gd fmla="*/ 2147483646 w 376" name="T50"/>
                <a:gd fmla="*/ 2147483646 h 358" name="T51"/>
                <a:gd fmla="*/ 2147483646 w 376" name="T52"/>
                <a:gd fmla="*/ 2147483646 h 358" name="T53"/>
                <a:gd fmla="*/ 2147483646 w 376" name="T54"/>
                <a:gd fmla="*/ 2147483646 h 358" name="T55"/>
                <a:gd fmla="*/ 2147483646 w 376" name="T56"/>
                <a:gd fmla="*/ 2147483646 h 358" name="T57"/>
                <a:gd fmla="*/ 2147483646 w 376" name="T58"/>
                <a:gd fmla="*/ 2147483646 h 358" name="T59"/>
                <a:gd fmla="*/ 2147483646 w 376" name="T60"/>
                <a:gd fmla="*/ 2147483646 h 358" name="T61"/>
                <a:gd fmla="*/ 2147483646 w 376" name="T62"/>
                <a:gd fmla="*/ 2147483646 h 358" name="T63"/>
                <a:gd fmla="*/ 2147483646 w 376" name="T64"/>
                <a:gd fmla="*/ 2147483646 h 358" name="T65"/>
                <a:gd fmla="*/ 2147483646 w 376" name="T66"/>
                <a:gd fmla="*/ 2147483646 h 358" name="T67"/>
                <a:gd fmla="*/ 2147483646 w 376" name="T68"/>
                <a:gd fmla="*/ 2147483646 h 358" name="T69"/>
                <a:gd fmla="*/ 2147483646 w 376" name="T70"/>
                <a:gd fmla="*/ 2147483646 h 358" name="T71"/>
                <a:gd fmla="*/ 2147483646 w 376" name="T72"/>
                <a:gd fmla="*/ 2147483646 h 358" name="T73"/>
                <a:gd fmla="*/ 2147483646 w 376" name="T74"/>
                <a:gd fmla="*/ 2147483646 h 358" name="T75"/>
                <a:gd fmla="*/ 2147483646 w 376" name="T76"/>
                <a:gd fmla="*/ 2147483646 h 358" name="T77"/>
                <a:gd fmla="*/ 2147483646 w 376" name="T78"/>
                <a:gd fmla="*/ 0 h 358" name="T79"/>
                <a:gd fmla="*/ 2147483646 w 376" name="T80"/>
                <a:gd fmla="*/ 2147483646 h 358" name="T81"/>
                <a:gd fmla="*/ 2147483646 w 376" name="T82"/>
                <a:gd fmla="*/ 2147483646 h 358" name="T83"/>
                <a:gd fmla="*/ 2147483646 w 376" name="T84"/>
                <a:gd fmla="*/ 2147483646 h 358" name="T85"/>
                <a:gd fmla="*/ 2147483646 w 376" name="T86"/>
                <a:gd fmla="*/ 2147483646 h 358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b" l="0" r="r" t="0"/>
              <a:pathLst>
                <a:path h="358" w="376">
                  <a:moveTo>
                    <a:pt x="172" y="46"/>
                  </a:moveTo>
                  <a:lnTo>
                    <a:pt x="162" y="60"/>
                  </a:lnTo>
                  <a:lnTo>
                    <a:pt x="160" y="64"/>
                  </a:lnTo>
                  <a:lnTo>
                    <a:pt x="160" y="74"/>
                  </a:lnTo>
                  <a:lnTo>
                    <a:pt x="160" y="80"/>
                  </a:lnTo>
                  <a:lnTo>
                    <a:pt x="142" y="80"/>
                  </a:lnTo>
                  <a:lnTo>
                    <a:pt x="140" y="80"/>
                  </a:lnTo>
                  <a:lnTo>
                    <a:pt x="128" y="76"/>
                  </a:lnTo>
                  <a:lnTo>
                    <a:pt x="116" y="92"/>
                  </a:lnTo>
                  <a:lnTo>
                    <a:pt x="102" y="100"/>
                  </a:lnTo>
                  <a:lnTo>
                    <a:pt x="92" y="112"/>
                  </a:lnTo>
                  <a:lnTo>
                    <a:pt x="90" y="116"/>
                  </a:lnTo>
                  <a:lnTo>
                    <a:pt x="70" y="138"/>
                  </a:lnTo>
                  <a:lnTo>
                    <a:pt x="70" y="140"/>
                  </a:lnTo>
                  <a:lnTo>
                    <a:pt x="68" y="140"/>
                  </a:lnTo>
                  <a:lnTo>
                    <a:pt x="54" y="148"/>
                  </a:lnTo>
                  <a:lnTo>
                    <a:pt x="42" y="140"/>
                  </a:lnTo>
                  <a:lnTo>
                    <a:pt x="42" y="138"/>
                  </a:lnTo>
                  <a:lnTo>
                    <a:pt x="30" y="126"/>
                  </a:lnTo>
                  <a:lnTo>
                    <a:pt x="24" y="122"/>
                  </a:lnTo>
                  <a:lnTo>
                    <a:pt x="28" y="156"/>
                  </a:lnTo>
                  <a:lnTo>
                    <a:pt x="34" y="172"/>
                  </a:lnTo>
                  <a:lnTo>
                    <a:pt x="22" y="184"/>
                  </a:lnTo>
                  <a:lnTo>
                    <a:pt x="4" y="208"/>
                  </a:lnTo>
                  <a:lnTo>
                    <a:pt x="4" y="220"/>
                  </a:lnTo>
                  <a:lnTo>
                    <a:pt x="0" y="226"/>
                  </a:lnTo>
                  <a:lnTo>
                    <a:pt x="2" y="232"/>
                  </a:lnTo>
                  <a:lnTo>
                    <a:pt x="8" y="232"/>
                  </a:lnTo>
                  <a:lnTo>
                    <a:pt x="32" y="238"/>
                  </a:lnTo>
                  <a:lnTo>
                    <a:pt x="34" y="238"/>
                  </a:lnTo>
                  <a:lnTo>
                    <a:pt x="34" y="240"/>
                  </a:lnTo>
                  <a:lnTo>
                    <a:pt x="40" y="244"/>
                  </a:lnTo>
                  <a:lnTo>
                    <a:pt x="46" y="248"/>
                  </a:lnTo>
                  <a:lnTo>
                    <a:pt x="48" y="248"/>
                  </a:lnTo>
                  <a:lnTo>
                    <a:pt x="50" y="252"/>
                  </a:lnTo>
                  <a:lnTo>
                    <a:pt x="52" y="258"/>
                  </a:lnTo>
                  <a:lnTo>
                    <a:pt x="54" y="264"/>
                  </a:lnTo>
                  <a:lnTo>
                    <a:pt x="78" y="272"/>
                  </a:lnTo>
                  <a:lnTo>
                    <a:pt x="86" y="270"/>
                  </a:lnTo>
                  <a:lnTo>
                    <a:pt x="92" y="260"/>
                  </a:lnTo>
                  <a:lnTo>
                    <a:pt x="112" y="224"/>
                  </a:lnTo>
                  <a:lnTo>
                    <a:pt x="122" y="212"/>
                  </a:lnTo>
                  <a:lnTo>
                    <a:pt x="122" y="210"/>
                  </a:lnTo>
                  <a:lnTo>
                    <a:pt x="138" y="204"/>
                  </a:lnTo>
                  <a:lnTo>
                    <a:pt x="148" y="202"/>
                  </a:lnTo>
                  <a:lnTo>
                    <a:pt x="154" y="196"/>
                  </a:lnTo>
                  <a:lnTo>
                    <a:pt x="160" y="192"/>
                  </a:lnTo>
                  <a:lnTo>
                    <a:pt x="164" y="194"/>
                  </a:lnTo>
                  <a:lnTo>
                    <a:pt x="172" y="198"/>
                  </a:lnTo>
                  <a:lnTo>
                    <a:pt x="174" y="198"/>
                  </a:lnTo>
                  <a:lnTo>
                    <a:pt x="174" y="200"/>
                  </a:lnTo>
                  <a:lnTo>
                    <a:pt x="188" y="220"/>
                  </a:lnTo>
                  <a:lnTo>
                    <a:pt x="188" y="222"/>
                  </a:lnTo>
                  <a:lnTo>
                    <a:pt x="190" y="238"/>
                  </a:lnTo>
                  <a:lnTo>
                    <a:pt x="188" y="254"/>
                  </a:lnTo>
                  <a:lnTo>
                    <a:pt x="184" y="268"/>
                  </a:lnTo>
                  <a:lnTo>
                    <a:pt x="184" y="270"/>
                  </a:lnTo>
                  <a:lnTo>
                    <a:pt x="174" y="284"/>
                  </a:lnTo>
                  <a:lnTo>
                    <a:pt x="168" y="294"/>
                  </a:lnTo>
                  <a:lnTo>
                    <a:pt x="170" y="312"/>
                  </a:lnTo>
                  <a:lnTo>
                    <a:pt x="172" y="312"/>
                  </a:lnTo>
                  <a:lnTo>
                    <a:pt x="176" y="308"/>
                  </a:lnTo>
                  <a:lnTo>
                    <a:pt x="184" y="304"/>
                  </a:lnTo>
                  <a:lnTo>
                    <a:pt x="184" y="302"/>
                  </a:lnTo>
                  <a:lnTo>
                    <a:pt x="186" y="300"/>
                  </a:lnTo>
                  <a:lnTo>
                    <a:pt x="194" y="308"/>
                  </a:lnTo>
                  <a:lnTo>
                    <a:pt x="194" y="320"/>
                  </a:lnTo>
                  <a:lnTo>
                    <a:pt x="192" y="320"/>
                  </a:lnTo>
                  <a:lnTo>
                    <a:pt x="186" y="324"/>
                  </a:lnTo>
                  <a:lnTo>
                    <a:pt x="184" y="328"/>
                  </a:lnTo>
                  <a:lnTo>
                    <a:pt x="184" y="334"/>
                  </a:lnTo>
                  <a:lnTo>
                    <a:pt x="182" y="336"/>
                  </a:lnTo>
                  <a:lnTo>
                    <a:pt x="178" y="344"/>
                  </a:lnTo>
                  <a:lnTo>
                    <a:pt x="176" y="344"/>
                  </a:lnTo>
                  <a:lnTo>
                    <a:pt x="168" y="346"/>
                  </a:lnTo>
                  <a:lnTo>
                    <a:pt x="162" y="348"/>
                  </a:lnTo>
                  <a:lnTo>
                    <a:pt x="158" y="356"/>
                  </a:lnTo>
                  <a:lnTo>
                    <a:pt x="158" y="358"/>
                  </a:lnTo>
                  <a:lnTo>
                    <a:pt x="184" y="354"/>
                  </a:lnTo>
                  <a:lnTo>
                    <a:pt x="190" y="350"/>
                  </a:lnTo>
                  <a:lnTo>
                    <a:pt x="198" y="328"/>
                  </a:lnTo>
                  <a:lnTo>
                    <a:pt x="258" y="266"/>
                  </a:lnTo>
                  <a:lnTo>
                    <a:pt x="260" y="266"/>
                  </a:lnTo>
                  <a:lnTo>
                    <a:pt x="272" y="260"/>
                  </a:lnTo>
                  <a:lnTo>
                    <a:pt x="284" y="260"/>
                  </a:lnTo>
                  <a:lnTo>
                    <a:pt x="294" y="258"/>
                  </a:lnTo>
                  <a:lnTo>
                    <a:pt x="304" y="252"/>
                  </a:lnTo>
                  <a:lnTo>
                    <a:pt x="312" y="244"/>
                  </a:lnTo>
                  <a:lnTo>
                    <a:pt x="326" y="208"/>
                  </a:lnTo>
                  <a:lnTo>
                    <a:pt x="376" y="156"/>
                  </a:lnTo>
                  <a:lnTo>
                    <a:pt x="372" y="128"/>
                  </a:lnTo>
                  <a:lnTo>
                    <a:pt x="368" y="126"/>
                  </a:lnTo>
                  <a:lnTo>
                    <a:pt x="364" y="122"/>
                  </a:lnTo>
                  <a:lnTo>
                    <a:pt x="364" y="120"/>
                  </a:lnTo>
                  <a:lnTo>
                    <a:pt x="364" y="122"/>
                  </a:lnTo>
                  <a:lnTo>
                    <a:pt x="356" y="122"/>
                  </a:lnTo>
                  <a:lnTo>
                    <a:pt x="350" y="120"/>
                  </a:lnTo>
                  <a:lnTo>
                    <a:pt x="346" y="116"/>
                  </a:lnTo>
                  <a:lnTo>
                    <a:pt x="344" y="110"/>
                  </a:lnTo>
                  <a:lnTo>
                    <a:pt x="342" y="108"/>
                  </a:lnTo>
                  <a:lnTo>
                    <a:pt x="342" y="66"/>
                  </a:lnTo>
                  <a:lnTo>
                    <a:pt x="336" y="62"/>
                  </a:lnTo>
                  <a:lnTo>
                    <a:pt x="328" y="56"/>
                  </a:lnTo>
                  <a:lnTo>
                    <a:pt x="316" y="44"/>
                  </a:lnTo>
                  <a:lnTo>
                    <a:pt x="308" y="30"/>
                  </a:lnTo>
                  <a:lnTo>
                    <a:pt x="306" y="24"/>
                  </a:lnTo>
                  <a:lnTo>
                    <a:pt x="306" y="16"/>
                  </a:lnTo>
                  <a:lnTo>
                    <a:pt x="308" y="12"/>
                  </a:lnTo>
                  <a:lnTo>
                    <a:pt x="302" y="4"/>
                  </a:lnTo>
                  <a:lnTo>
                    <a:pt x="300" y="10"/>
                  </a:lnTo>
                  <a:lnTo>
                    <a:pt x="294" y="24"/>
                  </a:lnTo>
                  <a:lnTo>
                    <a:pt x="292" y="24"/>
                  </a:lnTo>
                  <a:lnTo>
                    <a:pt x="282" y="24"/>
                  </a:lnTo>
                  <a:lnTo>
                    <a:pt x="274" y="20"/>
                  </a:lnTo>
                  <a:lnTo>
                    <a:pt x="270" y="16"/>
                  </a:lnTo>
                  <a:lnTo>
                    <a:pt x="268" y="10"/>
                  </a:lnTo>
                  <a:lnTo>
                    <a:pt x="268" y="8"/>
                  </a:lnTo>
                  <a:lnTo>
                    <a:pt x="264" y="8"/>
                  </a:lnTo>
                  <a:lnTo>
                    <a:pt x="248" y="12"/>
                  </a:lnTo>
                  <a:lnTo>
                    <a:pt x="236" y="0"/>
                  </a:lnTo>
                  <a:lnTo>
                    <a:pt x="232" y="0"/>
                  </a:lnTo>
                  <a:lnTo>
                    <a:pt x="228" y="4"/>
                  </a:lnTo>
                  <a:lnTo>
                    <a:pt x="234" y="12"/>
                  </a:lnTo>
                  <a:lnTo>
                    <a:pt x="236" y="14"/>
                  </a:lnTo>
                  <a:lnTo>
                    <a:pt x="228" y="30"/>
                  </a:lnTo>
                  <a:lnTo>
                    <a:pt x="226" y="30"/>
                  </a:lnTo>
                  <a:lnTo>
                    <a:pt x="226" y="32"/>
                  </a:lnTo>
                  <a:lnTo>
                    <a:pt x="212" y="48"/>
                  </a:lnTo>
                  <a:lnTo>
                    <a:pt x="210" y="48"/>
                  </a:lnTo>
                  <a:lnTo>
                    <a:pt x="208" y="48"/>
                  </a:lnTo>
                  <a:lnTo>
                    <a:pt x="186" y="50"/>
                  </a:lnTo>
                  <a:lnTo>
                    <a:pt x="172" y="46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2" name="Freeform 27"/>
            <p:cNvSpPr/>
            <p:nvPr/>
          </p:nvSpPr>
          <p:spPr bwMode="auto">
            <a:xfrm>
              <a:off x="4751334" y="920190"/>
              <a:ext cx="959576" cy="651652"/>
            </a:xfrm>
            <a:custGeom>
              <a:gdLst>
                <a:gd fmla="*/ 2147483646 w 536" name="T0"/>
                <a:gd fmla="*/ 2147483646 h 364" name="T1"/>
                <a:gd fmla="*/ 2147483646 w 536" name="T2"/>
                <a:gd fmla="*/ 2147483646 h 364" name="T3"/>
                <a:gd fmla="*/ 2147483646 w 536" name="T4"/>
                <a:gd fmla="*/ 2147483646 h 364" name="T5"/>
                <a:gd fmla="*/ 2147483646 w 536" name="T6"/>
                <a:gd fmla="*/ 2147483646 h 364" name="T7"/>
                <a:gd fmla="*/ 0 w 536" name="T8"/>
                <a:gd fmla="*/ 2147483646 h 364" name="T9"/>
                <a:gd fmla="*/ 2147483646 w 536" name="T10"/>
                <a:gd fmla="*/ 2147483646 h 364" name="T11"/>
                <a:gd fmla="*/ 2147483646 w 536" name="T12"/>
                <a:gd fmla="*/ 2147483646 h 364" name="T13"/>
                <a:gd fmla="*/ 2147483646 w 536" name="T14"/>
                <a:gd fmla="*/ 2147483646 h 364" name="T15"/>
                <a:gd fmla="*/ 2147483646 w 536" name="T16"/>
                <a:gd fmla="*/ 2147483646 h 364" name="T17"/>
                <a:gd fmla="*/ 2147483646 w 536" name="T18"/>
                <a:gd fmla="*/ 2147483646 h 364" name="T19"/>
                <a:gd fmla="*/ 2147483646 w 536" name="T20"/>
                <a:gd fmla="*/ 2147483646 h 364" name="T21"/>
                <a:gd fmla="*/ 2147483646 w 536" name="T22"/>
                <a:gd fmla="*/ 2147483646 h 364" name="T23"/>
                <a:gd fmla="*/ 2147483646 w 536" name="T24"/>
                <a:gd fmla="*/ 2147483646 h 364" name="T25"/>
                <a:gd fmla="*/ 2147483646 w 536" name="T26"/>
                <a:gd fmla="*/ 2147483646 h 364" name="T27"/>
                <a:gd fmla="*/ 2147483646 w 536" name="T28"/>
                <a:gd fmla="*/ 2147483646 h 364" name="T29"/>
                <a:gd fmla="*/ 2147483646 w 536" name="T30"/>
                <a:gd fmla="*/ 2147483646 h 364" name="T31"/>
                <a:gd fmla="*/ 2147483646 w 536" name="T32"/>
                <a:gd fmla="*/ 2147483646 h 364" name="T33"/>
                <a:gd fmla="*/ 2147483646 w 536" name="T34"/>
                <a:gd fmla="*/ 2147483646 h 364" name="T35"/>
                <a:gd fmla="*/ 2147483646 w 536" name="T36"/>
                <a:gd fmla="*/ 2147483646 h 364" name="T37"/>
                <a:gd fmla="*/ 2147483646 w 536" name="T38"/>
                <a:gd fmla="*/ 2147483646 h 364" name="T39"/>
                <a:gd fmla="*/ 2147483646 w 536" name="T40"/>
                <a:gd fmla="*/ 2147483646 h 364" name="T41"/>
                <a:gd fmla="*/ 2147483646 w 536" name="T42"/>
                <a:gd fmla="*/ 2147483646 h 364" name="T43"/>
                <a:gd fmla="*/ 2147483646 w 536" name="T44"/>
                <a:gd fmla="*/ 2147483646 h 364" name="T45"/>
                <a:gd fmla="*/ 2147483646 w 536" name="T46"/>
                <a:gd fmla="*/ 2147483646 h 364" name="T47"/>
                <a:gd fmla="*/ 2147483646 w 536" name="T48"/>
                <a:gd fmla="*/ 2147483646 h 364" name="T49"/>
                <a:gd fmla="*/ 2147483646 w 536" name="T50"/>
                <a:gd fmla="*/ 2147483646 h 364" name="T51"/>
                <a:gd fmla="*/ 2147483646 w 536" name="T52"/>
                <a:gd fmla="*/ 2147483646 h 364" name="T53"/>
                <a:gd fmla="*/ 2147483646 w 536" name="T54"/>
                <a:gd fmla="*/ 2147483646 h 364" name="T55"/>
                <a:gd fmla="*/ 2147483646 w 536" name="T56"/>
                <a:gd fmla="*/ 2147483646 h 364" name="T57"/>
                <a:gd fmla="*/ 2147483646 w 536" name="T58"/>
                <a:gd fmla="*/ 2147483646 h 364" name="T59"/>
                <a:gd fmla="*/ 2147483646 w 536" name="T60"/>
                <a:gd fmla="*/ 2147483646 h 364" name="T61"/>
                <a:gd fmla="*/ 2147483646 w 536" name="T62"/>
                <a:gd fmla="*/ 2147483646 h 364" name="T63"/>
                <a:gd fmla="*/ 2147483646 w 536" name="T64"/>
                <a:gd fmla="*/ 2147483646 h 364" name="T65"/>
                <a:gd fmla="*/ 2147483646 w 536" name="T66"/>
                <a:gd fmla="*/ 2147483646 h 364" name="T67"/>
                <a:gd fmla="*/ 2147483646 w 536" name="T68"/>
                <a:gd fmla="*/ 2147483646 h 364" name="T69"/>
                <a:gd fmla="*/ 2147483646 w 536" name="T70"/>
                <a:gd fmla="*/ 2147483646 h 364" name="T71"/>
                <a:gd fmla="*/ 2147483646 w 536" name="T72"/>
                <a:gd fmla="*/ 2147483646 h 364" name="T73"/>
                <a:gd fmla="*/ 2147483646 w 536" name="T74"/>
                <a:gd fmla="*/ 2147483646 h 364" name="T75"/>
                <a:gd fmla="*/ 2147483646 w 536" name="T76"/>
                <a:gd fmla="*/ 2147483646 h 364" name="T77"/>
                <a:gd fmla="*/ 2147483646 w 536" name="T78"/>
                <a:gd fmla="*/ 2147483646 h 364" name="T79"/>
                <a:gd fmla="*/ 2147483646 w 536" name="T80"/>
                <a:gd fmla="*/ 2147483646 h 364" name="T81"/>
                <a:gd fmla="*/ 2147483646 w 536" name="T82"/>
                <a:gd fmla="*/ 2147483646 h 364" name="T83"/>
                <a:gd fmla="*/ 2147483646 w 536" name="T84"/>
                <a:gd fmla="*/ 2147483646 h 364" name="T85"/>
                <a:gd fmla="*/ 2147483646 w 536" name="T86"/>
                <a:gd fmla="*/ 2147483646 h 364" name="T87"/>
                <a:gd fmla="*/ 2147483646 w 536" name="T88"/>
                <a:gd fmla="*/ 2147483646 h 364" name="T89"/>
                <a:gd fmla="*/ 2147483646 w 536" name="T90"/>
                <a:gd fmla="*/ 2147483646 h 364" name="T91"/>
                <a:gd fmla="*/ 2147483646 w 536" name="T92"/>
                <a:gd fmla="*/ 2147483646 h 364" name="T93"/>
                <a:gd fmla="*/ 2147483646 w 536" name="T94"/>
                <a:gd fmla="*/ 2147483646 h 364" name="T95"/>
                <a:gd fmla="*/ 2147483646 w 536" name="T96"/>
                <a:gd fmla="*/ 2147483646 h 364" name="T97"/>
                <a:gd fmla="*/ 2147483646 w 536" name="T98"/>
                <a:gd fmla="*/ 2147483646 h 364" name="T99"/>
                <a:gd fmla="*/ 2147483646 w 536" name="T100"/>
                <a:gd fmla="*/ 2147483646 h 364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b" l="0" r="r" t="0"/>
              <a:pathLst>
                <a:path h="364" w="536">
                  <a:moveTo>
                    <a:pt x="104" y="18"/>
                  </a:moveTo>
                  <a:lnTo>
                    <a:pt x="102" y="0"/>
                  </a:lnTo>
                  <a:lnTo>
                    <a:pt x="94" y="6"/>
                  </a:lnTo>
                  <a:lnTo>
                    <a:pt x="92" y="6"/>
                  </a:lnTo>
                  <a:lnTo>
                    <a:pt x="74" y="12"/>
                  </a:lnTo>
                  <a:lnTo>
                    <a:pt x="72" y="12"/>
                  </a:lnTo>
                  <a:lnTo>
                    <a:pt x="70" y="10"/>
                  </a:lnTo>
                  <a:lnTo>
                    <a:pt x="70" y="20"/>
                  </a:lnTo>
                  <a:lnTo>
                    <a:pt x="68" y="20"/>
                  </a:lnTo>
                  <a:lnTo>
                    <a:pt x="60" y="34"/>
                  </a:lnTo>
                  <a:lnTo>
                    <a:pt x="58" y="34"/>
                  </a:lnTo>
                  <a:lnTo>
                    <a:pt x="58" y="36"/>
                  </a:lnTo>
                  <a:lnTo>
                    <a:pt x="44" y="48"/>
                  </a:lnTo>
                  <a:lnTo>
                    <a:pt x="42" y="48"/>
                  </a:lnTo>
                  <a:lnTo>
                    <a:pt x="40" y="48"/>
                  </a:lnTo>
                  <a:lnTo>
                    <a:pt x="28" y="40"/>
                  </a:lnTo>
                  <a:lnTo>
                    <a:pt x="22" y="34"/>
                  </a:lnTo>
                  <a:lnTo>
                    <a:pt x="18" y="32"/>
                  </a:lnTo>
                  <a:lnTo>
                    <a:pt x="8" y="34"/>
                  </a:lnTo>
                  <a:lnTo>
                    <a:pt x="0" y="40"/>
                  </a:lnTo>
                  <a:lnTo>
                    <a:pt x="18" y="54"/>
                  </a:lnTo>
                  <a:lnTo>
                    <a:pt x="32" y="60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6" y="80"/>
                  </a:lnTo>
                  <a:lnTo>
                    <a:pt x="36" y="104"/>
                  </a:lnTo>
                  <a:lnTo>
                    <a:pt x="40" y="118"/>
                  </a:lnTo>
                  <a:lnTo>
                    <a:pt x="50" y="140"/>
                  </a:lnTo>
                  <a:lnTo>
                    <a:pt x="60" y="152"/>
                  </a:lnTo>
                  <a:lnTo>
                    <a:pt x="70" y="144"/>
                  </a:lnTo>
                  <a:lnTo>
                    <a:pt x="76" y="136"/>
                  </a:lnTo>
                  <a:lnTo>
                    <a:pt x="88" y="122"/>
                  </a:lnTo>
                  <a:lnTo>
                    <a:pt x="98" y="132"/>
                  </a:lnTo>
                  <a:lnTo>
                    <a:pt x="108" y="152"/>
                  </a:lnTo>
                  <a:lnTo>
                    <a:pt x="120" y="156"/>
                  </a:lnTo>
                  <a:lnTo>
                    <a:pt x="126" y="176"/>
                  </a:lnTo>
                  <a:lnTo>
                    <a:pt x="124" y="194"/>
                  </a:lnTo>
                  <a:lnTo>
                    <a:pt x="124" y="196"/>
                  </a:lnTo>
                  <a:lnTo>
                    <a:pt x="120" y="212"/>
                  </a:lnTo>
                  <a:lnTo>
                    <a:pt x="128" y="220"/>
                  </a:lnTo>
                  <a:lnTo>
                    <a:pt x="138" y="214"/>
                  </a:lnTo>
                  <a:lnTo>
                    <a:pt x="148" y="204"/>
                  </a:lnTo>
                  <a:lnTo>
                    <a:pt x="150" y="206"/>
                  </a:lnTo>
                  <a:lnTo>
                    <a:pt x="158" y="208"/>
                  </a:lnTo>
                  <a:lnTo>
                    <a:pt x="168" y="218"/>
                  </a:lnTo>
                  <a:lnTo>
                    <a:pt x="178" y="216"/>
                  </a:lnTo>
                  <a:lnTo>
                    <a:pt x="184" y="214"/>
                  </a:lnTo>
                  <a:lnTo>
                    <a:pt x="188" y="216"/>
                  </a:lnTo>
                  <a:lnTo>
                    <a:pt x="190" y="218"/>
                  </a:lnTo>
                  <a:lnTo>
                    <a:pt x="192" y="220"/>
                  </a:lnTo>
                  <a:lnTo>
                    <a:pt x="192" y="228"/>
                  </a:lnTo>
                  <a:lnTo>
                    <a:pt x="194" y="228"/>
                  </a:lnTo>
                  <a:lnTo>
                    <a:pt x="204" y="232"/>
                  </a:lnTo>
                  <a:lnTo>
                    <a:pt x="210" y="222"/>
                  </a:lnTo>
                  <a:lnTo>
                    <a:pt x="210" y="218"/>
                  </a:lnTo>
                  <a:lnTo>
                    <a:pt x="210" y="214"/>
                  </a:lnTo>
                  <a:lnTo>
                    <a:pt x="212" y="210"/>
                  </a:lnTo>
                  <a:lnTo>
                    <a:pt x="220" y="212"/>
                  </a:lnTo>
                  <a:lnTo>
                    <a:pt x="226" y="214"/>
                  </a:lnTo>
                  <a:lnTo>
                    <a:pt x="230" y="218"/>
                  </a:lnTo>
                  <a:lnTo>
                    <a:pt x="232" y="222"/>
                  </a:lnTo>
                  <a:lnTo>
                    <a:pt x="232" y="228"/>
                  </a:lnTo>
                  <a:lnTo>
                    <a:pt x="232" y="232"/>
                  </a:lnTo>
                  <a:lnTo>
                    <a:pt x="232" y="242"/>
                  </a:lnTo>
                  <a:lnTo>
                    <a:pt x="240" y="256"/>
                  </a:lnTo>
                  <a:lnTo>
                    <a:pt x="250" y="266"/>
                  </a:lnTo>
                  <a:lnTo>
                    <a:pt x="256" y="272"/>
                  </a:lnTo>
                  <a:lnTo>
                    <a:pt x="262" y="274"/>
                  </a:lnTo>
                  <a:lnTo>
                    <a:pt x="264" y="274"/>
                  </a:lnTo>
                  <a:lnTo>
                    <a:pt x="266" y="278"/>
                  </a:lnTo>
                  <a:lnTo>
                    <a:pt x="268" y="288"/>
                  </a:lnTo>
                  <a:lnTo>
                    <a:pt x="268" y="324"/>
                  </a:lnTo>
                  <a:lnTo>
                    <a:pt x="270" y="328"/>
                  </a:lnTo>
                  <a:lnTo>
                    <a:pt x="274" y="330"/>
                  </a:lnTo>
                  <a:lnTo>
                    <a:pt x="276" y="330"/>
                  </a:lnTo>
                  <a:lnTo>
                    <a:pt x="282" y="330"/>
                  </a:lnTo>
                  <a:lnTo>
                    <a:pt x="288" y="332"/>
                  </a:lnTo>
                  <a:lnTo>
                    <a:pt x="290" y="334"/>
                  </a:lnTo>
                  <a:lnTo>
                    <a:pt x="294" y="338"/>
                  </a:lnTo>
                  <a:lnTo>
                    <a:pt x="298" y="344"/>
                  </a:lnTo>
                  <a:lnTo>
                    <a:pt x="300" y="364"/>
                  </a:lnTo>
                  <a:lnTo>
                    <a:pt x="318" y="328"/>
                  </a:lnTo>
                  <a:lnTo>
                    <a:pt x="322" y="314"/>
                  </a:lnTo>
                  <a:lnTo>
                    <a:pt x="326" y="304"/>
                  </a:lnTo>
                  <a:lnTo>
                    <a:pt x="332" y="296"/>
                  </a:lnTo>
                  <a:lnTo>
                    <a:pt x="338" y="294"/>
                  </a:lnTo>
                  <a:lnTo>
                    <a:pt x="344" y="294"/>
                  </a:lnTo>
                  <a:lnTo>
                    <a:pt x="352" y="294"/>
                  </a:lnTo>
                  <a:lnTo>
                    <a:pt x="372" y="304"/>
                  </a:lnTo>
                  <a:lnTo>
                    <a:pt x="424" y="308"/>
                  </a:lnTo>
                  <a:lnTo>
                    <a:pt x="424" y="296"/>
                  </a:lnTo>
                  <a:lnTo>
                    <a:pt x="400" y="272"/>
                  </a:lnTo>
                  <a:lnTo>
                    <a:pt x="388" y="264"/>
                  </a:lnTo>
                  <a:lnTo>
                    <a:pt x="386" y="262"/>
                  </a:lnTo>
                  <a:lnTo>
                    <a:pt x="386" y="258"/>
                  </a:lnTo>
                  <a:lnTo>
                    <a:pt x="404" y="260"/>
                  </a:lnTo>
                  <a:lnTo>
                    <a:pt x="412" y="260"/>
                  </a:lnTo>
                  <a:lnTo>
                    <a:pt x="418" y="260"/>
                  </a:lnTo>
                  <a:lnTo>
                    <a:pt x="424" y="260"/>
                  </a:lnTo>
                  <a:lnTo>
                    <a:pt x="430" y="256"/>
                  </a:lnTo>
                  <a:lnTo>
                    <a:pt x="436" y="252"/>
                  </a:lnTo>
                  <a:lnTo>
                    <a:pt x="442" y="246"/>
                  </a:lnTo>
                  <a:lnTo>
                    <a:pt x="452" y="228"/>
                  </a:lnTo>
                  <a:lnTo>
                    <a:pt x="454" y="228"/>
                  </a:lnTo>
                  <a:lnTo>
                    <a:pt x="472" y="212"/>
                  </a:lnTo>
                  <a:lnTo>
                    <a:pt x="474" y="174"/>
                  </a:lnTo>
                  <a:lnTo>
                    <a:pt x="474" y="170"/>
                  </a:lnTo>
                  <a:lnTo>
                    <a:pt x="476" y="170"/>
                  </a:lnTo>
                  <a:lnTo>
                    <a:pt x="478" y="170"/>
                  </a:lnTo>
                  <a:lnTo>
                    <a:pt x="492" y="168"/>
                  </a:lnTo>
                  <a:lnTo>
                    <a:pt x="494" y="168"/>
                  </a:lnTo>
                  <a:lnTo>
                    <a:pt x="496" y="168"/>
                  </a:lnTo>
                  <a:lnTo>
                    <a:pt x="524" y="198"/>
                  </a:lnTo>
                  <a:lnTo>
                    <a:pt x="532" y="196"/>
                  </a:lnTo>
                  <a:lnTo>
                    <a:pt x="532" y="190"/>
                  </a:lnTo>
                  <a:lnTo>
                    <a:pt x="518" y="176"/>
                  </a:lnTo>
                  <a:lnTo>
                    <a:pt x="516" y="174"/>
                  </a:lnTo>
                  <a:lnTo>
                    <a:pt x="514" y="172"/>
                  </a:lnTo>
                  <a:lnTo>
                    <a:pt x="536" y="158"/>
                  </a:lnTo>
                  <a:lnTo>
                    <a:pt x="536" y="124"/>
                  </a:lnTo>
                  <a:lnTo>
                    <a:pt x="526" y="126"/>
                  </a:lnTo>
                  <a:lnTo>
                    <a:pt x="524" y="126"/>
                  </a:lnTo>
                  <a:lnTo>
                    <a:pt x="512" y="120"/>
                  </a:lnTo>
                  <a:lnTo>
                    <a:pt x="504" y="118"/>
                  </a:lnTo>
                  <a:lnTo>
                    <a:pt x="492" y="110"/>
                  </a:lnTo>
                  <a:lnTo>
                    <a:pt x="486" y="106"/>
                  </a:lnTo>
                  <a:lnTo>
                    <a:pt x="484" y="102"/>
                  </a:lnTo>
                  <a:lnTo>
                    <a:pt x="484" y="104"/>
                  </a:lnTo>
                  <a:lnTo>
                    <a:pt x="482" y="108"/>
                  </a:lnTo>
                  <a:lnTo>
                    <a:pt x="480" y="108"/>
                  </a:lnTo>
                  <a:lnTo>
                    <a:pt x="476" y="110"/>
                  </a:lnTo>
                  <a:lnTo>
                    <a:pt x="470" y="112"/>
                  </a:lnTo>
                  <a:lnTo>
                    <a:pt x="468" y="112"/>
                  </a:lnTo>
                  <a:lnTo>
                    <a:pt x="468" y="110"/>
                  </a:lnTo>
                  <a:lnTo>
                    <a:pt x="456" y="102"/>
                  </a:lnTo>
                  <a:lnTo>
                    <a:pt x="446" y="110"/>
                  </a:lnTo>
                  <a:lnTo>
                    <a:pt x="440" y="116"/>
                  </a:lnTo>
                  <a:lnTo>
                    <a:pt x="438" y="120"/>
                  </a:lnTo>
                  <a:lnTo>
                    <a:pt x="444" y="132"/>
                  </a:lnTo>
                  <a:lnTo>
                    <a:pt x="446" y="136"/>
                  </a:lnTo>
                  <a:lnTo>
                    <a:pt x="444" y="138"/>
                  </a:lnTo>
                  <a:lnTo>
                    <a:pt x="440" y="142"/>
                  </a:lnTo>
                  <a:lnTo>
                    <a:pt x="434" y="144"/>
                  </a:lnTo>
                  <a:lnTo>
                    <a:pt x="428" y="146"/>
                  </a:lnTo>
                  <a:lnTo>
                    <a:pt x="422" y="148"/>
                  </a:lnTo>
                  <a:lnTo>
                    <a:pt x="418" y="146"/>
                  </a:lnTo>
                  <a:lnTo>
                    <a:pt x="416" y="144"/>
                  </a:lnTo>
                  <a:lnTo>
                    <a:pt x="414" y="140"/>
                  </a:lnTo>
                  <a:lnTo>
                    <a:pt x="392" y="120"/>
                  </a:lnTo>
                  <a:lnTo>
                    <a:pt x="382" y="114"/>
                  </a:lnTo>
                  <a:lnTo>
                    <a:pt x="376" y="108"/>
                  </a:lnTo>
                  <a:lnTo>
                    <a:pt x="374" y="104"/>
                  </a:lnTo>
                  <a:lnTo>
                    <a:pt x="374" y="100"/>
                  </a:lnTo>
                  <a:lnTo>
                    <a:pt x="372" y="92"/>
                  </a:lnTo>
                  <a:lnTo>
                    <a:pt x="370" y="86"/>
                  </a:lnTo>
                  <a:lnTo>
                    <a:pt x="366" y="88"/>
                  </a:lnTo>
                  <a:lnTo>
                    <a:pt x="364" y="90"/>
                  </a:lnTo>
                  <a:lnTo>
                    <a:pt x="366" y="94"/>
                  </a:lnTo>
                  <a:lnTo>
                    <a:pt x="368" y="98"/>
                  </a:lnTo>
                  <a:lnTo>
                    <a:pt x="368" y="100"/>
                  </a:lnTo>
                  <a:lnTo>
                    <a:pt x="370" y="100"/>
                  </a:lnTo>
                  <a:lnTo>
                    <a:pt x="368" y="102"/>
                  </a:lnTo>
                  <a:lnTo>
                    <a:pt x="358" y="120"/>
                  </a:lnTo>
                  <a:lnTo>
                    <a:pt x="340" y="116"/>
                  </a:lnTo>
                  <a:lnTo>
                    <a:pt x="336" y="114"/>
                  </a:lnTo>
                  <a:lnTo>
                    <a:pt x="336" y="112"/>
                  </a:lnTo>
                  <a:lnTo>
                    <a:pt x="336" y="106"/>
                  </a:lnTo>
                  <a:lnTo>
                    <a:pt x="336" y="100"/>
                  </a:lnTo>
                  <a:lnTo>
                    <a:pt x="332" y="94"/>
                  </a:lnTo>
                  <a:lnTo>
                    <a:pt x="318" y="84"/>
                  </a:lnTo>
                  <a:lnTo>
                    <a:pt x="316" y="82"/>
                  </a:lnTo>
                  <a:lnTo>
                    <a:pt x="314" y="84"/>
                  </a:lnTo>
                  <a:lnTo>
                    <a:pt x="312" y="86"/>
                  </a:lnTo>
                  <a:lnTo>
                    <a:pt x="298" y="84"/>
                  </a:lnTo>
                  <a:lnTo>
                    <a:pt x="292" y="82"/>
                  </a:lnTo>
                  <a:lnTo>
                    <a:pt x="288" y="80"/>
                  </a:lnTo>
                  <a:lnTo>
                    <a:pt x="288" y="76"/>
                  </a:lnTo>
                  <a:lnTo>
                    <a:pt x="288" y="70"/>
                  </a:lnTo>
                  <a:lnTo>
                    <a:pt x="290" y="68"/>
                  </a:lnTo>
                  <a:lnTo>
                    <a:pt x="284" y="56"/>
                  </a:lnTo>
                  <a:lnTo>
                    <a:pt x="256" y="58"/>
                  </a:lnTo>
                  <a:lnTo>
                    <a:pt x="256" y="64"/>
                  </a:lnTo>
                  <a:lnTo>
                    <a:pt x="254" y="68"/>
                  </a:lnTo>
                  <a:lnTo>
                    <a:pt x="252" y="70"/>
                  </a:lnTo>
                  <a:lnTo>
                    <a:pt x="248" y="72"/>
                  </a:lnTo>
                  <a:lnTo>
                    <a:pt x="240" y="72"/>
                  </a:lnTo>
                  <a:lnTo>
                    <a:pt x="234" y="68"/>
                  </a:lnTo>
                  <a:lnTo>
                    <a:pt x="234" y="66"/>
                  </a:lnTo>
                  <a:lnTo>
                    <a:pt x="226" y="56"/>
                  </a:lnTo>
                  <a:lnTo>
                    <a:pt x="224" y="48"/>
                  </a:lnTo>
                  <a:lnTo>
                    <a:pt x="220" y="40"/>
                  </a:lnTo>
                  <a:lnTo>
                    <a:pt x="212" y="46"/>
                  </a:lnTo>
                  <a:lnTo>
                    <a:pt x="202" y="50"/>
                  </a:lnTo>
                  <a:lnTo>
                    <a:pt x="200" y="50"/>
                  </a:lnTo>
                  <a:lnTo>
                    <a:pt x="196" y="48"/>
                  </a:lnTo>
                  <a:lnTo>
                    <a:pt x="194" y="46"/>
                  </a:lnTo>
                  <a:lnTo>
                    <a:pt x="186" y="48"/>
                  </a:lnTo>
                  <a:lnTo>
                    <a:pt x="164" y="54"/>
                  </a:lnTo>
                  <a:lnTo>
                    <a:pt x="158" y="58"/>
                  </a:lnTo>
                  <a:lnTo>
                    <a:pt x="152" y="58"/>
                  </a:lnTo>
                  <a:lnTo>
                    <a:pt x="150" y="58"/>
                  </a:lnTo>
                  <a:lnTo>
                    <a:pt x="140" y="56"/>
                  </a:lnTo>
                  <a:lnTo>
                    <a:pt x="134" y="52"/>
                  </a:lnTo>
                  <a:lnTo>
                    <a:pt x="120" y="42"/>
                  </a:lnTo>
                  <a:lnTo>
                    <a:pt x="104" y="18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3" name="Freeform 28"/>
            <p:cNvSpPr/>
            <p:nvPr/>
          </p:nvSpPr>
          <p:spPr bwMode="auto">
            <a:xfrm>
              <a:off x="4547245" y="0"/>
              <a:ext cx="1285402" cy="1167245"/>
            </a:xfrm>
            <a:custGeom>
              <a:gdLst>
                <a:gd fmla="*/ 2147483646 w 718" name="T0"/>
                <a:gd fmla="*/ 2147483646 h 652" name="T1"/>
                <a:gd fmla="*/ 2147483646 w 718" name="T2"/>
                <a:gd fmla="*/ 2147483646 h 652" name="T3"/>
                <a:gd fmla="*/ 2147483646 w 718" name="T4"/>
                <a:gd fmla="*/ 2147483646 h 652" name="T5"/>
                <a:gd fmla="*/ 2147483646 w 718" name="T6"/>
                <a:gd fmla="*/ 2147483646 h 652" name="T7"/>
                <a:gd fmla="*/ 2147483646 w 718" name="T8"/>
                <a:gd fmla="*/ 2147483646 h 652" name="T9"/>
                <a:gd fmla="*/ 2147483646 w 718" name="T10"/>
                <a:gd fmla="*/ 2147483646 h 652" name="T11"/>
                <a:gd fmla="*/ 2147483646 w 718" name="T12"/>
                <a:gd fmla="*/ 2147483646 h 652" name="T13"/>
                <a:gd fmla="*/ 2147483646 w 718" name="T14"/>
                <a:gd fmla="*/ 2147483646 h 652" name="T15"/>
                <a:gd fmla="*/ 2147483646 w 718" name="T16"/>
                <a:gd fmla="*/ 2147483646 h 652" name="T17"/>
                <a:gd fmla="*/ 2147483646 w 718" name="T18"/>
                <a:gd fmla="*/ 2147483646 h 652" name="T19"/>
                <a:gd fmla="*/ 2147483646 w 718" name="T20"/>
                <a:gd fmla="*/ 2147483646 h 652" name="T21"/>
                <a:gd fmla="*/ 2147483646 w 718" name="T22"/>
                <a:gd fmla="*/ 2147483646 h 652" name="T23"/>
                <a:gd fmla="*/ 2147483646 w 718" name="T24"/>
                <a:gd fmla="*/ 2147483646 h 652" name="T25"/>
                <a:gd fmla="*/ 2147483646 w 718" name="T26"/>
                <a:gd fmla="*/ 2147483646 h 652" name="T27"/>
                <a:gd fmla="*/ 2147483646 w 718" name="T28"/>
                <a:gd fmla="*/ 2147483646 h 652" name="T29"/>
                <a:gd fmla="*/ 0 w 718" name="T30"/>
                <a:gd fmla="*/ 2147483646 h 652" name="T31"/>
                <a:gd fmla="*/ 2147483646 w 718" name="T32"/>
                <a:gd fmla="*/ 2147483646 h 652" name="T33"/>
                <a:gd fmla="*/ 2147483646 w 718" name="T34"/>
                <a:gd fmla="*/ 2147483646 h 652" name="T35"/>
                <a:gd fmla="*/ 2147483646 w 718" name="T36"/>
                <a:gd fmla="*/ 2147483646 h 652" name="T37"/>
                <a:gd fmla="*/ 2147483646 w 718" name="T38"/>
                <a:gd fmla="*/ 2147483646 h 652" name="T39"/>
                <a:gd fmla="*/ 2147483646 w 718" name="T40"/>
                <a:gd fmla="*/ 2147483646 h 652" name="T41"/>
                <a:gd fmla="*/ 2147483646 w 718" name="T42"/>
                <a:gd fmla="*/ 2147483646 h 652" name="T43"/>
                <a:gd fmla="*/ 2147483646 w 718" name="T44"/>
                <a:gd fmla="*/ 2147483646 h 652" name="T45"/>
                <a:gd fmla="*/ 2147483646 w 718" name="T46"/>
                <a:gd fmla="*/ 2147483646 h 652" name="T47"/>
                <a:gd fmla="*/ 2147483646 w 718" name="T48"/>
                <a:gd fmla="*/ 2147483646 h 652" name="T49"/>
                <a:gd fmla="*/ 2147483646 w 718" name="T50"/>
                <a:gd fmla="*/ 2147483646 h 652" name="T51"/>
                <a:gd fmla="*/ 2147483646 w 718" name="T52"/>
                <a:gd fmla="*/ 2147483646 h 652" name="T53"/>
                <a:gd fmla="*/ 2147483646 w 718" name="T54"/>
                <a:gd fmla="*/ 2147483646 h 652" name="T55"/>
                <a:gd fmla="*/ 2147483646 w 718" name="T56"/>
                <a:gd fmla="*/ 2147483646 h 652" name="T57"/>
                <a:gd fmla="*/ 2147483646 w 718" name="T58"/>
                <a:gd fmla="*/ 2147483646 h 652" name="T59"/>
                <a:gd fmla="*/ 2147483646 w 718" name="T60"/>
                <a:gd fmla="*/ 2147483646 h 652" name="T61"/>
                <a:gd fmla="*/ 2147483646 w 718" name="T62"/>
                <a:gd fmla="*/ 2147483646 h 652" name="T63"/>
                <a:gd fmla="*/ 2147483646 w 718" name="T64"/>
                <a:gd fmla="*/ 2147483646 h 652" name="T65"/>
                <a:gd fmla="*/ 2147483646 w 718" name="T66"/>
                <a:gd fmla="*/ 2147483646 h 652" name="T67"/>
                <a:gd fmla="*/ 2147483646 w 718" name="T68"/>
                <a:gd fmla="*/ 2147483646 h 652" name="T69"/>
                <a:gd fmla="*/ 2147483646 w 718" name="T70"/>
                <a:gd fmla="*/ 2147483646 h 652" name="T71"/>
                <a:gd fmla="*/ 2147483646 w 718" name="T72"/>
                <a:gd fmla="*/ 2147483646 h 652" name="T73"/>
                <a:gd fmla="*/ 2147483646 w 718" name="T74"/>
                <a:gd fmla="*/ 2147483646 h 652" name="T75"/>
                <a:gd fmla="*/ 2147483646 w 718" name="T76"/>
                <a:gd fmla="*/ 2147483646 h 652" name="T77"/>
                <a:gd fmla="*/ 2147483646 w 718" name="T78"/>
                <a:gd fmla="*/ 2147483646 h 652" name="T79"/>
                <a:gd fmla="*/ 2147483646 w 718" name="T80"/>
                <a:gd fmla="*/ 2147483646 h 652" name="T81"/>
                <a:gd fmla="*/ 2147483646 w 718" name="T82"/>
                <a:gd fmla="*/ 2147483646 h 652" name="T83"/>
                <a:gd fmla="*/ 2147483646 w 718" name="T84"/>
                <a:gd fmla="*/ 2147483646 h 652" name="T85"/>
                <a:gd fmla="*/ 2147483646 w 718" name="T86"/>
                <a:gd fmla="*/ 2147483646 h 652" name="T87"/>
                <a:gd fmla="*/ 2147483646 w 718" name="T88"/>
                <a:gd fmla="*/ 2147483646 h 652" name="T89"/>
                <a:gd fmla="*/ 2147483646 w 718" name="T90"/>
                <a:gd fmla="*/ 2147483646 h 652" name="T91"/>
                <a:gd fmla="*/ 2147483646 w 718" name="T92"/>
                <a:gd fmla="*/ 2147483646 h 652" name="T93"/>
                <a:gd fmla="*/ 2147483646 w 718" name="T94"/>
                <a:gd fmla="*/ 2147483646 h 652" name="T95"/>
                <a:gd fmla="*/ 2147483646 w 718" name="T96"/>
                <a:gd fmla="*/ 2147483646 h 652" name="T97"/>
                <a:gd fmla="*/ 2147483646 w 718" name="T98"/>
                <a:gd fmla="*/ 2147483646 h 652" name="T99"/>
                <a:gd fmla="*/ 2147483646 w 718" name="T100"/>
                <a:gd fmla="*/ 2147483646 h 652" name="T101"/>
                <a:gd fmla="*/ 2147483646 w 718" name="T102"/>
                <a:gd fmla="*/ 2147483646 h 652" name="T103"/>
                <a:gd fmla="*/ 2147483646 w 718" name="T104"/>
                <a:gd fmla="*/ 2147483646 h 652" name="T105"/>
                <a:gd fmla="*/ 2147483646 w 718" name="T106"/>
                <a:gd fmla="*/ 2147483646 h 652" name="T107"/>
                <a:gd fmla="*/ 2147483646 w 718" name="T108"/>
                <a:gd fmla="*/ 2147483646 h 652" name="T109"/>
                <a:gd fmla="*/ 2147483646 w 718" name="T110"/>
                <a:gd fmla="*/ 2147483646 h 652" name="T111"/>
                <a:gd fmla="*/ 2147483646 w 718" name="T112"/>
                <a:gd fmla="*/ 2147483646 h 652" name="T113"/>
                <a:gd fmla="*/ 2147483646 w 718" name="T114"/>
                <a:gd fmla="*/ 2147483646 h 652" name="T115"/>
                <a:gd fmla="*/ 2147483646 w 718" name="T116"/>
                <a:gd fmla="*/ 2147483646 h 652" name="T117"/>
                <a:gd fmla="*/ 2147483646 w 718" name="T118"/>
                <a:gd fmla="*/ 2147483646 h 652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652" w="718">
                  <a:moveTo>
                    <a:pt x="716" y="382"/>
                  </a:moveTo>
                  <a:lnTo>
                    <a:pt x="704" y="302"/>
                  </a:lnTo>
                  <a:lnTo>
                    <a:pt x="706" y="302"/>
                  </a:lnTo>
                  <a:lnTo>
                    <a:pt x="712" y="290"/>
                  </a:lnTo>
                  <a:lnTo>
                    <a:pt x="714" y="284"/>
                  </a:lnTo>
                  <a:lnTo>
                    <a:pt x="714" y="280"/>
                  </a:lnTo>
                  <a:lnTo>
                    <a:pt x="710" y="274"/>
                  </a:lnTo>
                  <a:lnTo>
                    <a:pt x="704" y="270"/>
                  </a:lnTo>
                  <a:lnTo>
                    <a:pt x="700" y="260"/>
                  </a:lnTo>
                  <a:lnTo>
                    <a:pt x="700" y="250"/>
                  </a:lnTo>
                  <a:lnTo>
                    <a:pt x="700" y="234"/>
                  </a:lnTo>
                  <a:lnTo>
                    <a:pt x="692" y="234"/>
                  </a:lnTo>
                  <a:lnTo>
                    <a:pt x="684" y="236"/>
                  </a:lnTo>
                  <a:lnTo>
                    <a:pt x="674" y="240"/>
                  </a:lnTo>
                  <a:lnTo>
                    <a:pt x="666" y="248"/>
                  </a:lnTo>
                  <a:lnTo>
                    <a:pt x="662" y="254"/>
                  </a:lnTo>
                  <a:lnTo>
                    <a:pt x="660" y="262"/>
                  </a:lnTo>
                  <a:lnTo>
                    <a:pt x="652" y="268"/>
                  </a:lnTo>
                  <a:lnTo>
                    <a:pt x="644" y="272"/>
                  </a:lnTo>
                  <a:lnTo>
                    <a:pt x="632" y="276"/>
                  </a:lnTo>
                  <a:lnTo>
                    <a:pt x="628" y="302"/>
                  </a:lnTo>
                  <a:lnTo>
                    <a:pt x="626" y="302"/>
                  </a:lnTo>
                  <a:lnTo>
                    <a:pt x="618" y="318"/>
                  </a:lnTo>
                  <a:lnTo>
                    <a:pt x="618" y="320"/>
                  </a:lnTo>
                  <a:lnTo>
                    <a:pt x="616" y="320"/>
                  </a:lnTo>
                  <a:lnTo>
                    <a:pt x="536" y="334"/>
                  </a:lnTo>
                  <a:lnTo>
                    <a:pt x="534" y="334"/>
                  </a:lnTo>
                  <a:lnTo>
                    <a:pt x="510" y="308"/>
                  </a:lnTo>
                  <a:lnTo>
                    <a:pt x="518" y="302"/>
                  </a:lnTo>
                  <a:lnTo>
                    <a:pt x="508" y="290"/>
                  </a:lnTo>
                  <a:lnTo>
                    <a:pt x="498" y="282"/>
                  </a:lnTo>
                  <a:lnTo>
                    <a:pt x="496" y="280"/>
                  </a:lnTo>
                  <a:lnTo>
                    <a:pt x="496" y="278"/>
                  </a:lnTo>
                  <a:lnTo>
                    <a:pt x="492" y="258"/>
                  </a:lnTo>
                  <a:lnTo>
                    <a:pt x="470" y="258"/>
                  </a:lnTo>
                  <a:lnTo>
                    <a:pt x="452" y="246"/>
                  </a:lnTo>
                  <a:lnTo>
                    <a:pt x="388" y="236"/>
                  </a:lnTo>
                  <a:lnTo>
                    <a:pt x="336" y="234"/>
                  </a:lnTo>
                  <a:lnTo>
                    <a:pt x="334" y="234"/>
                  </a:lnTo>
                  <a:lnTo>
                    <a:pt x="332" y="234"/>
                  </a:lnTo>
                  <a:lnTo>
                    <a:pt x="330" y="232"/>
                  </a:lnTo>
                  <a:lnTo>
                    <a:pt x="298" y="164"/>
                  </a:lnTo>
                  <a:lnTo>
                    <a:pt x="286" y="146"/>
                  </a:lnTo>
                  <a:lnTo>
                    <a:pt x="258" y="110"/>
                  </a:lnTo>
                  <a:lnTo>
                    <a:pt x="230" y="76"/>
                  </a:lnTo>
                  <a:lnTo>
                    <a:pt x="216" y="62"/>
                  </a:lnTo>
                  <a:lnTo>
                    <a:pt x="170" y="18"/>
                  </a:lnTo>
                  <a:lnTo>
                    <a:pt x="164" y="14"/>
                  </a:lnTo>
                  <a:lnTo>
                    <a:pt x="108" y="12"/>
                  </a:lnTo>
                  <a:lnTo>
                    <a:pt x="106" y="12"/>
                  </a:lnTo>
                  <a:lnTo>
                    <a:pt x="106" y="10"/>
                  </a:lnTo>
                  <a:lnTo>
                    <a:pt x="94" y="6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70" y="0"/>
                  </a:lnTo>
                  <a:lnTo>
                    <a:pt x="54" y="4"/>
                  </a:lnTo>
                  <a:lnTo>
                    <a:pt x="34" y="12"/>
                  </a:lnTo>
                  <a:lnTo>
                    <a:pt x="8" y="24"/>
                  </a:lnTo>
                  <a:lnTo>
                    <a:pt x="6" y="26"/>
                  </a:lnTo>
                  <a:lnTo>
                    <a:pt x="8" y="36"/>
                  </a:lnTo>
                  <a:lnTo>
                    <a:pt x="8" y="38"/>
                  </a:lnTo>
                  <a:lnTo>
                    <a:pt x="2" y="52"/>
                  </a:lnTo>
                  <a:lnTo>
                    <a:pt x="0" y="52"/>
                  </a:lnTo>
                  <a:lnTo>
                    <a:pt x="0" y="62"/>
                  </a:lnTo>
                  <a:lnTo>
                    <a:pt x="0" y="72"/>
                  </a:lnTo>
                  <a:lnTo>
                    <a:pt x="4" y="82"/>
                  </a:lnTo>
                  <a:lnTo>
                    <a:pt x="10" y="86"/>
                  </a:lnTo>
                  <a:lnTo>
                    <a:pt x="22" y="86"/>
                  </a:lnTo>
                  <a:lnTo>
                    <a:pt x="32" y="88"/>
                  </a:lnTo>
                  <a:lnTo>
                    <a:pt x="36" y="86"/>
                  </a:lnTo>
                  <a:lnTo>
                    <a:pt x="38" y="76"/>
                  </a:lnTo>
                  <a:lnTo>
                    <a:pt x="42" y="70"/>
                  </a:lnTo>
                  <a:lnTo>
                    <a:pt x="50" y="70"/>
                  </a:lnTo>
                  <a:lnTo>
                    <a:pt x="78" y="78"/>
                  </a:lnTo>
                  <a:lnTo>
                    <a:pt x="84" y="80"/>
                  </a:lnTo>
                  <a:lnTo>
                    <a:pt x="74" y="94"/>
                  </a:lnTo>
                  <a:lnTo>
                    <a:pt x="74" y="114"/>
                  </a:lnTo>
                  <a:lnTo>
                    <a:pt x="76" y="118"/>
                  </a:lnTo>
                  <a:lnTo>
                    <a:pt x="80" y="124"/>
                  </a:lnTo>
                  <a:lnTo>
                    <a:pt x="96" y="140"/>
                  </a:lnTo>
                  <a:lnTo>
                    <a:pt x="108" y="148"/>
                  </a:lnTo>
                  <a:lnTo>
                    <a:pt x="116" y="150"/>
                  </a:lnTo>
                  <a:lnTo>
                    <a:pt x="120" y="150"/>
                  </a:lnTo>
                  <a:lnTo>
                    <a:pt x="124" y="148"/>
                  </a:lnTo>
                  <a:lnTo>
                    <a:pt x="138" y="134"/>
                  </a:lnTo>
                  <a:lnTo>
                    <a:pt x="148" y="128"/>
                  </a:lnTo>
                  <a:lnTo>
                    <a:pt x="170" y="124"/>
                  </a:lnTo>
                  <a:lnTo>
                    <a:pt x="176" y="110"/>
                  </a:lnTo>
                  <a:lnTo>
                    <a:pt x="194" y="100"/>
                  </a:lnTo>
                  <a:lnTo>
                    <a:pt x="212" y="110"/>
                  </a:lnTo>
                  <a:lnTo>
                    <a:pt x="214" y="110"/>
                  </a:lnTo>
                  <a:lnTo>
                    <a:pt x="230" y="138"/>
                  </a:lnTo>
                  <a:lnTo>
                    <a:pt x="236" y="156"/>
                  </a:lnTo>
                  <a:lnTo>
                    <a:pt x="236" y="158"/>
                  </a:lnTo>
                  <a:lnTo>
                    <a:pt x="232" y="182"/>
                  </a:lnTo>
                  <a:lnTo>
                    <a:pt x="238" y="196"/>
                  </a:lnTo>
                  <a:lnTo>
                    <a:pt x="238" y="198"/>
                  </a:lnTo>
                  <a:lnTo>
                    <a:pt x="234" y="216"/>
                  </a:lnTo>
                  <a:lnTo>
                    <a:pt x="234" y="232"/>
                  </a:lnTo>
                  <a:lnTo>
                    <a:pt x="240" y="250"/>
                  </a:lnTo>
                  <a:lnTo>
                    <a:pt x="242" y="258"/>
                  </a:lnTo>
                  <a:lnTo>
                    <a:pt x="240" y="272"/>
                  </a:lnTo>
                  <a:lnTo>
                    <a:pt x="240" y="274"/>
                  </a:lnTo>
                  <a:lnTo>
                    <a:pt x="232" y="284"/>
                  </a:lnTo>
                  <a:lnTo>
                    <a:pt x="232" y="286"/>
                  </a:lnTo>
                  <a:lnTo>
                    <a:pt x="224" y="294"/>
                  </a:lnTo>
                  <a:lnTo>
                    <a:pt x="222" y="312"/>
                  </a:lnTo>
                  <a:lnTo>
                    <a:pt x="228" y="330"/>
                  </a:lnTo>
                  <a:lnTo>
                    <a:pt x="228" y="332"/>
                  </a:lnTo>
                  <a:lnTo>
                    <a:pt x="222" y="360"/>
                  </a:lnTo>
                  <a:lnTo>
                    <a:pt x="218" y="364"/>
                  </a:lnTo>
                  <a:lnTo>
                    <a:pt x="214" y="366"/>
                  </a:lnTo>
                  <a:lnTo>
                    <a:pt x="206" y="364"/>
                  </a:lnTo>
                  <a:lnTo>
                    <a:pt x="198" y="356"/>
                  </a:lnTo>
                  <a:lnTo>
                    <a:pt x="190" y="358"/>
                  </a:lnTo>
                  <a:lnTo>
                    <a:pt x="180" y="370"/>
                  </a:lnTo>
                  <a:lnTo>
                    <a:pt x="168" y="402"/>
                  </a:lnTo>
                  <a:lnTo>
                    <a:pt x="168" y="404"/>
                  </a:lnTo>
                  <a:lnTo>
                    <a:pt x="156" y="414"/>
                  </a:lnTo>
                  <a:lnTo>
                    <a:pt x="154" y="414"/>
                  </a:lnTo>
                  <a:lnTo>
                    <a:pt x="148" y="414"/>
                  </a:lnTo>
                  <a:lnTo>
                    <a:pt x="136" y="434"/>
                  </a:lnTo>
                  <a:lnTo>
                    <a:pt x="142" y="446"/>
                  </a:lnTo>
                  <a:lnTo>
                    <a:pt x="144" y="446"/>
                  </a:lnTo>
                  <a:lnTo>
                    <a:pt x="160" y="466"/>
                  </a:lnTo>
                  <a:lnTo>
                    <a:pt x="160" y="468"/>
                  </a:lnTo>
                  <a:lnTo>
                    <a:pt x="160" y="474"/>
                  </a:lnTo>
                  <a:lnTo>
                    <a:pt x="178" y="476"/>
                  </a:lnTo>
                  <a:lnTo>
                    <a:pt x="180" y="492"/>
                  </a:lnTo>
                  <a:lnTo>
                    <a:pt x="180" y="494"/>
                  </a:lnTo>
                  <a:lnTo>
                    <a:pt x="182" y="512"/>
                  </a:lnTo>
                  <a:lnTo>
                    <a:pt x="188" y="516"/>
                  </a:lnTo>
                  <a:lnTo>
                    <a:pt x="204" y="512"/>
                  </a:lnTo>
                  <a:lnTo>
                    <a:pt x="218" y="502"/>
                  </a:lnTo>
                  <a:lnTo>
                    <a:pt x="222" y="502"/>
                  </a:lnTo>
                  <a:lnTo>
                    <a:pt x="226" y="528"/>
                  </a:lnTo>
                  <a:lnTo>
                    <a:pt x="234" y="538"/>
                  </a:lnTo>
                  <a:lnTo>
                    <a:pt x="236" y="540"/>
                  </a:lnTo>
                  <a:lnTo>
                    <a:pt x="242" y="550"/>
                  </a:lnTo>
                  <a:lnTo>
                    <a:pt x="254" y="560"/>
                  </a:lnTo>
                  <a:lnTo>
                    <a:pt x="258" y="562"/>
                  </a:lnTo>
                  <a:lnTo>
                    <a:pt x="262" y="562"/>
                  </a:lnTo>
                  <a:lnTo>
                    <a:pt x="266" y="564"/>
                  </a:lnTo>
                  <a:lnTo>
                    <a:pt x="274" y="560"/>
                  </a:lnTo>
                  <a:lnTo>
                    <a:pt x="282" y="558"/>
                  </a:lnTo>
                  <a:lnTo>
                    <a:pt x="292" y="554"/>
                  </a:lnTo>
                  <a:lnTo>
                    <a:pt x="296" y="552"/>
                  </a:lnTo>
                  <a:lnTo>
                    <a:pt x="308" y="552"/>
                  </a:lnTo>
                  <a:lnTo>
                    <a:pt x="312" y="552"/>
                  </a:lnTo>
                  <a:lnTo>
                    <a:pt x="316" y="554"/>
                  </a:lnTo>
                  <a:lnTo>
                    <a:pt x="332" y="544"/>
                  </a:lnTo>
                  <a:lnTo>
                    <a:pt x="334" y="544"/>
                  </a:lnTo>
                  <a:lnTo>
                    <a:pt x="334" y="546"/>
                  </a:lnTo>
                  <a:lnTo>
                    <a:pt x="336" y="544"/>
                  </a:lnTo>
                  <a:lnTo>
                    <a:pt x="338" y="546"/>
                  </a:lnTo>
                  <a:lnTo>
                    <a:pt x="344" y="556"/>
                  </a:lnTo>
                  <a:lnTo>
                    <a:pt x="346" y="562"/>
                  </a:lnTo>
                  <a:lnTo>
                    <a:pt x="354" y="574"/>
                  </a:lnTo>
                  <a:lnTo>
                    <a:pt x="360" y="576"/>
                  </a:lnTo>
                  <a:lnTo>
                    <a:pt x="362" y="576"/>
                  </a:lnTo>
                  <a:lnTo>
                    <a:pt x="360" y="574"/>
                  </a:lnTo>
                  <a:lnTo>
                    <a:pt x="360" y="570"/>
                  </a:lnTo>
                  <a:lnTo>
                    <a:pt x="360" y="566"/>
                  </a:lnTo>
                  <a:lnTo>
                    <a:pt x="364" y="564"/>
                  </a:lnTo>
                  <a:lnTo>
                    <a:pt x="370" y="562"/>
                  </a:lnTo>
                  <a:lnTo>
                    <a:pt x="398" y="562"/>
                  </a:lnTo>
                  <a:lnTo>
                    <a:pt x="400" y="562"/>
                  </a:lnTo>
                  <a:lnTo>
                    <a:pt x="402" y="562"/>
                  </a:lnTo>
                  <a:lnTo>
                    <a:pt x="412" y="580"/>
                  </a:lnTo>
                  <a:lnTo>
                    <a:pt x="410" y="588"/>
                  </a:lnTo>
                  <a:lnTo>
                    <a:pt x="422" y="590"/>
                  </a:lnTo>
                  <a:lnTo>
                    <a:pt x="422" y="588"/>
                  </a:lnTo>
                  <a:lnTo>
                    <a:pt x="422" y="586"/>
                  </a:lnTo>
                  <a:lnTo>
                    <a:pt x="426" y="584"/>
                  </a:lnTo>
                  <a:lnTo>
                    <a:pt x="454" y="602"/>
                  </a:lnTo>
                  <a:lnTo>
                    <a:pt x="456" y="608"/>
                  </a:lnTo>
                  <a:lnTo>
                    <a:pt x="458" y="612"/>
                  </a:lnTo>
                  <a:lnTo>
                    <a:pt x="458" y="624"/>
                  </a:lnTo>
                  <a:lnTo>
                    <a:pt x="468" y="626"/>
                  </a:lnTo>
                  <a:lnTo>
                    <a:pt x="474" y="616"/>
                  </a:lnTo>
                  <a:lnTo>
                    <a:pt x="470" y="608"/>
                  </a:lnTo>
                  <a:lnTo>
                    <a:pt x="470" y="602"/>
                  </a:lnTo>
                  <a:lnTo>
                    <a:pt x="472" y="598"/>
                  </a:lnTo>
                  <a:lnTo>
                    <a:pt x="474" y="596"/>
                  </a:lnTo>
                  <a:lnTo>
                    <a:pt x="478" y="594"/>
                  </a:lnTo>
                  <a:lnTo>
                    <a:pt x="478" y="592"/>
                  </a:lnTo>
                  <a:lnTo>
                    <a:pt x="480" y="590"/>
                  </a:lnTo>
                  <a:lnTo>
                    <a:pt x="486" y="590"/>
                  </a:lnTo>
                  <a:lnTo>
                    <a:pt x="490" y="594"/>
                  </a:lnTo>
                  <a:lnTo>
                    <a:pt x="492" y="598"/>
                  </a:lnTo>
                  <a:lnTo>
                    <a:pt x="496" y="614"/>
                  </a:lnTo>
                  <a:lnTo>
                    <a:pt x="496" y="616"/>
                  </a:lnTo>
                  <a:lnTo>
                    <a:pt x="498" y="618"/>
                  </a:lnTo>
                  <a:lnTo>
                    <a:pt x="502" y="622"/>
                  </a:lnTo>
                  <a:lnTo>
                    <a:pt x="510" y="626"/>
                  </a:lnTo>
                  <a:lnTo>
                    <a:pt x="512" y="626"/>
                  </a:lnTo>
                  <a:lnTo>
                    <a:pt x="538" y="652"/>
                  </a:lnTo>
                  <a:lnTo>
                    <a:pt x="550" y="648"/>
                  </a:lnTo>
                  <a:lnTo>
                    <a:pt x="548" y="644"/>
                  </a:lnTo>
                  <a:lnTo>
                    <a:pt x="544" y="638"/>
                  </a:lnTo>
                  <a:lnTo>
                    <a:pt x="544" y="634"/>
                  </a:lnTo>
                  <a:lnTo>
                    <a:pt x="544" y="630"/>
                  </a:lnTo>
                  <a:lnTo>
                    <a:pt x="546" y="626"/>
                  </a:lnTo>
                  <a:lnTo>
                    <a:pt x="556" y="618"/>
                  </a:lnTo>
                  <a:lnTo>
                    <a:pt x="570" y="606"/>
                  </a:lnTo>
                  <a:lnTo>
                    <a:pt x="586" y="616"/>
                  </a:lnTo>
                  <a:lnTo>
                    <a:pt x="588" y="616"/>
                  </a:lnTo>
                  <a:lnTo>
                    <a:pt x="592" y="598"/>
                  </a:lnTo>
                  <a:lnTo>
                    <a:pt x="592" y="596"/>
                  </a:lnTo>
                  <a:lnTo>
                    <a:pt x="594" y="594"/>
                  </a:lnTo>
                  <a:lnTo>
                    <a:pt x="608" y="596"/>
                  </a:lnTo>
                  <a:lnTo>
                    <a:pt x="610" y="600"/>
                  </a:lnTo>
                  <a:lnTo>
                    <a:pt x="612" y="606"/>
                  </a:lnTo>
                  <a:lnTo>
                    <a:pt x="610" y="610"/>
                  </a:lnTo>
                  <a:lnTo>
                    <a:pt x="606" y="616"/>
                  </a:lnTo>
                  <a:lnTo>
                    <a:pt x="610" y="618"/>
                  </a:lnTo>
                  <a:lnTo>
                    <a:pt x="620" y="622"/>
                  </a:lnTo>
                  <a:lnTo>
                    <a:pt x="628" y="626"/>
                  </a:lnTo>
                  <a:lnTo>
                    <a:pt x="630" y="626"/>
                  </a:lnTo>
                  <a:lnTo>
                    <a:pt x="640" y="630"/>
                  </a:lnTo>
                  <a:lnTo>
                    <a:pt x="648" y="630"/>
                  </a:lnTo>
                  <a:lnTo>
                    <a:pt x="636" y="572"/>
                  </a:lnTo>
                  <a:lnTo>
                    <a:pt x="630" y="568"/>
                  </a:lnTo>
                  <a:lnTo>
                    <a:pt x="624" y="562"/>
                  </a:lnTo>
                  <a:lnTo>
                    <a:pt x="614" y="546"/>
                  </a:lnTo>
                  <a:lnTo>
                    <a:pt x="610" y="538"/>
                  </a:lnTo>
                  <a:lnTo>
                    <a:pt x="612" y="528"/>
                  </a:lnTo>
                  <a:lnTo>
                    <a:pt x="616" y="518"/>
                  </a:lnTo>
                  <a:lnTo>
                    <a:pt x="624" y="506"/>
                  </a:lnTo>
                  <a:lnTo>
                    <a:pt x="636" y="494"/>
                  </a:lnTo>
                  <a:lnTo>
                    <a:pt x="650" y="482"/>
                  </a:lnTo>
                  <a:lnTo>
                    <a:pt x="662" y="482"/>
                  </a:lnTo>
                  <a:lnTo>
                    <a:pt x="672" y="486"/>
                  </a:lnTo>
                  <a:lnTo>
                    <a:pt x="692" y="486"/>
                  </a:lnTo>
                  <a:lnTo>
                    <a:pt x="698" y="482"/>
                  </a:lnTo>
                  <a:lnTo>
                    <a:pt x="704" y="476"/>
                  </a:lnTo>
                  <a:lnTo>
                    <a:pt x="714" y="452"/>
                  </a:lnTo>
                  <a:lnTo>
                    <a:pt x="718" y="442"/>
                  </a:lnTo>
                  <a:lnTo>
                    <a:pt x="718" y="426"/>
                  </a:lnTo>
                  <a:lnTo>
                    <a:pt x="716" y="382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4" name="Freeform 29"/>
            <p:cNvSpPr/>
            <p:nvPr/>
          </p:nvSpPr>
          <p:spPr bwMode="auto">
            <a:xfrm>
              <a:off x="4293029" y="2094597"/>
              <a:ext cx="776970" cy="486949"/>
            </a:xfrm>
            <a:custGeom>
              <a:gdLst>
                <a:gd fmla="*/ 2147483646 w 434" name="T0"/>
                <a:gd fmla="*/ 2147483646 h 272" name="T1"/>
                <a:gd fmla="*/ 2147483646 w 434" name="T2"/>
                <a:gd fmla="*/ 2147483646 h 272" name="T3"/>
                <a:gd fmla="*/ 2147483646 w 434" name="T4"/>
                <a:gd fmla="*/ 2147483646 h 272" name="T5"/>
                <a:gd fmla="*/ 2147483646 w 434" name="T6"/>
                <a:gd fmla="*/ 2147483646 h 272" name="T7"/>
                <a:gd fmla="*/ 2147483646 w 434" name="T8"/>
                <a:gd fmla="*/ 2147483646 h 272" name="T9"/>
                <a:gd fmla="*/ 2147483646 w 434" name="T10"/>
                <a:gd fmla="*/ 2147483646 h 272" name="T11"/>
                <a:gd fmla="*/ 2147483646 w 434" name="T12"/>
                <a:gd fmla="*/ 2147483646 h 272" name="T13"/>
                <a:gd fmla="*/ 2147483646 w 434" name="T14"/>
                <a:gd fmla="*/ 2147483646 h 272" name="T15"/>
                <a:gd fmla="*/ 2147483646 w 434" name="T16"/>
                <a:gd fmla="*/ 0 h 272" name="T17"/>
                <a:gd fmla="*/ 2147483646 w 434" name="T18"/>
                <a:gd fmla="*/ 2147483646 h 272" name="T19"/>
                <a:gd fmla="*/ 2147483646 w 434" name="T20"/>
                <a:gd fmla="*/ 0 h 272" name="T21"/>
                <a:gd fmla="*/ 2147483646 w 434" name="T22"/>
                <a:gd fmla="*/ 2147483646 h 272" name="T23"/>
                <a:gd fmla="*/ 2147483646 w 434" name="T24"/>
                <a:gd fmla="*/ 2147483646 h 272" name="T25"/>
                <a:gd fmla="*/ 2147483646 w 434" name="T26"/>
                <a:gd fmla="*/ 2147483646 h 272" name="T27"/>
                <a:gd fmla="*/ 2147483646 w 434" name="T28"/>
                <a:gd fmla="*/ 2147483646 h 272" name="T29"/>
                <a:gd fmla="*/ 2147483646 w 434" name="T30"/>
                <a:gd fmla="*/ 2147483646 h 272" name="T31"/>
                <a:gd fmla="*/ 2147483646 w 434" name="T32"/>
                <a:gd fmla="*/ 2147483646 h 272" name="T33"/>
                <a:gd fmla="*/ 2147483646 w 434" name="T34"/>
                <a:gd fmla="*/ 2147483646 h 272" name="T35"/>
                <a:gd fmla="*/ 2147483646 w 434" name="T36"/>
                <a:gd fmla="*/ 2147483646 h 272" name="T37"/>
                <a:gd fmla="*/ 0 w 434" name="T38"/>
                <a:gd fmla="*/ 2147483646 h 272" name="T39"/>
                <a:gd fmla="*/ 2147483646 w 434" name="T40"/>
                <a:gd fmla="*/ 2147483646 h 272" name="T41"/>
                <a:gd fmla="*/ 2147483646 w 434" name="T42"/>
                <a:gd fmla="*/ 2147483646 h 272" name="T43"/>
                <a:gd fmla="*/ 2147483646 w 434" name="T44"/>
                <a:gd fmla="*/ 2147483646 h 272" name="T45"/>
                <a:gd fmla="*/ 2147483646 w 434" name="T46"/>
                <a:gd fmla="*/ 2147483646 h 272" name="T47"/>
                <a:gd fmla="*/ 2147483646 w 434" name="T48"/>
                <a:gd fmla="*/ 2147483646 h 272" name="T49"/>
                <a:gd fmla="*/ 2147483646 w 434" name="T50"/>
                <a:gd fmla="*/ 2147483646 h 272" name="T51"/>
                <a:gd fmla="*/ 2147483646 w 434" name="T52"/>
                <a:gd fmla="*/ 2147483646 h 272" name="T53"/>
                <a:gd fmla="*/ 2147483646 w 434" name="T54"/>
                <a:gd fmla="*/ 2147483646 h 272" name="T55"/>
                <a:gd fmla="*/ 2147483646 w 434" name="T56"/>
                <a:gd fmla="*/ 2147483646 h 272" name="T57"/>
                <a:gd fmla="*/ 2147483646 w 434" name="T58"/>
                <a:gd fmla="*/ 2147483646 h 272" name="T59"/>
                <a:gd fmla="*/ 2147483646 w 434" name="T60"/>
                <a:gd fmla="*/ 2147483646 h 272" name="T61"/>
                <a:gd fmla="*/ 2147483646 w 434" name="T62"/>
                <a:gd fmla="*/ 2147483646 h 272" name="T63"/>
                <a:gd fmla="*/ 2147483646 w 434" name="T64"/>
                <a:gd fmla="*/ 2147483646 h 272" name="T65"/>
                <a:gd fmla="*/ 2147483646 w 434" name="T66"/>
                <a:gd fmla="*/ 2147483646 h 272" name="T67"/>
                <a:gd fmla="*/ 2147483646 w 434" name="T68"/>
                <a:gd fmla="*/ 2147483646 h 272" name="T69"/>
                <a:gd fmla="*/ 2147483646 w 434" name="T70"/>
                <a:gd fmla="*/ 2147483646 h 272" name="T71"/>
                <a:gd fmla="*/ 2147483646 w 434" name="T72"/>
                <a:gd fmla="*/ 2147483646 h 272" name="T73"/>
                <a:gd fmla="*/ 2147483646 w 434" name="T74"/>
                <a:gd fmla="*/ 2147483646 h 272" name="T75"/>
                <a:gd fmla="*/ 2147483646 w 434" name="T76"/>
                <a:gd fmla="*/ 2147483646 h 272" name="T77"/>
                <a:gd fmla="*/ 2147483646 w 434" name="T78"/>
                <a:gd fmla="*/ 2147483646 h 272" name="T79"/>
                <a:gd fmla="*/ 2147483646 w 434" name="T80"/>
                <a:gd fmla="*/ 2147483646 h 272" name="T81"/>
                <a:gd fmla="*/ 2147483646 w 434" name="T82"/>
                <a:gd fmla="*/ 2147483646 h 272" name="T83"/>
                <a:gd fmla="*/ 2147483646 w 434" name="T84"/>
                <a:gd fmla="*/ 2147483646 h 272" name="T85"/>
                <a:gd fmla="*/ 2147483646 w 434" name="T86"/>
                <a:gd fmla="*/ 2147483646 h 272" name="T87"/>
                <a:gd fmla="*/ 2147483646 w 434" name="T88"/>
                <a:gd fmla="*/ 2147483646 h 272" name="T89"/>
                <a:gd fmla="*/ 2147483646 w 434" name="T90"/>
                <a:gd fmla="*/ 2147483646 h 272" name="T91"/>
                <a:gd fmla="*/ 2147483646 w 434" name="T92"/>
                <a:gd fmla="*/ 2147483646 h 272" name="T93"/>
                <a:gd fmla="*/ 2147483646 w 434" name="T94"/>
                <a:gd fmla="*/ 2147483646 h 272" name="T95"/>
                <a:gd fmla="*/ 2147483646 w 434" name="T96"/>
                <a:gd fmla="*/ 2147483646 h 272" name="T97"/>
                <a:gd fmla="*/ 2147483646 w 434" name="T98"/>
                <a:gd fmla="*/ 2147483646 h 272" name="T99"/>
                <a:gd fmla="*/ 2147483646 w 434" name="T100"/>
                <a:gd fmla="*/ 2147483646 h 272" name="T101"/>
                <a:gd fmla="*/ 2147483646 w 434" name="T102"/>
                <a:gd fmla="*/ 2147483646 h 272" name="T103"/>
                <a:gd fmla="*/ 2147483646 w 434" name="T104"/>
                <a:gd fmla="*/ 2147483646 h 272" name="T105"/>
                <a:gd fmla="*/ 2147483646 w 434" name="T106"/>
                <a:gd fmla="*/ 2147483646 h 272" name="T107"/>
                <a:gd fmla="*/ 2147483646 w 434" name="T108"/>
                <a:gd fmla="*/ 2147483646 h 272" name="T109"/>
                <a:gd fmla="*/ 2147483646 w 434" name="T110"/>
                <a:gd fmla="*/ 2147483646 h 272" name="T111"/>
                <a:gd fmla="*/ 2147483646 w 434" name="T112"/>
                <a:gd fmla="*/ 2147483646 h 272" name="T113"/>
                <a:gd fmla="*/ 2147483646 w 434" name="T114"/>
                <a:gd fmla="*/ 2147483646 h 272" name="T115"/>
                <a:gd fmla="*/ 2147483646 w 434" name="T116"/>
                <a:gd fmla="*/ 2147483646 h 272" name="T117"/>
                <a:gd fmla="*/ 2147483646 w 434" name="T118"/>
                <a:gd fmla="*/ 2147483646 h 272" name="T119"/>
                <a:gd fmla="*/ 2147483646 w 434" name="T120"/>
                <a:gd fmla="*/ 2147483646 h 272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b" l="0" r="r" t="0"/>
              <a:pathLst>
                <a:path h="272" w="433">
                  <a:moveTo>
                    <a:pt x="396" y="8"/>
                  </a:moveTo>
                  <a:lnTo>
                    <a:pt x="396" y="8"/>
                  </a:lnTo>
                  <a:lnTo>
                    <a:pt x="394" y="12"/>
                  </a:lnTo>
                  <a:lnTo>
                    <a:pt x="388" y="14"/>
                  </a:lnTo>
                  <a:lnTo>
                    <a:pt x="358" y="12"/>
                  </a:lnTo>
                  <a:lnTo>
                    <a:pt x="330" y="6"/>
                  </a:lnTo>
                  <a:lnTo>
                    <a:pt x="314" y="0"/>
                  </a:lnTo>
                  <a:lnTo>
                    <a:pt x="270" y="42"/>
                  </a:lnTo>
                  <a:lnTo>
                    <a:pt x="272" y="60"/>
                  </a:lnTo>
                  <a:lnTo>
                    <a:pt x="268" y="62"/>
                  </a:lnTo>
                  <a:lnTo>
                    <a:pt x="246" y="64"/>
                  </a:lnTo>
                  <a:lnTo>
                    <a:pt x="228" y="62"/>
                  </a:lnTo>
                  <a:lnTo>
                    <a:pt x="222" y="62"/>
                  </a:lnTo>
                  <a:lnTo>
                    <a:pt x="218" y="60"/>
                  </a:lnTo>
                  <a:lnTo>
                    <a:pt x="214" y="56"/>
                  </a:lnTo>
                  <a:lnTo>
                    <a:pt x="212" y="52"/>
                  </a:lnTo>
                  <a:lnTo>
                    <a:pt x="208" y="2"/>
                  </a:lnTo>
                  <a:lnTo>
                    <a:pt x="168" y="0"/>
                  </a:lnTo>
                  <a:lnTo>
                    <a:pt x="152" y="36"/>
                  </a:lnTo>
                  <a:lnTo>
                    <a:pt x="150" y="20"/>
                  </a:lnTo>
                  <a:lnTo>
                    <a:pt x="148" y="6"/>
                  </a:lnTo>
                  <a:lnTo>
                    <a:pt x="144" y="0"/>
                  </a:lnTo>
                  <a:lnTo>
                    <a:pt x="128" y="8"/>
                  </a:lnTo>
                  <a:lnTo>
                    <a:pt x="120" y="18"/>
                  </a:lnTo>
                  <a:lnTo>
                    <a:pt x="118" y="20"/>
                  </a:lnTo>
                  <a:lnTo>
                    <a:pt x="102" y="24"/>
                  </a:lnTo>
                  <a:lnTo>
                    <a:pt x="78" y="48"/>
                  </a:lnTo>
                  <a:lnTo>
                    <a:pt x="56" y="70"/>
                  </a:lnTo>
                  <a:lnTo>
                    <a:pt x="12" y="128"/>
                  </a:lnTo>
                  <a:lnTo>
                    <a:pt x="22" y="148"/>
                  </a:lnTo>
                  <a:lnTo>
                    <a:pt x="22" y="152"/>
                  </a:lnTo>
                  <a:lnTo>
                    <a:pt x="20" y="152"/>
                  </a:lnTo>
                  <a:lnTo>
                    <a:pt x="20" y="156"/>
                  </a:lnTo>
                  <a:lnTo>
                    <a:pt x="20" y="160"/>
                  </a:lnTo>
                  <a:lnTo>
                    <a:pt x="24" y="172"/>
                  </a:lnTo>
                  <a:lnTo>
                    <a:pt x="32" y="188"/>
                  </a:lnTo>
                  <a:lnTo>
                    <a:pt x="34" y="198"/>
                  </a:lnTo>
                  <a:lnTo>
                    <a:pt x="34" y="206"/>
                  </a:lnTo>
                  <a:lnTo>
                    <a:pt x="34" y="208"/>
                  </a:lnTo>
                  <a:lnTo>
                    <a:pt x="0" y="228"/>
                  </a:lnTo>
                  <a:lnTo>
                    <a:pt x="0" y="236"/>
                  </a:lnTo>
                  <a:lnTo>
                    <a:pt x="16" y="244"/>
                  </a:lnTo>
                  <a:lnTo>
                    <a:pt x="18" y="248"/>
                  </a:lnTo>
                  <a:lnTo>
                    <a:pt x="18" y="252"/>
                  </a:lnTo>
                  <a:lnTo>
                    <a:pt x="22" y="256"/>
                  </a:lnTo>
                  <a:lnTo>
                    <a:pt x="36" y="264"/>
                  </a:lnTo>
                  <a:lnTo>
                    <a:pt x="64" y="272"/>
                  </a:lnTo>
                  <a:lnTo>
                    <a:pt x="74" y="266"/>
                  </a:lnTo>
                  <a:lnTo>
                    <a:pt x="84" y="252"/>
                  </a:lnTo>
                  <a:lnTo>
                    <a:pt x="92" y="230"/>
                  </a:lnTo>
                  <a:lnTo>
                    <a:pt x="114" y="238"/>
                  </a:lnTo>
                  <a:lnTo>
                    <a:pt x="118" y="240"/>
                  </a:lnTo>
                  <a:lnTo>
                    <a:pt x="118" y="242"/>
                  </a:lnTo>
                  <a:lnTo>
                    <a:pt x="118" y="244"/>
                  </a:lnTo>
                  <a:lnTo>
                    <a:pt x="116" y="250"/>
                  </a:lnTo>
                  <a:lnTo>
                    <a:pt x="116" y="256"/>
                  </a:lnTo>
                  <a:lnTo>
                    <a:pt x="118" y="260"/>
                  </a:lnTo>
                  <a:lnTo>
                    <a:pt x="124" y="264"/>
                  </a:lnTo>
                  <a:lnTo>
                    <a:pt x="148" y="264"/>
                  </a:lnTo>
                  <a:lnTo>
                    <a:pt x="160" y="260"/>
                  </a:lnTo>
                  <a:lnTo>
                    <a:pt x="170" y="256"/>
                  </a:lnTo>
                  <a:lnTo>
                    <a:pt x="172" y="252"/>
                  </a:lnTo>
                  <a:lnTo>
                    <a:pt x="176" y="252"/>
                  </a:lnTo>
                  <a:lnTo>
                    <a:pt x="184" y="252"/>
                  </a:lnTo>
                  <a:lnTo>
                    <a:pt x="198" y="256"/>
                  </a:lnTo>
                  <a:lnTo>
                    <a:pt x="202" y="258"/>
                  </a:lnTo>
                  <a:lnTo>
                    <a:pt x="208" y="264"/>
                  </a:lnTo>
                  <a:lnTo>
                    <a:pt x="212" y="250"/>
                  </a:lnTo>
                  <a:lnTo>
                    <a:pt x="214" y="248"/>
                  </a:lnTo>
                  <a:lnTo>
                    <a:pt x="216" y="248"/>
                  </a:lnTo>
                  <a:lnTo>
                    <a:pt x="220" y="242"/>
                  </a:lnTo>
                  <a:lnTo>
                    <a:pt x="224" y="236"/>
                  </a:lnTo>
                  <a:lnTo>
                    <a:pt x="230" y="228"/>
                  </a:lnTo>
                  <a:lnTo>
                    <a:pt x="238" y="220"/>
                  </a:lnTo>
                  <a:lnTo>
                    <a:pt x="248" y="214"/>
                  </a:lnTo>
                  <a:lnTo>
                    <a:pt x="250" y="212"/>
                  </a:lnTo>
                  <a:lnTo>
                    <a:pt x="250" y="214"/>
                  </a:lnTo>
                  <a:lnTo>
                    <a:pt x="252" y="214"/>
                  </a:lnTo>
                  <a:lnTo>
                    <a:pt x="258" y="216"/>
                  </a:lnTo>
                  <a:lnTo>
                    <a:pt x="260" y="216"/>
                  </a:lnTo>
                  <a:lnTo>
                    <a:pt x="268" y="176"/>
                  </a:lnTo>
                  <a:lnTo>
                    <a:pt x="280" y="172"/>
                  </a:lnTo>
                  <a:lnTo>
                    <a:pt x="290" y="166"/>
                  </a:lnTo>
                  <a:lnTo>
                    <a:pt x="296" y="160"/>
                  </a:lnTo>
                  <a:lnTo>
                    <a:pt x="298" y="156"/>
                  </a:lnTo>
                  <a:lnTo>
                    <a:pt x="300" y="150"/>
                  </a:lnTo>
                  <a:lnTo>
                    <a:pt x="296" y="138"/>
                  </a:lnTo>
                  <a:lnTo>
                    <a:pt x="294" y="128"/>
                  </a:lnTo>
                  <a:lnTo>
                    <a:pt x="296" y="122"/>
                  </a:lnTo>
                  <a:lnTo>
                    <a:pt x="298" y="120"/>
                  </a:lnTo>
                  <a:lnTo>
                    <a:pt x="302" y="120"/>
                  </a:lnTo>
                  <a:lnTo>
                    <a:pt x="310" y="120"/>
                  </a:lnTo>
                  <a:lnTo>
                    <a:pt x="320" y="124"/>
                  </a:lnTo>
                  <a:lnTo>
                    <a:pt x="322" y="112"/>
                  </a:lnTo>
                  <a:lnTo>
                    <a:pt x="322" y="110"/>
                  </a:lnTo>
                  <a:lnTo>
                    <a:pt x="322" y="108"/>
                  </a:lnTo>
                  <a:lnTo>
                    <a:pt x="336" y="102"/>
                  </a:lnTo>
                  <a:lnTo>
                    <a:pt x="338" y="96"/>
                  </a:lnTo>
                  <a:lnTo>
                    <a:pt x="330" y="96"/>
                  </a:lnTo>
                  <a:lnTo>
                    <a:pt x="328" y="94"/>
                  </a:lnTo>
                  <a:lnTo>
                    <a:pt x="328" y="90"/>
                  </a:lnTo>
                  <a:lnTo>
                    <a:pt x="328" y="88"/>
                  </a:lnTo>
                  <a:lnTo>
                    <a:pt x="330" y="86"/>
                  </a:lnTo>
                  <a:lnTo>
                    <a:pt x="332" y="86"/>
                  </a:lnTo>
                  <a:lnTo>
                    <a:pt x="334" y="86"/>
                  </a:lnTo>
                  <a:lnTo>
                    <a:pt x="342" y="84"/>
                  </a:lnTo>
                  <a:lnTo>
                    <a:pt x="352" y="76"/>
                  </a:lnTo>
                  <a:lnTo>
                    <a:pt x="404" y="40"/>
                  </a:lnTo>
                  <a:lnTo>
                    <a:pt x="420" y="48"/>
                  </a:lnTo>
                  <a:lnTo>
                    <a:pt x="428" y="48"/>
                  </a:lnTo>
                  <a:lnTo>
                    <a:pt x="424" y="30"/>
                  </a:lnTo>
                  <a:lnTo>
                    <a:pt x="424" y="28"/>
                  </a:lnTo>
                  <a:lnTo>
                    <a:pt x="434" y="12"/>
                  </a:lnTo>
                  <a:lnTo>
                    <a:pt x="432" y="12"/>
                  </a:lnTo>
                  <a:lnTo>
                    <a:pt x="426" y="12"/>
                  </a:lnTo>
                  <a:lnTo>
                    <a:pt x="426" y="14"/>
                  </a:lnTo>
                  <a:lnTo>
                    <a:pt x="424" y="14"/>
                  </a:lnTo>
                  <a:lnTo>
                    <a:pt x="408" y="16"/>
                  </a:lnTo>
                  <a:lnTo>
                    <a:pt x="404" y="16"/>
                  </a:lnTo>
                  <a:lnTo>
                    <a:pt x="404" y="12"/>
                  </a:lnTo>
                  <a:lnTo>
                    <a:pt x="400" y="8"/>
                  </a:lnTo>
                  <a:lnTo>
                    <a:pt x="396" y="8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5" name="Freeform 30"/>
            <p:cNvSpPr/>
            <p:nvPr/>
          </p:nvSpPr>
          <p:spPr bwMode="auto">
            <a:xfrm>
              <a:off x="5019872" y="2903792"/>
              <a:ext cx="121737" cy="107415"/>
            </a:xfrm>
            <a:custGeom>
              <a:gdLst>
                <a:gd fmla="*/ 2147483646 w 68" name="T0"/>
                <a:gd fmla="*/ 2147483646 h 60" name="T1"/>
                <a:gd fmla="*/ 2147483646 w 68" name="T2"/>
                <a:gd fmla="*/ 2147483646 h 60" name="T3"/>
                <a:gd fmla="*/ 2147483646 w 68" name="T4"/>
                <a:gd fmla="*/ 2147483646 h 60" name="T5"/>
                <a:gd fmla="*/ 2147483646 w 68" name="T6"/>
                <a:gd fmla="*/ 2147483646 h 60" name="T7"/>
                <a:gd fmla="*/ 2147483646 w 68" name="T8"/>
                <a:gd fmla="*/ 0 h 60" name="T9"/>
                <a:gd fmla="*/ 2147483646 w 68" name="T10"/>
                <a:gd fmla="*/ 0 h 60" name="T11"/>
                <a:gd fmla="*/ 2147483646 w 68" name="T12"/>
                <a:gd fmla="*/ 0 h 60" name="T13"/>
                <a:gd fmla="*/ 2147483646 w 68" name="T14"/>
                <a:gd fmla="*/ 2147483646 h 60" name="T15"/>
                <a:gd fmla="*/ 2147483646 w 68" name="T16"/>
                <a:gd fmla="*/ 2147483646 h 60" name="T17"/>
                <a:gd fmla="*/ 2147483646 w 68" name="T18"/>
                <a:gd fmla="*/ 2147483646 h 60" name="T19"/>
                <a:gd fmla="*/ 2147483646 w 68" name="T20"/>
                <a:gd fmla="*/ 2147483646 h 60" name="T21"/>
                <a:gd fmla="*/ 0 w 68" name="T22"/>
                <a:gd fmla="*/ 2147483646 h 60" name="T23"/>
                <a:gd fmla="*/ 2147483646 w 68" name="T24"/>
                <a:gd fmla="*/ 2147483646 h 60" name="T25"/>
                <a:gd fmla="*/ 2147483646 w 68" name="T26"/>
                <a:gd fmla="*/ 2147483646 h 60" name="T27"/>
                <a:gd fmla="*/ 2147483646 w 68" name="T28"/>
                <a:gd fmla="*/ 2147483646 h 60" name="T29"/>
                <a:gd fmla="*/ 2147483646 w 68" name="T30"/>
                <a:gd fmla="*/ 2147483646 h 60" name="T31"/>
                <a:gd fmla="*/ 2147483646 w 68" name="T32"/>
                <a:gd fmla="*/ 2147483646 h 60" name="T33"/>
                <a:gd fmla="*/ 2147483646 w 68" name="T34"/>
                <a:gd fmla="*/ 2147483646 h 60" name="T35"/>
                <a:gd fmla="*/ 2147483646 w 68" name="T36"/>
                <a:gd fmla="*/ 2147483646 h 60" name="T37"/>
                <a:gd fmla="*/ 2147483646 w 68" name="T38"/>
                <a:gd fmla="*/ 2147483646 h 60" name="T39"/>
                <a:gd fmla="*/ 2147483646 w 68" name="T40"/>
                <a:gd fmla="*/ 2147483646 h 60" name="T41"/>
                <a:gd fmla="*/ 2147483646 w 68" name="T42"/>
                <a:gd fmla="*/ 2147483646 h 60" name="T43"/>
                <a:gd fmla="*/ 2147483646 w 68" name="T44"/>
                <a:gd fmla="*/ 2147483646 h 60" name="T45"/>
                <a:gd fmla="*/ 2147483646 w 68" name="T46"/>
                <a:gd fmla="*/ 2147483646 h 60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b" l="0" r="r" t="0"/>
              <a:pathLst>
                <a:path h="60" w="68">
                  <a:moveTo>
                    <a:pt x="62" y="32"/>
                  </a:moveTo>
                  <a:lnTo>
                    <a:pt x="68" y="24"/>
                  </a:lnTo>
                  <a:lnTo>
                    <a:pt x="48" y="8"/>
                  </a:lnTo>
                  <a:lnTo>
                    <a:pt x="40" y="4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0"/>
                  </a:lnTo>
                  <a:lnTo>
                    <a:pt x="10" y="28"/>
                  </a:lnTo>
                  <a:lnTo>
                    <a:pt x="4" y="36"/>
                  </a:lnTo>
                  <a:lnTo>
                    <a:pt x="0" y="40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2" y="56"/>
                  </a:lnTo>
                  <a:lnTo>
                    <a:pt x="22" y="60"/>
                  </a:lnTo>
                  <a:lnTo>
                    <a:pt x="28" y="56"/>
                  </a:lnTo>
                  <a:lnTo>
                    <a:pt x="34" y="54"/>
                  </a:lnTo>
                  <a:lnTo>
                    <a:pt x="52" y="58"/>
                  </a:lnTo>
                  <a:lnTo>
                    <a:pt x="52" y="52"/>
                  </a:lnTo>
                  <a:lnTo>
                    <a:pt x="54" y="44"/>
                  </a:lnTo>
                  <a:lnTo>
                    <a:pt x="56" y="38"/>
                  </a:lnTo>
                  <a:lnTo>
                    <a:pt x="58" y="34"/>
                  </a:lnTo>
                  <a:lnTo>
                    <a:pt x="62" y="32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6" name="Freeform 31"/>
            <p:cNvSpPr/>
            <p:nvPr/>
          </p:nvSpPr>
          <p:spPr bwMode="auto">
            <a:xfrm>
              <a:off x="4450571" y="2492033"/>
              <a:ext cx="676716" cy="522754"/>
            </a:xfrm>
            <a:custGeom>
              <a:gdLst>
                <a:gd fmla="*/ 2147483646 w 378" name="T0"/>
                <a:gd fmla="*/ 2147483646 h 292" name="T1"/>
                <a:gd fmla="*/ 2147483646 w 378" name="T2"/>
                <a:gd fmla="*/ 2147483646 h 292" name="T3"/>
                <a:gd fmla="*/ 2147483646 w 378" name="T4"/>
                <a:gd fmla="*/ 2147483646 h 292" name="T5"/>
                <a:gd fmla="*/ 2147483646 w 378" name="T6"/>
                <a:gd fmla="*/ 2147483646 h 292" name="T7"/>
                <a:gd fmla="*/ 2147483646 w 378" name="T8"/>
                <a:gd fmla="*/ 2147483646 h 292" name="T9"/>
                <a:gd fmla="*/ 2147483646 w 378" name="T10"/>
                <a:gd fmla="*/ 2147483646 h 292" name="T11"/>
                <a:gd fmla="*/ 2147483646 w 378" name="T12"/>
                <a:gd fmla="*/ 2147483646 h 292" name="T13"/>
                <a:gd fmla="*/ 2147483646 w 378" name="T14"/>
                <a:gd fmla="*/ 0 h 292" name="T15"/>
                <a:gd fmla="*/ 2147483646 w 378" name="T16"/>
                <a:gd fmla="*/ 2147483646 h 292" name="T17"/>
                <a:gd fmla="*/ 2147483646 w 378" name="T18"/>
                <a:gd fmla="*/ 2147483646 h 292" name="T19"/>
                <a:gd fmla="*/ 2147483646 w 378" name="T20"/>
                <a:gd fmla="*/ 2147483646 h 292" name="T21"/>
                <a:gd fmla="*/ 2147483646 w 378" name="T22"/>
                <a:gd fmla="*/ 2147483646 h 292" name="T23"/>
                <a:gd fmla="*/ 2147483646 w 378" name="T24"/>
                <a:gd fmla="*/ 2147483646 h 292" name="T25"/>
                <a:gd fmla="*/ 2147483646 w 378" name="T26"/>
                <a:gd fmla="*/ 2147483646 h 292" name="T27"/>
                <a:gd fmla="*/ 2147483646 w 378" name="T28"/>
                <a:gd fmla="*/ 2147483646 h 292" name="T29"/>
                <a:gd fmla="*/ 2147483646 w 378" name="T30"/>
                <a:gd fmla="*/ 2147483646 h 292" name="T31"/>
                <a:gd fmla="*/ 2147483646 w 378" name="T32"/>
                <a:gd fmla="*/ 2147483646 h 292" name="T33"/>
                <a:gd fmla="*/ 2147483646 w 378" name="T34"/>
                <a:gd fmla="*/ 2147483646 h 292" name="T35"/>
                <a:gd fmla="*/ 2147483646 w 378" name="T36"/>
                <a:gd fmla="*/ 2147483646 h 292" name="T37"/>
                <a:gd fmla="*/ 2147483646 w 378" name="T38"/>
                <a:gd fmla="*/ 2147483646 h 292" name="T39"/>
                <a:gd fmla="*/ 0 w 378" name="T40"/>
                <a:gd fmla="*/ 2147483646 h 292" name="T41"/>
                <a:gd fmla="*/ 2147483646 w 378" name="T42"/>
                <a:gd fmla="*/ 2147483646 h 292" name="T43"/>
                <a:gd fmla="*/ 2147483646 w 378" name="T44"/>
                <a:gd fmla="*/ 2147483646 h 292" name="T45"/>
                <a:gd fmla="*/ 2147483646 w 378" name="T46"/>
                <a:gd fmla="*/ 2147483646 h 292" name="T47"/>
                <a:gd fmla="*/ 2147483646 w 378" name="T48"/>
                <a:gd fmla="*/ 2147483646 h 292" name="T49"/>
                <a:gd fmla="*/ 2147483646 w 378" name="T50"/>
                <a:gd fmla="*/ 2147483646 h 292" name="T51"/>
                <a:gd fmla="*/ 2147483646 w 378" name="T52"/>
                <a:gd fmla="*/ 2147483646 h 292" name="T53"/>
                <a:gd fmla="*/ 2147483646 w 378" name="T54"/>
                <a:gd fmla="*/ 2147483646 h 292" name="T55"/>
                <a:gd fmla="*/ 2147483646 w 378" name="T56"/>
                <a:gd fmla="*/ 2147483646 h 292" name="T57"/>
                <a:gd fmla="*/ 2147483646 w 378" name="T58"/>
                <a:gd fmla="*/ 2147483646 h 292" name="T59"/>
                <a:gd fmla="*/ 2147483646 w 378" name="T60"/>
                <a:gd fmla="*/ 2147483646 h 292" name="T61"/>
                <a:gd fmla="*/ 2147483646 w 378" name="T62"/>
                <a:gd fmla="*/ 2147483646 h 292" name="T63"/>
                <a:gd fmla="*/ 2147483646 w 378" name="T64"/>
                <a:gd fmla="*/ 2147483646 h 292" name="T65"/>
                <a:gd fmla="*/ 2147483646 w 378" name="T66"/>
                <a:gd fmla="*/ 2147483646 h 292" name="T67"/>
                <a:gd fmla="*/ 2147483646 w 378" name="T68"/>
                <a:gd fmla="*/ 2147483646 h 292" name="T69"/>
                <a:gd fmla="*/ 2147483646 w 378" name="T70"/>
                <a:gd fmla="*/ 2147483646 h 292" name="T71"/>
                <a:gd fmla="*/ 2147483646 w 378" name="T72"/>
                <a:gd fmla="*/ 2147483646 h 292" name="T73"/>
                <a:gd fmla="*/ 2147483646 w 378" name="T74"/>
                <a:gd fmla="*/ 2147483646 h 292" name="T75"/>
                <a:gd fmla="*/ 2147483646 w 378" name="T76"/>
                <a:gd fmla="*/ 2147483646 h 292" name="T77"/>
                <a:gd fmla="*/ 2147483646 w 378" name="T78"/>
                <a:gd fmla="*/ 2147483646 h 292" name="T79"/>
                <a:gd fmla="*/ 2147483646 w 378" name="T80"/>
                <a:gd fmla="*/ 2147483646 h 292" name="T81"/>
                <a:gd fmla="*/ 2147483646 w 378" name="T82"/>
                <a:gd fmla="*/ 2147483646 h 292" name="T83"/>
                <a:gd fmla="*/ 2147483646 w 378" name="T84"/>
                <a:gd fmla="*/ 2147483646 h 292" name="T85"/>
                <a:gd fmla="*/ 2147483646 w 378" name="T86"/>
                <a:gd fmla="*/ 2147483646 h 292" name="T87"/>
                <a:gd fmla="*/ 2147483646 w 378" name="T88"/>
                <a:gd fmla="*/ 2147483646 h 292" name="T89"/>
                <a:gd fmla="*/ 2147483646 w 378" name="T90"/>
                <a:gd fmla="*/ 2147483646 h 292" name="T91"/>
                <a:gd fmla="*/ 2147483646 w 378" name="T92"/>
                <a:gd fmla="*/ 2147483646 h 292" name="T93"/>
                <a:gd fmla="*/ 2147483646 w 378" name="T94"/>
                <a:gd fmla="*/ 2147483646 h 292" name="T95"/>
                <a:gd fmla="*/ 2147483646 w 378" name="T96"/>
                <a:gd fmla="*/ 2147483646 h 292" name="T97"/>
                <a:gd fmla="*/ 2147483646 w 378" name="T98"/>
                <a:gd fmla="*/ 2147483646 h 292" name="T99"/>
                <a:gd fmla="*/ 2147483646 w 378" name="T100"/>
                <a:gd fmla="*/ 2147483646 h 292" name="T101"/>
                <a:gd fmla="*/ 2147483646 w 378" name="T102"/>
                <a:gd fmla="*/ 2147483646 h 292" name="T103"/>
                <a:gd fmla="*/ 2147483646 w 378" name="T104"/>
                <a:gd fmla="*/ 2147483646 h 292" name="T105"/>
                <a:gd fmla="*/ 2147483646 w 378" name="T106"/>
                <a:gd fmla="*/ 2147483646 h 292" name="T107"/>
                <a:gd fmla="*/ 2147483646 w 378" name="T108"/>
                <a:gd fmla="*/ 2147483646 h 292" name="T109"/>
                <a:gd fmla="*/ 2147483646 w 378" name="T110"/>
                <a:gd fmla="*/ 2147483646 h 292" name="T111"/>
                <a:gd fmla="*/ 2147483646 w 378" name="T112"/>
                <a:gd fmla="*/ 2147483646 h 292" name="T113"/>
                <a:gd fmla="*/ 2147483646 w 378" name="T114"/>
                <a:gd fmla="*/ 2147483646 h 292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</a:gdLst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b="b" l="0" r="r" t="0"/>
              <a:pathLst>
                <a:path h="292" w="378">
                  <a:moveTo>
                    <a:pt x="264" y="86"/>
                  </a:moveTo>
                  <a:lnTo>
                    <a:pt x="264" y="86"/>
                  </a:lnTo>
                  <a:lnTo>
                    <a:pt x="258" y="78"/>
                  </a:lnTo>
                  <a:lnTo>
                    <a:pt x="252" y="70"/>
                  </a:lnTo>
                  <a:lnTo>
                    <a:pt x="240" y="46"/>
                  </a:lnTo>
                  <a:lnTo>
                    <a:pt x="226" y="44"/>
                  </a:lnTo>
                  <a:lnTo>
                    <a:pt x="214" y="42"/>
                  </a:lnTo>
                  <a:lnTo>
                    <a:pt x="204" y="38"/>
                  </a:lnTo>
                  <a:lnTo>
                    <a:pt x="198" y="34"/>
                  </a:lnTo>
                  <a:lnTo>
                    <a:pt x="194" y="28"/>
                  </a:lnTo>
                  <a:lnTo>
                    <a:pt x="188" y="24"/>
                  </a:lnTo>
                  <a:lnTo>
                    <a:pt x="170" y="18"/>
                  </a:lnTo>
                  <a:lnTo>
                    <a:pt x="166" y="16"/>
                  </a:lnTo>
                  <a:lnTo>
                    <a:pt x="170" y="2"/>
                  </a:lnTo>
                  <a:lnTo>
                    <a:pt x="168" y="2"/>
                  </a:lnTo>
                  <a:lnTo>
                    <a:pt x="164" y="0"/>
                  </a:lnTo>
                  <a:lnTo>
                    <a:pt x="152" y="8"/>
                  </a:lnTo>
                  <a:lnTo>
                    <a:pt x="148" y="12"/>
                  </a:lnTo>
                  <a:lnTo>
                    <a:pt x="144" y="16"/>
                  </a:lnTo>
                  <a:lnTo>
                    <a:pt x="140" y="26"/>
                  </a:lnTo>
                  <a:lnTo>
                    <a:pt x="132" y="32"/>
                  </a:lnTo>
                  <a:lnTo>
                    <a:pt x="126" y="46"/>
                  </a:lnTo>
                  <a:lnTo>
                    <a:pt x="124" y="50"/>
                  </a:lnTo>
                  <a:lnTo>
                    <a:pt x="120" y="52"/>
                  </a:lnTo>
                  <a:lnTo>
                    <a:pt x="118" y="52"/>
                  </a:lnTo>
                  <a:lnTo>
                    <a:pt x="116" y="48"/>
                  </a:lnTo>
                  <a:lnTo>
                    <a:pt x="108" y="42"/>
                  </a:lnTo>
                  <a:lnTo>
                    <a:pt x="102" y="40"/>
                  </a:lnTo>
                  <a:lnTo>
                    <a:pt x="96" y="38"/>
                  </a:lnTo>
                  <a:lnTo>
                    <a:pt x="88" y="40"/>
                  </a:lnTo>
                  <a:lnTo>
                    <a:pt x="76" y="46"/>
                  </a:lnTo>
                  <a:lnTo>
                    <a:pt x="62" y="50"/>
                  </a:lnTo>
                  <a:lnTo>
                    <a:pt x="32" y="50"/>
                  </a:lnTo>
                  <a:lnTo>
                    <a:pt x="26" y="44"/>
                  </a:lnTo>
                  <a:lnTo>
                    <a:pt x="22" y="38"/>
                  </a:lnTo>
                  <a:lnTo>
                    <a:pt x="20" y="32"/>
                  </a:lnTo>
                  <a:lnTo>
                    <a:pt x="20" y="22"/>
                  </a:lnTo>
                  <a:lnTo>
                    <a:pt x="8" y="18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0" y="40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28" y="66"/>
                  </a:lnTo>
                  <a:lnTo>
                    <a:pt x="40" y="76"/>
                  </a:lnTo>
                  <a:lnTo>
                    <a:pt x="68" y="86"/>
                  </a:lnTo>
                  <a:lnTo>
                    <a:pt x="98" y="96"/>
                  </a:lnTo>
                  <a:lnTo>
                    <a:pt x="104" y="102"/>
                  </a:lnTo>
                  <a:lnTo>
                    <a:pt x="112" y="112"/>
                  </a:lnTo>
                  <a:lnTo>
                    <a:pt x="118" y="128"/>
                  </a:lnTo>
                  <a:lnTo>
                    <a:pt x="124" y="150"/>
                  </a:lnTo>
                  <a:lnTo>
                    <a:pt x="140" y="158"/>
                  </a:lnTo>
                  <a:lnTo>
                    <a:pt x="146" y="162"/>
                  </a:lnTo>
                  <a:lnTo>
                    <a:pt x="152" y="162"/>
                  </a:lnTo>
                  <a:lnTo>
                    <a:pt x="180" y="144"/>
                  </a:lnTo>
                  <a:lnTo>
                    <a:pt x="182" y="142"/>
                  </a:lnTo>
                  <a:lnTo>
                    <a:pt x="184" y="144"/>
                  </a:lnTo>
                  <a:lnTo>
                    <a:pt x="198" y="146"/>
                  </a:lnTo>
                  <a:lnTo>
                    <a:pt x="200" y="146"/>
                  </a:lnTo>
                  <a:lnTo>
                    <a:pt x="200" y="150"/>
                  </a:lnTo>
                  <a:lnTo>
                    <a:pt x="198" y="152"/>
                  </a:lnTo>
                  <a:lnTo>
                    <a:pt x="192" y="174"/>
                  </a:lnTo>
                  <a:lnTo>
                    <a:pt x="186" y="186"/>
                  </a:lnTo>
                  <a:lnTo>
                    <a:pt x="168" y="186"/>
                  </a:lnTo>
                  <a:lnTo>
                    <a:pt x="166" y="194"/>
                  </a:lnTo>
                  <a:lnTo>
                    <a:pt x="164" y="202"/>
                  </a:lnTo>
                  <a:lnTo>
                    <a:pt x="152" y="222"/>
                  </a:lnTo>
                  <a:lnTo>
                    <a:pt x="148" y="228"/>
                  </a:lnTo>
                  <a:lnTo>
                    <a:pt x="148" y="234"/>
                  </a:lnTo>
                  <a:lnTo>
                    <a:pt x="166" y="246"/>
                  </a:lnTo>
                  <a:lnTo>
                    <a:pt x="172" y="252"/>
                  </a:lnTo>
                  <a:lnTo>
                    <a:pt x="178" y="254"/>
                  </a:lnTo>
                  <a:lnTo>
                    <a:pt x="182" y="254"/>
                  </a:lnTo>
                  <a:lnTo>
                    <a:pt x="186" y="266"/>
                  </a:lnTo>
                  <a:lnTo>
                    <a:pt x="194" y="270"/>
                  </a:lnTo>
                  <a:lnTo>
                    <a:pt x="200" y="266"/>
                  </a:lnTo>
                  <a:lnTo>
                    <a:pt x="204" y="262"/>
                  </a:lnTo>
                  <a:lnTo>
                    <a:pt x="208" y="262"/>
                  </a:lnTo>
                  <a:lnTo>
                    <a:pt x="214" y="264"/>
                  </a:lnTo>
                  <a:lnTo>
                    <a:pt x="218" y="266"/>
                  </a:lnTo>
                  <a:lnTo>
                    <a:pt x="224" y="270"/>
                  </a:lnTo>
                  <a:lnTo>
                    <a:pt x="230" y="278"/>
                  </a:lnTo>
                  <a:lnTo>
                    <a:pt x="236" y="286"/>
                  </a:lnTo>
                  <a:lnTo>
                    <a:pt x="238" y="286"/>
                  </a:lnTo>
                  <a:lnTo>
                    <a:pt x="242" y="284"/>
                  </a:lnTo>
                  <a:lnTo>
                    <a:pt x="248" y="284"/>
                  </a:lnTo>
                  <a:lnTo>
                    <a:pt x="264" y="288"/>
                  </a:lnTo>
                  <a:lnTo>
                    <a:pt x="284" y="292"/>
                  </a:lnTo>
                  <a:lnTo>
                    <a:pt x="304" y="286"/>
                  </a:lnTo>
                  <a:lnTo>
                    <a:pt x="312" y="282"/>
                  </a:lnTo>
                  <a:lnTo>
                    <a:pt x="318" y="278"/>
                  </a:lnTo>
                  <a:lnTo>
                    <a:pt x="312" y="272"/>
                  </a:lnTo>
                  <a:lnTo>
                    <a:pt x="312" y="268"/>
                  </a:lnTo>
                  <a:lnTo>
                    <a:pt x="316" y="262"/>
                  </a:lnTo>
                  <a:lnTo>
                    <a:pt x="322" y="256"/>
                  </a:lnTo>
                  <a:lnTo>
                    <a:pt x="324" y="248"/>
                  </a:lnTo>
                  <a:lnTo>
                    <a:pt x="324" y="238"/>
                  </a:lnTo>
                  <a:lnTo>
                    <a:pt x="324" y="232"/>
                  </a:lnTo>
                  <a:lnTo>
                    <a:pt x="326" y="230"/>
                  </a:lnTo>
                  <a:lnTo>
                    <a:pt x="330" y="226"/>
                  </a:lnTo>
                  <a:lnTo>
                    <a:pt x="340" y="222"/>
                  </a:lnTo>
                  <a:lnTo>
                    <a:pt x="348" y="222"/>
                  </a:lnTo>
                  <a:lnTo>
                    <a:pt x="356" y="226"/>
                  </a:lnTo>
                  <a:lnTo>
                    <a:pt x="366" y="230"/>
                  </a:lnTo>
                  <a:lnTo>
                    <a:pt x="378" y="238"/>
                  </a:lnTo>
                  <a:lnTo>
                    <a:pt x="372" y="222"/>
                  </a:lnTo>
                  <a:lnTo>
                    <a:pt x="364" y="210"/>
                  </a:lnTo>
                  <a:lnTo>
                    <a:pt x="362" y="196"/>
                  </a:lnTo>
                  <a:lnTo>
                    <a:pt x="348" y="194"/>
                  </a:lnTo>
                  <a:lnTo>
                    <a:pt x="312" y="172"/>
                  </a:lnTo>
                  <a:lnTo>
                    <a:pt x="294" y="170"/>
                  </a:lnTo>
                  <a:lnTo>
                    <a:pt x="294" y="166"/>
                  </a:lnTo>
                  <a:lnTo>
                    <a:pt x="292" y="146"/>
                  </a:lnTo>
                  <a:lnTo>
                    <a:pt x="276" y="106"/>
                  </a:lnTo>
                  <a:lnTo>
                    <a:pt x="270" y="94"/>
                  </a:lnTo>
                  <a:lnTo>
                    <a:pt x="264" y="86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7" name="Freeform 32"/>
            <p:cNvSpPr/>
            <p:nvPr/>
          </p:nvSpPr>
          <p:spPr bwMode="auto">
            <a:xfrm>
              <a:off x="4096101" y="1493072"/>
              <a:ext cx="630169" cy="898707"/>
            </a:xfrm>
            <a:custGeom>
              <a:gdLst>
                <a:gd fmla="*/ 2147483646 w 352" name="T0"/>
                <a:gd fmla="*/ 2147483646 h 502" name="T1"/>
                <a:gd fmla="*/ 2147483646 w 352" name="T2"/>
                <a:gd fmla="*/ 2147483646 h 502" name="T3"/>
                <a:gd fmla="*/ 2147483646 w 352" name="T4"/>
                <a:gd fmla="*/ 2147483646 h 502" name="T5"/>
                <a:gd fmla="*/ 2147483646 w 352" name="T6"/>
                <a:gd fmla="*/ 2147483646 h 502" name="T7"/>
                <a:gd fmla="*/ 2147483646 w 352" name="T8"/>
                <a:gd fmla="*/ 2147483646 h 502" name="T9"/>
                <a:gd fmla="*/ 2147483646 w 352" name="T10"/>
                <a:gd fmla="*/ 2147483646 h 502" name="T11"/>
                <a:gd fmla="*/ 2147483646 w 352" name="T12"/>
                <a:gd fmla="*/ 2147483646 h 502" name="T13"/>
                <a:gd fmla="*/ 2147483646 w 352" name="T14"/>
                <a:gd fmla="*/ 0 h 502" name="T15"/>
                <a:gd fmla="*/ 2147483646 w 352" name="T16"/>
                <a:gd fmla="*/ 2147483646 h 502" name="T17"/>
                <a:gd fmla="*/ 2147483646 w 352" name="T18"/>
                <a:gd fmla="*/ 2147483646 h 502" name="T19"/>
                <a:gd fmla="*/ 2147483646 w 352" name="T20"/>
                <a:gd fmla="*/ 2147483646 h 502" name="T21"/>
                <a:gd fmla="*/ 2147483646 w 352" name="T22"/>
                <a:gd fmla="*/ 2147483646 h 502" name="T23"/>
                <a:gd fmla="*/ 2147483646 w 352" name="T24"/>
                <a:gd fmla="*/ 2147483646 h 502" name="T25"/>
                <a:gd fmla="*/ 2147483646 w 352" name="T26"/>
                <a:gd fmla="*/ 2147483646 h 502" name="T27"/>
                <a:gd fmla="*/ 2147483646 w 352" name="T28"/>
                <a:gd fmla="*/ 2147483646 h 502" name="T29"/>
                <a:gd fmla="*/ 2147483646 w 352" name="T30"/>
                <a:gd fmla="*/ 2147483646 h 502" name="T31"/>
                <a:gd fmla="*/ 0 w 352" name="T32"/>
                <a:gd fmla="*/ 2147483646 h 502" name="T33"/>
                <a:gd fmla="*/ 2147483646 w 352" name="T34"/>
                <a:gd fmla="*/ 2147483646 h 502" name="T35"/>
                <a:gd fmla="*/ 2147483646 w 352" name="T36"/>
                <a:gd fmla="*/ 2147483646 h 502" name="T37"/>
                <a:gd fmla="*/ 2147483646 w 352" name="T38"/>
                <a:gd fmla="*/ 2147483646 h 502" name="T39"/>
                <a:gd fmla="*/ 2147483646 w 352" name="T40"/>
                <a:gd fmla="*/ 2147483646 h 502" name="T41"/>
                <a:gd fmla="*/ 2147483646 w 352" name="T42"/>
                <a:gd fmla="*/ 2147483646 h 502" name="T43"/>
                <a:gd fmla="*/ 2147483646 w 352" name="T44"/>
                <a:gd fmla="*/ 2147483646 h 502" name="T45"/>
                <a:gd fmla="*/ 2147483646 w 352" name="T46"/>
                <a:gd fmla="*/ 2147483646 h 502" name="T47"/>
                <a:gd fmla="*/ 2147483646 w 352" name="T48"/>
                <a:gd fmla="*/ 2147483646 h 502" name="T49"/>
                <a:gd fmla="*/ 2147483646 w 352" name="T50"/>
                <a:gd fmla="*/ 2147483646 h 502" name="T51"/>
                <a:gd fmla="*/ 2147483646 w 352" name="T52"/>
                <a:gd fmla="*/ 2147483646 h 502" name="T53"/>
                <a:gd fmla="*/ 2147483646 w 352" name="T54"/>
                <a:gd fmla="*/ 2147483646 h 502" name="T55"/>
                <a:gd fmla="*/ 2147483646 w 352" name="T56"/>
                <a:gd fmla="*/ 2147483646 h 502" name="T57"/>
                <a:gd fmla="*/ 2147483646 w 352" name="T58"/>
                <a:gd fmla="*/ 2147483646 h 502" name="T59"/>
                <a:gd fmla="*/ 2147483646 w 352" name="T60"/>
                <a:gd fmla="*/ 2147483646 h 502" name="T61"/>
                <a:gd fmla="*/ 2147483646 w 352" name="T62"/>
                <a:gd fmla="*/ 2147483646 h 502" name="T63"/>
                <a:gd fmla="*/ 2147483646 w 352" name="T64"/>
                <a:gd fmla="*/ 2147483646 h 502" name="T65"/>
                <a:gd fmla="*/ 2147483646 w 352" name="T66"/>
                <a:gd fmla="*/ 2147483646 h 502" name="T67"/>
                <a:gd fmla="*/ 2147483646 w 352" name="T68"/>
                <a:gd fmla="*/ 2147483646 h 502" name="T69"/>
                <a:gd fmla="*/ 2147483646 w 352" name="T70"/>
                <a:gd fmla="*/ 2147483646 h 502" name="T71"/>
                <a:gd fmla="*/ 2147483646 w 352" name="T72"/>
                <a:gd fmla="*/ 2147483646 h 502" name="T73"/>
                <a:gd fmla="*/ 2147483646 w 352" name="T74"/>
                <a:gd fmla="*/ 2147483646 h 502" name="T75"/>
                <a:gd fmla="*/ 2147483646 w 352" name="T76"/>
                <a:gd fmla="*/ 2147483646 h 502" name="T77"/>
                <a:gd fmla="*/ 2147483646 w 352" name="T78"/>
                <a:gd fmla="*/ 2147483646 h 502" name="T79"/>
                <a:gd fmla="*/ 2147483646 w 352" name="T80"/>
                <a:gd fmla="*/ 2147483646 h 502" name="T81"/>
                <a:gd fmla="*/ 2147483646 w 352" name="T82"/>
                <a:gd fmla="*/ 2147483646 h 502" name="T83"/>
                <a:gd fmla="*/ 2147483646 w 352" name="T84"/>
                <a:gd fmla="*/ 2147483646 h 502" name="T85"/>
                <a:gd fmla="*/ 2147483646 w 352" name="T86"/>
                <a:gd fmla="*/ 2147483646 h 502" name="T87"/>
                <a:gd fmla="*/ 2147483646 w 352" name="T88"/>
                <a:gd fmla="*/ 2147483646 h 502" name="T89"/>
                <a:gd fmla="*/ 2147483646 w 352" name="T90"/>
                <a:gd fmla="*/ 2147483646 h 502" name="T91"/>
                <a:gd fmla="*/ 2147483646 w 352" name="T92"/>
                <a:gd fmla="*/ 2147483646 h 502" name="T93"/>
                <a:gd fmla="*/ 2147483646 w 352" name="T94"/>
                <a:gd fmla="*/ 2147483646 h 502" name="T95"/>
                <a:gd fmla="*/ 2147483646 w 352" name="T96"/>
                <a:gd fmla="*/ 2147483646 h 502" name="T97"/>
                <a:gd fmla="*/ 2147483646 w 352" name="T98"/>
                <a:gd fmla="*/ 2147483646 h 502" name="T99"/>
                <a:gd fmla="*/ 2147483646 w 352" name="T100"/>
                <a:gd fmla="*/ 2147483646 h 502" name="T101"/>
                <a:gd fmla="*/ 2147483646 w 352" name="T102"/>
                <a:gd fmla="*/ 2147483646 h 502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b" l="0" r="r" t="0"/>
              <a:pathLst>
                <a:path h="502" w="352">
                  <a:moveTo>
                    <a:pt x="324" y="152"/>
                  </a:moveTo>
                  <a:lnTo>
                    <a:pt x="318" y="148"/>
                  </a:lnTo>
                  <a:lnTo>
                    <a:pt x="316" y="148"/>
                  </a:lnTo>
                  <a:lnTo>
                    <a:pt x="312" y="144"/>
                  </a:lnTo>
                  <a:lnTo>
                    <a:pt x="290" y="136"/>
                  </a:lnTo>
                  <a:lnTo>
                    <a:pt x="284" y="136"/>
                  </a:lnTo>
                  <a:lnTo>
                    <a:pt x="280" y="138"/>
                  </a:lnTo>
                  <a:lnTo>
                    <a:pt x="270" y="122"/>
                  </a:lnTo>
                  <a:lnTo>
                    <a:pt x="272" y="120"/>
                  </a:lnTo>
                  <a:lnTo>
                    <a:pt x="278" y="112"/>
                  </a:lnTo>
                  <a:lnTo>
                    <a:pt x="278" y="104"/>
                  </a:lnTo>
                  <a:lnTo>
                    <a:pt x="278" y="102"/>
                  </a:lnTo>
                  <a:lnTo>
                    <a:pt x="282" y="96"/>
                  </a:lnTo>
                  <a:lnTo>
                    <a:pt x="280" y="94"/>
                  </a:lnTo>
                  <a:lnTo>
                    <a:pt x="268" y="92"/>
                  </a:lnTo>
                  <a:lnTo>
                    <a:pt x="246" y="88"/>
                  </a:lnTo>
                  <a:lnTo>
                    <a:pt x="234" y="76"/>
                  </a:lnTo>
                  <a:lnTo>
                    <a:pt x="230" y="68"/>
                  </a:lnTo>
                  <a:lnTo>
                    <a:pt x="228" y="64"/>
                  </a:lnTo>
                  <a:lnTo>
                    <a:pt x="234" y="48"/>
                  </a:lnTo>
                  <a:lnTo>
                    <a:pt x="234" y="36"/>
                  </a:lnTo>
                  <a:lnTo>
                    <a:pt x="234" y="32"/>
                  </a:lnTo>
                  <a:lnTo>
                    <a:pt x="228" y="40"/>
                  </a:lnTo>
                  <a:lnTo>
                    <a:pt x="226" y="40"/>
                  </a:lnTo>
                  <a:lnTo>
                    <a:pt x="226" y="42"/>
                  </a:lnTo>
                  <a:lnTo>
                    <a:pt x="224" y="40"/>
                  </a:lnTo>
                  <a:lnTo>
                    <a:pt x="222" y="40"/>
                  </a:lnTo>
                  <a:lnTo>
                    <a:pt x="210" y="30"/>
                  </a:lnTo>
                  <a:lnTo>
                    <a:pt x="208" y="28"/>
                  </a:lnTo>
                  <a:lnTo>
                    <a:pt x="208" y="26"/>
                  </a:lnTo>
                  <a:lnTo>
                    <a:pt x="206" y="8"/>
                  </a:lnTo>
                  <a:lnTo>
                    <a:pt x="200" y="0"/>
                  </a:lnTo>
                  <a:lnTo>
                    <a:pt x="188" y="0"/>
                  </a:lnTo>
                  <a:lnTo>
                    <a:pt x="180" y="14"/>
                  </a:lnTo>
                  <a:lnTo>
                    <a:pt x="180" y="16"/>
                  </a:lnTo>
                  <a:lnTo>
                    <a:pt x="178" y="16"/>
                  </a:lnTo>
                  <a:lnTo>
                    <a:pt x="160" y="12"/>
                  </a:lnTo>
                  <a:lnTo>
                    <a:pt x="156" y="30"/>
                  </a:lnTo>
                  <a:lnTo>
                    <a:pt x="156" y="48"/>
                  </a:lnTo>
                  <a:lnTo>
                    <a:pt x="146" y="64"/>
                  </a:lnTo>
                  <a:lnTo>
                    <a:pt x="146" y="66"/>
                  </a:lnTo>
                  <a:lnTo>
                    <a:pt x="144" y="66"/>
                  </a:lnTo>
                  <a:lnTo>
                    <a:pt x="142" y="66"/>
                  </a:lnTo>
                  <a:lnTo>
                    <a:pt x="130" y="68"/>
                  </a:lnTo>
                  <a:lnTo>
                    <a:pt x="118" y="76"/>
                  </a:lnTo>
                  <a:lnTo>
                    <a:pt x="118" y="78"/>
                  </a:lnTo>
                  <a:lnTo>
                    <a:pt x="116" y="78"/>
                  </a:lnTo>
                  <a:lnTo>
                    <a:pt x="114" y="78"/>
                  </a:lnTo>
                  <a:lnTo>
                    <a:pt x="92" y="70"/>
                  </a:lnTo>
                  <a:lnTo>
                    <a:pt x="90" y="78"/>
                  </a:lnTo>
                  <a:lnTo>
                    <a:pt x="90" y="80"/>
                  </a:lnTo>
                  <a:lnTo>
                    <a:pt x="80" y="96"/>
                  </a:lnTo>
                  <a:lnTo>
                    <a:pt x="76" y="100"/>
                  </a:lnTo>
                  <a:lnTo>
                    <a:pt x="74" y="100"/>
                  </a:lnTo>
                  <a:lnTo>
                    <a:pt x="64" y="100"/>
                  </a:lnTo>
                  <a:lnTo>
                    <a:pt x="50" y="94"/>
                  </a:lnTo>
                  <a:lnTo>
                    <a:pt x="48" y="92"/>
                  </a:lnTo>
                  <a:lnTo>
                    <a:pt x="48" y="90"/>
                  </a:lnTo>
                  <a:lnTo>
                    <a:pt x="46" y="72"/>
                  </a:lnTo>
                  <a:lnTo>
                    <a:pt x="42" y="56"/>
                  </a:lnTo>
                  <a:lnTo>
                    <a:pt x="38" y="52"/>
                  </a:lnTo>
                  <a:lnTo>
                    <a:pt x="34" y="64"/>
                  </a:lnTo>
                  <a:lnTo>
                    <a:pt x="24" y="76"/>
                  </a:lnTo>
                  <a:lnTo>
                    <a:pt x="16" y="96"/>
                  </a:lnTo>
                  <a:lnTo>
                    <a:pt x="14" y="96"/>
                  </a:lnTo>
                  <a:lnTo>
                    <a:pt x="8" y="108"/>
                  </a:lnTo>
                  <a:lnTo>
                    <a:pt x="6" y="114"/>
                  </a:lnTo>
                  <a:lnTo>
                    <a:pt x="0" y="122"/>
                  </a:lnTo>
                  <a:lnTo>
                    <a:pt x="6" y="140"/>
                  </a:lnTo>
                  <a:lnTo>
                    <a:pt x="30" y="168"/>
                  </a:lnTo>
                  <a:lnTo>
                    <a:pt x="38" y="184"/>
                  </a:lnTo>
                  <a:lnTo>
                    <a:pt x="38" y="186"/>
                  </a:lnTo>
                  <a:lnTo>
                    <a:pt x="36" y="188"/>
                  </a:lnTo>
                  <a:lnTo>
                    <a:pt x="30" y="196"/>
                  </a:lnTo>
                  <a:lnTo>
                    <a:pt x="28" y="196"/>
                  </a:lnTo>
                  <a:lnTo>
                    <a:pt x="12" y="200"/>
                  </a:lnTo>
                  <a:lnTo>
                    <a:pt x="14" y="212"/>
                  </a:lnTo>
                  <a:lnTo>
                    <a:pt x="26" y="220"/>
                  </a:lnTo>
                  <a:lnTo>
                    <a:pt x="42" y="224"/>
                  </a:lnTo>
                  <a:lnTo>
                    <a:pt x="48" y="240"/>
                  </a:lnTo>
                  <a:lnTo>
                    <a:pt x="44" y="268"/>
                  </a:lnTo>
                  <a:lnTo>
                    <a:pt x="38" y="280"/>
                  </a:lnTo>
                  <a:lnTo>
                    <a:pt x="38" y="284"/>
                  </a:lnTo>
                  <a:lnTo>
                    <a:pt x="36" y="284"/>
                  </a:lnTo>
                  <a:lnTo>
                    <a:pt x="16" y="286"/>
                  </a:lnTo>
                  <a:lnTo>
                    <a:pt x="16" y="294"/>
                  </a:lnTo>
                  <a:lnTo>
                    <a:pt x="10" y="312"/>
                  </a:lnTo>
                  <a:lnTo>
                    <a:pt x="8" y="332"/>
                  </a:lnTo>
                  <a:lnTo>
                    <a:pt x="12" y="344"/>
                  </a:lnTo>
                  <a:lnTo>
                    <a:pt x="36" y="358"/>
                  </a:lnTo>
                  <a:lnTo>
                    <a:pt x="38" y="360"/>
                  </a:lnTo>
                  <a:lnTo>
                    <a:pt x="48" y="376"/>
                  </a:lnTo>
                  <a:lnTo>
                    <a:pt x="48" y="378"/>
                  </a:lnTo>
                  <a:lnTo>
                    <a:pt x="48" y="380"/>
                  </a:lnTo>
                  <a:lnTo>
                    <a:pt x="34" y="408"/>
                  </a:lnTo>
                  <a:lnTo>
                    <a:pt x="32" y="416"/>
                  </a:lnTo>
                  <a:lnTo>
                    <a:pt x="24" y="434"/>
                  </a:lnTo>
                  <a:lnTo>
                    <a:pt x="20" y="448"/>
                  </a:lnTo>
                  <a:lnTo>
                    <a:pt x="20" y="450"/>
                  </a:lnTo>
                  <a:lnTo>
                    <a:pt x="14" y="456"/>
                  </a:lnTo>
                  <a:lnTo>
                    <a:pt x="12" y="462"/>
                  </a:lnTo>
                  <a:lnTo>
                    <a:pt x="12" y="464"/>
                  </a:lnTo>
                  <a:lnTo>
                    <a:pt x="12" y="466"/>
                  </a:lnTo>
                  <a:lnTo>
                    <a:pt x="14" y="468"/>
                  </a:lnTo>
                  <a:lnTo>
                    <a:pt x="22" y="476"/>
                  </a:lnTo>
                  <a:lnTo>
                    <a:pt x="26" y="482"/>
                  </a:lnTo>
                  <a:lnTo>
                    <a:pt x="28" y="484"/>
                  </a:lnTo>
                  <a:lnTo>
                    <a:pt x="28" y="488"/>
                  </a:lnTo>
                  <a:lnTo>
                    <a:pt x="30" y="492"/>
                  </a:lnTo>
                  <a:lnTo>
                    <a:pt x="36" y="496"/>
                  </a:lnTo>
                  <a:lnTo>
                    <a:pt x="66" y="502"/>
                  </a:lnTo>
                  <a:lnTo>
                    <a:pt x="80" y="500"/>
                  </a:lnTo>
                  <a:lnTo>
                    <a:pt x="94" y="496"/>
                  </a:lnTo>
                  <a:lnTo>
                    <a:pt x="108" y="492"/>
                  </a:lnTo>
                  <a:lnTo>
                    <a:pt x="122" y="492"/>
                  </a:lnTo>
                  <a:lnTo>
                    <a:pt x="122" y="486"/>
                  </a:lnTo>
                  <a:lnTo>
                    <a:pt x="114" y="464"/>
                  </a:lnTo>
                  <a:lnTo>
                    <a:pt x="112" y="464"/>
                  </a:lnTo>
                  <a:lnTo>
                    <a:pt x="114" y="464"/>
                  </a:lnTo>
                  <a:lnTo>
                    <a:pt x="158" y="400"/>
                  </a:lnTo>
                  <a:lnTo>
                    <a:pt x="208" y="352"/>
                  </a:lnTo>
                  <a:lnTo>
                    <a:pt x="224" y="348"/>
                  </a:lnTo>
                  <a:lnTo>
                    <a:pt x="232" y="338"/>
                  </a:lnTo>
                  <a:lnTo>
                    <a:pt x="240" y="332"/>
                  </a:lnTo>
                  <a:lnTo>
                    <a:pt x="250" y="328"/>
                  </a:lnTo>
                  <a:lnTo>
                    <a:pt x="246" y="324"/>
                  </a:lnTo>
                  <a:lnTo>
                    <a:pt x="234" y="312"/>
                  </a:lnTo>
                  <a:lnTo>
                    <a:pt x="226" y="302"/>
                  </a:lnTo>
                  <a:lnTo>
                    <a:pt x="226" y="300"/>
                  </a:lnTo>
                  <a:lnTo>
                    <a:pt x="230" y="294"/>
                  </a:lnTo>
                  <a:lnTo>
                    <a:pt x="218" y="296"/>
                  </a:lnTo>
                  <a:lnTo>
                    <a:pt x="196" y="292"/>
                  </a:lnTo>
                  <a:lnTo>
                    <a:pt x="186" y="284"/>
                  </a:lnTo>
                  <a:lnTo>
                    <a:pt x="182" y="280"/>
                  </a:lnTo>
                  <a:lnTo>
                    <a:pt x="180" y="276"/>
                  </a:lnTo>
                  <a:lnTo>
                    <a:pt x="176" y="256"/>
                  </a:lnTo>
                  <a:lnTo>
                    <a:pt x="174" y="238"/>
                  </a:lnTo>
                  <a:lnTo>
                    <a:pt x="170" y="242"/>
                  </a:lnTo>
                  <a:lnTo>
                    <a:pt x="164" y="244"/>
                  </a:lnTo>
                  <a:lnTo>
                    <a:pt x="146" y="240"/>
                  </a:lnTo>
                  <a:lnTo>
                    <a:pt x="136" y="232"/>
                  </a:lnTo>
                  <a:lnTo>
                    <a:pt x="122" y="228"/>
                  </a:lnTo>
                  <a:lnTo>
                    <a:pt x="116" y="228"/>
                  </a:lnTo>
                  <a:lnTo>
                    <a:pt x="110" y="226"/>
                  </a:lnTo>
                  <a:lnTo>
                    <a:pt x="104" y="224"/>
                  </a:lnTo>
                  <a:lnTo>
                    <a:pt x="98" y="218"/>
                  </a:lnTo>
                  <a:lnTo>
                    <a:pt x="96" y="214"/>
                  </a:lnTo>
                  <a:lnTo>
                    <a:pt x="96" y="210"/>
                  </a:lnTo>
                  <a:lnTo>
                    <a:pt x="96" y="206"/>
                  </a:lnTo>
                  <a:lnTo>
                    <a:pt x="98" y="202"/>
                  </a:lnTo>
                  <a:lnTo>
                    <a:pt x="102" y="200"/>
                  </a:lnTo>
                  <a:lnTo>
                    <a:pt x="110" y="192"/>
                  </a:lnTo>
                  <a:lnTo>
                    <a:pt x="118" y="180"/>
                  </a:lnTo>
                  <a:lnTo>
                    <a:pt x="116" y="176"/>
                  </a:lnTo>
                  <a:lnTo>
                    <a:pt x="114" y="170"/>
                  </a:lnTo>
                  <a:lnTo>
                    <a:pt x="112" y="164"/>
                  </a:lnTo>
                  <a:lnTo>
                    <a:pt x="114" y="160"/>
                  </a:lnTo>
                  <a:lnTo>
                    <a:pt x="114" y="158"/>
                  </a:lnTo>
                  <a:lnTo>
                    <a:pt x="116" y="156"/>
                  </a:lnTo>
                  <a:lnTo>
                    <a:pt x="120" y="152"/>
                  </a:lnTo>
                  <a:lnTo>
                    <a:pt x="134" y="148"/>
                  </a:lnTo>
                  <a:lnTo>
                    <a:pt x="136" y="142"/>
                  </a:lnTo>
                  <a:lnTo>
                    <a:pt x="138" y="140"/>
                  </a:lnTo>
                  <a:lnTo>
                    <a:pt x="150" y="140"/>
                  </a:lnTo>
                  <a:lnTo>
                    <a:pt x="148" y="140"/>
                  </a:lnTo>
                  <a:lnTo>
                    <a:pt x="142" y="136"/>
                  </a:lnTo>
                  <a:lnTo>
                    <a:pt x="140" y="132"/>
                  </a:lnTo>
                  <a:lnTo>
                    <a:pt x="140" y="128"/>
                  </a:lnTo>
                  <a:lnTo>
                    <a:pt x="142" y="122"/>
                  </a:lnTo>
                  <a:lnTo>
                    <a:pt x="148" y="118"/>
                  </a:lnTo>
                  <a:lnTo>
                    <a:pt x="154" y="116"/>
                  </a:lnTo>
                  <a:lnTo>
                    <a:pt x="160" y="116"/>
                  </a:lnTo>
                  <a:lnTo>
                    <a:pt x="166" y="118"/>
                  </a:lnTo>
                  <a:lnTo>
                    <a:pt x="172" y="120"/>
                  </a:lnTo>
                  <a:lnTo>
                    <a:pt x="190" y="134"/>
                  </a:lnTo>
                  <a:lnTo>
                    <a:pt x="208" y="134"/>
                  </a:lnTo>
                  <a:lnTo>
                    <a:pt x="214" y="138"/>
                  </a:lnTo>
                  <a:lnTo>
                    <a:pt x="214" y="144"/>
                  </a:lnTo>
                  <a:lnTo>
                    <a:pt x="214" y="150"/>
                  </a:lnTo>
                  <a:lnTo>
                    <a:pt x="210" y="152"/>
                  </a:lnTo>
                  <a:lnTo>
                    <a:pt x="206" y="152"/>
                  </a:lnTo>
                  <a:lnTo>
                    <a:pt x="204" y="154"/>
                  </a:lnTo>
                  <a:lnTo>
                    <a:pt x="202" y="160"/>
                  </a:lnTo>
                  <a:lnTo>
                    <a:pt x="210" y="180"/>
                  </a:lnTo>
                  <a:lnTo>
                    <a:pt x="218" y="170"/>
                  </a:lnTo>
                  <a:lnTo>
                    <a:pt x="226" y="168"/>
                  </a:lnTo>
                  <a:lnTo>
                    <a:pt x="230" y="168"/>
                  </a:lnTo>
                  <a:lnTo>
                    <a:pt x="234" y="172"/>
                  </a:lnTo>
                  <a:lnTo>
                    <a:pt x="236" y="180"/>
                  </a:lnTo>
                  <a:lnTo>
                    <a:pt x="240" y="190"/>
                  </a:lnTo>
                  <a:lnTo>
                    <a:pt x="242" y="202"/>
                  </a:lnTo>
                  <a:lnTo>
                    <a:pt x="246" y="210"/>
                  </a:lnTo>
                  <a:lnTo>
                    <a:pt x="252" y="220"/>
                  </a:lnTo>
                  <a:lnTo>
                    <a:pt x="264" y="236"/>
                  </a:lnTo>
                  <a:lnTo>
                    <a:pt x="268" y="248"/>
                  </a:lnTo>
                  <a:lnTo>
                    <a:pt x="300" y="244"/>
                  </a:lnTo>
                  <a:lnTo>
                    <a:pt x="314" y="236"/>
                  </a:lnTo>
                  <a:lnTo>
                    <a:pt x="326" y="220"/>
                  </a:lnTo>
                  <a:lnTo>
                    <a:pt x="332" y="204"/>
                  </a:lnTo>
                  <a:lnTo>
                    <a:pt x="336" y="188"/>
                  </a:lnTo>
                  <a:lnTo>
                    <a:pt x="336" y="186"/>
                  </a:lnTo>
                  <a:lnTo>
                    <a:pt x="336" y="184"/>
                  </a:lnTo>
                  <a:lnTo>
                    <a:pt x="338" y="184"/>
                  </a:lnTo>
                  <a:lnTo>
                    <a:pt x="350" y="176"/>
                  </a:lnTo>
                  <a:lnTo>
                    <a:pt x="352" y="176"/>
                  </a:lnTo>
                  <a:lnTo>
                    <a:pt x="350" y="174"/>
                  </a:lnTo>
                  <a:lnTo>
                    <a:pt x="330" y="168"/>
                  </a:lnTo>
                  <a:lnTo>
                    <a:pt x="326" y="156"/>
                  </a:lnTo>
                  <a:lnTo>
                    <a:pt x="324" y="152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8" name="Freeform 33"/>
            <p:cNvSpPr/>
            <p:nvPr/>
          </p:nvSpPr>
          <p:spPr bwMode="auto">
            <a:xfrm>
              <a:off x="3809660" y="2355974"/>
              <a:ext cx="662394" cy="655233"/>
            </a:xfrm>
            <a:custGeom>
              <a:gdLst>
                <a:gd fmla="*/ 2147483646 w 370" name="T0"/>
                <a:gd fmla="*/ 2147483646 h 366" name="T1"/>
                <a:gd fmla="*/ 2147483646 w 370" name="T2"/>
                <a:gd fmla="*/ 2147483646 h 366" name="T3"/>
                <a:gd fmla="*/ 2147483646 w 370" name="T4"/>
                <a:gd fmla="*/ 2147483646 h 366" name="T5"/>
                <a:gd fmla="*/ 2147483646 w 370" name="T6"/>
                <a:gd fmla="*/ 2147483646 h 366" name="T7"/>
                <a:gd fmla="*/ 2147483646 w 370" name="T8"/>
                <a:gd fmla="*/ 2147483646 h 366" name="T9"/>
                <a:gd fmla="*/ 2147483646 w 370" name="T10"/>
                <a:gd fmla="*/ 2147483646 h 366" name="T11"/>
                <a:gd fmla="*/ 2147483646 w 370" name="T12"/>
                <a:gd fmla="*/ 2147483646 h 366" name="T13"/>
                <a:gd fmla="*/ 2147483646 w 370" name="T14"/>
                <a:gd fmla="*/ 2147483646 h 366" name="T15"/>
                <a:gd fmla="*/ 2147483646 w 370" name="T16"/>
                <a:gd fmla="*/ 2147483646 h 366" name="T17"/>
                <a:gd fmla="*/ 2147483646 w 370" name="T18"/>
                <a:gd fmla="*/ 2147483646 h 366" name="T19"/>
                <a:gd fmla="*/ 2147483646 w 370" name="T20"/>
                <a:gd fmla="*/ 2147483646 h 366" name="T21"/>
                <a:gd fmla="*/ 2147483646 w 370" name="T22"/>
                <a:gd fmla="*/ 2147483646 h 366" name="T23"/>
                <a:gd fmla="*/ 2147483646 w 370" name="T24"/>
                <a:gd fmla="*/ 2147483646 h 366" name="T25"/>
                <a:gd fmla="*/ 2147483646 w 370" name="T26"/>
                <a:gd fmla="*/ 2147483646 h 366" name="T27"/>
                <a:gd fmla="*/ 2147483646 w 370" name="T28"/>
                <a:gd fmla="*/ 2147483646 h 366" name="T29"/>
                <a:gd fmla="*/ 2147483646 w 370" name="T30"/>
                <a:gd fmla="*/ 2147483646 h 366" name="T31"/>
                <a:gd fmla="*/ 2147483646 w 370" name="T32"/>
                <a:gd fmla="*/ 2147483646 h 366" name="T33"/>
                <a:gd fmla="*/ 2147483646 w 370" name="T34"/>
                <a:gd fmla="*/ 2147483646 h 366" name="T35"/>
                <a:gd fmla="*/ 2147483646 w 370" name="T36"/>
                <a:gd fmla="*/ 2147483646 h 366" name="T37"/>
                <a:gd fmla="*/ 2147483646 w 370" name="T38"/>
                <a:gd fmla="*/ 2147483646 h 366" name="T39"/>
                <a:gd fmla="*/ 2147483646 w 370" name="T40"/>
                <a:gd fmla="*/ 2147483646 h 366" name="T41"/>
                <a:gd fmla="*/ 2147483646 w 370" name="T42"/>
                <a:gd fmla="*/ 2147483646 h 366" name="T43"/>
                <a:gd fmla="*/ 2147483646 w 370" name="T44"/>
                <a:gd fmla="*/ 2147483646 h 366" name="T45"/>
                <a:gd fmla="*/ 2147483646 w 370" name="T46"/>
                <a:gd fmla="*/ 2147483646 h 366" name="T47"/>
                <a:gd fmla="*/ 2147483646 w 370" name="T48"/>
                <a:gd fmla="*/ 2147483646 h 366" name="T49"/>
                <a:gd fmla="*/ 2147483646 w 370" name="T50"/>
                <a:gd fmla="*/ 2147483646 h 366" name="T51"/>
                <a:gd fmla="*/ 2147483646 w 370" name="T52"/>
                <a:gd fmla="*/ 2147483646 h 366" name="T53"/>
                <a:gd fmla="*/ 2147483646 w 370" name="T54"/>
                <a:gd fmla="*/ 2147483646 h 366" name="T55"/>
                <a:gd fmla="*/ 2147483646 w 370" name="T56"/>
                <a:gd fmla="*/ 2147483646 h 366" name="T57"/>
                <a:gd fmla="*/ 2147483646 w 370" name="T58"/>
                <a:gd fmla="*/ 2147483646 h 366" name="T59"/>
                <a:gd fmla="*/ 2147483646 w 370" name="T60"/>
                <a:gd fmla="*/ 2147483646 h 366" name="T61"/>
                <a:gd fmla="*/ 2147483646 w 370" name="T62"/>
                <a:gd fmla="*/ 2147483646 h 366" name="T63"/>
                <a:gd fmla="*/ 2147483646 w 370" name="T64"/>
                <a:gd fmla="*/ 2147483646 h 366" name="T65"/>
                <a:gd fmla="*/ 2147483646 w 370" name="T66"/>
                <a:gd fmla="*/ 2147483646 h 366" name="T67"/>
                <a:gd fmla="*/ 2147483646 w 370" name="T68"/>
                <a:gd fmla="*/ 2147483646 h 366" name="T69"/>
                <a:gd fmla="*/ 2147483646 w 370" name="T70"/>
                <a:gd fmla="*/ 2147483646 h 366" name="T71"/>
                <a:gd fmla="*/ 2147483646 w 370" name="T72"/>
                <a:gd fmla="*/ 2147483646 h 366" name="T73"/>
                <a:gd fmla="*/ 2147483646 w 370" name="T74"/>
                <a:gd fmla="*/ 2147483646 h 366" name="T75"/>
                <a:gd fmla="*/ 2147483646 w 370" name="T76"/>
                <a:gd fmla="*/ 2147483646 h 366" name="T77"/>
                <a:gd fmla="*/ 2147483646 w 370" name="T78"/>
                <a:gd fmla="*/ 2147483646 h 366" name="T79"/>
                <a:gd fmla="*/ 2147483646 w 370" name="T80"/>
                <a:gd fmla="*/ 2147483646 h 366" name="T81"/>
                <a:gd fmla="*/ 2147483646 w 370" name="T82"/>
                <a:gd fmla="*/ 2147483646 h 366" name="T83"/>
                <a:gd fmla="*/ 2147483646 w 370" name="T84"/>
                <a:gd fmla="*/ 2147483646 h 366" name="T85"/>
                <a:gd fmla="*/ 2147483646 w 370" name="T86"/>
                <a:gd fmla="*/ 2147483646 h 366" name="T87"/>
                <a:gd fmla="*/ 2147483646 w 370" name="T88"/>
                <a:gd fmla="*/ 2147483646 h 366" name="T89"/>
                <a:gd fmla="*/ 2147483646 w 370" name="T90"/>
                <a:gd fmla="*/ 2147483646 h 366" name="T91"/>
                <a:gd fmla="*/ 2147483646 w 370" name="T92"/>
                <a:gd fmla="*/ 2147483646 h 366" name="T93"/>
                <a:gd fmla="*/ 2147483646 w 370" name="T94"/>
                <a:gd fmla="*/ 2147483646 h 366" name="T95"/>
                <a:gd fmla="*/ 2147483646 w 370" name="T96"/>
                <a:gd fmla="*/ 2147483646 h 366" name="T97"/>
                <a:gd fmla="*/ 2147483646 w 370" name="T98"/>
                <a:gd fmla="*/ 2147483646 h 366" name="T99"/>
                <a:gd fmla="*/ 2147483646 w 370" name="T100"/>
                <a:gd fmla="*/ 2147483646 h 366" name="T101"/>
                <a:gd fmla="*/ 2147483646 w 370" name="T102"/>
                <a:gd fmla="*/ 2147483646 h 366" name="T103"/>
                <a:gd fmla="*/ 2147483646 w 370" name="T104"/>
                <a:gd fmla="*/ 2147483646 h 366" name="T105"/>
                <a:gd fmla="*/ 2147483646 w 370" name="T106"/>
                <a:gd fmla="*/ 2147483646 h 366" name="T107"/>
                <a:gd fmla="*/ 2147483646 w 370" name="T108"/>
                <a:gd fmla="*/ 2147483646 h 366" name="T109"/>
                <a:gd fmla="*/ 2147483646 w 370" name="T110"/>
                <a:gd fmla="*/ 2147483646 h 366" name="T111"/>
                <a:gd fmla="*/ 2147483646 w 370" name="T112"/>
                <a:gd fmla="*/ 2147483646 h 366" name="T113"/>
                <a:gd fmla="*/ 2147483646 w 370" name="T114"/>
                <a:gd fmla="*/ 2147483646 h 366" name="T115"/>
                <a:gd fmla="*/ 2147483646 w 370" name="T116"/>
                <a:gd fmla="*/ 2147483646 h 366" name="T117"/>
                <a:gd fmla="*/ 2147483646 w 370" name="T118"/>
                <a:gd fmla="*/ 2147483646 h 366" name="T119"/>
                <a:gd fmla="*/ 2147483646 w 370" name="T120"/>
                <a:gd fmla="*/ 2147483646 h 366" name="T121"/>
                <a:gd fmla="*/ 2147483646 w 370" name="T122"/>
                <a:gd fmla="*/ 2147483646 h 366" name="T123"/>
                <a:gd fmla="*/ 2147483646 w 370" name="T124"/>
                <a:gd fmla="*/ 2147483646 h 36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60000 65536" name="T186"/>
                <a:gd fmla="*/ 0 60000 65536" name="T187"/>
                <a:gd fmla="*/ 0 60000 65536" name="T188"/>
              </a:gdLst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b="b" l="0" r="r" t="0"/>
              <a:pathLst>
                <a:path h="366" w="370">
                  <a:moveTo>
                    <a:pt x="82" y="120"/>
                  </a:moveTo>
                  <a:lnTo>
                    <a:pt x="80" y="120"/>
                  </a:lnTo>
                  <a:lnTo>
                    <a:pt x="20" y="146"/>
                  </a:lnTo>
                  <a:lnTo>
                    <a:pt x="2" y="162"/>
                  </a:lnTo>
                  <a:lnTo>
                    <a:pt x="0" y="182"/>
                  </a:lnTo>
                  <a:lnTo>
                    <a:pt x="2" y="196"/>
                  </a:lnTo>
                  <a:lnTo>
                    <a:pt x="4" y="206"/>
                  </a:lnTo>
                  <a:lnTo>
                    <a:pt x="10" y="210"/>
                  </a:lnTo>
                  <a:lnTo>
                    <a:pt x="28" y="222"/>
                  </a:lnTo>
                  <a:lnTo>
                    <a:pt x="30" y="222"/>
                  </a:lnTo>
                  <a:lnTo>
                    <a:pt x="34" y="252"/>
                  </a:lnTo>
                  <a:lnTo>
                    <a:pt x="54" y="276"/>
                  </a:lnTo>
                  <a:lnTo>
                    <a:pt x="60" y="282"/>
                  </a:lnTo>
                  <a:lnTo>
                    <a:pt x="66" y="286"/>
                  </a:lnTo>
                  <a:lnTo>
                    <a:pt x="82" y="290"/>
                  </a:lnTo>
                  <a:lnTo>
                    <a:pt x="86" y="290"/>
                  </a:lnTo>
                  <a:lnTo>
                    <a:pt x="92" y="296"/>
                  </a:lnTo>
                  <a:lnTo>
                    <a:pt x="104" y="300"/>
                  </a:lnTo>
                  <a:lnTo>
                    <a:pt x="152" y="302"/>
                  </a:lnTo>
                  <a:lnTo>
                    <a:pt x="194" y="304"/>
                  </a:lnTo>
                  <a:lnTo>
                    <a:pt x="204" y="306"/>
                  </a:lnTo>
                  <a:lnTo>
                    <a:pt x="210" y="310"/>
                  </a:lnTo>
                  <a:lnTo>
                    <a:pt x="214" y="312"/>
                  </a:lnTo>
                  <a:lnTo>
                    <a:pt x="214" y="318"/>
                  </a:lnTo>
                  <a:lnTo>
                    <a:pt x="214" y="332"/>
                  </a:lnTo>
                  <a:lnTo>
                    <a:pt x="214" y="342"/>
                  </a:lnTo>
                  <a:lnTo>
                    <a:pt x="216" y="346"/>
                  </a:lnTo>
                  <a:lnTo>
                    <a:pt x="234" y="342"/>
                  </a:lnTo>
                  <a:lnTo>
                    <a:pt x="242" y="340"/>
                  </a:lnTo>
                  <a:lnTo>
                    <a:pt x="250" y="338"/>
                  </a:lnTo>
                  <a:lnTo>
                    <a:pt x="256" y="340"/>
                  </a:lnTo>
                  <a:lnTo>
                    <a:pt x="258" y="342"/>
                  </a:lnTo>
                  <a:lnTo>
                    <a:pt x="266" y="350"/>
                  </a:lnTo>
                  <a:lnTo>
                    <a:pt x="278" y="362"/>
                  </a:lnTo>
                  <a:lnTo>
                    <a:pt x="280" y="364"/>
                  </a:lnTo>
                  <a:lnTo>
                    <a:pt x="282" y="366"/>
                  </a:lnTo>
                  <a:lnTo>
                    <a:pt x="290" y="360"/>
                  </a:lnTo>
                  <a:lnTo>
                    <a:pt x="298" y="350"/>
                  </a:lnTo>
                  <a:lnTo>
                    <a:pt x="300" y="348"/>
                  </a:lnTo>
                  <a:lnTo>
                    <a:pt x="314" y="358"/>
                  </a:lnTo>
                  <a:lnTo>
                    <a:pt x="324" y="350"/>
                  </a:lnTo>
                  <a:lnTo>
                    <a:pt x="326" y="342"/>
                  </a:lnTo>
                  <a:lnTo>
                    <a:pt x="330" y="338"/>
                  </a:lnTo>
                  <a:lnTo>
                    <a:pt x="334" y="334"/>
                  </a:lnTo>
                  <a:lnTo>
                    <a:pt x="342" y="332"/>
                  </a:lnTo>
                  <a:lnTo>
                    <a:pt x="346" y="330"/>
                  </a:lnTo>
                  <a:lnTo>
                    <a:pt x="344" y="328"/>
                  </a:lnTo>
                  <a:lnTo>
                    <a:pt x="342" y="326"/>
                  </a:lnTo>
                  <a:lnTo>
                    <a:pt x="344" y="306"/>
                  </a:lnTo>
                  <a:lnTo>
                    <a:pt x="338" y="300"/>
                  </a:lnTo>
                  <a:lnTo>
                    <a:pt x="334" y="296"/>
                  </a:lnTo>
                  <a:lnTo>
                    <a:pt x="328" y="294"/>
                  </a:lnTo>
                  <a:lnTo>
                    <a:pt x="320" y="294"/>
                  </a:lnTo>
                  <a:lnTo>
                    <a:pt x="310" y="296"/>
                  </a:lnTo>
                  <a:lnTo>
                    <a:pt x="306" y="296"/>
                  </a:lnTo>
                  <a:lnTo>
                    <a:pt x="302" y="294"/>
                  </a:lnTo>
                  <a:lnTo>
                    <a:pt x="302" y="290"/>
                  </a:lnTo>
                  <a:lnTo>
                    <a:pt x="302" y="286"/>
                  </a:lnTo>
                  <a:lnTo>
                    <a:pt x="292" y="272"/>
                  </a:lnTo>
                  <a:lnTo>
                    <a:pt x="282" y="262"/>
                  </a:lnTo>
                  <a:lnTo>
                    <a:pt x="278" y="256"/>
                  </a:lnTo>
                  <a:lnTo>
                    <a:pt x="274" y="250"/>
                  </a:lnTo>
                  <a:lnTo>
                    <a:pt x="272" y="244"/>
                  </a:lnTo>
                  <a:lnTo>
                    <a:pt x="274" y="238"/>
                  </a:lnTo>
                  <a:lnTo>
                    <a:pt x="274" y="236"/>
                  </a:lnTo>
                  <a:lnTo>
                    <a:pt x="298" y="240"/>
                  </a:lnTo>
                  <a:lnTo>
                    <a:pt x="296" y="226"/>
                  </a:lnTo>
                  <a:lnTo>
                    <a:pt x="296" y="216"/>
                  </a:lnTo>
                  <a:lnTo>
                    <a:pt x="298" y="212"/>
                  </a:lnTo>
                  <a:lnTo>
                    <a:pt x="300" y="210"/>
                  </a:lnTo>
                  <a:lnTo>
                    <a:pt x="304" y="206"/>
                  </a:lnTo>
                  <a:lnTo>
                    <a:pt x="310" y="204"/>
                  </a:lnTo>
                  <a:lnTo>
                    <a:pt x="318" y="200"/>
                  </a:lnTo>
                  <a:lnTo>
                    <a:pt x="318" y="196"/>
                  </a:lnTo>
                  <a:lnTo>
                    <a:pt x="312" y="178"/>
                  </a:lnTo>
                  <a:lnTo>
                    <a:pt x="312" y="170"/>
                  </a:lnTo>
                  <a:lnTo>
                    <a:pt x="312" y="166"/>
                  </a:lnTo>
                  <a:lnTo>
                    <a:pt x="318" y="162"/>
                  </a:lnTo>
                  <a:lnTo>
                    <a:pt x="324" y="162"/>
                  </a:lnTo>
                  <a:lnTo>
                    <a:pt x="338" y="166"/>
                  </a:lnTo>
                  <a:lnTo>
                    <a:pt x="340" y="166"/>
                  </a:lnTo>
                  <a:lnTo>
                    <a:pt x="340" y="168"/>
                  </a:lnTo>
                  <a:lnTo>
                    <a:pt x="356" y="186"/>
                  </a:lnTo>
                  <a:lnTo>
                    <a:pt x="370" y="162"/>
                  </a:lnTo>
                  <a:lnTo>
                    <a:pt x="356" y="140"/>
                  </a:lnTo>
                  <a:lnTo>
                    <a:pt x="348" y="128"/>
                  </a:lnTo>
                  <a:lnTo>
                    <a:pt x="336" y="136"/>
                  </a:lnTo>
                  <a:lnTo>
                    <a:pt x="334" y="134"/>
                  </a:lnTo>
                  <a:lnTo>
                    <a:pt x="302" y="126"/>
                  </a:lnTo>
                  <a:lnTo>
                    <a:pt x="292" y="122"/>
                  </a:lnTo>
                  <a:lnTo>
                    <a:pt x="286" y="116"/>
                  </a:lnTo>
                  <a:lnTo>
                    <a:pt x="280" y="110"/>
                  </a:lnTo>
                  <a:lnTo>
                    <a:pt x="278" y="106"/>
                  </a:lnTo>
                  <a:lnTo>
                    <a:pt x="260" y="96"/>
                  </a:lnTo>
                  <a:lnTo>
                    <a:pt x="260" y="78"/>
                  </a:lnTo>
                  <a:lnTo>
                    <a:pt x="294" y="58"/>
                  </a:lnTo>
                  <a:lnTo>
                    <a:pt x="292" y="44"/>
                  </a:lnTo>
                  <a:lnTo>
                    <a:pt x="286" y="30"/>
                  </a:lnTo>
                  <a:lnTo>
                    <a:pt x="282" y="18"/>
                  </a:lnTo>
                  <a:lnTo>
                    <a:pt x="258" y="22"/>
                  </a:lnTo>
                  <a:lnTo>
                    <a:pt x="242" y="26"/>
                  </a:lnTo>
                  <a:lnTo>
                    <a:pt x="226" y="28"/>
                  </a:lnTo>
                  <a:lnTo>
                    <a:pt x="200" y="22"/>
                  </a:lnTo>
                  <a:lnTo>
                    <a:pt x="200" y="14"/>
                  </a:lnTo>
                  <a:lnTo>
                    <a:pt x="196" y="14"/>
                  </a:lnTo>
                  <a:lnTo>
                    <a:pt x="190" y="10"/>
                  </a:lnTo>
                  <a:lnTo>
                    <a:pt x="188" y="6"/>
                  </a:lnTo>
                  <a:lnTo>
                    <a:pt x="186" y="2"/>
                  </a:lnTo>
                  <a:lnTo>
                    <a:pt x="186" y="0"/>
                  </a:lnTo>
                  <a:lnTo>
                    <a:pt x="184" y="22"/>
                  </a:lnTo>
                  <a:lnTo>
                    <a:pt x="182" y="28"/>
                  </a:lnTo>
                  <a:lnTo>
                    <a:pt x="180" y="34"/>
                  </a:lnTo>
                  <a:lnTo>
                    <a:pt x="182" y="36"/>
                  </a:lnTo>
                  <a:lnTo>
                    <a:pt x="184" y="40"/>
                  </a:lnTo>
                  <a:lnTo>
                    <a:pt x="184" y="46"/>
                  </a:lnTo>
                  <a:lnTo>
                    <a:pt x="182" y="50"/>
                  </a:lnTo>
                  <a:lnTo>
                    <a:pt x="180" y="54"/>
                  </a:lnTo>
                  <a:lnTo>
                    <a:pt x="184" y="68"/>
                  </a:lnTo>
                  <a:lnTo>
                    <a:pt x="182" y="68"/>
                  </a:lnTo>
                  <a:lnTo>
                    <a:pt x="182" y="70"/>
                  </a:lnTo>
                  <a:lnTo>
                    <a:pt x="172" y="78"/>
                  </a:lnTo>
                  <a:lnTo>
                    <a:pt x="172" y="96"/>
                  </a:lnTo>
                  <a:lnTo>
                    <a:pt x="170" y="98"/>
                  </a:lnTo>
                  <a:lnTo>
                    <a:pt x="148" y="106"/>
                  </a:lnTo>
                  <a:lnTo>
                    <a:pt x="132" y="110"/>
                  </a:lnTo>
                  <a:lnTo>
                    <a:pt x="98" y="106"/>
                  </a:lnTo>
                  <a:lnTo>
                    <a:pt x="82" y="120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29" name="Freeform 34"/>
            <p:cNvSpPr/>
            <p:nvPr/>
          </p:nvSpPr>
          <p:spPr bwMode="auto">
            <a:xfrm>
              <a:off x="5055677" y="3755952"/>
              <a:ext cx="189767" cy="458305"/>
            </a:xfrm>
            <a:custGeom>
              <a:gdLst>
                <a:gd fmla="*/ 2147483646 w 106" name="T0"/>
                <a:gd fmla="*/ 0 h 256" name="T1"/>
                <a:gd fmla="*/ 2147483646 w 106" name="T2"/>
                <a:gd fmla="*/ 0 h 256" name="T3"/>
                <a:gd fmla="*/ 2147483646 w 106" name="T4"/>
                <a:gd fmla="*/ 2147483646 h 256" name="T5"/>
                <a:gd fmla="*/ 2147483646 w 106" name="T6"/>
                <a:gd fmla="*/ 2147483646 h 256" name="T7"/>
                <a:gd fmla="*/ 2147483646 w 106" name="T8"/>
                <a:gd fmla="*/ 2147483646 h 256" name="T9"/>
                <a:gd fmla="*/ 2147483646 w 106" name="T10"/>
                <a:gd fmla="*/ 2147483646 h 256" name="T11"/>
                <a:gd fmla="*/ 2147483646 w 106" name="T12"/>
                <a:gd fmla="*/ 2147483646 h 256" name="T13"/>
                <a:gd fmla="*/ 2147483646 w 106" name="T14"/>
                <a:gd fmla="*/ 2147483646 h 256" name="T15"/>
                <a:gd fmla="*/ 0 w 106" name="T16"/>
                <a:gd fmla="*/ 2147483646 h 256" name="T17"/>
                <a:gd fmla="*/ 2147483646 w 106" name="T18"/>
                <a:gd fmla="*/ 2147483646 h 256" name="T19"/>
                <a:gd fmla="*/ 2147483646 w 106" name="T20"/>
                <a:gd fmla="*/ 2147483646 h 256" name="T21"/>
                <a:gd fmla="*/ 2147483646 w 106" name="T22"/>
                <a:gd fmla="*/ 2147483646 h 256" name="T23"/>
                <a:gd fmla="*/ 2147483646 w 106" name="T24"/>
                <a:gd fmla="*/ 2147483646 h 256" name="T25"/>
                <a:gd fmla="*/ 2147483646 w 106" name="T26"/>
                <a:gd fmla="*/ 2147483646 h 256" name="T27"/>
                <a:gd fmla="*/ 2147483646 w 106" name="T28"/>
                <a:gd fmla="*/ 2147483646 h 256" name="T29"/>
                <a:gd fmla="*/ 2147483646 w 106" name="T30"/>
                <a:gd fmla="*/ 2147483646 h 256" name="T31"/>
                <a:gd fmla="*/ 2147483646 w 106" name="T32"/>
                <a:gd fmla="*/ 2147483646 h 256" name="T33"/>
                <a:gd fmla="*/ 2147483646 w 106" name="T34"/>
                <a:gd fmla="*/ 2147483646 h 256" name="T35"/>
                <a:gd fmla="*/ 2147483646 w 106" name="T36"/>
                <a:gd fmla="*/ 2147483646 h 256" name="T37"/>
                <a:gd fmla="*/ 2147483646 w 106" name="T38"/>
                <a:gd fmla="*/ 2147483646 h 256" name="T39"/>
                <a:gd fmla="*/ 2147483646 w 106" name="T40"/>
                <a:gd fmla="*/ 2147483646 h 256" name="T41"/>
                <a:gd fmla="*/ 2147483646 w 106" name="T42"/>
                <a:gd fmla="*/ 2147483646 h 256" name="T43"/>
                <a:gd fmla="*/ 2147483646 w 106" name="T44"/>
                <a:gd fmla="*/ 2147483646 h 256" name="T45"/>
                <a:gd fmla="*/ 2147483646 w 106" name="T46"/>
                <a:gd fmla="*/ 2147483646 h 256" name="T47"/>
                <a:gd fmla="*/ 2147483646 w 106" name="T48"/>
                <a:gd fmla="*/ 2147483646 h 256" name="T49"/>
                <a:gd fmla="*/ 2147483646 w 106" name="T50"/>
                <a:gd fmla="*/ 2147483646 h 256" name="T51"/>
                <a:gd fmla="*/ 2147483646 w 106" name="T52"/>
                <a:gd fmla="*/ 2147483646 h 256" name="T53"/>
                <a:gd fmla="*/ 2147483646 w 106" name="T54"/>
                <a:gd fmla="*/ 2147483646 h 256" name="T55"/>
                <a:gd fmla="*/ 2147483646 w 106" name="T56"/>
                <a:gd fmla="*/ 2147483646 h 256" name="T57"/>
                <a:gd fmla="*/ 2147483646 w 106" name="T58"/>
                <a:gd fmla="*/ 2147483646 h 256" name="T59"/>
                <a:gd fmla="*/ 2147483646 w 106" name="T60"/>
                <a:gd fmla="*/ 2147483646 h 256" name="T61"/>
                <a:gd fmla="*/ 2147483646 w 106" name="T62"/>
                <a:gd fmla="*/ 2147483646 h 256" name="T63"/>
                <a:gd fmla="*/ 2147483646 w 106" name="T64"/>
                <a:gd fmla="*/ 2147483646 h 256" name="T65"/>
                <a:gd fmla="*/ 2147483646 w 106" name="T66"/>
                <a:gd fmla="*/ 2147483646 h 256" name="T67"/>
                <a:gd fmla="*/ 2147483646 w 106" name="T68"/>
                <a:gd fmla="*/ 0 h 25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b" l="0" r="r" t="0"/>
              <a:pathLst>
                <a:path h="256" w="105">
                  <a:moveTo>
                    <a:pt x="80" y="0"/>
                  </a:moveTo>
                  <a:lnTo>
                    <a:pt x="80" y="0"/>
                  </a:lnTo>
                  <a:lnTo>
                    <a:pt x="62" y="14"/>
                  </a:lnTo>
                  <a:lnTo>
                    <a:pt x="46" y="32"/>
                  </a:lnTo>
                  <a:lnTo>
                    <a:pt x="34" y="50"/>
                  </a:lnTo>
                  <a:lnTo>
                    <a:pt x="24" y="70"/>
                  </a:lnTo>
                  <a:lnTo>
                    <a:pt x="10" y="98"/>
                  </a:lnTo>
                  <a:lnTo>
                    <a:pt x="4" y="104"/>
                  </a:lnTo>
                  <a:lnTo>
                    <a:pt x="0" y="108"/>
                  </a:lnTo>
                  <a:lnTo>
                    <a:pt x="6" y="152"/>
                  </a:lnTo>
                  <a:lnTo>
                    <a:pt x="6" y="154"/>
                  </a:lnTo>
                  <a:lnTo>
                    <a:pt x="2" y="184"/>
                  </a:lnTo>
                  <a:lnTo>
                    <a:pt x="2" y="196"/>
                  </a:lnTo>
                  <a:lnTo>
                    <a:pt x="2" y="200"/>
                  </a:lnTo>
                  <a:lnTo>
                    <a:pt x="4" y="202"/>
                  </a:lnTo>
                  <a:lnTo>
                    <a:pt x="36" y="224"/>
                  </a:lnTo>
                  <a:lnTo>
                    <a:pt x="38" y="224"/>
                  </a:lnTo>
                  <a:lnTo>
                    <a:pt x="38" y="226"/>
                  </a:lnTo>
                  <a:lnTo>
                    <a:pt x="42" y="236"/>
                  </a:lnTo>
                  <a:lnTo>
                    <a:pt x="50" y="248"/>
                  </a:lnTo>
                  <a:lnTo>
                    <a:pt x="56" y="252"/>
                  </a:lnTo>
                  <a:lnTo>
                    <a:pt x="62" y="256"/>
                  </a:lnTo>
                  <a:lnTo>
                    <a:pt x="66" y="204"/>
                  </a:lnTo>
                  <a:lnTo>
                    <a:pt x="66" y="202"/>
                  </a:lnTo>
                  <a:lnTo>
                    <a:pt x="90" y="146"/>
                  </a:lnTo>
                  <a:lnTo>
                    <a:pt x="98" y="80"/>
                  </a:lnTo>
                  <a:lnTo>
                    <a:pt x="98" y="78"/>
                  </a:lnTo>
                  <a:lnTo>
                    <a:pt x="106" y="60"/>
                  </a:lnTo>
                  <a:lnTo>
                    <a:pt x="100" y="44"/>
                  </a:lnTo>
                  <a:lnTo>
                    <a:pt x="98" y="44"/>
                  </a:lnTo>
                  <a:lnTo>
                    <a:pt x="98" y="24"/>
                  </a:lnTo>
                  <a:lnTo>
                    <a:pt x="98" y="22"/>
                  </a:lnTo>
                  <a:lnTo>
                    <a:pt x="102" y="16"/>
                  </a:lnTo>
                  <a:lnTo>
                    <a:pt x="106" y="12"/>
                  </a:lnTo>
                  <a:lnTo>
                    <a:pt x="80" y="0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20530" name="Freeform 35"/>
            <p:cNvSpPr/>
            <p:nvPr/>
          </p:nvSpPr>
          <p:spPr bwMode="auto">
            <a:xfrm>
              <a:off x="3659279" y="4568727"/>
              <a:ext cx="286441" cy="250636"/>
            </a:xfrm>
            <a:custGeom>
              <a:gdLst>
                <a:gd fmla="*/ 2147483646 w 160" name="T0"/>
                <a:gd fmla="*/ 2147483646 h 140" name="T1"/>
                <a:gd fmla="*/ 2147483646 w 160" name="T2"/>
                <a:gd fmla="*/ 2147483646 h 140" name="T3"/>
                <a:gd fmla="*/ 2147483646 w 160" name="T4"/>
                <a:gd fmla="*/ 2147483646 h 140" name="T5"/>
                <a:gd fmla="*/ 2147483646 w 160" name="T6"/>
                <a:gd fmla="*/ 2147483646 h 140" name="T7"/>
                <a:gd fmla="*/ 2147483646 w 160" name="T8"/>
                <a:gd fmla="*/ 2147483646 h 140" name="T9"/>
                <a:gd fmla="*/ 2147483646 w 160" name="T10"/>
                <a:gd fmla="*/ 2147483646 h 140" name="T11"/>
                <a:gd fmla="*/ 2147483646 w 160" name="T12"/>
                <a:gd fmla="*/ 2147483646 h 140" name="T13"/>
                <a:gd fmla="*/ 2147483646 w 160" name="T14"/>
                <a:gd fmla="*/ 2147483646 h 140" name="T15"/>
                <a:gd fmla="*/ 2147483646 w 160" name="T16"/>
                <a:gd fmla="*/ 2147483646 h 140" name="T17"/>
                <a:gd fmla="*/ 2147483646 w 160" name="T18"/>
                <a:gd fmla="*/ 2147483646 h 140" name="T19"/>
                <a:gd fmla="*/ 0 w 160" name="T20"/>
                <a:gd fmla="*/ 2147483646 h 140" name="T21"/>
                <a:gd fmla="*/ 2147483646 w 160" name="T22"/>
                <a:gd fmla="*/ 2147483646 h 140" name="T23"/>
                <a:gd fmla="*/ 2147483646 w 160" name="T24"/>
                <a:gd fmla="*/ 2147483646 h 140" name="T25"/>
                <a:gd fmla="*/ 2147483646 w 160" name="T26"/>
                <a:gd fmla="*/ 2147483646 h 140" name="T27"/>
                <a:gd fmla="*/ 2147483646 w 160" name="T28"/>
                <a:gd fmla="*/ 2147483646 h 140" name="T29"/>
                <a:gd fmla="*/ 2147483646 w 160" name="T30"/>
                <a:gd fmla="*/ 2147483646 h 140" name="T31"/>
                <a:gd fmla="*/ 2147483646 w 160" name="T32"/>
                <a:gd fmla="*/ 2147483646 h 140" name="T33"/>
                <a:gd fmla="*/ 2147483646 w 160" name="T34"/>
                <a:gd fmla="*/ 2147483646 h 140" name="T35"/>
                <a:gd fmla="*/ 2147483646 w 160" name="T36"/>
                <a:gd fmla="*/ 2147483646 h 140" name="T37"/>
                <a:gd fmla="*/ 2147483646 w 160" name="T38"/>
                <a:gd fmla="*/ 2147483646 h 140" name="T39"/>
                <a:gd fmla="*/ 2147483646 w 160" name="T40"/>
                <a:gd fmla="*/ 2147483646 h 140" name="T41"/>
                <a:gd fmla="*/ 2147483646 w 160" name="T42"/>
                <a:gd fmla="*/ 2147483646 h 140" name="T43"/>
                <a:gd fmla="*/ 2147483646 w 160" name="T44"/>
                <a:gd fmla="*/ 2147483646 h 140" name="T45"/>
                <a:gd fmla="*/ 2147483646 w 160" name="T46"/>
                <a:gd fmla="*/ 2147483646 h 140" name="T47"/>
                <a:gd fmla="*/ 2147483646 w 160" name="T48"/>
                <a:gd fmla="*/ 2147483646 h 140" name="T49"/>
                <a:gd fmla="*/ 2147483646 w 160" name="T50"/>
                <a:gd fmla="*/ 2147483646 h 140" name="T51"/>
                <a:gd fmla="*/ 2147483646 w 160" name="T52"/>
                <a:gd fmla="*/ 2147483646 h 140" name="T53"/>
                <a:gd fmla="*/ 2147483646 w 160" name="T54"/>
                <a:gd fmla="*/ 2147483646 h 140" name="T55"/>
                <a:gd fmla="*/ 2147483646 w 160" name="T56"/>
                <a:gd fmla="*/ 2147483646 h 140" name="T57"/>
                <a:gd fmla="*/ 2147483646 w 160" name="T58"/>
                <a:gd fmla="*/ 2147483646 h 140" name="T59"/>
                <a:gd fmla="*/ 2147483646 w 160" name="T60"/>
                <a:gd fmla="*/ 2147483646 h 140" name="T61"/>
                <a:gd fmla="*/ 2147483646 w 160" name="T62"/>
                <a:gd fmla="*/ 0 h 140" name="T63"/>
                <a:gd fmla="*/ 2147483646 w 160" name="T64"/>
                <a:gd fmla="*/ 2147483646 h 140" name="T65"/>
                <a:gd fmla="*/ 2147483646 w 160" name="T66"/>
                <a:gd fmla="*/ 2147483646 h 140" name="T67"/>
                <a:gd fmla="*/ 2147483646 w 160" name="T68"/>
                <a:gd fmla="*/ 2147483646 h 140" name="T69"/>
                <a:gd fmla="*/ 2147483646 w 160" name="T70"/>
                <a:gd fmla="*/ 2147483646 h 140" name="T71"/>
                <a:gd fmla="*/ 2147483646 w 160" name="T72"/>
                <a:gd fmla="*/ 2147483646 h 140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b" l="0" r="r" t="0"/>
              <a:pathLst>
                <a:path h="140" w="160">
                  <a:moveTo>
                    <a:pt x="72" y="14"/>
                  </a:moveTo>
                  <a:lnTo>
                    <a:pt x="70" y="18"/>
                  </a:lnTo>
                  <a:lnTo>
                    <a:pt x="68" y="20"/>
                  </a:lnTo>
                  <a:lnTo>
                    <a:pt x="36" y="28"/>
                  </a:lnTo>
                  <a:lnTo>
                    <a:pt x="38" y="32"/>
                  </a:lnTo>
                  <a:lnTo>
                    <a:pt x="48" y="44"/>
                  </a:lnTo>
                  <a:lnTo>
                    <a:pt x="44" y="46"/>
                  </a:lnTo>
                  <a:lnTo>
                    <a:pt x="30" y="54"/>
                  </a:lnTo>
                  <a:lnTo>
                    <a:pt x="6" y="72"/>
                  </a:lnTo>
                  <a:lnTo>
                    <a:pt x="2" y="80"/>
                  </a:lnTo>
                  <a:lnTo>
                    <a:pt x="0" y="92"/>
                  </a:lnTo>
                  <a:lnTo>
                    <a:pt x="4" y="108"/>
                  </a:lnTo>
                  <a:lnTo>
                    <a:pt x="10" y="126"/>
                  </a:lnTo>
                  <a:lnTo>
                    <a:pt x="34" y="128"/>
                  </a:lnTo>
                  <a:lnTo>
                    <a:pt x="36" y="128"/>
                  </a:lnTo>
                  <a:lnTo>
                    <a:pt x="60" y="140"/>
                  </a:lnTo>
                  <a:lnTo>
                    <a:pt x="86" y="136"/>
                  </a:lnTo>
                  <a:lnTo>
                    <a:pt x="94" y="132"/>
                  </a:lnTo>
                  <a:lnTo>
                    <a:pt x="102" y="126"/>
                  </a:lnTo>
                  <a:lnTo>
                    <a:pt x="112" y="118"/>
                  </a:lnTo>
                  <a:lnTo>
                    <a:pt x="122" y="106"/>
                  </a:lnTo>
                  <a:lnTo>
                    <a:pt x="124" y="106"/>
                  </a:lnTo>
                  <a:lnTo>
                    <a:pt x="126" y="104"/>
                  </a:lnTo>
                  <a:lnTo>
                    <a:pt x="136" y="100"/>
                  </a:lnTo>
                  <a:lnTo>
                    <a:pt x="134" y="66"/>
                  </a:lnTo>
                  <a:lnTo>
                    <a:pt x="148" y="44"/>
                  </a:lnTo>
                  <a:lnTo>
                    <a:pt x="160" y="34"/>
                  </a:lnTo>
                  <a:lnTo>
                    <a:pt x="160" y="22"/>
                  </a:lnTo>
                  <a:lnTo>
                    <a:pt x="158" y="14"/>
                  </a:lnTo>
                  <a:lnTo>
                    <a:pt x="156" y="10"/>
                  </a:lnTo>
                  <a:lnTo>
                    <a:pt x="152" y="2"/>
                  </a:lnTo>
                  <a:lnTo>
                    <a:pt x="146" y="0"/>
                  </a:lnTo>
                  <a:lnTo>
                    <a:pt x="146" y="12"/>
                  </a:lnTo>
                  <a:lnTo>
                    <a:pt x="126" y="8"/>
                  </a:lnTo>
                  <a:lnTo>
                    <a:pt x="116" y="14"/>
                  </a:lnTo>
                  <a:lnTo>
                    <a:pt x="114" y="14"/>
                  </a:lnTo>
                  <a:lnTo>
                    <a:pt x="72" y="14"/>
                  </a:lnTo>
                  <a:close/>
                </a:path>
              </a:pathLst>
            </a:custGeom>
            <a:noFill/>
            <a:ln cap="flat" cmpd="sng" w="3175">
              <a:solidFill>
                <a:schemeClr val="bg2"/>
              </a:solidFill>
              <a:round/>
            </a:ln>
            <a:extLst>
              <a:ext uri="{909E8E84-426E-40DD-AFC4-6F175D3DCCD1}">
                <a14:hiddenFill>
                  <a:solidFill>
                    <a:srgbClr val="4F81BD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</p:grp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47625" y="3862388"/>
            <a:ext cx="2016125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2063750" y="3860800"/>
            <a:ext cx="73025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 flipV="1">
            <a:off x="2136775" y="3141663"/>
            <a:ext cx="431800" cy="93503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2568575" y="3141663"/>
            <a:ext cx="215900" cy="71913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 flipV="1">
            <a:off x="2784475" y="3644900"/>
            <a:ext cx="71438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>
            <a:off x="2855913" y="3644900"/>
            <a:ext cx="217487" cy="5762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 flipV="1">
            <a:off x="3073400" y="3357563"/>
            <a:ext cx="287338" cy="863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3359150" y="3357563"/>
            <a:ext cx="184150" cy="52387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V="1">
            <a:off x="3514725" y="3867150"/>
            <a:ext cx="709613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37" name="AutoShape 45"/>
          <p:cNvSpPr>
            <a:spLocks noChangeArrowheads="1"/>
          </p:cNvSpPr>
          <p:nvPr/>
        </p:nvSpPr>
        <p:spPr bwMode="auto">
          <a:xfrm>
            <a:off x="4160838" y="2000250"/>
            <a:ext cx="2881312" cy="2016125"/>
          </a:xfrm>
          <a:custGeom>
            <a:gdLst>
              <a:gd fmla="*/ 2147483646 w 21600" name="T0"/>
              <a:gd fmla="*/ 2147483646 h 21600" name="T1"/>
              <a:gd fmla="*/ 2147483646 w 21600" name="T2"/>
              <a:gd fmla="*/ 2147483646 h 21600" name="T3"/>
              <a:gd fmla="*/ 2147483646 w 21600" name="T4"/>
              <a:gd fmla="*/ 2147483646 h 21600" name="T5"/>
              <a:gd fmla="*/ 2147483646 w 21600" name="T6"/>
              <a:gd fmla="*/ 2147483646 h 21600" name="T7"/>
              <a:gd fmla="*/ 17694720 60000 65536" name="T8"/>
              <a:gd fmla="*/ 11796480 60000 65536" name="T9"/>
              <a:gd fmla="*/ 5898240 60000 65536" name="T10"/>
              <a:gd fmla="*/ 0 60000 65536" name="T11"/>
              <a:gd fmla="*/ 5037 w 21600" name="T12"/>
              <a:gd fmla="*/ 2277 h 21600" name="T13"/>
              <a:gd fmla="*/ 16557 w 21600" name="T14"/>
              <a:gd fmla="*/ 13677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cap="flat" cmpd="sng" w="50800">
            <a:solidFill>
              <a:schemeClr val="bg2"/>
            </a:solidFill>
            <a:miter lim="800000"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0494" name="AutoShape 46"/>
          <p:cNvSpPr>
            <a:spLocks noChangeArrowheads="1"/>
          </p:cNvSpPr>
          <p:nvPr/>
        </p:nvSpPr>
        <p:spPr bwMode="auto">
          <a:xfrm>
            <a:off x="5089525" y="3897313"/>
            <a:ext cx="1079500" cy="325437"/>
          </a:xfrm>
          <a:prstGeom prst="flowChartProcess">
            <a:avLst/>
          </a:prstGeom>
          <a:solidFill>
            <a:srgbClr val="1D3245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altLang="en-US" lang="zh-CN" sz="1800"/>
          </a:p>
        </p:txBody>
      </p:sp>
      <p:grpSp>
        <p:nvGrpSpPr>
          <p:cNvPr id="8239" name="Group 47"/>
          <p:cNvGrpSpPr/>
          <p:nvPr/>
        </p:nvGrpSpPr>
        <p:grpSpPr>
          <a:xfrm>
            <a:off x="5726113" y="3765550"/>
            <a:ext cx="4826000" cy="215900"/>
            <a:chExt cx="7600" cy="340"/>
          </a:xfrm>
        </p:grpSpPr>
        <p:sp>
          <p:nvSpPr>
            <p:cNvPr id="20497" name="燕尾形箭头3 234"/>
            <p:cNvSpPr>
              <a:spLocks noChangeArrowheads="1"/>
            </p:cNvSpPr>
            <p:nvPr/>
          </p:nvSpPr>
          <p:spPr bwMode="auto">
            <a:xfrm>
              <a:off x="7148" y="0"/>
              <a:ext cx="453" cy="341"/>
            </a:xfrm>
            <a:prstGeom prst="chevron">
              <a:avLst>
                <a:gd fmla="val 66422" name="adj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bIns="46990" lIns="90170" rIns="90170" tIns="4699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altLang="zh-CN" lang="zh-CN" sz="1800"/>
            </a:p>
          </p:txBody>
        </p:sp>
        <p:sp>
          <p:nvSpPr>
            <p:cNvPr id="20498" name="Line 49"/>
            <p:cNvSpPr>
              <a:spLocks noChangeShapeType="1"/>
            </p:cNvSpPr>
            <p:nvPr/>
          </p:nvSpPr>
          <p:spPr bwMode="auto">
            <a:xfrm>
              <a:off x="0" y="170"/>
              <a:ext cx="7371" cy="4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8242" name="Line 50"/>
          <p:cNvSpPr>
            <a:spLocks noChangeShapeType="1"/>
          </p:cNvSpPr>
          <p:nvPr/>
        </p:nvSpPr>
        <p:spPr bwMode="auto">
          <a:xfrm flipV="1">
            <a:off x="4165600" y="3860800"/>
            <a:ext cx="1282700" cy="1588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</p:spTree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194"/>
      <p:bldP grpId="0" spid="8228"/>
      <p:bldP grpId="0" spid="8229"/>
      <p:bldP grpId="0" spid="8230"/>
      <p:bldP grpId="0" spid="8231"/>
      <p:bldP grpId="0" spid="8232"/>
      <p:bldP grpId="0" spid="8233"/>
      <p:bldP grpId="0" spid="8234"/>
      <p:bldP grpId="0" spid="8235"/>
      <p:bldP grpId="0" spid="8236"/>
      <p:bldP grpId="0" spid="8237"/>
      <p:bldP grpId="0" spid="8242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63</Paragraphs>
  <Slides>6</Slides>
  <Notes>0</Notes>
  <TotalTime>8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13">
      <vt:lpstr>Arial</vt:lpstr>
      <vt:lpstr>宋体</vt:lpstr>
      <vt:lpstr>Calibri</vt:lpstr>
      <vt:lpstr>Calibri Light</vt:lpstr>
      <vt:lpstr>微软雅黑</vt:lpstr>
      <vt:lpstr>Times New Roman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2015-01-11T02:38:55Z</dcterms:created>
  <cp:lastModifiedBy>ypppt</cp:lastModifiedBy>
  <dcterms:modified xsi:type="dcterms:W3CDTF">2021-08-20T10:50:20Z</dcterms:modified>
  <cp:revision>6</cp:revision>
  <dc:title>PowerPoint 演示文稿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2052-9.1.0.4885</vt:lpwstr>
  </property>
</Properties>
</file>