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thumbnail.jpeg" Type="http://schemas.openxmlformats.org/package/2006/relationships/metadata/thumbnail"/></Relationships>
</file>

<file path=ppt/presentation.xml><?xml version="1.0" encoding="utf-8"?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3"/>
  </p:notesMasterIdLst>
  <p:sldIdLst>
    <p:sldId id="256" r:id="rId4"/>
    <p:sldId id="258" r:id="rId5"/>
    <p:sldId id="259" r:id="rId6"/>
    <p:sldId id="263" r:id="rId7"/>
    <p:sldId id="264" r:id="rId8"/>
    <p:sldId id="268" r:id="rId9"/>
    <p:sldId id="265" r:id="rId10"/>
    <p:sldId id="267" r:id="rId11"/>
    <p:sldId id="276" r:id="rId12"/>
    <p:sldId id="266" r:id="rId13"/>
    <p:sldId id="270" r:id="rId14"/>
    <p:sldId id="269" r:id="rId15"/>
    <p:sldId id="278" r:id="rId16"/>
    <p:sldId id="277" r:id="rId17"/>
  </p:sldIdLst>
  <p:sldSz cx="12192000" cy="6858000"/>
  <p:notesSz cx="6858000" cy="9144000"/>
  <p:custDataLst>
    <p:tags r:id="rId1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7" pos="869" userDrawn="1">
          <p15:clr>
            <a:srgbClr val="A4A3A4"/>
          </p15:clr>
        </p15:guide>
        <p15:guide id="9" pos="6811" userDrawn="1">
          <p15:clr>
            <a:srgbClr val="A4A3A4"/>
          </p15:clr>
        </p15:guide>
        <p15:guide id="10" orient="horz" pos="3475" userDrawn="1">
          <p15:clr>
            <a:srgbClr val="A4A3A4"/>
          </p15:clr>
        </p15:guide>
        <p15:guide id="11" orient="horz" pos="2160" userDrawn="1">
          <p15:clr>
            <a:srgbClr val="A4A3A4"/>
          </p15:clr>
        </p15:guide>
        <p15:guide id="13" orient="horz" pos="845" userDrawn="1">
          <p15:clr>
            <a:srgbClr val="A4A3A4"/>
          </p15:clr>
        </p15:guide>
        <p15:guide id="17" pos="3840" userDrawn="1">
          <p15:clr>
            <a:srgbClr val="A4A3A4"/>
          </p15:clr>
        </p15:guide>
        <p15:guide id="18" orient="horz" pos="3657" userDrawn="1">
          <p15:clr>
            <a:srgbClr val="A4A3A4"/>
          </p15:clr>
        </p15:guide>
        <p15:guide id="19" orient="horz" pos="1139" userDrawn="1">
          <p15:clr>
            <a:srgbClr val="A4A3A4"/>
          </p15:clr>
        </p15:guide>
        <p15:guide id="20" orient="horz" pos="1321" userDrawn="1">
          <p15:clr>
            <a:srgbClr val="A4A3A4"/>
          </p15:clr>
        </p15:guide>
        <p15:guide id="21" orient="horz" pos="395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81" autoAdjust="0"/>
    <p:restoredTop sz="96314" autoAdjust="0"/>
  </p:normalViewPr>
  <p:slideViewPr>
    <p:cSldViewPr snapToGrid="0">
      <p:cViewPr varScale="1">
        <p:scale>
          <a:sx n="108" d="100"/>
          <a:sy n="108" d="100"/>
        </p:scale>
        <p:origin x="732" y="150"/>
      </p:cViewPr>
      <p:guideLst>
        <p:guide pos="869"/>
        <p:guide pos="6811"/>
        <p:guide orient="horz" pos="3475"/>
        <p:guide orient="horz" pos="2160"/>
        <p:guide orient="horz" pos="845"/>
        <p:guide pos="3840"/>
        <p:guide orient="horz" pos="3657"/>
        <p:guide orient="horz" pos="1139"/>
        <p:guide orient="horz" pos="1321"/>
        <p:guide orient="horz" pos="395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646"/>
    </p:cViewPr>
  </p:sorterViewPr>
  <p:notesViewPr>
    <p:cSldViewPr snapToGrid="0" showGuides="1">
      <p:cViewPr varScale="1">
        <p:scale>
          <a:sx n="54" d="100"/>
          <a:sy n="54" d="100"/>
        </p:scale>
        <p:origin x="2796" y="4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7.xml" Type="http://schemas.openxmlformats.org/officeDocument/2006/relationships/slide"/><Relationship Id="rId11" Target="slides/slide8.xml" Type="http://schemas.openxmlformats.org/officeDocument/2006/relationships/slide"/><Relationship Id="rId12" Target="slides/slide9.xml" Type="http://schemas.openxmlformats.org/officeDocument/2006/relationships/slide"/><Relationship Id="rId13" Target="slides/slide10.xml" Type="http://schemas.openxmlformats.org/officeDocument/2006/relationships/slide"/><Relationship Id="rId14" Target="slides/slide11.xml" Type="http://schemas.openxmlformats.org/officeDocument/2006/relationships/slide"/><Relationship Id="rId15" Target="slides/slide12.xml" Type="http://schemas.openxmlformats.org/officeDocument/2006/relationships/slide"/><Relationship Id="rId16" Target="slides/slide13.xml" Type="http://schemas.openxmlformats.org/officeDocument/2006/relationships/slide"/><Relationship Id="rId17" Target="slides/slide14.xml" Type="http://schemas.openxmlformats.org/officeDocument/2006/relationships/slide"/><Relationship Id="rId18" Target="tags/tag1.xml" Type="http://schemas.openxmlformats.org/officeDocument/2006/relationships/tags"/><Relationship Id="rId19" Target="presProps.xml" Type="http://schemas.openxmlformats.org/officeDocument/2006/relationships/presProps"/><Relationship Id="rId2" Target="slideMasters/slideMaster2.xml" Type="http://schemas.openxmlformats.org/officeDocument/2006/relationships/slideMaster"/><Relationship Id="rId20" Target="viewProps.xml" Type="http://schemas.openxmlformats.org/officeDocument/2006/relationships/viewProps"/><Relationship Id="rId21" Target="theme/theme1.xml" Type="http://schemas.openxmlformats.org/officeDocument/2006/relationships/theme"/><Relationship Id="rId22" Target="tableStyles.xml" Type="http://schemas.openxmlformats.org/officeDocument/2006/relationships/tableStyles"/><Relationship Id="rId3" Target="notesMasters/notesMaster1.xml" Type="http://schemas.openxmlformats.org/officeDocument/2006/relationships/notesMaster"/><Relationship Id="rId4" Target="slides/slide1.xml" Type="http://schemas.openxmlformats.org/officeDocument/2006/relationships/slide"/><Relationship Id="rId5" Target="slides/slide2.xml" Type="http://schemas.openxmlformats.org/officeDocument/2006/relationships/slide"/><Relationship Id="rId6" Target="slides/slide3.xml" Type="http://schemas.openxmlformats.org/officeDocument/2006/relationships/slide"/><Relationship Id="rId7" Target="slides/slide4.xml" Type="http://schemas.openxmlformats.org/officeDocument/2006/relationships/slide"/><Relationship Id="rId8" Target="slides/slide5.xml" Type="http://schemas.openxmlformats.org/officeDocument/2006/relationships/slide"/><Relationship Id="rId9" Target="slides/slide6.xml" Type="http://schemas.openxmlformats.org/officeDocument/2006/relationships/slide"/></Relationships>
</file>

<file path=ppt/notesMasters/_rels/notes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861E28-DB2F-43A2-85FA-2584C41BA776}" type="datetimeFigureOut">
              <a:rPr lang="zh-CN" altLang="en-US" smtClean="0"/>
              <a:t>2021/4/1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A51AEA-400A-4816-AC3F-C9B2674BF8B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8813679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slides/slide1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614831867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4B3BF-49F3-4894-85F9-33571BF5D8BF}" type="datetimeFigureOut">
              <a:rPr lang="zh-CN" altLang="en-US" smtClean="0"/>
              <a:t>2021/4/1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AF7FA-3E84-4D3A-B56B-4EF17899D0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58393772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4B3BF-49F3-4894-85F9-33571BF5D8BF}" type="datetimeFigureOut">
              <a:rPr lang="zh-CN" altLang="en-US" smtClean="0"/>
              <a:t>2021/4/1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AF7FA-3E84-4D3A-B56B-4EF17899D0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763906284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4B3BF-49F3-4894-85F9-33571BF5D8BF}" type="datetimeFigureOut">
              <a:rPr lang="zh-CN" altLang="en-US" smtClean="0"/>
              <a:t>2021/4/1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AF7FA-3E84-4D3A-B56B-4EF17899D0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605128661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2021/4/1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568511467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2021/4/1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4233921188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2021/4/1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868234978"/>
      </p:ext>
    </p:extLst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2021/4/1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871367694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2021/4/1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815647970"/>
      </p:ext>
    </p:extLst>
  </p:cSld>
  <p:clrMapOvr>
    <a:masterClrMapping/>
  </p:clrMapOvr>
  <p:transition/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2021/4/1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421460551"/>
      </p:ext>
    </p:extLst>
  </p:cSld>
  <p:clrMapOvr>
    <a:masterClrMapping/>
  </p:clrMapOvr>
  <p:transition/>
  <p:timing/>
</p:sldLayout>
</file>

<file path=ppt/slideLayouts/slideLayout1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2021/4/1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439632008"/>
      </p:ext>
    </p:extLst>
  </p:cSld>
  <p:clrMapOvr>
    <a:masterClrMapping/>
  </p:clrMapOvr>
  <p:transition/>
  <p:timing/>
</p:sldLayout>
</file>

<file path=ppt/slideLayouts/slideLayout1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2021/4/1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655710046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4B3BF-49F3-4894-85F9-33571BF5D8BF}" type="datetimeFigureOut">
              <a:rPr lang="zh-CN" altLang="en-US" smtClean="0"/>
              <a:t>2021/4/1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AF7FA-3E84-4D3A-B56B-4EF17899D0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004969283"/>
      </p:ext>
    </p:extLst>
  </p:cSld>
  <p:clrMapOvr>
    <a:masterClrMapping/>
  </p:clrMapOvr>
  <p:transition/>
  <p:timing/>
</p:sldLayout>
</file>

<file path=ppt/slideLayouts/slideLayout2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2021/4/1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013339049"/>
      </p:ext>
    </p:extLst>
  </p:cSld>
  <p:clrMapOvr>
    <a:masterClrMapping/>
  </p:clrMapOvr>
  <p:transition/>
  <p:timing/>
</p:sldLayout>
</file>

<file path=ppt/slideLayouts/slideLayout2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2021/4/1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477888553"/>
      </p:ext>
    </p:extLst>
  </p:cSld>
  <p:clrMapOvr>
    <a:masterClrMapping/>
  </p:clrMapOvr>
  <p:transition/>
  <p:timing/>
</p:sldLayout>
</file>

<file path=ppt/slideLayouts/slideLayout2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2021/4/1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640528293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4B3BF-49F3-4894-85F9-33571BF5D8BF}" type="datetimeFigureOut">
              <a:rPr lang="zh-CN" altLang="en-US" smtClean="0"/>
              <a:t>2021/4/1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AF7FA-3E84-4D3A-B56B-4EF17899D0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700203663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4B3BF-49F3-4894-85F9-33571BF5D8BF}" type="datetimeFigureOut">
              <a:rPr lang="zh-CN" altLang="en-US" smtClean="0"/>
              <a:t>2021/4/1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AF7FA-3E84-4D3A-B56B-4EF17899D0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124385804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4B3BF-49F3-4894-85F9-33571BF5D8BF}" type="datetimeFigureOut">
              <a:rPr lang="zh-CN" altLang="en-US" smtClean="0"/>
              <a:t>2021/4/1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AF7FA-3E84-4D3A-B56B-4EF17899D0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959597181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4B3BF-49F3-4894-85F9-33571BF5D8BF}" type="datetimeFigureOut">
              <a:rPr lang="zh-CN" altLang="en-US" smtClean="0"/>
              <a:t>2021/4/1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AF7FA-3E84-4D3A-B56B-4EF17899D0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108315845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4B3BF-49F3-4894-85F9-33571BF5D8BF}" type="datetimeFigureOut">
              <a:rPr lang="zh-CN" altLang="en-US" smtClean="0"/>
              <a:t>2021/4/1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AF7FA-3E84-4D3A-B56B-4EF17899D0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651121216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4B3BF-49F3-4894-85F9-33571BF5D8BF}" type="datetimeFigureOut">
              <a:rPr lang="zh-CN" altLang="en-US" smtClean="0"/>
              <a:t>2021/4/1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AF7FA-3E84-4D3A-B56B-4EF17899D0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601107803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4B3BF-49F3-4894-85F9-33571BF5D8BF}" type="datetimeFigureOut">
              <a:rPr lang="zh-CN" altLang="en-US" smtClean="0"/>
              <a:t>2021/4/1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AF7FA-3E84-4D3A-B56B-4EF17899D0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360958918"/>
      </p:ext>
    </p:extLst>
  </p:cSld>
  <p:clrMapOvr>
    <a:masterClrMapping/>
  </p:clrMapOvr>
  <p:transition/>
  <p:timing/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10" Target="../slideLayouts/slideLayout21.xml" Type="http://schemas.openxmlformats.org/officeDocument/2006/relationships/slideLayout"/><Relationship Id="rId11" Target="../slideLayouts/slideLayout22.xml" Type="http://schemas.openxmlformats.org/officeDocument/2006/relationships/slideLayout"/><Relationship Id="rId12" Target="../theme/theme2.xml" Type="http://schemas.openxmlformats.org/officeDocument/2006/relationships/theme"/><Relationship Id="rId2" Target="../slideLayouts/slideLayout13.xml" Type="http://schemas.openxmlformats.org/officeDocument/2006/relationships/slideLayout"/><Relationship Id="rId3" Target="../slideLayouts/slideLayout14.xml" Type="http://schemas.openxmlformats.org/officeDocument/2006/relationships/slideLayout"/><Relationship Id="rId4" Target="../slideLayouts/slideLayout15.xml" Type="http://schemas.openxmlformats.org/officeDocument/2006/relationships/slideLayout"/><Relationship Id="rId5" Target="../slideLayouts/slideLayout16.xml" Type="http://schemas.openxmlformats.org/officeDocument/2006/relationships/slideLayout"/><Relationship Id="rId6" Target="../slideLayouts/slideLayout17.xml" Type="http://schemas.openxmlformats.org/officeDocument/2006/relationships/slideLayout"/><Relationship Id="rId7" Target="../slideLayouts/slideLayout18.xml" Type="http://schemas.openxmlformats.org/officeDocument/2006/relationships/slideLayout"/><Relationship Id="rId8" Target="../slideLayouts/slideLayout19.xml" Type="http://schemas.openxmlformats.org/officeDocument/2006/relationships/slideLayout"/><Relationship Id="rId9" Target="../slideLayouts/slideLayout20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pattFill prst="dotGrid">
          <a:fgClr>
            <a:srgbClr val="C0E8F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34B3BF-49F3-4894-85F9-33571BF5D8BF}" type="datetimeFigureOut">
              <a:rPr lang="zh-CN" altLang="en-US" smtClean="0"/>
              <a:t>2021/4/1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7AF7FA-3E84-4D3A-B56B-4EF17899D0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470698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2021/4/1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196748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.xml" Type="http://schemas.openxmlformats.org/officeDocument/2006/relationships/notesSlide"/><Relationship Id="rId3" Target="../media/image1.jpeg" Type="http://schemas.openxmlformats.org/officeDocument/2006/relationships/image"/><Relationship Id="rId4" Target="../media/image2.pn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8.jpeg" Type="http://schemas.openxmlformats.org/officeDocument/2006/relationships/image"/></Relationships>
</file>

<file path=ppt/slides/_rels/slide11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9.jpeg" Type="http://schemas.openxmlformats.org/officeDocument/2006/relationships/image"/></Relationships>
</file>

<file path=ppt/slides/_rels/slide1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10.jpeg" Type="http://schemas.openxmlformats.org/officeDocument/2006/relationships/image"/></Relationships>
</file>

<file path=ppt/slides/_rels/slide1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4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3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4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3.jpe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4.jpe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5.pn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6.jpe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7.jpeg" Type="http://schemas.openxmlformats.org/officeDocument/2006/relationships/image"/></Relationships>
</file>

<file path=ppt/slides/_rels/slide9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" name="矩形 5"/>
          <p:cNvSpPr/>
          <p:nvPr/>
        </p:nvSpPr>
        <p:spPr>
          <a:xfrm rot="21395224">
            <a:off x="-245259" y="-470461"/>
            <a:ext cx="12682519" cy="3429799"/>
          </a:xfrm>
          <a:prstGeom prst="rect">
            <a:avLst/>
          </a:prstGeom>
          <a:solidFill>
            <a:srgbClr val="F6C100"/>
          </a:solidFill>
          <a:ln>
            <a:noFill/>
          </a:ln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rcRect l="902" t="638"/>
          <a:stretch>
            <a:fillRect/>
          </a:stretch>
        </p:blipFill>
        <p:spPr>
          <a:xfrm rot="21392664">
            <a:off x="612564" y="821396"/>
            <a:ext cx="3838472" cy="5375322"/>
          </a:xfrm>
          <a:prstGeom prst="rect">
            <a:avLst/>
          </a:prstGeom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spPr>
      </p:pic>
      <p:pic>
        <p:nvPicPr>
          <p:cNvPr id="22" name="图片 21"/>
          <p:cNvPicPr>
            <a:picLocks noChangeAspect="1"/>
          </p:cNvPicPr>
          <p:nvPr/>
        </p:nvPicPr>
        <p:blipFill>
          <a:blip r:embed="rId4"/>
          <a:srcRect b="26115" l="6949" r="6086" t="19622"/>
          <a:stretch>
            <a:fillRect/>
          </a:stretch>
        </p:blipFill>
        <p:spPr>
          <a:xfrm>
            <a:off x="5220801" y="2390282"/>
            <a:ext cx="6526530" cy="1045370"/>
          </a:xfrm>
          <a:custGeom>
            <a:gdLst>
              <a:gd fmla="*/ 3820477 w 6526530" name="connsiteX0"/>
              <a:gd fmla="*/ 0 h 1045370" name="connsiteY0"/>
              <a:gd fmla="*/ 3971449 w 6526530" name="connsiteX1"/>
              <a:gd fmla="*/ 80009 h 1045370" name="connsiteY1"/>
              <a:gd fmla="*/ 4385309 w 6526530" name="connsiteX2"/>
              <a:gd fmla="*/ 82868 h 1045370" name="connsiteY2"/>
              <a:gd fmla="*/ 4496753 w 6526530" name="connsiteX3"/>
              <a:gd fmla="*/ 26193 h 1045370" name="connsiteY3"/>
              <a:gd fmla="*/ 4627722 w 6526530" name="connsiteX4"/>
              <a:gd fmla="*/ 144303 h 1045370" name="connsiteY4"/>
              <a:gd fmla="*/ 4711065 w 6526530" name="connsiteX5"/>
              <a:gd fmla="*/ 160972 h 1045370" name="connsiteY5"/>
              <a:gd fmla="*/ 4729638 w 6526530" name="connsiteX6"/>
              <a:gd fmla="*/ 34767 h 1045370" name="connsiteY6"/>
              <a:gd fmla="*/ 4984432 w 6526530" name="connsiteX7"/>
              <a:gd fmla="*/ 70009 h 1045370" name="connsiteY7"/>
              <a:gd fmla="*/ 5000149 w 6526530" name="connsiteX8"/>
              <a:gd fmla="*/ 176688 h 1045370" name="connsiteY8"/>
              <a:gd fmla="*/ 5044440 w 6526530" name="connsiteX9"/>
              <a:gd fmla="*/ 86201 h 1045370" name="connsiteY9"/>
              <a:gd fmla="*/ 5273040 w 6526530" name="connsiteX10"/>
              <a:gd fmla="*/ 48101 h 1045370" name="connsiteY10"/>
              <a:gd fmla="*/ 5311140 w 6526530" name="connsiteX11"/>
              <a:gd fmla="*/ 162401 h 1045370" name="connsiteY11"/>
              <a:gd fmla="*/ 5394960 w 6526530" name="connsiteX12"/>
              <a:gd fmla="*/ 101441 h 1045370" name="connsiteY12"/>
              <a:gd fmla="*/ 5579745 w 6526530" name="connsiteX13"/>
              <a:gd fmla="*/ 273367 h 1045370" name="connsiteY13"/>
              <a:gd fmla="*/ 5544027 w 6526530" name="connsiteX14"/>
              <a:gd fmla="*/ 385760 h 1045370" name="connsiteY14"/>
              <a:gd fmla="*/ 5541169 w 6526530" name="connsiteX15"/>
              <a:gd fmla="*/ 731996 h 1045370" name="connsiteY15"/>
              <a:gd fmla="*/ 5764530 w 6526530" name="connsiteX16"/>
              <a:gd fmla="*/ 382905 h 1045370" name="connsiteY16"/>
              <a:gd fmla="*/ 5787391 w 6526530" name="connsiteX17"/>
              <a:gd fmla="*/ 1905 h 1045370" name="connsiteY17"/>
              <a:gd fmla="*/ 6112192 w 6526530" name="connsiteX18"/>
              <a:gd fmla="*/ 38100 h 1045370" name="connsiteY18"/>
              <a:gd fmla="*/ 6106954 w 6526530" name="connsiteX19"/>
              <a:gd fmla="*/ 348138 h 1045370" name="connsiteY19"/>
              <a:gd fmla="*/ 6526530 w 6526530" name="connsiteX20"/>
              <a:gd fmla="*/ 763428 h 1045370" name="connsiteY20"/>
              <a:gd fmla="*/ 6310312 w 6526530" name="connsiteX21"/>
              <a:gd fmla="*/ 1045370 h 1045370" name="connsiteY21"/>
              <a:gd fmla="*/ 5988368 w 6526530" name="connsiteX22"/>
              <a:gd fmla="*/ 668654 h 1045370" name="connsiteY22"/>
              <a:gd fmla="*/ 5587365 w 6526530" name="connsiteX23"/>
              <a:gd fmla="*/ 1027271 h 1045370" name="connsiteY23"/>
              <a:gd fmla="*/ 5467351 w 6526530" name="connsiteX24"/>
              <a:gd fmla="*/ 957738 h 1045370" name="connsiteY24"/>
              <a:gd fmla="*/ 5238274 w 6526530" name="connsiteX25"/>
              <a:gd fmla="*/ 1004412 h 1045370" name="connsiteY25"/>
              <a:gd fmla="*/ 5118258 w 6526530" name="connsiteX26"/>
              <a:gd fmla="*/ 912971 h 1045370" name="connsiteY26"/>
              <a:gd fmla="*/ 5023485 w 6526530" name="connsiteX27"/>
              <a:gd fmla="*/ 964883 h 1045370" name="connsiteY27"/>
              <a:gd fmla="*/ 4809173 w 6526530" name="connsiteX28"/>
              <a:gd fmla="*/ 965358 h 1045370" name="connsiteY28"/>
              <a:gd fmla="*/ 4581049 w 6526530" name="connsiteX29"/>
              <a:gd fmla="*/ 952023 h 1045370" name="connsiteY29"/>
              <a:gd fmla="*/ 4376261 w 6526530" name="connsiteX30"/>
              <a:gd fmla="*/ 974408 h 1045370" name="connsiteY30"/>
              <a:gd fmla="*/ 4378168 w 6526530" name="connsiteX31"/>
              <a:gd fmla="*/ 925353 h 1045370" name="connsiteY31"/>
              <a:gd fmla="*/ 4202905 w 6526530" name="connsiteX32"/>
              <a:gd fmla="*/ 925830 h 1045370" name="connsiteY32"/>
              <a:gd fmla="*/ 4202907 w 6526530" name="connsiteX33"/>
              <a:gd fmla="*/ 958691 h 1045370" name="connsiteY33"/>
              <a:gd fmla="*/ 4033362 w 6526530" name="connsiteX34"/>
              <a:gd fmla="*/ 981551 h 1045370" name="connsiteY34"/>
              <a:gd fmla="*/ 3970020 w 6526530" name="connsiteX35"/>
              <a:gd fmla="*/ 947261 h 1045370" name="connsiteY35"/>
              <a:gd fmla="*/ 3753803 w 6526530" name="connsiteX36"/>
              <a:gd fmla="*/ 997744 h 1045370" name="connsiteY36"/>
              <a:gd fmla="*/ 3751421 w 6526530" name="connsiteX37"/>
              <a:gd fmla="*/ 789146 h 1045370" name="connsiteY37"/>
              <a:gd fmla="*/ 3374231 w 6526530" name="connsiteX38"/>
              <a:gd fmla="*/ 798195 h 1045370" name="connsiteY38"/>
              <a:gd fmla="*/ 3373755 w 6526530" name="connsiteX39"/>
              <a:gd fmla="*/ 985362 h 1045370" name="connsiteY39"/>
              <a:gd fmla="*/ 3088957 w 6526530" name="connsiteX40"/>
              <a:gd fmla="*/ 1015841 h 1045370" name="connsiteY40"/>
              <a:gd fmla="*/ 3085623 w 6526530" name="connsiteX41"/>
              <a:gd fmla="*/ 825818 h 1045370" name="connsiteY41"/>
              <a:gd fmla="*/ 2804161 w 6526530" name="connsiteX42"/>
              <a:gd fmla="*/ 818196 h 1045370" name="connsiteY42"/>
              <a:gd fmla="*/ 2750820 w 6526530" name="connsiteX43"/>
              <a:gd fmla="*/ 670560 h 1045370" name="connsiteY43"/>
              <a:gd fmla="*/ 2781300 w 6526530" name="connsiteX44"/>
              <a:gd fmla="*/ 589121 h 1045370" name="connsiteY44"/>
              <a:gd fmla="*/ 2727008 w 6526530" name="connsiteX45"/>
              <a:gd fmla="*/ 516731 h 1045370" name="connsiteY45"/>
              <a:gd fmla="*/ 2638900 w 6526530" name="connsiteX46"/>
              <a:gd fmla="*/ 622459 h 1045370" name="connsiteY46"/>
              <a:gd fmla="*/ 2453640 w 6526530" name="connsiteX47"/>
              <a:gd fmla="*/ 482441 h 1045370" name="connsiteY47"/>
              <a:gd fmla="*/ 2453163 w 6526530" name="connsiteX48"/>
              <a:gd fmla="*/ 972026 h 1045370" name="connsiteY48"/>
              <a:gd fmla="*/ 2172176 w 6526530" name="connsiteX49"/>
              <a:gd fmla="*/ 1028224 h 1045370" name="connsiteY49"/>
              <a:gd fmla="*/ 2172176 w 6526530" name="connsiteX50"/>
              <a:gd fmla="*/ 469582 h 1045370" name="connsiteY50"/>
              <a:gd fmla="*/ 1953101 w 6526530" name="connsiteX51"/>
              <a:gd fmla="*/ 601980 h 1045370" name="connsiteY51"/>
              <a:gd fmla="*/ 1881664 w 6526530" name="connsiteX52"/>
              <a:gd fmla="*/ 534829 h 1045370" name="connsiteY52"/>
              <a:gd fmla="*/ 1816894 w 6526530" name="connsiteX53"/>
              <a:gd fmla="*/ 606266 h 1045370" name="connsiteY53"/>
              <a:gd fmla="*/ 856297 w 6526530" name="connsiteX54"/>
              <a:gd fmla="*/ 606265 h 1045370" name="connsiteY54"/>
              <a:gd fmla="*/ 982981 w 6526530" name="connsiteX55"/>
              <a:gd fmla="*/ 801052 h 1045370" name="connsiteY55"/>
              <a:gd fmla="*/ 821530 w 6526530" name="connsiteX56"/>
              <a:gd fmla="*/ 1011555 h 1045370" name="connsiteY56"/>
              <a:gd fmla="*/ 722947 w 6526530" name="connsiteX57"/>
              <a:gd fmla="*/ 889158 h 1045370" name="connsiteY57"/>
              <a:gd fmla="*/ 630555 w 6526530" name="connsiteX58"/>
              <a:gd fmla="*/ 972502 h 1045370" name="connsiteY58"/>
              <a:gd fmla="*/ 81915 w 6526530" name="connsiteX59"/>
              <a:gd fmla="*/ 982026 h 1045370" name="connsiteY59"/>
              <a:gd fmla="*/ 80487 w 6526530" name="connsiteX60"/>
              <a:gd fmla="*/ 556260 h 1045370" name="connsiteY60"/>
              <a:gd fmla="*/ 0 w 6526530" name="connsiteX61"/>
              <a:gd fmla="*/ 473868 h 1045370" name="connsiteY61"/>
              <a:gd fmla="*/ 170021 w 6526530" name="connsiteX62"/>
              <a:gd fmla="*/ 31432 h 1045370" name="connsiteY62"/>
              <a:gd fmla="*/ 327184 w 6526530" name="connsiteX63"/>
              <a:gd fmla="*/ 76200 h 1045370" name="connsiteY63"/>
              <a:gd fmla="*/ 367189 w 6526530" name="connsiteX64"/>
              <a:gd fmla="*/ 30004 h 1045370" name="connsiteY64"/>
              <a:gd fmla="*/ 520065 w 6526530" name="connsiteX65"/>
              <a:gd fmla="*/ 47624 h 1045370" name="connsiteY65"/>
              <a:gd fmla="*/ 538162 w 6526530" name="connsiteX66"/>
              <a:gd fmla="*/ 156686 h 1045370" name="connsiteY66"/>
              <a:gd fmla="*/ 601503 w 6526530" name="connsiteX67"/>
              <a:gd fmla="*/ 36195 h 1045370" name="connsiteY67"/>
              <a:gd fmla="*/ 808196 w 6526530" name="connsiteX68"/>
              <a:gd fmla="*/ 91915 h 1045370" name="connsiteY68"/>
              <a:gd fmla="*/ 784384 w 6526530" name="connsiteX69"/>
              <a:gd fmla="*/ 186214 h 1045370" name="connsiteY69"/>
              <a:gd fmla="*/ 844391 w 6526530" name="connsiteX70"/>
              <a:gd fmla="*/ 120968 h 1045370" name="connsiteY70"/>
              <a:gd fmla="*/ 970597 w 6526530" name="connsiteX71"/>
              <a:gd fmla="*/ 247174 h 1045370" name="connsiteY71"/>
              <a:gd fmla="*/ 911066 w 6526530" name="connsiteX72"/>
              <a:gd fmla="*/ 356711 h 1045370" name="connsiteY72"/>
              <a:gd fmla="*/ 909637 w 6526530" name="connsiteX73"/>
              <a:gd fmla="*/ 380524 h 1045370" name="connsiteY73"/>
              <a:gd fmla="*/ 1641634 w 6526530" name="connsiteX74"/>
              <a:gd fmla="*/ 384810 h 1045370" name="connsiteY74"/>
              <a:gd fmla="*/ 1750218 w 6526530" name="connsiteX75"/>
              <a:gd fmla="*/ 314325 h 1045370" name="connsiteY75"/>
              <a:gd fmla="*/ 1857851 w 6526530" name="connsiteX76"/>
              <a:gd fmla="*/ 401002 h 1045370" name="connsiteY76"/>
              <a:gd fmla="*/ 2045493 w 6526530" name="connsiteX77"/>
              <a:gd fmla="*/ 247173 h 1045370" name="connsiteY77"/>
              <a:gd fmla="*/ 2228373 w 6526530" name="connsiteX78"/>
              <a:gd fmla="*/ 13334 h 1045370" name="connsiteY78"/>
              <a:gd fmla="*/ 2517934 w 6526530" name="connsiteX79"/>
              <a:gd fmla="*/ 86678 h 1045370" name="connsiteY79"/>
              <a:gd fmla="*/ 2482690 w 6526530" name="connsiteX80"/>
              <a:gd fmla="*/ 179546 h 1045370" name="connsiteY80"/>
              <a:gd fmla="*/ 2735580 w 6526530" name="connsiteX81"/>
              <a:gd fmla="*/ 308134 h 1045370" name="connsiteY81"/>
              <a:gd fmla="*/ 2793683 w 6526530" name="connsiteX82"/>
              <a:gd fmla="*/ 118109 h 1045370" name="connsiteY82"/>
              <a:gd fmla="*/ 3095149 w 6526530" name="connsiteX83"/>
              <a:gd fmla="*/ 113824 h 1045370" name="connsiteY83"/>
              <a:gd fmla="*/ 3117056 w 6526530" name="connsiteX84"/>
              <a:gd fmla="*/ 15240 h 1045370" name="connsiteY84"/>
              <a:gd fmla="*/ 3354705 w 6526530" name="connsiteX85"/>
              <a:gd fmla="*/ 55720 h 1045370" name="connsiteY85"/>
              <a:gd fmla="*/ 3359467 w 6526530" name="connsiteX86"/>
              <a:gd fmla="*/ 139064 h 1045370" name="connsiteY86"/>
              <a:gd fmla="*/ 3445668 w 6526530" name="connsiteX87"/>
              <a:gd fmla="*/ 139541 h 1045370" name="connsiteY87"/>
              <a:gd fmla="*/ 3528537 w 6526530" name="connsiteX88"/>
              <a:gd fmla="*/ 51435 h 1045370" name="connsiteY88"/>
              <a:gd fmla="*/ 3651409 w 6526530" name="connsiteX89"/>
              <a:gd fmla="*/ 127635 h 1045370" name="connsiteY89"/>
              <a:gd fmla="*/ 3695700 w 6526530" name="connsiteX90"/>
              <a:gd fmla="*/ 101441 h 1045370" name="connsiteY90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</a:cxnLst>
            <a:rect b="b" l="l" r="r" t="t"/>
            <a:pathLst>
              <a:path h="1045370" w="6526530">
                <a:moveTo>
                  <a:pt x="3820477" y="0"/>
                </a:moveTo>
                <a:lnTo>
                  <a:pt x="3971449" y="80009"/>
                </a:lnTo>
                <a:lnTo>
                  <a:pt x="4385309" y="82868"/>
                </a:lnTo>
                <a:lnTo>
                  <a:pt x="4496753" y="26193"/>
                </a:lnTo>
                <a:lnTo>
                  <a:pt x="4627722" y="144303"/>
                </a:lnTo>
                <a:lnTo>
                  <a:pt x="4711065" y="160972"/>
                </a:lnTo>
                <a:lnTo>
                  <a:pt x="4729638" y="34767"/>
                </a:lnTo>
                <a:lnTo>
                  <a:pt x="4984432" y="70009"/>
                </a:lnTo>
                <a:cubicBezTo>
                  <a:pt x="4984115" y="100806"/>
                  <a:pt x="5000466" y="145891"/>
                  <a:pt x="5000149" y="176688"/>
                </a:cubicBezTo>
                <a:lnTo>
                  <a:pt x="5044440" y="86201"/>
                </a:lnTo>
                <a:lnTo>
                  <a:pt x="5273040" y="48101"/>
                </a:lnTo>
                <a:lnTo>
                  <a:pt x="5311140" y="162401"/>
                </a:lnTo>
                <a:lnTo>
                  <a:pt x="5394960" y="101441"/>
                </a:lnTo>
                <a:lnTo>
                  <a:pt x="5579745" y="273367"/>
                </a:lnTo>
                <a:lnTo>
                  <a:pt x="5544027" y="385760"/>
                </a:lnTo>
                <a:cubicBezTo>
                  <a:pt x="5545456" y="494821"/>
                  <a:pt x="5539740" y="622935"/>
                  <a:pt x="5541169" y="731996"/>
                </a:cubicBezTo>
                <a:cubicBezTo>
                  <a:pt x="5652929" y="645796"/>
                  <a:pt x="5700395" y="538162"/>
                  <a:pt x="5764530" y="382905"/>
                </a:cubicBezTo>
                <a:cubicBezTo>
                  <a:pt x="5790407" y="246380"/>
                  <a:pt x="5797233" y="162243"/>
                  <a:pt x="5787391" y="1905"/>
                </a:cubicBezTo>
                <a:lnTo>
                  <a:pt x="6112192" y="38100"/>
                </a:lnTo>
                <a:cubicBezTo>
                  <a:pt x="6135052" y="167639"/>
                  <a:pt x="6110288" y="244792"/>
                  <a:pt x="6106954" y="348138"/>
                </a:cubicBezTo>
                <a:cubicBezTo>
                  <a:pt x="6193632" y="480217"/>
                  <a:pt x="6370797" y="657543"/>
                  <a:pt x="6526530" y="763428"/>
                </a:cubicBezTo>
                <a:lnTo>
                  <a:pt x="6310312" y="1045370"/>
                </a:lnTo>
                <a:cubicBezTo>
                  <a:pt x="6197441" y="930117"/>
                  <a:pt x="6067901" y="807719"/>
                  <a:pt x="5988368" y="668654"/>
                </a:cubicBezTo>
                <a:cubicBezTo>
                  <a:pt x="5884546" y="829944"/>
                  <a:pt x="5674201" y="979090"/>
                  <a:pt x="5587365" y="1027271"/>
                </a:cubicBezTo>
                <a:lnTo>
                  <a:pt x="5467351" y="957738"/>
                </a:lnTo>
                <a:lnTo>
                  <a:pt x="5238274" y="1004412"/>
                </a:lnTo>
                <a:lnTo>
                  <a:pt x="5118258" y="912971"/>
                </a:lnTo>
                <a:lnTo>
                  <a:pt x="5023485" y="964883"/>
                </a:lnTo>
                <a:cubicBezTo>
                  <a:pt x="4947285" y="967423"/>
                  <a:pt x="4882912" y="967501"/>
                  <a:pt x="4809173" y="965358"/>
                </a:cubicBezTo>
                <a:cubicBezTo>
                  <a:pt x="4735434" y="963215"/>
                  <a:pt x="4665028" y="958056"/>
                  <a:pt x="4581049" y="952023"/>
                </a:cubicBezTo>
                <a:lnTo>
                  <a:pt x="4376261" y="974408"/>
                </a:lnTo>
                <a:cubicBezTo>
                  <a:pt x="4376103" y="958057"/>
                  <a:pt x="4378326" y="941704"/>
                  <a:pt x="4378168" y="925353"/>
                </a:cubicBezTo>
                <a:lnTo>
                  <a:pt x="4202905" y="925830"/>
                </a:lnTo>
                <a:cubicBezTo>
                  <a:pt x="4202906" y="948690"/>
                  <a:pt x="4202906" y="935831"/>
                  <a:pt x="4202907" y="958691"/>
                </a:cubicBezTo>
                <a:lnTo>
                  <a:pt x="4033362" y="981551"/>
                </a:lnTo>
                <a:lnTo>
                  <a:pt x="3970020" y="947261"/>
                </a:lnTo>
                <a:lnTo>
                  <a:pt x="3753803" y="997744"/>
                </a:lnTo>
                <a:lnTo>
                  <a:pt x="3751421" y="789146"/>
                </a:lnTo>
                <a:lnTo>
                  <a:pt x="3374231" y="798195"/>
                </a:lnTo>
                <a:cubicBezTo>
                  <a:pt x="3373278" y="856615"/>
                  <a:pt x="3374708" y="926942"/>
                  <a:pt x="3373755" y="985362"/>
                </a:cubicBezTo>
                <a:lnTo>
                  <a:pt x="3088957" y="1015841"/>
                </a:lnTo>
                <a:cubicBezTo>
                  <a:pt x="3088639" y="950119"/>
                  <a:pt x="3085941" y="891540"/>
                  <a:pt x="3085623" y="825818"/>
                </a:cubicBezTo>
                <a:lnTo>
                  <a:pt x="2804161" y="818196"/>
                </a:lnTo>
                <a:lnTo>
                  <a:pt x="2750820" y="670560"/>
                </a:lnTo>
                <a:lnTo>
                  <a:pt x="2781300" y="589121"/>
                </a:lnTo>
                <a:lnTo>
                  <a:pt x="2727008" y="516731"/>
                </a:lnTo>
                <a:lnTo>
                  <a:pt x="2638900" y="622459"/>
                </a:lnTo>
                <a:lnTo>
                  <a:pt x="2453640" y="482441"/>
                </a:lnTo>
                <a:lnTo>
                  <a:pt x="2453163" y="972026"/>
                </a:lnTo>
                <a:lnTo>
                  <a:pt x="2172176" y="1028224"/>
                </a:lnTo>
                <a:cubicBezTo>
                  <a:pt x="2174557" y="842804"/>
                  <a:pt x="2169795" y="655002"/>
                  <a:pt x="2172176" y="469582"/>
                </a:cubicBezTo>
                <a:lnTo>
                  <a:pt x="1953101" y="601980"/>
                </a:lnTo>
                <a:lnTo>
                  <a:pt x="1881664" y="534829"/>
                </a:lnTo>
                <a:lnTo>
                  <a:pt x="1816894" y="606266"/>
                </a:lnTo>
                <a:lnTo>
                  <a:pt x="856297" y="606265"/>
                </a:lnTo>
                <a:cubicBezTo>
                  <a:pt x="869156" y="671194"/>
                  <a:pt x="924878" y="755173"/>
                  <a:pt x="982981" y="801052"/>
                </a:cubicBezTo>
                <a:lnTo>
                  <a:pt x="821530" y="1011555"/>
                </a:lnTo>
                <a:lnTo>
                  <a:pt x="722947" y="889158"/>
                </a:lnTo>
                <a:lnTo>
                  <a:pt x="630555" y="972502"/>
                </a:lnTo>
                <a:lnTo>
                  <a:pt x="81915" y="982026"/>
                </a:lnTo>
                <a:cubicBezTo>
                  <a:pt x="83820" y="840897"/>
                  <a:pt x="78582" y="697389"/>
                  <a:pt x="80487" y="556260"/>
                </a:cubicBezTo>
                <a:lnTo>
                  <a:pt x="0" y="473868"/>
                </a:lnTo>
                <a:cubicBezTo>
                  <a:pt x="73342" y="347026"/>
                  <a:pt x="137159" y="179705"/>
                  <a:pt x="170021" y="31432"/>
                </a:cubicBezTo>
                <a:lnTo>
                  <a:pt x="327184" y="76200"/>
                </a:lnTo>
                <a:lnTo>
                  <a:pt x="367189" y="30004"/>
                </a:lnTo>
                <a:lnTo>
                  <a:pt x="520065" y="47624"/>
                </a:lnTo>
                <a:lnTo>
                  <a:pt x="538162" y="156686"/>
                </a:lnTo>
                <a:cubicBezTo>
                  <a:pt x="555307" y="154622"/>
                  <a:pt x="584358" y="38259"/>
                  <a:pt x="601503" y="36195"/>
                </a:cubicBezTo>
                <a:lnTo>
                  <a:pt x="808196" y="91915"/>
                </a:lnTo>
                <a:cubicBezTo>
                  <a:pt x="808990" y="111441"/>
                  <a:pt x="783590" y="166688"/>
                  <a:pt x="784384" y="186214"/>
                </a:cubicBezTo>
                <a:lnTo>
                  <a:pt x="844391" y="120968"/>
                </a:lnTo>
                <a:lnTo>
                  <a:pt x="970597" y="247174"/>
                </a:lnTo>
                <a:lnTo>
                  <a:pt x="911066" y="356711"/>
                </a:lnTo>
                <a:cubicBezTo>
                  <a:pt x="911383" y="374967"/>
                  <a:pt x="909320" y="362268"/>
                  <a:pt x="909637" y="380524"/>
                </a:cubicBezTo>
                <a:lnTo>
                  <a:pt x="1641634" y="384810"/>
                </a:lnTo>
                <a:lnTo>
                  <a:pt x="1750218" y="314325"/>
                </a:lnTo>
                <a:lnTo>
                  <a:pt x="1857851" y="401002"/>
                </a:lnTo>
                <a:cubicBezTo>
                  <a:pt x="1925716" y="349329"/>
                  <a:pt x="1983739" y="311784"/>
                  <a:pt x="2045493" y="247173"/>
                </a:cubicBezTo>
                <a:cubicBezTo>
                  <a:pt x="2107247" y="182562"/>
                  <a:pt x="2161539" y="102392"/>
                  <a:pt x="2228373" y="13334"/>
                </a:cubicBezTo>
                <a:lnTo>
                  <a:pt x="2517934" y="86678"/>
                </a:lnTo>
                <a:lnTo>
                  <a:pt x="2482690" y="179546"/>
                </a:lnTo>
                <a:cubicBezTo>
                  <a:pt x="2563018" y="243045"/>
                  <a:pt x="2657633" y="287497"/>
                  <a:pt x="2735580" y="308134"/>
                </a:cubicBezTo>
                <a:lnTo>
                  <a:pt x="2793683" y="118109"/>
                </a:lnTo>
                <a:lnTo>
                  <a:pt x="3095149" y="113824"/>
                </a:lnTo>
                <a:lnTo>
                  <a:pt x="3117056" y="15240"/>
                </a:lnTo>
                <a:lnTo>
                  <a:pt x="3354705" y="55720"/>
                </a:lnTo>
                <a:lnTo>
                  <a:pt x="3359467" y="139064"/>
                </a:lnTo>
                <a:lnTo>
                  <a:pt x="3445668" y="139541"/>
                </a:lnTo>
                <a:lnTo>
                  <a:pt x="3528537" y="51435"/>
                </a:lnTo>
                <a:lnTo>
                  <a:pt x="3651409" y="127635"/>
                </a:lnTo>
                <a:lnTo>
                  <a:pt x="3695700" y="101441"/>
                </a:lnTo>
                <a:close/>
              </a:path>
            </a:pathLst>
          </a:custGeom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spPr>
      </p:pic>
      <p:sp>
        <p:nvSpPr>
          <p:cNvPr id="25" name="文本框 24"/>
          <p:cNvSpPr txBox="1"/>
          <p:nvPr/>
        </p:nvSpPr>
        <p:spPr>
          <a:xfrm>
            <a:off x="6992378" y="3601353"/>
            <a:ext cx="4754954" cy="5943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mtClean="0" spc="-300" sz="3300">
                <a:latin charset="-122" panose="02010600010101010101" pitchFamily="2" typeface="方正喵呜体"/>
                <a:ea charset="-122" panose="02010600010101010101" pitchFamily="2" typeface="方正喵呜体"/>
              </a:rPr>
              <a:t>柳比歇夫教会我们的五件事</a:t>
            </a:r>
          </a:p>
        </p:txBody>
      </p:sp>
      <p:sp>
        <p:nvSpPr>
          <p:cNvPr id="26" name="文本框 25"/>
          <p:cNvSpPr txBox="1"/>
          <p:nvPr/>
        </p:nvSpPr>
        <p:spPr>
          <a:xfrm>
            <a:off x="7552839" y="5093784"/>
            <a:ext cx="4194493" cy="1243584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r">
              <a:lnSpc>
                <a:spcPct val="140000"/>
              </a:lnSpc>
            </a:pPr>
            <a:r>
              <a:rPr altLang="en-US" lang="zh-CN" smtClean="0">
                <a:latin charset="-122" panose="020b0503020204020204" pitchFamily="34" typeface="微软雅黑"/>
                <a:ea charset="-122" panose="020b0503020204020204" pitchFamily="34" typeface="微软雅黑"/>
              </a:rPr>
              <a:t>（俄）格拉宁/著     侯焕闳    唐其慈/译</a:t>
            </a:r>
          </a:p>
          <a:p>
            <a:pPr algn="r">
              <a:lnSpc>
                <a:spcPct val="140000"/>
              </a:lnSpc>
            </a:pPr>
            <a:r>
              <a:rPr altLang="en-US" lang="zh-CN" smtClean="0">
                <a:latin charset="-122" panose="020b0503020204020204" pitchFamily="34" typeface="微软雅黑"/>
                <a:ea charset="-122" panose="020b0503020204020204" pitchFamily="34" typeface="微软雅黑"/>
              </a:rPr>
              <a:t>北京联合出版公司</a:t>
            </a:r>
          </a:p>
          <a:p>
            <a:pPr algn="r">
              <a:lnSpc>
                <a:spcPct val="140000"/>
              </a:lnSpc>
            </a:pPr>
            <a:r>
              <a:rPr altLang="en-US" lang="zh-CN" smtClean="0">
                <a:latin charset="-122" panose="020b0503020204020204" pitchFamily="34" typeface="微软雅黑"/>
                <a:ea charset="-122" panose="020b0503020204020204" pitchFamily="34" typeface="微软雅黑"/>
              </a:rPr>
              <a:t>读书笔记：@月月-monster</a:t>
            </a:r>
          </a:p>
        </p:txBody>
      </p:sp>
      <p:sp>
        <p:nvSpPr>
          <p:cNvPr id="27" name="文本框 26"/>
          <p:cNvSpPr txBox="1"/>
          <p:nvPr/>
        </p:nvSpPr>
        <p:spPr>
          <a:xfrm>
            <a:off x="8721758" y="5147757"/>
            <a:ext cx="182880" cy="475488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>
              <a:lnSpc>
                <a:spcPct val="140000"/>
              </a:lnSpc>
            </a:pPr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28" name="文本框 27"/>
          <p:cNvSpPr txBox="1"/>
          <p:nvPr/>
        </p:nvSpPr>
        <p:spPr>
          <a:xfrm>
            <a:off x="9553461" y="4783976"/>
            <a:ext cx="182880" cy="475488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>
              <a:lnSpc>
                <a:spcPct val="140000"/>
              </a:lnSpc>
            </a:pPr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</p:spTree>
    <p:extLst>
      <p:ext uri="{BB962C8B-B14F-4D97-AF65-F5344CB8AC3E}">
        <p14:creationId val="52890033"/>
      </p:ext>
    </p:extLst>
  </p:cSld>
  <p:clrMapOvr>
    <a:masterClrMapping/>
  </p:clrMapOvr>
  <p:transition/>
  <p:timing/>
</p:sld>
</file>

<file path=ppt/slides/slide1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3" name="组合 2"/>
          <p:cNvGrpSpPr/>
          <p:nvPr/>
        </p:nvGrpSpPr>
        <p:grpSpPr>
          <a:xfrm>
            <a:off x="-253289" y="-390192"/>
            <a:ext cx="12682519" cy="1724883"/>
            <a:chOff x="-253289" y="-390192"/>
            <a:chExt cx="12682519" cy="1724883"/>
          </a:xfrm>
        </p:grpSpPr>
        <p:sp>
          <p:nvSpPr>
            <p:cNvPr id="4" name="任意多边形 3"/>
            <p:cNvSpPr/>
            <p:nvPr/>
          </p:nvSpPr>
          <p:spPr>
            <a:xfrm rot="21395224">
              <a:off x="-253289" y="-390192"/>
              <a:ext cx="12682519" cy="1369454"/>
            </a:xfrm>
            <a:custGeom>
              <a:gdLst>
                <a:gd fmla="*/ 1644665 w 12682519" name="connsiteX0"/>
                <a:gd fmla="*/ 1359223 h 1369454" name="connsiteY0"/>
                <a:gd fmla="*/ 1644690 w 12682519" name="connsiteX1"/>
                <a:gd fmla="*/ 1367663 h 1369454" name="connsiteY1"/>
                <a:gd fmla="*/ 1028960 w 12682519" name="connsiteX2"/>
                <a:gd fmla="*/ 1369454 h 1369454" name="connsiteY2"/>
                <a:gd fmla="*/ 1028930 w 12682519" name="connsiteX3"/>
                <a:gd fmla="*/ 1359223 h 1369454" name="connsiteY3"/>
                <a:gd fmla="*/ 12682519 w 12682519" name="connsiteX4"/>
                <a:gd fmla="*/ 0 h 1369454" name="connsiteY4"/>
                <a:gd fmla="*/ 12682519 w 12682519" name="connsiteX5"/>
                <a:gd fmla="*/ 1359223 h 1369454" name="connsiteY5"/>
                <a:gd fmla="*/ 1644665 w 12682519" name="connsiteX6"/>
                <a:gd fmla="*/ 1359223 h 1369454" name="connsiteY6"/>
                <a:gd fmla="*/ 1643043 w 12682519" name="connsiteX7"/>
                <a:gd fmla="*/ 801553 h 1369454" name="connsiteY7"/>
                <a:gd fmla="*/ 1334698 w 12682519" name="connsiteX8"/>
                <a:gd fmla="*/ 637353 h 1369454" name="connsiteY8"/>
                <a:gd fmla="*/ 1027313 w 12682519" name="connsiteX9"/>
                <a:gd fmla="*/ 803344 h 1369454" name="connsiteY9"/>
                <a:gd fmla="*/ 1028930 w 12682519" name="connsiteX10"/>
                <a:gd fmla="*/ 1359223 h 1369454" name="connsiteY10"/>
                <a:gd fmla="*/ 0 w 12682519" name="connsiteX11"/>
                <a:gd fmla="*/ 1359223 h 1369454" name="connsiteY11"/>
                <a:gd fmla="*/ 0 w 12682519" name="connsiteX12"/>
                <a:gd fmla="*/ 0 h 1369454" name="connsiteY12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b="b" l="l" r="r" t="t"/>
              <a:pathLst>
                <a:path h="1369454" w="12682519">
                  <a:moveTo>
                    <a:pt x="1644665" y="1359223"/>
                  </a:moveTo>
                  <a:lnTo>
                    <a:pt x="1644690" y="1367663"/>
                  </a:lnTo>
                  <a:lnTo>
                    <a:pt x="1028960" y="1369454"/>
                  </a:lnTo>
                  <a:lnTo>
                    <a:pt x="1028930" y="1359223"/>
                  </a:lnTo>
                  <a:close/>
                  <a:moveTo>
                    <a:pt x="12682519" y="0"/>
                  </a:moveTo>
                  <a:lnTo>
                    <a:pt x="12682519" y="1359223"/>
                  </a:lnTo>
                  <a:lnTo>
                    <a:pt x="1644665" y="1359223"/>
                  </a:lnTo>
                  <a:lnTo>
                    <a:pt x="1643043" y="801553"/>
                  </a:lnTo>
                  <a:lnTo>
                    <a:pt x="1334698" y="637353"/>
                  </a:lnTo>
                  <a:lnTo>
                    <a:pt x="1027313" y="803344"/>
                  </a:lnTo>
                  <a:lnTo>
                    <a:pt x="1028930" y="1359223"/>
                  </a:lnTo>
                  <a:lnTo>
                    <a:pt x="0" y="13592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6C100"/>
            </a:solidFill>
            <a:ln>
              <a:noFill/>
            </a:ln>
            <a:effectLst>
              <a:outerShdw algn="tl" blurRad="50800" dir="2700000" dist="381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5" name="文本框 4"/>
            <p:cNvSpPr txBox="1"/>
            <p:nvPr/>
          </p:nvSpPr>
          <p:spPr>
            <a:xfrm rot="21416592">
              <a:off x="851985" y="631176"/>
              <a:ext cx="352743" cy="70104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z="4000">
                  <a:solidFill>
                    <a:srgbClr val="F6C100"/>
                  </a:solidFill>
                  <a:effectLst>
                    <a:outerShdw algn="tl" blurRad="38100" dir="2700000" dist="38100">
                      <a:srgbClr val="000000">
                        <a:alpha val="43137"/>
                      </a:srgbClr>
                    </a:outerShdw>
                  </a:effectLst>
                  <a:latin charset="0" panose="04040905080b02020502" pitchFamily="82" typeface="Broadway"/>
                  <a:ea charset="-122" panose="02010600010101010101" pitchFamily="2" typeface="方正喵呜体"/>
                </a:rPr>
                <a:t>1</a:t>
              </a:r>
            </a:p>
          </p:txBody>
        </p:sp>
      </p:grpSp>
      <p:grpSp>
        <p:nvGrpSpPr>
          <p:cNvPr id="2" name="组合 1"/>
          <p:cNvGrpSpPr/>
          <p:nvPr/>
        </p:nvGrpSpPr>
        <p:grpSpPr>
          <a:xfrm>
            <a:off x="1277474" y="2446361"/>
            <a:ext cx="5032147" cy="2599408"/>
            <a:chOff x="5513294" y="2580831"/>
            <a:chExt cx="5032147" cy="2599408"/>
          </a:xfrm>
        </p:grpSpPr>
        <p:sp>
          <p:nvSpPr>
            <p:cNvPr id="6" name="文本框 5"/>
            <p:cNvSpPr txBox="1"/>
            <p:nvPr/>
          </p:nvSpPr>
          <p:spPr>
            <a:xfrm>
              <a:off x="5513294" y="2580831"/>
              <a:ext cx="4983480" cy="9144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>
              <a:defPPr>
                <a:defRPr lang="zh-CN"/>
              </a:defPPr>
              <a:lvl1pPr>
                <a:tabLst>
                  <a:tab pos="4037013"/>
                </a:tabLst>
                <a:defRPr sz="5400">
                  <a:solidFill>
                    <a:srgbClr val="179ACD"/>
                  </a:solidFill>
                  <a:effectLst>
                    <a:outerShdw algn="tl" blurRad="50800" dir="2700000" dist="38100" rotWithShape="0">
                      <a:prstClr val="black">
                        <a:alpha val="40000"/>
                      </a:prstClr>
                    </a:outerShdw>
                  </a:effectLst>
                  <a:latin charset="-122" panose="020b0809000000000000" pitchFamily="49" typeface="华康俪金黑W8"/>
                  <a:ea charset="-122" panose="020b0809000000000000" pitchFamily="49" typeface="华康俪金黑W8"/>
                </a:defRPr>
              </a:lvl1pPr>
            </a:lstStyle>
            <a:p>
              <a:r>
                <a:rPr altLang="en-US" lang="zh-CN">
                  <a:effectLst/>
                </a:rPr>
                <a:t>碎片化时间管理</a:t>
              </a:r>
            </a:p>
          </p:txBody>
        </p:sp>
        <p:sp>
          <p:nvSpPr>
            <p:cNvPr id="9" name="文本框 8"/>
            <p:cNvSpPr txBox="1"/>
            <p:nvPr/>
          </p:nvSpPr>
          <p:spPr>
            <a:xfrm>
              <a:off x="5513295" y="3578709"/>
              <a:ext cx="5032146" cy="1627632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r" indent="-457200">
                <a:lnSpc>
                  <a:spcPct val="140000"/>
                </a:lnSpc>
              </a:pPr>
              <a:r>
                <a:rPr altLang="en-US" lang="zh-CN" smtClean="0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一天中总许多时间不知道去了哪里？</a:t>
              </a:r>
            </a:p>
            <a:p>
              <a:pPr algn="r" indent="-457200">
                <a:lnSpc>
                  <a:spcPct val="140000"/>
                </a:lnSpc>
              </a:pPr>
              <a:r>
                <a:rPr altLang="en-US" lang="zh-CN" smtClean="0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坐地铁的时候，等人的时候，睡懒觉的时候。</a:t>
              </a:r>
            </a:p>
            <a:p>
              <a:pPr algn="r" indent="-457200">
                <a:lnSpc>
                  <a:spcPct val="140000"/>
                </a:lnSpc>
              </a:pPr>
              <a:r>
                <a:rPr altLang="en-US" lang="zh-CN" smtClean="0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如果每天节省2小时，</a:t>
              </a:r>
            </a:p>
            <a:p>
              <a:pPr algn="r" indent="-457200">
                <a:lnSpc>
                  <a:spcPct val="140000"/>
                </a:lnSpc>
              </a:pPr>
              <a:r>
                <a:rPr altLang="en-US" lang="zh-CN" smtClean="0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一年下来，你拥有比别人多30天的学习时间！</a:t>
              </a:r>
            </a:p>
          </p:txBody>
        </p:sp>
      </p:grpSp>
      <p:grpSp>
        <p:nvGrpSpPr>
          <p:cNvPr id="7" name="组合 6"/>
          <p:cNvGrpSpPr/>
          <p:nvPr/>
        </p:nvGrpSpPr>
        <p:grpSpPr>
          <a:xfrm>
            <a:off x="-295836" y="6091947"/>
            <a:ext cx="12774706" cy="609398"/>
            <a:chOff x="-295836" y="6105394"/>
            <a:chExt cx="12774706" cy="609398"/>
          </a:xfrm>
        </p:grpSpPr>
        <p:sp>
          <p:nvSpPr>
            <p:cNvPr id="8" name="矩形 7"/>
            <p:cNvSpPr/>
            <p:nvPr/>
          </p:nvSpPr>
          <p:spPr>
            <a:xfrm>
              <a:off x="-295836" y="6105394"/>
              <a:ext cx="12774706" cy="609398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0" name="文本框 9"/>
            <p:cNvSpPr txBox="1"/>
            <p:nvPr/>
          </p:nvSpPr>
          <p:spPr>
            <a:xfrm>
              <a:off x="1236065" y="6105394"/>
              <a:ext cx="9710905" cy="1115568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>
                <a:lnSpc>
                  <a:spcPct val="140000"/>
                </a:lnSpc>
                <a:defRPr spc="0" sz="2400">
                  <a:solidFill>
                    <a:srgbClr val="232323"/>
                  </a:solidFill>
                  <a:latin charset="-122" panose="02010600010101010101" pitchFamily="2" typeface="方正喵呜体"/>
                  <a:ea charset="-122" panose="02010600010101010101" pitchFamily="2" typeface="方正喵呜体"/>
                </a:defRPr>
              </a:lvl1pPr>
            </a:lstStyle>
            <a:p>
              <a:r>
                <a:rPr altLang="en-US" lang="zh-CN"/>
                <a:t>书摘：“幸福的人是不看表的；反过来说也对，不看表的人是幸福的。”</a:t>
              </a:r>
            </a:p>
          </p:txBody>
        </p:sp>
      </p:grpSp>
      <p:pic>
        <p:nvPicPr>
          <p:cNvPr id="13" name="图片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l="29377" r="16895"/>
          <a:stretch>
            <a:fillRect/>
          </a:stretch>
        </p:blipFill>
        <p:spPr>
          <a:xfrm>
            <a:off x="8175811" y="2244608"/>
            <a:ext cx="2635623" cy="3271955"/>
          </a:xfrm>
          <a:prstGeom prst="rect">
            <a:avLst/>
          </a:prstGeom>
          <a:solidFill>
            <a:srgbClr val="FFFFFF">
              <a:shade val="85000"/>
            </a:srgbClr>
          </a:solidFill>
          <a:ln cap="sq" w="76200">
            <a:solidFill>
              <a:srgbClr val="FFFFFF"/>
            </a:solidFill>
            <a:miter lim="800000"/>
          </a:ln>
          <a:effectLst>
            <a:outerShdw algn="tl" blurRad="65000" dir="12900000" dist="50800" kx="195000" ky="145000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dir="t" rig="twoPt">
              <a:rot lat="0" lon="0" rev="7200000"/>
            </a:lightRig>
          </a:scene3d>
          <a:sp3d contourW="12700">
            <a:bevelT h="19050" w="25400"/>
            <a:contourClr>
              <a:srgbClr val="969696"/>
            </a:contourClr>
          </a:sp3d>
        </p:spPr>
      </p:pic>
    </p:spTree>
    <p:extLst>
      <p:ext uri="{BB962C8B-B14F-4D97-AF65-F5344CB8AC3E}">
        <p14:creationId val="597345092"/>
      </p:ext>
    </p:extLst>
  </p:cSld>
  <p:clrMapOvr>
    <a:masterClrMapping/>
  </p:clrMapOvr>
  <p:transition/>
  <p:timing/>
</p:sld>
</file>

<file path=ppt/slides/slide1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组合 1"/>
          <p:cNvGrpSpPr/>
          <p:nvPr/>
        </p:nvGrpSpPr>
        <p:grpSpPr>
          <a:xfrm>
            <a:off x="-253289" y="-390192"/>
            <a:ext cx="12682519" cy="1724883"/>
            <a:chOff x="-253289" y="-390192"/>
            <a:chExt cx="12682519" cy="1724883"/>
          </a:xfrm>
        </p:grpSpPr>
        <p:sp>
          <p:nvSpPr>
            <p:cNvPr id="3" name="任意多边形 2"/>
            <p:cNvSpPr/>
            <p:nvPr/>
          </p:nvSpPr>
          <p:spPr>
            <a:xfrm rot="21395224">
              <a:off x="-253289" y="-390192"/>
              <a:ext cx="12682519" cy="1369454"/>
            </a:xfrm>
            <a:custGeom>
              <a:gdLst>
                <a:gd fmla="*/ 1644665 w 12682519" name="connsiteX0"/>
                <a:gd fmla="*/ 1359223 h 1369454" name="connsiteY0"/>
                <a:gd fmla="*/ 1644690 w 12682519" name="connsiteX1"/>
                <a:gd fmla="*/ 1367663 h 1369454" name="connsiteY1"/>
                <a:gd fmla="*/ 1028960 w 12682519" name="connsiteX2"/>
                <a:gd fmla="*/ 1369454 h 1369454" name="connsiteY2"/>
                <a:gd fmla="*/ 1028930 w 12682519" name="connsiteX3"/>
                <a:gd fmla="*/ 1359223 h 1369454" name="connsiteY3"/>
                <a:gd fmla="*/ 12682519 w 12682519" name="connsiteX4"/>
                <a:gd fmla="*/ 0 h 1369454" name="connsiteY4"/>
                <a:gd fmla="*/ 12682519 w 12682519" name="connsiteX5"/>
                <a:gd fmla="*/ 1359223 h 1369454" name="connsiteY5"/>
                <a:gd fmla="*/ 1644665 w 12682519" name="connsiteX6"/>
                <a:gd fmla="*/ 1359223 h 1369454" name="connsiteY6"/>
                <a:gd fmla="*/ 1643043 w 12682519" name="connsiteX7"/>
                <a:gd fmla="*/ 801553 h 1369454" name="connsiteY7"/>
                <a:gd fmla="*/ 1334698 w 12682519" name="connsiteX8"/>
                <a:gd fmla="*/ 637353 h 1369454" name="connsiteY8"/>
                <a:gd fmla="*/ 1027313 w 12682519" name="connsiteX9"/>
                <a:gd fmla="*/ 803344 h 1369454" name="connsiteY9"/>
                <a:gd fmla="*/ 1028930 w 12682519" name="connsiteX10"/>
                <a:gd fmla="*/ 1359223 h 1369454" name="connsiteY10"/>
                <a:gd fmla="*/ 0 w 12682519" name="connsiteX11"/>
                <a:gd fmla="*/ 1359223 h 1369454" name="connsiteY11"/>
                <a:gd fmla="*/ 0 w 12682519" name="connsiteX12"/>
                <a:gd fmla="*/ 0 h 1369454" name="connsiteY12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b="b" l="l" r="r" t="t"/>
              <a:pathLst>
                <a:path h="1369454" w="12682519">
                  <a:moveTo>
                    <a:pt x="1644665" y="1359223"/>
                  </a:moveTo>
                  <a:lnTo>
                    <a:pt x="1644690" y="1367663"/>
                  </a:lnTo>
                  <a:lnTo>
                    <a:pt x="1028960" y="1369454"/>
                  </a:lnTo>
                  <a:lnTo>
                    <a:pt x="1028930" y="1359223"/>
                  </a:lnTo>
                  <a:close/>
                  <a:moveTo>
                    <a:pt x="12682519" y="0"/>
                  </a:moveTo>
                  <a:lnTo>
                    <a:pt x="12682519" y="1359223"/>
                  </a:lnTo>
                  <a:lnTo>
                    <a:pt x="1644665" y="1359223"/>
                  </a:lnTo>
                  <a:lnTo>
                    <a:pt x="1643043" y="801553"/>
                  </a:lnTo>
                  <a:lnTo>
                    <a:pt x="1334698" y="637353"/>
                  </a:lnTo>
                  <a:lnTo>
                    <a:pt x="1027313" y="803344"/>
                  </a:lnTo>
                  <a:lnTo>
                    <a:pt x="1028930" y="1359223"/>
                  </a:lnTo>
                  <a:lnTo>
                    <a:pt x="0" y="13592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6C100"/>
            </a:solidFill>
            <a:ln>
              <a:noFill/>
            </a:ln>
            <a:effectLst>
              <a:outerShdw algn="tl" blurRad="50800" dir="2700000" dist="381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" name="文本框 3"/>
            <p:cNvSpPr txBox="1"/>
            <p:nvPr/>
          </p:nvSpPr>
          <p:spPr>
            <a:xfrm rot="21416592">
              <a:off x="838538" y="631176"/>
              <a:ext cx="352743" cy="70104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z="4000">
                  <a:solidFill>
                    <a:srgbClr val="F6C100"/>
                  </a:solidFill>
                  <a:effectLst>
                    <a:outerShdw algn="tl" blurRad="38100" dir="2700000" dist="38100">
                      <a:srgbClr val="000000">
                        <a:alpha val="43137"/>
                      </a:srgbClr>
                    </a:outerShdw>
                  </a:effectLst>
                  <a:latin charset="0" panose="04040905080b02020502" pitchFamily="82" typeface="Broadway"/>
                  <a:ea charset="-122" panose="02010600010101010101" pitchFamily="2" typeface="方正喵呜体"/>
                </a:rPr>
                <a:t>2</a:t>
              </a:r>
            </a:p>
          </p:txBody>
        </p:sp>
      </p:grpSp>
      <p:grpSp>
        <p:nvGrpSpPr>
          <p:cNvPr id="12" name="组合 11"/>
          <p:cNvGrpSpPr/>
          <p:nvPr/>
        </p:nvGrpSpPr>
        <p:grpSpPr>
          <a:xfrm>
            <a:off x="1267728" y="2492663"/>
            <a:ext cx="5724644" cy="2939111"/>
            <a:chOff x="5301850" y="2613686"/>
            <a:chExt cx="5724644" cy="2939111"/>
          </a:xfrm>
        </p:grpSpPr>
        <p:sp>
          <p:nvSpPr>
            <p:cNvPr id="5" name="文本框 4"/>
            <p:cNvSpPr txBox="1"/>
            <p:nvPr/>
          </p:nvSpPr>
          <p:spPr>
            <a:xfrm>
              <a:off x="5301850" y="2613686"/>
              <a:ext cx="5669280" cy="9144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>
              <a:defPPr>
                <a:defRPr lang="zh-CN"/>
              </a:defPPr>
              <a:lvl1pPr>
                <a:tabLst>
                  <a:tab pos="4037013"/>
                </a:tabLst>
                <a:defRPr sz="5400">
                  <a:solidFill>
                    <a:srgbClr val="179ACD"/>
                  </a:solidFill>
                  <a:effectLst>
                    <a:outerShdw algn="tl" blurRad="50800" dir="2700000" dist="38100" rotWithShape="0">
                      <a:prstClr val="black">
                        <a:alpha val="40000"/>
                      </a:prstClr>
                    </a:outerShdw>
                  </a:effectLst>
                  <a:latin charset="-122" panose="020b0809000000000000" pitchFamily="49" typeface="华康俪金黑W8"/>
                  <a:ea charset="-122" panose="020b0809000000000000" pitchFamily="49" typeface="华康俪金黑W8"/>
                </a:defRPr>
              </a:lvl1pPr>
            </a:lstStyle>
            <a:p>
              <a:r>
                <a:rPr altLang="en-US" lang="zh-CN" smtClean="0">
                  <a:effectLst/>
                </a:rPr>
                <a:t>制定目标安排计划</a:t>
              </a:r>
            </a:p>
          </p:txBody>
        </p:sp>
        <p:sp>
          <p:nvSpPr>
            <p:cNvPr id="6" name="文本框 5"/>
            <p:cNvSpPr txBox="1"/>
            <p:nvPr/>
          </p:nvSpPr>
          <p:spPr>
            <a:xfrm>
              <a:off x="5413659" y="3563470"/>
              <a:ext cx="4910591" cy="201168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r" indent="-457200">
                <a:lnSpc>
                  <a:spcPct val="140000"/>
                </a:lnSpc>
              </a:pPr>
              <a:r>
                <a:rPr altLang="en-US" lang="zh-CN" smtClean="0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既然我们现在只看得见五十米内世界，</a:t>
              </a:r>
            </a:p>
            <a:p>
              <a:pPr algn="r" indent="-457200">
                <a:lnSpc>
                  <a:spcPct val="140000"/>
                </a:lnSpc>
              </a:pPr>
              <a:r>
                <a:rPr altLang="en-US" lang="zh-CN" smtClean="0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那么我们就定一个一百米的目标！</a:t>
              </a:r>
            </a:p>
            <a:p>
              <a:pPr algn="r" indent="-457200">
                <a:lnSpc>
                  <a:spcPct val="140000"/>
                </a:lnSpc>
              </a:pPr>
              <a:r>
                <a:rPr altLang="en-US" lang="zh-CN" smtClean="0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然后不管晴雨，</a:t>
              </a:r>
            </a:p>
            <a:p>
              <a:pPr algn="r" indent="-457200">
                <a:lnSpc>
                  <a:spcPct val="140000"/>
                </a:lnSpc>
              </a:pPr>
              <a:r>
                <a:rPr altLang="en-US" lang="zh-CN" smtClean="0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努力让计划得以实现。</a:t>
              </a:r>
            </a:p>
            <a:p>
              <a:pPr algn="r" indent="-457200">
                <a:lnSpc>
                  <a:spcPct val="140000"/>
                </a:lnSpc>
              </a:pPr>
              <a:r>
                <a:rPr altLang="en-US" lang="zh-CN" smtClean="0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暮然回首，或者更宽广的世界就在我们眼前。</a:t>
              </a:r>
            </a:p>
          </p:txBody>
        </p:sp>
      </p:grpSp>
      <p:grpSp>
        <p:nvGrpSpPr>
          <p:cNvPr id="7" name="组合 6"/>
          <p:cNvGrpSpPr/>
          <p:nvPr/>
        </p:nvGrpSpPr>
        <p:grpSpPr>
          <a:xfrm>
            <a:off x="-295836" y="6105394"/>
            <a:ext cx="12774706" cy="609398"/>
            <a:chOff x="-295836" y="6105394"/>
            <a:chExt cx="12774706" cy="609398"/>
          </a:xfrm>
        </p:grpSpPr>
        <p:sp>
          <p:nvSpPr>
            <p:cNvPr id="8" name="矩形 7"/>
            <p:cNvSpPr/>
            <p:nvPr/>
          </p:nvSpPr>
          <p:spPr>
            <a:xfrm>
              <a:off x="-295836" y="6105394"/>
              <a:ext cx="12774706" cy="609398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" name="文本框 8"/>
            <p:cNvSpPr txBox="1"/>
            <p:nvPr/>
          </p:nvSpPr>
          <p:spPr>
            <a:xfrm>
              <a:off x="2178423" y="6105394"/>
              <a:ext cx="7826189" cy="603504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>
                <a:lnSpc>
                  <a:spcPct val="140000"/>
                </a:lnSpc>
                <a:defRPr spc="0" sz="2400">
                  <a:solidFill>
                    <a:srgbClr val="232323"/>
                  </a:solidFill>
                  <a:latin charset="-122" panose="02010600010101010101" pitchFamily="2" typeface="方正喵呜体"/>
                  <a:ea charset="-122" panose="02010600010101010101" pitchFamily="2" typeface="方正喵呜体"/>
                </a:defRPr>
              </a:lvl1pPr>
            </a:lstStyle>
            <a:p>
              <a:r>
                <a:rPr altLang="en-US" lang="zh-CN"/>
                <a:t>书摘：计划就是挑选时间、规定节律，使一切都各得其所。</a:t>
              </a:r>
            </a:p>
          </p:txBody>
        </p:sp>
      </p:grpSp>
      <p:pic>
        <p:nvPicPr>
          <p:cNvPr id="11" name="图片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l="5086" r="4098" t="1242"/>
          <a:stretch>
            <a:fillRect/>
          </a:stretch>
        </p:blipFill>
        <p:spPr>
          <a:xfrm>
            <a:off x="8142350" y="2271159"/>
            <a:ext cx="2670114" cy="3260303"/>
          </a:xfrm>
          <a:prstGeom prst="rect">
            <a:avLst/>
          </a:prstGeom>
          <a:solidFill>
            <a:srgbClr val="FFFFFF">
              <a:shade val="85000"/>
            </a:srgbClr>
          </a:solidFill>
          <a:ln cap="sq" w="76200">
            <a:solidFill>
              <a:srgbClr val="FFFFFF"/>
            </a:solidFill>
            <a:miter lim="800000"/>
          </a:ln>
          <a:effectLst>
            <a:outerShdw algn="tl" blurRad="65000" dir="12900000" dist="50800" kx="195000" ky="145000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dir="t" rig="twoPt">
              <a:rot lat="0" lon="0" rev="7200000"/>
            </a:lightRig>
          </a:scene3d>
          <a:sp3d contourW="12700">
            <a:bevelT h="19050" w="25400"/>
            <a:contourClr>
              <a:srgbClr val="969696"/>
            </a:contourClr>
          </a:sp3d>
        </p:spPr>
      </p:pic>
    </p:spTree>
    <p:extLst>
      <p:ext uri="{BB962C8B-B14F-4D97-AF65-F5344CB8AC3E}">
        <p14:creationId val="3766977054"/>
      </p:ext>
    </p:extLst>
  </p:cSld>
  <p:clrMapOvr>
    <a:masterClrMapping/>
  </p:clrMapOvr>
  <p:transition/>
  <p:timing/>
</p:sld>
</file>

<file path=ppt/slides/slide1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组合 1"/>
          <p:cNvGrpSpPr/>
          <p:nvPr/>
        </p:nvGrpSpPr>
        <p:grpSpPr>
          <a:xfrm>
            <a:off x="-253289" y="-390192"/>
            <a:ext cx="12682519" cy="1724883"/>
            <a:chOff x="-253289" y="-390192"/>
            <a:chExt cx="12682519" cy="1724883"/>
          </a:xfrm>
        </p:grpSpPr>
        <p:sp>
          <p:nvSpPr>
            <p:cNvPr id="3" name="任意多边形 2"/>
            <p:cNvSpPr/>
            <p:nvPr/>
          </p:nvSpPr>
          <p:spPr>
            <a:xfrm rot="21395224">
              <a:off x="-253289" y="-390192"/>
              <a:ext cx="12682519" cy="1369454"/>
            </a:xfrm>
            <a:custGeom>
              <a:gdLst>
                <a:gd fmla="*/ 1644665 w 12682519" name="connsiteX0"/>
                <a:gd fmla="*/ 1359223 h 1369454" name="connsiteY0"/>
                <a:gd fmla="*/ 1644690 w 12682519" name="connsiteX1"/>
                <a:gd fmla="*/ 1367663 h 1369454" name="connsiteY1"/>
                <a:gd fmla="*/ 1028960 w 12682519" name="connsiteX2"/>
                <a:gd fmla="*/ 1369454 h 1369454" name="connsiteY2"/>
                <a:gd fmla="*/ 1028930 w 12682519" name="connsiteX3"/>
                <a:gd fmla="*/ 1359223 h 1369454" name="connsiteY3"/>
                <a:gd fmla="*/ 12682519 w 12682519" name="connsiteX4"/>
                <a:gd fmla="*/ 0 h 1369454" name="connsiteY4"/>
                <a:gd fmla="*/ 12682519 w 12682519" name="connsiteX5"/>
                <a:gd fmla="*/ 1359223 h 1369454" name="connsiteY5"/>
                <a:gd fmla="*/ 1644665 w 12682519" name="connsiteX6"/>
                <a:gd fmla="*/ 1359223 h 1369454" name="connsiteY6"/>
                <a:gd fmla="*/ 1643043 w 12682519" name="connsiteX7"/>
                <a:gd fmla="*/ 801553 h 1369454" name="connsiteY7"/>
                <a:gd fmla="*/ 1334698 w 12682519" name="connsiteX8"/>
                <a:gd fmla="*/ 637353 h 1369454" name="connsiteY8"/>
                <a:gd fmla="*/ 1027313 w 12682519" name="connsiteX9"/>
                <a:gd fmla="*/ 803344 h 1369454" name="connsiteY9"/>
                <a:gd fmla="*/ 1028930 w 12682519" name="connsiteX10"/>
                <a:gd fmla="*/ 1359223 h 1369454" name="connsiteY10"/>
                <a:gd fmla="*/ 0 w 12682519" name="connsiteX11"/>
                <a:gd fmla="*/ 1359223 h 1369454" name="connsiteY11"/>
                <a:gd fmla="*/ 0 w 12682519" name="connsiteX12"/>
                <a:gd fmla="*/ 0 h 1369454" name="connsiteY12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b="b" l="l" r="r" t="t"/>
              <a:pathLst>
                <a:path h="1369454" w="12682519">
                  <a:moveTo>
                    <a:pt x="1644665" y="1359223"/>
                  </a:moveTo>
                  <a:lnTo>
                    <a:pt x="1644690" y="1367663"/>
                  </a:lnTo>
                  <a:lnTo>
                    <a:pt x="1028960" y="1369454"/>
                  </a:lnTo>
                  <a:lnTo>
                    <a:pt x="1028930" y="1359223"/>
                  </a:lnTo>
                  <a:close/>
                  <a:moveTo>
                    <a:pt x="12682519" y="0"/>
                  </a:moveTo>
                  <a:lnTo>
                    <a:pt x="12682519" y="1359223"/>
                  </a:lnTo>
                  <a:lnTo>
                    <a:pt x="1644665" y="1359223"/>
                  </a:lnTo>
                  <a:lnTo>
                    <a:pt x="1643043" y="801553"/>
                  </a:lnTo>
                  <a:lnTo>
                    <a:pt x="1334698" y="637353"/>
                  </a:lnTo>
                  <a:lnTo>
                    <a:pt x="1027313" y="803344"/>
                  </a:lnTo>
                  <a:lnTo>
                    <a:pt x="1028930" y="1359223"/>
                  </a:lnTo>
                  <a:lnTo>
                    <a:pt x="0" y="13592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6C100"/>
            </a:solidFill>
            <a:ln>
              <a:noFill/>
            </a:ln>
            <a:effectLst>
              <a:outerShdw algn="tl" blurRad="50800" dir="2700000" dist="381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" name="文本框 3"/>
            <p:cNvSpPr txBox="1"/>
            <p:nvPr/>
          </p:nvSpPr>
          <p:spPr>
            <a:xfrm rot="21416592">
              <a:off x="851985" y="631176"/>
              <a:ext cx="352743" cy="70104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z="4000">
                  <a:solidFill>
                    <a:srgbClr val="F6C100"/>
                  </a:solidFill>
                  <a:effectLst>
                    <a:outerShdw algn="tl" blurRad="38100" dir="2700000" dist="38100">
                      <a:srgbClr val="000000">
                        <a:alpha val="43137"/>
                      </a:srgbClr>
                    </a:outerShdw>
                  </a:effectLst>
                  <a:latin charset="0" panose="04040905080b02020502" pitchFamily="82" typeface="Broadway"/>
                  <a:ea charset="-122" panose="02010600010101010101" pitchFamily="2" typeface="方正喵呜体"/>
                </a:rPr>
                <a:t>3</a:t>
              </a:r>
            </a:p>
          </p:txBody>
        </p:sp>
      </p:grpSp>
      <p:grpSp>
        <p:nvGrpSpPr>
          <p:cNvPr id="10" name="组合 9"/>
          <p:cNvGrpSpPr/>
          <p:nvPr/>
        </p:nvGrpSpPr>
        <p:grpSpPr>
          <a:xfrm>
            <a:off x="1027474" y="2492663"/>
            <a:ext cx="5635387" cy="2939111"/>
            <a:chOff x="5006830" y="2613686"/>
            <a:chExt cx="5981563" cy="2939111"/>
          </a:xfrm>
        </p:grpSpPr>
        <p:sp>
          <p:nvSpPr>
            <p:cNvPr id="5" name="文本框 4"/>
            <p:cNvSpPr txBox="1"/>
            <p:nvPr/>
          </p:nvSpPr>
          <p:spPr>
            <a:xfrm>
              <a:off x="5263748" y="2613686"/>
              <a:ext cx="6017539" cy="9144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>
              <a:defPPr>
                <a:defRPr lang="zh-CN"/>
              </a:defPPr>
              <a:lvl1pPr>
                <a:tabLst>
                  <a:tab pos="4037013"/>
                </a:tabLst>
                <a:defRPr sz="5400">
                  <a:solidFill>
                    <a:srgbClr val="179ACD"/>
                  </a:solidFill>
                  <a:effectLst>
                    <a:outerShdw algn="tl" blurRad="50800" dir="2700000" dist="38100" rotWithShape="0">
                      <a:prstClr val="black">
                        <a:alpha val="40000"/>
                      </a:prstClr>
                    </a:outerShdw>
                  </a:effectLst>
                  <a:latin charset="-122" panose="020b0809000000000000" pitchFamily="49" typeface="华康俪金黑W8"/>
                  <a:ea charset="-122" panose="020b0809000000000000" pitchFamily="49" typeface="华康俪金黑W8"/>
                </a:defRPr>
              </a:lvl1pPr>
            </a:lstStyle>
            <a:p>
              <a:r>
                <a:rPr altLang="en-US" lang="zh-CN" smtClean="0">
                  <a:effectLst/>
                </a:rPr>
                <a:t>学会发现坚持本心</a:t>
              </a:r>
            </a:p>
          </p:txBody>
        </p:sp>
        <p:sp>
          <p:nvSpPr>
            <p:cNvPr id="6" name="文本框 5"/>
            <p:cNvSpPr txBox="1"/>
            <p:nvPr/>
          </p:nvSpPr>
          <p:spPr>
            <a:xfrm>
              <a:off x="5006829" y="3563470"/>
              <a:ext cx="5800898" cy="201168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r" indent="-457200">
                <a:lnSpc>
                  <a:spcPct val="140000"/>
                </a:lnSpc>
              </a:pPr>
              <a:r>
                <a:rPr altLang="en-US" lang="zh-CN" smtClean="0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保持独立，坚持自己。</a:t>
              </a:r>
            </a:p>
            <a:p>
              <a:pPr algn="r" indent="-457200">
                <a:lnSpc>
                  <a:spcPct val="140000"/>
                </a:lnSpc>
              </a:pPr>
              <a:r>
                <a:rPr altLang="en-US" lang="zh-CN" smtClean="0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不要过分在意他人的看法，</a:t>
              </a:r>
            </a:p>
            <a:p>
              <a:pPr algn="r" indent="-457200">
                <a:lnSpc>
                  <a:spcPct val="140000"/>
                </a:lnSpc>
              </a:pPr>
              <a:r>
                <a:rPr altLang="en-US" lang="zh-CN" smtClean="0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用眼睛去发现，用心去思考，</a:t>
              </a:r>
            </a:p>
            <a:p>
              <a:pPr algn="r" indent="-457200">
                <a:lnSpc>
                  <a:spcPct val="140000"/>
                </a:lnSpc>
              </a:pPr>
              <a:r>
                <a:rPr altLang="en-US" lang="zh-CN" smtClean="0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用信念捍卫我们的理想。</a:t>
              </a:r>
            </a:p>
            <a:p>
              <a:pPr algn="r" indent="-457200">
                <a:lnSpc>
                  <a:spcPct val="140000"/>
                </a:lnSpc>
              </a:pPr>
              <a:r>
                <a:rPr altLang="en-US" lang="zh-CN" smtClean="0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感谢曾经看轻我们的人，是他们促进你我的成长。</a:t>
              </a:r>
            </a:p>
          </p:txBody>
        </p:sp>
      </p:grpSp>
      <p:grpSp>
        <p:nvGrpSpPr>
          <p:cNvPr id="7" name="组合 6"/>
          <p:cNvGrpSpPr/>
          <p:nvPr/>
        </p:nvGrpSpPr>
        <p:grpSpPr>
          <a:xfrm>
            <a:off x="-295836" y="6105394"/>
            <a:ext cx="12774706" cy="609398"/>
            <a:chOff x="-295836" y="6105394"/>
            <a:chExt cx="12774706" cy="609398"/>
          </a:xfrm>
        </p:grpSpPr>
        <p:sp>
          <p:nvSpPr>
            <p:cNvPr id="8" name="矩形 7"/>
            <p:cNvSpPr/>
            <p:nvPr/>
          </p:nvSpPr>
          <p:spPr>
            <a:xfrm>
              <a:off x="-295836" y="6105394"/>
              <a:ext cx="12774706" cy="609398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" name="文本框 8"/>
            <p:cNvSpPr txBox="1"/>
            <p:nvPr/>
          </p:nvSpPr>
          <p:spPr>
            <a:xfrm>
              <a:off x="2607662" y="6105394"/>
              <a:ext cx="6967710" cy="1115568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>
                <a:lnSpc>
                  <a:spcPct val="140000"/>
                </a:lnSpc>
                <a:defRPr spc="0" sz="2400">
                  <a:solidFill>
                    <a:srgbClr val="232323"/>
                  </a:solidFill>
                  <a:latin charset="-122" panose="02010600010101010101" pitchFamily="2" typeface="方正喵呜体"/>
                  <a:ea charset="-122" panose="02010600010101010101" pitchFamily="2" typeface="方正喵呜体"/>
                </a:defRPr>
              </a:lvl1pPr>
            </a:lstStyle>
            <a:p>
              <a:r>
                <a:rPr altLang="en-US" lang="zh-CN"/>
                <a:t>书摘：“谁同现实妥协，谁就是对未来没有信心。”</a:t>
              </a:r>
            </a:p>
          </p:txBody>
        </p:sp>
      </p:grpSp>
      <p:pic>
        <p:nvPicPr>
          <p:cNvPr id="11" name="图片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8162053" y="2316400"/>
            <a:ext cx="2650410" cy="3215063"/>
          </a:xfrm>
          <a:prstGeom prst="rect">
            <a:avLst/>
          </a:prstGeom>
          <a:solidFill>
            <a:srgbClr val="FFFFFF">
              <a:shade val="85000"/>
            </a:srgbClr>
          </a:solidFill>
          <a:ln cap="sq" w="76200">
            <a:solidFill>
              <a:srgbClr val="FFFFFF"/>
            </a:solidFill>
            <a:miter lim="800000"/>
          </a:ln>
          <a:effectLst>
            <a:outerShdw algn="tl" blurRad="65000" dir="12900000" dist="50800" kx="195000" ky="145000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dir="t" rig="twoPt">
              <a:rot lat="0" lon="0" rev="7200000"/>
            </a:lightRig>
          </a:scene3d>
          <a:sp3d contourW="12700">
            <a:bevelT h="19050" w="25400"/>
            <a:contourClr>
              <a:srgbClr val="969696"/>
            </a:contourClr>
          </a:sp3d>
        </p:spPr>
      </p:pic>
    </p:spTree>
    <p:extLst>
      <p:ext uri="{BB962C8B-B14F-4D97-AF65-F5344CB8AC3E}">
        <p14:creationId val="3197684799"/>
      </p:ext>
    </p:extLst>
  </p:cSld>
  <p:clrMapOvr>
    <a:masterClrMapping/>
  </p:clrMapOvr>
  <p:transition/>
  <p:timing/>
</p:sld>
</file>

<file path=ppt/slides/slide1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" name="矩形 8"/>
          <p:cNvSpPr/>
          <p:nvPr/>
        </p:nvSpPr>
        <p:spPr>
          <a:xfrm>
            <a:off x="-289065" y="5825519"/>
            <a:ext cx="12774706" cy="833763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>
              <a:lnSpc>
                <a:spcPts val="2160"/>
              </a:lnSpc>
            </a:pPr>
            <a:endParaRPr altLang="en-US" lang="zh-CN"/>
          </a:p>
        </p:txBody>
      </p:sp>
      <p:grpSp>
        <p:nvGrpSpPr>
          <p:cNvPr id="4" name="组合 3"/>
          <p:cNvGrpSpPr/>
          <p:nvPr/>
        </p:nvGrpSpPr>
        <p:grpSpPr>
          <a:xfrm>
            <a:off x="-253289" y="-390192"/>
            <a:ext cx="12682519" cy="1724883"/>
            <a:chOff x="-253289" y="-390192"/>
            <a:chExt cx="12682519" cy="1724883"/>
          </a:xfrm>
        </p:grpSpPr>
        <p:sp>
          <p:nvSpPr>
            <p:cNvPr id="5" name="任意多边形 4"/>
            <p:cNvSpPr/>
            <p:nvPr/>
          </p:nvSpPr>
          <p:spPr>
            <a:xfrm rot="21395224">
              <a:off x="-253289" y="-390192"/>
              <a:ext cx="12682519" cy="1369454"/>
            </a:xfrm>
            <a:custGeom>
              <a:gdLst>
                <a:gd fmla="*/ 1644665 w 12682519" name="connsiteX0"/>
                <a:gd fmla="*/ 1359223 h 1369454" name="connsiteY0"/>
                <a:gd fmla="*/ 1644690 w 12682519" name="connsiteX1"/>
                <a:gd fmla="*/ 1367663 h 1369454" name="connsiteY1"/>
                <a:gd fmla="*/ 1028960 w 12682519" name="connsiteX2"/>
                <a:gd fmla="*/ 1369454 h 1369454" name="connsiteY2"/>
                <a:gd fmla="*/ 1028930 w 12682519" name="connsiteX3"/>
                <a:gd fmla="*/ 1359223 h 1369454" name="connsiteY3"/>
                <a:gd fmla="*/ 12682519 w 12682519" name="connsiteX4"/>
                <a:gd fmla="*/ 0 h 1369454" name="connsiteY4"/>
                <a:gd fmla="*/ 12682519 w 12682519" name="connsiteX5"/>
                <a:gd fmla="*/ 1359223 h 1369454" name="connsiteY5"/>
                <a:gd fmla="*/ 1644665 w 12682519" name="connsiteX6"/>
                <a:gd fmla="*/ 1359223 h 1369454" name="connsiteY6"/>
                <a:gd fmla="*/ 1643043 w 12682519" name="connsiteX7"/>
                <a:gd fmla="*/ 801553 h 1369454" name="connsiteY7"/>
                <a:gd fmla="*/ 1334698 w 12682519" name="connsiteX8"/>
                <a:gd fmla="*/ 637353 h 1369454" name="connsiteY8"/>
                <a:gd fmla="*/ 1027313 w 12682519" name="connsiteX9"/>
                <a:gd fmla="*/ 803344 h 1369454" name="connsiteY9"/>
                <a:gd fmla="*/ 1028930 w 12682519" name="connsiteX10"/>
                <a:gd fmla="*/ 1359223 h 1369454" name="connsiteY10"/>
                <a:gd fmla="*/ 0 w 12682519" name="connsiteX11"/>
                <a:gd fmla="*/ 1359223 h 1369454" name="connsiteY11"/>
                <a:gd fmla="*/ 0 w 12682519" name="connsiteX12"/>
                <a:gd fmla="*/ 0 h 1369454" name="connsiteY12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b="b" l="l" r="r" t="t"/>
              <a:pathLst>
                <a:path h="1369454" w="12682519">
                  <a:moveTo>
                    <a:pt x="1644665" y="1359223"/>
                  </a:moveTo>
                  <a:lnTo>
                    <a:pt x="1644690" y="1367663"/>
                  </a:lnTo>
                  <a:lnTo>
                    <a:pt x="1028960" y="1369454"/>
                  </a:lnTo>
                  <a:lnTo>
                    <a:pt x="1028930" y="1359223"/>
                  </a:lnTo>
                  <a:close/>
                  <a:moveTo>
                    <a:pt x="12682519" y="0"/>
                  </a:moveTo>
                  <a:lnTo>
                    <a:pt x="12682519" y="1359223"/>
                  </a:lnTo>
                  <a:lnTo>
                    <a:pt x="1644665" y="1359223"/>
                  </a:lnTo>
                  <a:lnTo>
                    <a:pt x="1643043" y="801553"/>
                  </a:lnTo>
                  <a:lnTo>
                    <a:pt x="1334698" y="637353"/>
                  </a:lnTo>
                  <a:lnTo>
                    <a:pt x="1027313" y="803344"/>
                  </a:lnTo>
                  <a:lnTo>
                    <a:pt x="1028930" y="1359223"/>
                  </a:lnTo>
                  <a:lnTo>
                    <a:pt x="0" y="13592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6C100"/>
            </a:solidFill>
            <a:ln>
              <a:noFill/>
            </a:ln>
            <a:effectLst>
              <a:outerShdw algn="tl" blurRad="50800" dir="2700000" dist="381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6" name="文本框 5"/>
            <p:cNvSpPr txBox="1"/>
            <p:nvPr/>
          </p:nvSpPr>
          <p:spPr>
            <a:xfrm rot="21416592">
              <a:off x="761302" y="626990"/>
              <a:ext cx="690880" cy="70104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en-US" lang="zh-CN" sz="4000">
                  <a:solidFill>
                    <a:srgbClr val="F6C100"/>
                  </a:solidFill>
                  <a:effectLst>
                    <a:outerShdw algn="tl" blurRad="38100" dir="2700000" dist="38100">
                      <a:srgbClr val="000000">
                        <a:alpha val="43137"/>
                      </a:srgbClr>
                    </a:outerShdw>
                  </a:effectLst>
                  <a:latin charset="0" panose="04040905080b02020502" pitchFamily="82" typeface="Broadway"/>
                  <a:ea charset="-122" panose="02010600010101010101" pitchFamily="2" typeface="方正喵呜体"/>
                </a:rPr>
                <a:t>附</a:t>
              </a:r>
            </a:p>
          </p:txBody>
        </p:sp>
      </p:grpSp>
      <p:sp>
        <p:nvSpPr>
          <p:cNvPr id="7" name="矩形 6"/>
          <p:cNvSpPr/>
          <p:nvPr/>
        </p:nvSpPr>
        <p:spPr>
          <a:xfrm>
            <a:off x="642751" y="5828285"/>
            <a:ext cx="11669452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400">
                <a:solidFill>
                  <a:srgbClr val="232323"/>
                </a:solidFill>
                <a:latin charset="-122" panose="02010600010101010101" pitchFamily="2" typeface="方正喵呜体"/>
                <a:ea charset="-122" panose="02010600010101010101" pitchFamily="2" typeface="方正喵呜体"/>
              </a:rPr>
              <a:t>后记：现实中，无论是逝去者还是活着的人，面临的无不都是琐碎、辛苦的事情。这就是现实和理想的差距。取消这个差距的过程，就是我们一生成长的过程。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1514008" y="2110535"/>
            <a:ext cx="9170894" cy="4187953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>
              <a:tabLst>
                <a:tab pos="4037013"/>
              </a:tabLst>
              <a:defRPr sz="5400">
                <a:solidFill>
                  <a:srgbClr val="179ACD"/>
                </a:solidFill>
                <a:effectLst/>
                <a:latin charset="-122" panose="020b0809000000000000" pitchFamily="49" typeface="华康俪金黑W8"/>
                <a:ea charset="-122" panose="020b0809000000000000" pitchFamily="49" typeface="华康俪金黑W8"/>
              </a:defRPr>
            </a:lvl1pPr>
          </a:lstStyle>
          <a:p>
            <a:pPr>
              <a:lnSpc>
                <a:spcPct val="160000"/>
              </a:lnSpc>
            </a:pPr>
            <a:r>
              <a:rPr altLang="en-US" lang="zh-CN" sz="2800">
                <a:latin charset="-122" panose="02000000000000000000" pitchFamily="2" typeface="方正正中黑简体"/>
                <a:ea charset="-122" panose="02000000000000000000" pitchFamily="2" typeface="方正正中黑简体"/>
              </a:rPr>
              <a:t>除了时间统计法外，柳比歇夫还一直遵守着以下几条守则：</a:t>
            </a:r>
          </a:p>
          <a:p>
            <a:pPr>
              <a:lnSpc>
                <a:spcPct val="160000"/>
              </a:lnSpc>
            </a:pPr>
            <a:r>
              <a:rPr altLang="en-US" lang="zh-CN" sz="2800">
                <a:latin charset="-122" panose="02000000000000000000" pitchFamily="2" typeface="方正正中黑简体"/>
                <a:ea charset="-122" panose="02000000000000000000" pitchFamily="2" typeface="方正正中黑简体"/>
              </a:rPr>
              <a:t>我不承担必须完成的任务； </a:t>
            </a:r>
          </a:p>
          <a:p>
            <a:pPr>
              <a:lnSpc>
                <a:spcPct val="160000"/>
              </a:lnSpc>
            </a:pPr>
            <a:r>
              <a:rPr altLang="en-US" lang="zh-CN" sz="2800">
                <a:latin charset="-122" panose="02000000000000000000" pitchFamily="2" typeface="方正正中黑简体"/>
                <a:ea charset="-122" panose="02000000000000000000" pitchFamily="2" typeface="方正正中黑简体"/>
              </a:rPr>
              <a:t>我不接受紧急的任务； </a:t>
            </a:r>
          </a:p>
          <a:p>
            <a:pPr>
              <a:lnSpc>
                <a:spcPct val="160000"/>
              </a:lnSpc>
            </a:pPr>
            <a:r>
              <a:rPr altLang="en-US" lang="zh-CN" sz="2800">
                <a:latin charset="-122" panose="02000000000000000000" pitchFamily="2" typeface="方正正中黑简体"/>
                <a:ea charset="-122" panose="02000000000000000000" pitchFamily="2" typeface="方正正中黑简体"/>
              </a:rPr>
              <a:t>一累马上停止工作去休息； </a:t>
            </a:r>
          </a:p>
          <a:p>
            <a:pPr>
              <a:lnSpc>
                <a:spcPct val="160000"/>
              </a:lnSpc>
            </a:pPr>
            <a:r>
              <a:rPr altLang="en-US" lang="zh-CN" sz="2800">
                <a:latin charset="-122" panose="02000000000000000000" pitchFamily="2" typeface="方正正中黑简体"/>
                <a:ea charset="-122" panose="02000000000000000000" pitchFamily="2" typeface="方正正中黑简体"/>
              </a:rPr>
              <a:t>睡得很多，十小时左右； </a:t>
            </a:r>
          </a:p>
          <a:p>
            <a:pPr>
              <a:lnSpc>
                <a:spcPct val="160000"/>
              </a:lnSpc>
            </a:pPr>
            <a:r>
              <a:rPr altLang="en-US" lang="zh-CN" sz="2800">
                <a:latin charset="-122" panose="02000000000000000000" pitchFamily="2" typeface="方正正中黑简体"/>
                <a:ea charset="-122" panose="02000000000000000000" pitchFamily="2" typeface="方正正中黑简体"/>
              </a:rPr>
              <a:t>把累人的工作同愉快的工作结合在一起。 </a:t>
            </a:r>
          </a:p>
        </p:txBody>
      </p:sp>
    </p:spTree>
    <p:extLst>
      <p:ext uri="{BB962C8B-B14F-4D97-AF65-F5344CB8AC3E}">
        <p14:creationId val="3536277863"/>
      </p:ext>
    </p:extLst>
  </p:cSld>
  <p:clrMapOvr>
    <a:masterClrMapping/>
  </p:clrMapOvr>
  <p:transition/>
  <p:timing/>
</p:sld>
</file>

<file path=ppt/slides/slide1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3" name="组合 2"/>
          <p:cNvGrpSpPr/>
          <p:nvPr/>
        </p:nvGrpSpPr>
        <p:grpSpPr>
          <a:xfrm>
            <a:off x="-253289" y="-390192"/>
            <a:ext cx="12682519" cy="1724883"/>
            <a:chOff x="-253289" y="-390192"/>
            <a:chExt cx="12682519" cy="1724883"/>
          </a:xfrm>
        </p:grpSpPr>
        <p:sp>
          <p:nvSpPr>
            <p:cNvPr id="4" name="任意多边形 3"/>
            <p:cNvSpPr/>
            <p:nvPr/>
          </p:nvSpPr>
          <p:spPr>
            <a:xfrm rot="21395224">
              <a:off x="-253289" y="-390192"/>
              <a:ext cx="12682519" cy="1369454"/>
            </a:xfrm>
            <a:custGeom>
              <a:gdLst>
                <a:gd fmla="*/ 1644665 w 12682519" name="connsiteX0"/>
                <a:gd fmla="*/ 1359223 h 1369454" name="connsiteY0"/>
                <a:gd fmla="*/ 1644690 w 12682519" name="connsiteX1"/>
                <a:gd fmla="*/ 1367663 h 1369454" name="connsiteY1"/>
                <a:gd fmla="*/ 1028960 w 12682519" name="connsiteX2"/>
                <a:gd fmla="*/ 1369454 h 1369454" name="connsiteY2"/>
                <a:gd fmla="*/ 1028930 w 12682519" name="connsiteX3"/>
                <a:gd fmla="*/ 1359223 h 1369454" name="connsiteY3"/>
                <a:gd fmla="*/ 12682519 w 12682519" name="connsiteX4"/>
                <a:gd fmla="*/ 0 h 1369454" name="connsiteY4"/>
                <a:gd fmla="*/ 12682519 w 12682519" name="connsiteX5"/>
                <a:gd fmla="*/ 1359223 h 1369454" name="connsiteY5"/>
                <a:gd fmla="*/ 1644665 w 12682519" name="connsiteX6"/>
                <a:gd fmla="*/ 1359223 h 1369454" name="connsiteY6"/>
                <a:gd fmla="*/ 1643043 w 12682519" name="connsiteX7"/>
                <a:gd fmla="*/ 801553 h 1369454" name="connsiteY7"/>
                <a:gd fmla="*/ 1334698 w 12682519" name="connsiteX8"/>
                <a:gd fmla="*/ 637353 h 1369454" name="connsiteY8"/>
                <a:gd fmla="*/ 1027313 w 12682519" name="connsiteX9"/>
                <a:gd fmla="*/ 803344 h 1369454" name="connsiteY9"/>
                <a:gd fmla="*/ 1028930 w 12682519" name="connsiteX10"/>
                <a:gd fmla="*/ 1359223 h 1369454" name="connsiteY10"/>
                <a:gd fmla="*/ 0 w 12682519" name="connsiteX11"/>
                <a:gd fmla="*/ 1359223 h 1369454" name="connsiteY11"/>
                <a:gd fmla="*/ 0 w 12682519" name="connsiteX12"/>
                <a:gd fmla="*/ 0 h 1369454" name="connsiteY12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b="b" l="l" r="r" t="t"/>
              <a:pathLst>
                <a:path h="1369454" w="12682519">
                  <a:moveTo>
                    <a:pt x="1644665" y="1359223"/>
                  </a:moveTo>
                  <a:lnTo>
                    <a:pt x="1644690" y="1367663"/>
                  </a:lnTo>
                  <a:lnTo>
                    <a:pt x="1028960" y="1369454"/>
                  </a:lnTo>
                  <a:lnTo>
                    <a:pt x="1028930" y="1359223"/>
                  </a:lnTo>
                  <a:close/>
                  <a:moveTo>
                    <a:pt x="12682519" y="0"/>
                  </a:moveTo>
                  <a:lnTo>
                    <a:pt x="12682519" y="1359223"/>
                  </a:lnTo>
                  <a:lnTo>
                    <a:pt x="1644665" y="1359223"/>
                  </a:lnTo>
                  <a:lnTo>
                    <a:pt x="1643043" y="801553"/>
                  </a:lnTo>
                  <a:lnTo>
                    <a:pt x="1334698" y="637353"/>
                  </a:lnTo>
                  <a:lnTo>
                    <a:pt x="1027313" y="803344"/>
                  </a:lnTo>
                  <a:lnTo>
                    <a:pt x="1028930" y="1359223"/>
                  </a:lnTo>
                  <a:lnTo>
                    <a:pt x="0" y="13592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6C100"/>
            </a:solidFill>
            <a:ln>
              <a:noFill/>
            </a:ln>
            <a:effectLst>
              <a:outerShdw algn="tl" blurRad="50800" dir="2700000" dist="381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5" name="文本框 4"/>
            <p:cNvSpPr txBox="1"/>
            <p:nvPr/>
          </p:nvSpPr>
          <p:spPr>
            <a:xfrm rot="21416592">
              <a:off x="761303" y="626990"/>
              <a:ext cx="690880" cy="70104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en-US" lang="zh-CN" smtClean="0" sz="4000">
                  <a:solidFill>
                    <a:srgbClr val="F6C100"/>
                  </a:solidFill>
                  <a:effectLst>
                    <a:outerShdw algn="tl" blurRad="38100" dir="2700000" dist="38100">
                      <a:srgbClr val="000000">
                        <a:alpha val="43137"/>
                      </a:srgbClr>
                    </a:outerShdw>
                  </a:effectLst>
                  <a:latin charset="0" panose="04040905080b02020502" pitchFamily="82" typeface="Broadway"/>
                  <a:ea charset="-122" panose="02010600010101010101" pitchFamily="2" typeface="方正喵呜体"/>
                </a:rPr>
                <a:t>末</a:t>
              </a:r>
            </a:p>
          </p:txBody>
        </p:sp>
      </p:grpSp>
      <p:sp>
        <p:nvSpPr>
          <p:cNvPr id="6" name="文本框 5"/>
          <p:cNvSpPr txBox="1"/>
          <p:nvPr/>
        </p:nvSpPr>
        <p:spPr>
          <a:xfrm>
            <a:off x="3476859" y="2963051"/>
            <a:ext cx="6530027" cy="9144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tabLst>
                <a:tab pos="4037013"/>
              </a:tabLst>
            </a:pPr>
            <a:r>
              <a:rPr altLang="en-US" lang="zh-CN" smtClean="0" sz="5400">
                <a:solidFill>
                  <a:srgbClr val="D74242"/>
                </a:solidFill>
                <a:effectLst>
                  <a:outerShdw algn="tl" blurRad="50800" dir="2700000" dist="38100" rotWithShape="0">
                    <a:prstClr val="black">
                      <a:alpha val="40000"/>
                    </a:prstClr>
                  </a:outerShdw>
                </a:effectLst>
                <a:latin charset="-122" panose="020b0809000000000000" pitchFamily="49" typeface="华康俪金黑W8"/>
                <a:ea charset="-122" panose="020b0809000000000000" pitchFamily="49" typeface="华康俪金黑W8"/>
              </a:rPr>
              <a:t>做一个幸福的人!</a:t>
            </a:r>
          </a:p>
        </p:txBody>
      </p:sp>
      <p:grpSp>
        <p:nvGrpSpPr>
          <p:cNvPr id="7" name="组合 6"/>
          <p:cNvGrpSpPr/>
          <p:nvPr/>
        </p:nvGrpSpPr>
        <p:grpSpPr>
          <a:xfrm flipH="1">
            <a:off x="1403472" y="1809464"/>
            <a:ext cx="2120666" cy="1600200"/>
            <a:chOff x="1580862" y="1524000"/>
            <a:chExt cx="3629766" cy="2946400"/>
          </a:xfrm>
        </p:grpSpPr>
        <p:grpSp>
          <p:nvGrpSpPr>
            <p:cNvPr id="8" name="组合 7"/>
            <p:cNvGrpSpPr/>
            <p:nvPr/>
          </p:nvGrpSpPr>
          <p:grpSpPr>
            <a:xfrm>
              <a:off x="1580862" y="1524000"/>
              <a:ext cx="3629766" cy="2946400"/>
              <a:chOff x="1580862" y="1524000"/>
              <a:chExt cx="3629766" cy="2946400"/>
            </a:xfrm>
            <a:effectLst>
              <a:outerShdw algn="tl" blurRad="50800" dir="2700000" dist="38100" rotWithShape="0">
                <a:prstClr val="black">
                  <a:alpha val="40000"/>
                </a:prstClr>
              </a:outerShdw>
            </a:effectLst>
          </p:grpSpPr>
          <p:sp>
            <p:nvSpPr>
              <p:cNvPr id="10" name="椭圆形标注 9"/>
              <p:cNvSpPr/>
              <p:nvPr/>
            </p:nvSpPr>
            <p:spPr>
              <a:xfrm>
                <a:off x="1580862" y="1524000"/>
                <a:ext cx="3629766" cy="2946400"/>
              </a:xfrm>
              <a:prstGeom prst="wedgeEllipseCallout">
                <a:avLst>
                  <a:gd fmla="val -40596" name="adj1"/>
                  <a:gd fmla="val 47262" name="adj2"/>
                </a:avLst>
              </a:prstGeom>
              <a:solidFill>
                <a:srgbClr val="D742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6000">
                  <a:latin charset="-122" panose="02010600010101010101" pitchFamily="2" typeface="方正喵呜体"/>
                  <a:ea charset="-122" panose="02010600010101010101" pitchFamily="2" typeface="方正喵呜体"/>
                </a:endParaRPr>
              </a:p>
            </p:txBody>
          </p:sp>
          <p:sp>
            <p:nvSpPr>
              <p:cNvPr id="11" name="椭圆形标注 10"/>
              <p:cNvSpPr/>
              <p:nvPr/>
            </p:nvSpPr>
            <p:spPr>
              <a:xfrm>
                <a:off x="1729634" y="1719944"/>
                <a:ext cx="3332224" cy="2554511"/>
              </a:xfrm>
              <a:prstGeom prst="wedgeEllipseCallout">
                <a:avLst>
                  <a:gd fmla="val -39424" name="adj1"/>
                  <a:gd fmla="val 47762" name="adj2"/>
                </a:avLst>
              </a:prstGeom>
              <a:noFill/>
              <a:ln w="38100">
                <a:solidFill>
                  <a:schemeClr val="bg1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6000">
                  <a:latin charset="-122" panose="02010600010101010101" pitchFamily="2" typeface="方正喵呜体"/>
                  <a:ea charset="-122" panose="02010600010101010101" pitchFamily="2" typeface="方正喵呜体"/>
                </a:endParaRPr>
              </a:p>
            </p:txBody>
          </p:sp>
        </p:grpSp>
        <p:sp>
          <p:nvSpPr>
            <p:cNvPr id="9" name="矩形 8"/>
            <p:cNvSpPr/>
            <p:nvPr/>
          </p:nvSpPr>
          <p:spPr>
            <a:xfrm>
              <a:off x="2094112" y="2118815"/>
              <a:ext cx="2603265" cy="25254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dist"/>
              <a:r>
                <a:rPr altLang="en-US" lang="zh-CN" smtClean="0" sz="2800">
                  <a:solidFill>
                    <a:schemeClr val="bg1"/>
                  </a:solidFill>
                  <a:latin charset="-122" panose="02010600010101010101" pitchFamily="2" typeface="方正喵呜体"/>
                  <a:ea charset="-122" panose="02010600010101010101" pitchFamily="2" typeface="方正喵呜体"/>
                </a:rPr>
                <a:t>亲，你幸福吗？</a:t>
              </a:r>
            </a:p>
          </p:txBody>
        </p:sp>
      </p:grpSp>
      <p:grpSp>
        <p:nvGrpSpPr>
          <p:cNvPr id="2" name="组合 1"/>
          <p:cNvGrpSpPr/>
          <p:nvPr/>
        </p:nvGrpSpPr>
        <p:grpSpPr>
          <a:xfrm>
            <a:off x="8116324" y="5290928"/>
            <a:ext cx="2832314" cy="1121443"/>
            <a:chOff x="8506287" y="5398504"/>
            <a:chExt cx="2832314" cy="1121443"/>
          </a:xfrm>
        </p:grpSpPr>
        <p:sp>
          <p:nvSpPr>
            <p:cNvPr id="12" name="文本框 11"/>
            <p:cNvSpPr txBox="1"/>
            <p:nvPr/>
          </p:nvSpPr>
          <p:spPr>
            <a:xfrm>
              <a:off x="8506285" y="5398504"/>
              <a:ext cx="2639833" cy="70104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mtClean="0" sz="4000">
                  <a:solidFill>
                    <a:srgbClr val="179ACD"/>
                  </a:solidFill>
                  <a:effectLst>
                    <a:outerShdw algn="tl" blurRad="50800" dir="2700000" dist="38100" rotWithShape="0">
                      <a:prstClr val="black">
                        <a:alpha val="40000"/>
                      </a:prstClr>
                    </a:outerShdw>
                  </a:effectLst>
                </a:rPr>
                <a:t>THANK YOU!</a:t>
              </a:r>
            </a:p>
          </p:txBody>
        </p:sp>
        <p:sp>
          <p:nvSpPr>
            <p:cNvPr id="13" name="文本框 12"/>
            <p:cNvSpPr txBox="1"/>
            <p:nvPr/>
          </p:nvSpPr>
          <p:spPr>
            <a:xfrm>
              <a:off x="8864655" y="6119837"/>
              <a:ext cx="2460942" cy="39624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mtClean="0" sz="2000">
                  <a:solidFill>
                    <a:srgbClr val="179ACD"/>
                  </a:solidFill>
                  <a:effectLst>
                    <a:outerShdw algn="tl" blurRad="50800" dir="2700000" dist="38100" rotWithShape="0">
                      <a:prstClr val="black">
                        <a:alpha val="40000"/>
                      </a:prstClr>
                    </a:outerShdw>
                  </a:effectLst>
                  <a:latin charset="-122" panose="020b0503020204020204" pitchFamily="34" typeface="微软雅黑"/>
                  <a:ea charset="-122" panose="020b0503020204020204" pitchFamily="34" typeface="微软雅黑"/>
                </a:rPr>
                <a:t>BY @月月-monster</a:t>
              </a:r>
            </a:p>
          </p:txBody>
        </p:sp>
      </p:grpSp>
    </p:spTree>
    <p:extLst>
      <p:ext uri="{BB962C8B-B14F-4D97-AF65-F5344CB8AC3E}">
        <p14:creationId val="899209215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1" name="任意多边形 10"/>
          <p:cNvSpPr/>
          <p:nvPr/>
        </p:nvSpPr>
        <p:spPr>
          <a:xfrm rot="21395224">
            <a:off x="-253289" y="-390192"/>
            <a:ext cx="12682519" cy="1369454"/>
          </a:xfrm>
          <a:custGeom>
            <a:gdLst>
              <a:gd fmla="*/ 1644665 w 12682519" name="connsiteX0"/>
              <a:gd fmla="*/ 1359223 h 1369454" name="connsiteY0"/>
              <a:gd fmla="*/ 1644690 w 12682519" name="connsiteX1"/>
              <a:gd fmla="*/ 1367663 h 1369454" name="connsiteY1"/>
              <a:gd fmla="*/ 1028960 w 12682519" name="connsiteX2"/>
              <a:gd fmla="*/ 1369454 h 1369454" name="connsiteY2"/>
              <a:gd fmla="*/ 1028930 w 12682519" name="connsiteX3"/>
              <a:gd fmla="*/ 1359223 h 1369454" name="connsiteY3"/>
              <a:gd fmla="*/ 12682519 w 12682519" name="connsiteX4"/>
              <a:gd fmla="*/ 0 h 1369454" name="connsiteY4"/>
              <a:gd fmla="*/ 12682519 w 12682519" name="connsiteX5"/>
              <a:gd fmla="*/ 1359223 h 1369454" name="connsiteY5"/>
              <a:gd fmla="*/ 1644665 w 12682519" name="connsiteX6"/>
              <a:gd fmla="*/ 1359223 h 1369454" name="connsiteY6"/>
              <a:gd fmla="*/ 1643043 w 12682519" name="connsiteX7"/>
              <a:gd fmla="*/ 801553 h 1369454" name="connsiteY7"/>
              <a:gd fmla="*/ 1334698 w 12682519" name="connsiteX8"/>
              <a:gd fmla="*/ 637353 h 1369454" name="connsiteY8"/>
              <a:gd fmla="*/ 1027313 w 12682519" name="connsiteX9"/>
              <a:gd fmla="*/ 803344 h 1369454" name="connsiteY9"/>
              <a:gd fmla="*/ 1028930 w 12682519" name="connsiteX10"/>
              <a:gd fmla="*/ 1359223 h 1369454" name="connsiteY10"/>
              <a:gd fmla="*/ 0 w 12682519" name="connsiteX11"/>
              <a:gd fmla="*/ 1359223 h 1369454" name="connsiteY11"/>
              <a:gd fmla="*/ 0 w 12682519" name="connsiteX12"/>
              <a:gd fmla="*/ 0 h 1369454" name="connsiteY1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b="b" l="l" r="r" t="t"/>
            <a:pathLst>
              <a:path h="1369454" w="12682519">
                <a:moveTo>
                  <a:pt x="1644665" y="1359223"/>
                </a:moveTo>
                <a:lnTo>
                  <a:pt x="1644690" y="1367663"/>
                </a:lnTo>
                <a:lnTo>
                  <a:pt x="1028960" y="1369454"/>
                </a:lnTo>
                <a:lnTo>
                  <a:pt x="1028930" y="1359223"/>
                </a:lnTo>
                <a:close/>
                <a:moveTo>
                  <a:pt x="12682519" y="0"/>
                </a:moveTo>
                <a:lnTo>
                  <a:pt x="12682519" y="1359223"/>
                </a:lnTo>
                <a:lnTo>
                  <a:pt x="1644665" y="1359223"/>
                </a:lnTo>
                <a:lnTo>
                  <a:pt x="1643043" y="801553"/>
                </a:lnTo>
                <a:lnTo>
                  <a:pt x="1334698" y="637353"/>
                </a:lnTo>
                <a:lnTo>
                  <a:pt x="1027313" y="803344"/>
                </a:lnTo>
                <a:lnTo>
                  <a:pt x="1028930" y="1359223"/>
                </a:lnTo>
                <a:lnTo>
                  <a:pt x="0" y="1359223"/>
                </a:lnTo>
                <a:lnTo>
                  <a:pt x="0" y="0"/>
                </a:lnTo>
                <a:close/>
              </a:path>
            </a:pathLst>
          </a:custGeom>
          <a:solidFill>
            <a:srgbClr val="F6C100"/>
          </a:solidFill>
          <a:ln>
            <a:noFill/>
          </a:ln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9" name="矩形 8"/>
          <p:cNvSpPr/>
          <p:nvPr/>
        </p:nvSpPr>
        <p:spPr>
          <a:xfrm>
            <a:off x="1303338" y="1885073"/>
            <a:ext cx="8071021" cy="39319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altLang="zh-CN" lang="zh-CN" sz="3600">
                <a:solidFill>
                  <a:srgbClr val="179ACD"/>
                </a:solidFill>
                <a:latin charset="-122" panose="020b0800000000000000" pitchFamily="34" typeface="华康俪金黑W8(P)"/>
                <a:ea charset="-122" panose="020b0800000000000000" pitchFamily="34" typeface="华康俪金黑W8(P)"/>
                <a:cs charset="0" panose="02020603050405020304" pitchFamily="18" typeface="Times New Roman"/>
              </a:rPr>
              <a:t>如果有人问，你幸福么？</a:t>
            </a:r>
          </a:p>
          <a:p>
            <a:r>
              <a:rPr altLang="zh-CN" lang="zh-CN" sz="3600">
                <a:solidFill>
                  <a:srgbClr val="179ACD"/>
                </a:solidFill>
                <a:latin charset="-122" panose="020b0800000000000000" pitchFamily="34" typeface="华康俪金黑W8(P)"/>
                <a:ea charset="-122" panose="020b0800000000000000" pitchFamily="34" typeface="华康俪金黑W8(P)"/>
                <a:cs charset="0" panose="02020603050405020304" pitchFamily="18" typeface="Times New Roman"/>
              </a:rPr>
              <a:t>1111</a:t>
            </a:r>
          </a:p>
          <a:p>
            <a:endParaRPr altLang="zh-CN" lang="zh-CN" sz="3600">
              <a:solidFill>
                <a:srgbClr val="179ACD"/>
              </a:solidFill>
              <a:latin charset="-122" panose="020b0800000000000000" pitchFamily="34" typeface="华康俪金黑W8(P)"/>
              <a:ea charset="-122" panose="020b0800000000000000" pitchFamily="34" typeface="华康俪金黑W8(P)"/>
              <a:cs charset="0" panose="02020603050405020304" pitchFamily="18" typeface="Times New Roman"/>
            </a:endParaRPr>
          </a:p>
          <a:p>
            <a:r>
              <a:rPr altLang="zh-CN" lang="zh-CN" sz="3600">
                <a:solidFill>
                  <a:srgbClr val="179ACD"/>
                </a:solidFill>
                <a:latin charset="-122" panose="020b0800000000000000" pitchFamily="34" typeface="华康俪金黑W8(P)"/>
                <a:ea charset="-122" panose="020b0800000000000000" pitchFamily="34" typeface="华康俪金黑W8(P)"/>
                <a:cs charset="0" panose="02020603050405020304" pitchFamily="18" typeface="Times New Roman"/>
              </a:rPr>
              <a:t>你会怎么说？</a:t>
            </a:r>
          </a:p>
          <a:p>
            <a:r>
              <a:rPr altLang="zh-CN" lang="zh-CN" sz="3600">
                <a:solidFill>
                  <a:srgbClr val="179ACD"/>
                </a:solidFill>
                <a:latin charset="-122" panose="020b0800000000000000" pitchFamily="34" typeface="华康俪金黑W8(P)"/>
                <a:ea charset="-122" panose="020b0800000000000000" pitchFamily="34" typeface="华康俪金黑W8(P)"/>
                <a:cs charset="0" panose="02020603050405020304" pitchFamily="18" typeface="Times New Roman"/>
              </a:rPr>
              <a:t>1111</a:t>
            </a:r>
          </a:p>
          <a:p>
            <a:r>
              <a:rPr altLang="zh-CN" lang="zh-CN" sz="3600">
                <a:solidFill>
                  <a:srgbClr val="179ACD"/>
                </a:solidFill>
                <a:latin charset="-122" panose="020b0800000000000000" pitchFamily="34" typeface="华康俪金黑W8(P)"/>
                <a:ea charset="-122" panose="020b0800000000000000" pitchFamily="34" typeface="华康俪金黑W8(P)"/>
                <a:cs charset="0" panose="02020603050405020304" pitchFamily="18" typeface="Times New Roman"/>
              </a:rPr>
              <a:t>如果是我</a:t>
            </a:r>
          </a:p>
          <a:p>
            <a:r>
              <a:rPr altLang="zh-CN" lang="zh-CN" sz="3600">
                <a:solidFill>
                  <a:srgbClr val="179ACD"/>
                </a:solidFill>
                <a:latin charset="-122" panose="020b0800000000000000" pitchFamily="34" typeface="华康俪金黑W8(P)"/>
                <a:ea charset="-122" panose="020b0800000000000000" pitchFamily="34" typeface="华康俪金黑W8(P)"/>
                <a:cs charset="0" panose="02020603050405020304" pitchFamily="18" typeface="Times New Roman"/>
              </a:rPr>
              <a:t>我会说“不，我姓李。”</a:t>
            </a:r>
          </a:p>
        </p:txBody>
      </p:sp>
      <p:sp>
        <p:nvSpPr>
          <p:cNvPr id="10" name="文本框 9"/>
          <p:cNvSpPr txBox="1"/>
          <p:nvPr/>
        </p:nvSpPr>
        <p:spPr>
          <a:xfrm rot="21416592">
            <a:off x="786967" y="684647"/>
            <a:ext cx="640080" cy="6400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3600">
                <a:solidFill>
                  <a:srgbClr val="F6C100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-122" panose="02010600010101010101" pitchFamily="2" typeface="方正喵呜体"/>
                <a:ea charset="-122" panose="02010600010101010101" pitchFamily="2" typeface="方正喵呜体"/>
              </a:rPr>
              <a:t>序</a:t>
            </a:r>
          </a:p>
        </p:txBody>
      </p:sp>
      <p:grpSp>
        <p:nvGrpSpPr>
          <p:cNvPr id="5" name="组合 4"/>
          <p:cNvGrpSpPr/>
          <p:nvPr/>
        </p:nvGrpSpPr>
        <p:grpSpPr>
          <a:xfrm>
            <a:off x="8558607" y="1342107"/>
            <a:ext cx="2120666" cy="1600200"/>
            <a:chOff x="1580862" y="1524000"/>
            <a:chExt cx="3629766" cy="2946402"/>
          </a:xfrm>
        </p:grpSpPr>
        <p:grpSp>
          <p:nvGrpSpPr>
            <p:cNvPr id="6" name="组合 5"/>
            <p:cNvGrpSpPr/>
            <p:nvPr/>
          </p:nvGrpSpPr>
          <p:grpSpPr>
            <a:xfrm>
              <a:off x="1580862" y="1524000"/>
              <a:ext cx="3629766" cy="2946402"/>
              <a:chOff x="1580862" y="1524000"/>
              <a:chExt cx="3629766" cy="2946402"/>
            </a:xfrm>
            <a:effectLst>
              <a:outerShdw algn="tl" blurRad="50800" dir="2700000" dist="38100" rotWithShape="0">
                <a:prstClr val="black">
                  <a:alpha val="40000"/>
                </a:prstClr>
              </a:outerShdw>
            </a:effectLst>
          </p:grpSpPr>
          <p:sp>
            <p:nvSpPr>
              <p:cNvPr id="8" name="椭圆形标注 7"/>
              <p:cNvSpPr/>
              <p:nvPr/>
            </p:nvSpPr>
            <p:spPr>
              <a:xfrm>
                <a:off x="1580862" y="1524000"/>
                <a:ext cx="3629766" cy="2946402"/>
              </a:xfrm>
              <a:prstGeom prst="wedgeEllipseCallout">
                <a:avLst/>
              </a:prstGeom>
              <a:solidFill>
                <a:srgbClr val="D742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6000">
                  <a:latin charset="-122" panose="02010600010101010101" pitchFamily="2" typeface="方正喵呜体"/>
                  <a:ea charset="-122" panose="02010600010101010101" pitchFamily="2" typeface="方正喵呜体"/>
                </a:endParaRPr>
              </a:p>
            </p:txBody>
          </p:sp>
          <p:sp>
            <p:nvSpPr>
              <p:cNvPr id="12" name="椭圆形标注 11"/>
              <p:cNvSpPr/>
              <p:nvPr/>
            </p:nvSpPr>
            <p:spPr>
              <a:xfrm>
                <a:off x="1729634" y="1719944"/>
                <a:ext cx="3332224" cy="2554511"/>
              </a:xfrm>
              <a:prstGeom prst="wedgeEllipseCallout">
                <a:avLst>
                  <a:gd fmla="val -19528" name="adj1"/>
                  <a:gd fmla="val 60898" name="adj2"/>
                </a:avLst>
              </a:prstGeom>
              <a:noFill/>
              <a:ln w="38100">
                <a:solidFill>
                  <a:schemeClr val="bg1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6000">
                  <a:latin charset="-122" panose="02010600010101010101" pitchFamily="2" typeface="方正喵呜体"/>
                  <a:ea charset="-122" panose="02010600010101010101" pitchFamily="2" typeface="方正喵呜体"/>
                </a:endParaRPr>
              </a:p>
            </p:txBody>
          </p:sp>
        </p:grpSp>
        <p:sp>
          <p:nvSpPr>
            <p:cNvPr id="7" name="矩形 6"/>
            <p:cNvSpPr/>
            <p:nvPr/>
          </p:nvSpPr>
          <p:spPr>
            <a:xfrm>
              <a:off x="2094113" y="2118815"/>
              <a:ext cx="2603265" cy="252548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dist"/>
              <a:r>
                <a:rPr altLang="en-US" lang="zh-CN" smtClean="0" sz="2800">
                  <a:solidFill>
                    <a:schemeClr val="bg1"/>
                  </a:solidFill>
                  <a:latin charset="-122" panose="02010600010101010101" pitchFamily="2" typeface="方正喵呜体"/>
                  <a:ea charset="-122" panose="02010600010101010101" pitchFamily="2" typeface="方正喵呜体"/>
                </a:rPr>
                <a:t>亲，你幸福吗？</a:t>
              </a:r>
            </a:p>
          </p:txBody>
        </p:sp>
      </p:grpSp>
      <p:grpSp>
        <p:nvGrpSpPr>
          <p:cNvPr id="13" name="组合 12"/>
          <p:cNvGrpSpPr/>
          <p:nvPr/>
        </p:nvGrpSpPr>
        <p:grpSpPr>
          <a:xfrm>
            <a:off x="9847705" y="3429000"/>
            <a:ext cx="1899663" cy="1429657"/>
            <a:chOff x="6573775" y="2685143"/>
            <a:chExt cx="3263255" cy="2946400"/>
          </a:xfrm>
        </p:grpSpPr>
        <p:grpSp>
          <p:nvGrpSpPr>
            <p:cNvPr id="14" name="组合 13"/>
            <p:cNvGrpSpPr/>
            <p:nvPr/>
          </p:nvGrpSpPr>
          <p:grpSpPr>
            <a:xfrm>
              <a:off x="6573775" y="2685143"/>
              <a:ext cx="3263255" cy="2946400"/>
              <a:chOff x="6573775" y="2685143"/>
              <a:chExt cx="3263255" cy="2946400"/>
            </a:xfrm>
            <a:effectLst>
              <a:outerShdw algn="tl" blurRad="50800" dir="2700000" dist="38100" rotWithShape="0">
                <a:prstClr val="black">
                  <a:alpha val="40000"/>
                </a:prstClr>
              </a:outerShdw>
            </a:effectLst>
          </p:grpSpPr>
          <p:sp>
            <p:nvSpPr>
              <p:cNvPr id="16" name="椭圆形标注 15"/>
              <p:cNvSpPr/>
              <p:nvPr/>
            </p:nvSpPr>
            <p:spPr>
              <a:xfrm flipH="1">
                <a:off x="6573775" y="2685143"/>
                <a:ext cx="3263255" cy="2946400"/>
              </a:xfrm>
              <a:prstGeom prst="wedgeEllipseCallout">
                <a:avLst/>
              </a:prstGeom>
              <a:solidFill>
                <a:srgbClr val="179AC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7" name="椭圆形标注 16"/>
              <p:cNvSpPr/>
              <p:nvPr/>
            </p:nvSpPr>
            <p:spPr>
              <a:xfrm flipH="1">
                <a:off x="6707523" y="2881086"/>
                <a:ext cx="2995756" cy="2554511"/>
              </a:xfrm>
              <a:prstGeom prst="wedgeEllipseCallout">
                <a:avLst>
                  <a:gd fmla="val -19696" name="adj1"/>
                  <a:gd fmla="val 62180" name="adj2"/>
                </a:avLst>
              </a:prstGeom>
              <a:noFill/>
              <a:ln w="38100">
                <a:solidFill>
                  <a:schemeClr val="bg1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6000">
                  <a:latin charset="-122" panose="02010600010101010101" pitchFamily="2" typeface="方正喵呜体"/>
                  <a:ea charset="-122" panose="02010600010101010101" pitchFamily="2" typeface="方正喵呜体"/>
                </a:endParaRPr>
              </a:p>
            </p:txBody>
          </p:sp>
        </p:grpSp>
        <p:sp>
          <p:nvSpPr>
            <p:cNvPr id="15" name="矩形 14"/>
            <p:cNvSpPr/>
            <p:nvPr/>
          </p:nvSpPr>
          <p:spPr>
            <a:xfrm>
              <a:off x="7269763" y="3310143"/>
              <a:ext cx="1901322" cy="169605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dist"/>
              <a:r>
                <a:rPr altLang="zh-CN" lang="en-US" smtClean="0" sz="2400">
                  <a:solidFill>
                    <a:schemeClr val="bg1"/>
                  </a:solidFill>
                  <a:latin charset="-122" panose="02010600010101010101" pitchFamily="2" typeface="方正喵呜体"/>
                  <a:ea charset="-122" panose="02010600010101010101" pitchFamily="2" typeface="方正喵呜体"/>
                </a:rPr>
                <a:t>NO，我姓李。</a:t>
              </a:r>
            </a:p>
          </p:txBody>
        </p:sp>
      </p:grpSp>
    </p:spTree>
    <p:extLst>
      <p:ext uri="{BB962C8B-B14F-4D97-AF65-F5344CB8AC3E}">
        <p14:creationId val="3555838774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 rot="21393880">
            <a:off x="-282807" y="-381000"/>
            <a:ext cx="12741553" cy="1341438"/>
          </a:xfrm>
          <a:prstGeom prst="rect">
            <a:avLst/>
          </a:prstGeom>
          <a:solidFill>
            <a:srgbClr val="F6C100"/>
          </a:solidFill>
          <a:ln>
            <a:noFill/>
          </a:ln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" name="文本框 5"/>
          <p:cNvSpPr txBox="1"/>
          <p:nvPr/>
        </p:nvSpPr>
        <p:spPr>
          <a:xfrm>
            <a:off x="1402286" y="2971801"/>
            <a:ext cx="10510672" cy="9144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tabLst>
                <a:tab pos="4037013"/>
              </a:tabLst>
            </a:pPr>
            <a:r>
              <a:rPr altLang="en-US" lang="zh-CN" sz="5400">
                <a:solidFill>
                  <a:srgbClr val="179ACD"/>
                </a:solidFill>
                <a:effectLst>
                  <a:outerShdw algn="tl" blurRad="50800" dir="2700000" dist="38100" rotWithShape="0">
                    <a:prstClr val="black">
                      <a:alpha val="40000"/>
                    </a:prstClr>
                  </a:outerShdw>
                </a:effectLst>
                <a:latin charset="-122" panose="020b0809000000000000" pitchFamily="49" typeface="华康俪金黑W8"/>
                <a:ea charset="-122" panose="020b0809000000000000" pitchFamily="49" typeface="华康俪金黑W8"/>
              </a:rPr>
              <a:t>做一个幸福的人要有哪些品质？</a:t>
            </a:r>
          </a:p>
        </p:txBody>
      </p:sp>
    </p:spTree>
    <p:extLst>
      <p:ext uri="{BB962C8B-B14F-4D97-AF65-F5344CB8AC3E}">
        <p14:creationId val="760087306"/>
      </p:ext>
    </p:extLst>
  </p:cSld>
  <p:clrMapOvr>
    <a:masterClrMapping/>
  </p:clrMapOvr>
  <p:transition/>
  <p:timing/>
</p:sld>
</file>

<file path=ppt/slides/slide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14" name="图片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b="18380" l="3229" r="1766" t="7946"/>
          <a:stretch>
            <a:fillRect/>
          </a:stretch>
        </p:blipFill>
        <p:spPr>
          <a:xfrm>
            <a:off x="6760005" y="1820731"/>
            <a:ext cx="5416779" cy="6297799"/>
          </a:xfrm>
          <a:custGeom>
            <a:gdLst>
              <a:gd fmla="*/ 1716594 w 5416779" name="connsiteX0"/>
              <a:gd fmla="*/ 4303898 h 6297799" name="connsiteY0"/>
              <a:gd fmla="*/ 1665794 w 5416779" name="connsiteX1"/>
              <a:gd fmla="*/ 4357873 h 6297799" name="connsiteY1"/>
              <a:gd fmla="*/ 1770569 w 5416779" name="connsiteX2"/>
              <a:gd fmla="*/ 4630923 h 6297799" name="connsiteY2"/>
              <a:gd fmla="*/ 1961069 w 5416779" name="connsiteX3"/>
              <a:gd fmla="*/ 4976998 h 6297799" name="connsiteY3"/>
              <a:gd fmla="*/ 2034094 w 5416779" name="connsiteX4"/>
              <a:gd fmla="*/ 4767448 h 6297799" name="connsiteY4"/>
              <a:gd fmla="*/ 2062669 w 5416779" name="connsiteX5"/>
              <a:gd fmla="*/ 4513448 h 6297799" name="connsiteY5"/>
              <a:gd fmla="*/ 2018219 w 5416779" name="connsiteX6"/>
              <a:gd fmla="*/ 4351523 h 6297799" name="connsiteY6"/>
              <a:gd fmla="*/ 1690782 w 5416779" name="connsiteX7"/>
              <a:gd fmla="*/ 1068 h 6297799" name="connsiteY7"/>
              <a:gd fmla="*/ 1958830 w 5416779" name="connsiteX8"/>
              <a:gd fmla="*/ 79281 h 6297799" name="connsiteY8"/>
              <a:gd fmla="*/ 2250930 w 5416779" name="connsiteX9"/>
              <a:gd fmla="*/ 395287 h 6297799" name="connsiteY9"/>
              <a:gd fmla="*/ 2385027 w 5416779" name="connsiteX10"/>
              <a:gd fmla="*/ 974631 h 6297799" name="connsiteY10"/>
              <a:gd fmla="*/ 2249809 w 5416779" name="connsiteX11"/>
              <a:gd fmla="*/ 1215184 h 6297799" name="connsiteY11"/>
              <a:gd fmla="*/ 2599433 w 5416779" name="connsiteX12"/>
              <a:gd fmla="*/ 1282420 h 6297799" name="connsiteY12"/>
              <a:gd fmla="*/ 3120506 w 5416779" name="connsiteX13"/>
              <a:gd fmla="*/ 1522225 h 6297799" name="connsiteY13"/>
              <a:gd fmla="*/ 3352468 w 5416779" name="connsiteX14"/>
              <a:gd fmla="*/ 1672384 h 6297799" name="connsiteY14"/>
              <a:gd fmla="*/ 3733842 w 5416779" name="connsiteX15"/>
              <a:gd fmla="*/ 2032467 h 6297799" name="connsiteY15"/>
              <a:gd fmla="*/ 3702092 w 5416779" name="connsiteX16"/>
              <a:gd fmla="*/ 1820302 h 6297799" name="connsiteY16"/>
              <a:gd fmla="*/ 3433150 w 5416779" name="connsiteX17"/>
              <a:gd fmla="*/ 1497573 h 6297799" name="connsiteY17"/>
              <a:gd fmla="*/ 3451080 w 5416779" name="connsiteX18"/>
              <a:gd fmla="*/ 1095655 h 6297799" name="connsiteY18"/>
              <a:gd fmla="*/ 3661377 w 5416779" name="connsiteX19"/>
              <a:gd fmla="*/ 935784 h 6297799" name="connsiteY19"/>
              <a:gd fmla="*/ 3963936 w 5416779" name="connsiteX20"/>
              <a:gd fmla="*/ 936158 h 6297799" name="connsiteY20"/>
              <a:gd fmla="*/ 4370336 w 5416779" name="connsiteX21"/>
              <a:gd fmla="*/ 1118814 h 6297799" name="connsiteY21"/>
              <a:gd fmla="*/ 4459609 w 5416779" name="connsiteX22"/>
              <a:gd fmla="*/ 962305 h 6297799" name="connsiteY22"/>
              <a:gd fmla="*/ 4392374 w 5416779" name="connsiteX23"/>
              <a:gd fmla="*/ 646673 h 6297799" name="connsiteY23"/>
              <a:gd fmla="*/ 4737142 w 5416779" name="connsiteX24"/>
              <a:gd fmla="*/ 667217 h 6297799" name="connsiteY24"/>
              <a:gd fmla="*/ 5155495 w 5416779" name="connsiteX25"/>
              <a:gd fmla="*/ 939520 h 6297799" name="connsiteY25"/>
              <a:gd fmla="*/ 5414350 w 5416779" name="connsiteX26"/>
              <a:gd fmla="*/ 1301470 h 6297799" name="connsiteY26"/>
              <a:gd fmla="*/ 5272036 w 5416779" name="connsiteX27"/>
              <a:gd fmla="*/ 1628681 h 6297799" name="connsiteY27"/>
              <a:gd fmla="*/ 5025880 w 5416779" name="connsiteX28"/>
              <a:gd fmla="*/ 1494584 h 6297799" name="connsiteY28"/>
              <a:gd fmla="*/ 4443919 w 5416779" name="connsiteX29"/>
              <a:gd fmla="*/ 2100449 h 6297799" name="connsiteY29"/>
              <a:gd fmla="*/ 4068897 w 5416779" name="connsiteX30"/>
              <a:gd fmla="*/ 2714531 h 6297799" name="connsiteY30"/>
              <a:gd fmla="*/ 3525412 w 5416779" name="connsiteX31"/>
              <a:gd fmla="*/ 4015161 h 6297799" name="connsiteY31"/>
              <a:gd fmla="*/ 3404389 w 5416779" name="connsiteX32"/>
              <a:gd fmla="*/ 4724867 h 6297799" name="connsiteY32"/>
              <a:gd fmla="*/ 3146280 w 5416779" name="connsiteX33"/>
              <a:gd fmla="*/ 5944814 h 6297799" name="connsiteY33"/>
              <a:gd fmla="*/ 2786571 w 5416779" name="connsiteX34"/>
              <a:gd fmla="*/ 5763278 h 6297799" name="connsiteY34"/>
              <a:gd fmla="*/ 2470192 w 5416779" name="connsiteX35"/>
              <a:gd fmla="*/ 6297799 h 6297799" name="connsiteY35"/>
              <a:gd fmla="*/ 2310321 w 5416779" name="connsiteX36"/>
              <a:gd fmla="*/ 6264555 h 6297799" name="connsiteY36"/>
              <a:gd fmla="*/ 3224719 w 5416779" name="connsiteX37"/>
              <a:gd fmla="*/ 4005449 h 6297799" name="connsiteY37"/>
              <a:gd fmla="*/ 3491419 w 5416779" name="connsiteX38"/>
              <a:gd fmla="*/ 2627499 h 6297799" name="connsiteY38"/>
              <a:gd fmla="*/ 3091745 w 5416779" name="connsiteX39"/>
              <a:gd fmla="*/ 2218858 h 6297799" name="connsiteY39"/>
              <a:gd fmla="*/ 2761169 w 5416779" name="connsiteX40"/>
              <a:gd fmla="*/ 2138549 h 6297799" name="connsiteY40"/>
              <a:gd fmla="*/ 2799269 w 5416779" name="connsiteX41"/>
              <a:gd fmla="*/ 4253099 h 6297799" name="connsiteY41"/>
              <a:gd fmla="*/ 2272219 w 5416779" name="connsiteX42"/>
              <a:gd fmla="*/ 5434199 h 6297799" name="connsiteY42"/>
              <a:gd fmla="*/ 2247195 w 5416779" name="connsiteX43"/>
              <a:gd fmla="*/ 5888411 h 6297799" name="connsiteY43"/>
              <a:gd fmla="*/ 1863953 w 5416779" name="connsiteX44"/>
              <a:gd fmla="*/ 6034461 h 6297799" name="connsiteY44"/>
              <a:gd fmla="*/ 1788127 w 5416779" name="connsiteX45"/>
              <a:gd fmla="*/ 5908955 h 6297799" name="connsiteY45"/>
              <a:gd fmla="*/ 1481086 w 5416779" name="connsiteX46"/>
              <a:gd fmla="*/ 5674005 h 6297799" name="connsiteY46"/>
              <a:gd fmla="*/ 1535621 w 5416779" name="connsiteX47"/>
              <a:gd fmla="*/ 5250796 h 6297799" name="connsiteY47"/>
              <a:gd fmla="*/ 1282368 w 5416779" name="connsiteX48"/>
              <a:gd fmla="*/ 4988205 h 6297799" name="connsiteY48"/>
              <a:gd fmla="*/ 957397 w 5416779" name="connsiteX49"/>
              <a:gd fmla="*/ 4210517 h 6297799" name="connsiteY49"/>
              <a:gd fmla="*/ 1030236 w 5416779" name="connsiteX50"/>
              <a:gd fmla="*/ 3755184 h 6297799" name="connsiteY50"/>
              <a:gd fmla="*/ 1134824 w 5416779" name="connsiteX51"/>
              <a:gd fmla="*/ 3454120 h 6297799" name="connsiteY51"/>
              <a:gd fmla="*/ 1102327 w 5416779" name="connsiteX52"/>
              <a:gd fmla="*/ 3033525 h 6297799" name="connsiteY52"/>
              <a:gd fmla="*/ 1139306 w 5416779" name="connsiteX53"/>
              <a:gd fmla="*/ 2627499 h 6297799" name="connsiteY53"/>
              <a:gd fmla="*/ 1076180 w 5416779" name="connsiteX54"/>
              <a:gd fmla="*/ 2253970 h 6297799" name="connsiteY54"/>
              <a:gd fmla="*/ 797527 w 5416779" name="connsiteX55"/>
              <a:gd fmla="*/ 2528140 h 6297799" name="connsiteY55"/>
              <a:gd fmla="*/ 500571 w 5416779" name="connsiteX56"/>
              <a:gd fmla="*/ 2693987 h 6297799" name="connsiteY56"/>
              <a:gd fmla="*/ 236486 w 5416779" name="connsiteX57"/>
              <a:gd fmla="*/ 2684649 h 6297799" name="connsiteY57"/>
              <a:gd fmla="*/ 38515 w 5416779" name="connsiteX58"/>
              <a:gd fmla="*/ 2581928 h 6297799" name="connsiteY58"/>
              <a:gd fmla="*/ 20212 w 5416779" name="connsiteX59"/>
              <a:gd fmla="*/ 2373125 h 6297799" name="connsiteY59"/>
              <a:gd fmla="*/ 289153 w 5416779" name="connsiteX60"/>
              <a:gd fmla="*/ 2182999 h 6297799" name="connsiteY60"/>
              <a:gd fmla="*/ 690324 w 5416779" name="connsiteX61"/>
              <a:gd fmla="*/ 1822170 h 6297799" name="connsiteY61"/>
              <a:gd fmla="*/ 1087386 w 5416779" name="connsiteX62"/>
              <a:gd fmla="*/ 1361608 h 6297799" name="connsiteY62"/>
              <a:gd fmla="*/ 992509 w 5416779" name="connsiteX63"/>
              <a:gd fmla="*/ 1156540 h 6297799" name="connsiteY63"/>
              <a:gd fmla="*/ 952168 w 5416779" name="connsiteX64"/>
              <a:gd fmla="*/ 680664 h 6297799" name="connsiteY64"/>
              <a:gd fmla="*/ 1139680 w 5416779" name="connsiteX65"/>
              <a:gd fmla="*/ 170796 h 6297799" name="connsiteY65"/>
              <a:gd fmla="*/ 1581939 w 5416779" name="connsiteX66"/>
              <a:gd fmla="*/ 1961 h 6297799" name="connsiteY66"/>
              <a:gd fmla="*/ 1690782 w 5416779" name="connsiteX67"/>
              <a:gd fmla="*/ 1068 h 6297799" name="connsiteY67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</a:cxnLst>
            <a:rect b="b" l="l" r="r" t="t"/>
            <a:pathLst>
              <a:path h="6297799" w="5416779">
                <a:moveTo>
                  <a:pt x="1716594" y="4303898"/>
                </a:moveTo>
                <a:lnTo>
                  <a:pt x="1665794" y="4357873"/>
                </a:lnTo>
                <a:lnTo>
                  <a:pt x="1770569" y="4630923"/>
                </a:lnTo>
                <a:lnTo>
                  <a:pt x="1961069" y="4976998"/>
                </a:lnTo>
                <a:lnTo>
                  <a:pt x="2034094" y="4767448"/>
                </a:lnTo>
                <a:lnTo>
                  <a:pt x="2062669" y="4513448"/>
                </a:lnTo>
                <a:lnTo>
                  <a:pt x="2018219" y="4351523"/>
                </a:lnTo>
                <a:close/>
                <a:moveTo>
                  <a:pt x="1690782" y="1068"/>
                </a:moveTo>
                <a:cubicBezTo>
                  <a:pt x="1792528" y="6198"/>
                  <a:pt x="1875207" y="30116"/>
                  <a:pt x="1958830" y="79281"/>
                </a:cubicBezTo>
                <a:cubicBezTo>
                  <a:pt x="2070328" y="144835"/>
                  <a:pt x="2179897" y="246062"/>
                  <a:pt x="2250930" y="395287"/>
                </a:cubicBezTo>
                <a:cubicBezTo>
                  <a:pt x="2321963" y="544512"/>
                  <a:pt x="2385214" y="837982"/>
                  <a:pt x="2385027" y="974631"/>
                </a:cubicBezTo>
                <a:cubicBezTo>
                  <a:pt x="2384840" y="1111281"/>
                  <a:pt x="2216191" y="1168119"/>
                  <a:pt x="2249809" y="1215184"/>
                </a:cubicBezTo>
                <a:lnTo>
                  <a:pt x="2599433" y="1282420"/>
                </a:lnTo>
                <a:lnTo>
                  <a:pt x="3120506" y="1522225"/>
                </a:lnTo>
                <a:lnTo>
                  <a:pt x="3352468" y="1672384"/>
                </a:lnTo>
                <a:lnTo>
                  <a:pt x="3733842" y="2032467"/>
                </a:lnTo>
                <a:lnTo>
                  <a:pt x="3702092" y="1820302"/>
                </a:lnTo>
                <a:lnTo>
                  <a:pt x="3433150" y="1497573"/>
                </a:lnTo>
                <a:cubicBezTo>
                  <a:pt x="3387081" y="1381032"/>
                  <a:pt x="3413042" y="1189287"/>
                  <a:pt x="3451080" y="1095655"/>
                </a:cubicBezTo>
                <a:cubicBezTo>
                  <a:pt x="3489118" y="1002023"/>
                  <a:pt x="3575901" y="962367"/>
                  <a:pt x="3661377" y="935784"/>
                </a:cubicBezTo>
                <a:cubicBezTo>
                  <a:pt x="3746853" y="909201"/>
                  <a:pt x="3845776" y="905653"/>
                  <a:pt x="3963936" y="936158"/>
                </a:cubicBezTo>
                <a:cubicBezTo>
                  <a:pt x="4082096" y="966663"/>
                  <a:pt x="4312066" y="1116573"/>
                  <a:pt x="4370336" y="1118814"/>
                </a:cubicBezTo>
                <a:lnTo>
                  <a:pt x="4459609" y="962305"/>
                </a:lnTo>
                <a:cubicBezTo>
                  <a:pt x="4418147" y="861328"/>
                  <a:pt x="4346119" y="695854"/>
                  <a:pt x="4392374" y="646673"/>
                </a:cubicBezTo>
                <a:cubicBezTo>
                  <a:pt x="4438629" y="597492"/>
                  <a:pt x="4609955" y="618409"/>
                  <a:pt x="4737142" y="667217"/>
                </a:cubicBezTo>
                <a:cubicBezTo>
                  <a:pt x="4864329" y="716025"/>
                  <a:pt x="5042627" y="833811"/>
                  <a:pt x="5155495" y="939520"/>
                </a:cubicBezTo>
                <a:cubicBezTo>
                  <a:pt x="5268363" y="1045229"/>
                  <a:pt x="5394927" y="1186610"/>
                  <a:pt x="5414350" y="1301470"/>
                </a:cubicBezTo>
                <a:cubicBezTo>
                  <a:pt x="5433774" y="1416330"/>
                  <a:pt x="5332174" y="1528077"/>
                  <a:pt x="5272036" y="1628681"/>
                </a:cubicBezTo>
                <a:cubicBezTo>
                  <a:pt x="5185751" y="1579749"/>
                  <a:pt x="5175665" y="1575266"/>
                  <a:pt x="5025880" y="1494584"/>
                </a:cubicBezTo>
                <a:lnTo>
                  <a:pt x="4443919" y="2100449"/>
                </a:lnTo>
                <a:cubicBezTo>
                  <a:pt x="4297745" y="2286093"/>
                  <a:pt x="4215071" y="2528887"/>
                  <a:pt x="4068897" y="2714531"/>
                </a:cubicBezTo>
                <a:lnTo>
                  <a:pt x="3525412" y="4015161"/>
                </a:lnTo>
                <a:lnTo>
                  <a:pt x="3404389" y="4724867"/>
                </a:lnTo>
                <a:cubicBezTo>
                  <a:pt x="3316236" y="5139983"/>
                  <a:pt x="3228083" y="5917048"/>
                  <a:pt x="3146280" y="5944814"/>
                </a:cubicBezTo>
                <a:cubicBezTo>
                  <a:pt x="3064477" y="5972580"/>
                  <a:pt x="2904357" y="5832257"/>
                  <a:pt x="2786571" y="5763278"/>
                </a:cubicBezTo>
                <a:cubicBezTo>
                  <a:pt x="2699290" y="5871850"/>
                  <a:pt x="2565442" y="6222720"/>
                  <a:pt x="2470192" y="6297799"/>
                </a:cubicBezTo>
                <a:lnTo>
                  <a:pt x="2310321" y="6264555"/>
                </a:lnTo>
                <a:lnTo>
                  <a:pt x="3224719" y="4005449"/>
                </a:lnTo>
                <a:cubicBezTo>
                  <a:pt x="3349602" y="3457481"/>
                  <a:pt x="3495590" y="2917856"/>
                  <a:pt x="3491419" y="2627499"/>
                </a:cubicBezTo>
                <a:cubicBezTo>
                  <a:pt x="3487248" y="2337142"/>
                  <a:pt x="3153128" y="2269658"/>
                  <a:pt x="3091745" y="2218858"/>
                </a:cubicBezTo>
                <a:lnTo>
                  <a:pt x="2761169" y="2138549"/>
                </a:lnTo>
                <a:cubicBezTo>
                  <a:pt x="2723006" y="2500872"/>
                  <a:pt x="2883936" y="3639266"/>
                  <a:pt x="2799269" y="4253099"/>
                </a:cubicBezTo>
                <a:cubicBezTo>
                  <a:pt x="2720952" y="4803432"/>
                  <a:pt x="2426673" y="5260072"/>
                  <a:pt x="2272219" y="5434199"/>
                </a:cubicBezTo>
                <a:cubicBezTo>
                  <a:pt x="2232065" y="5697226"/>
                  <a:pt x="2344873" y="5791542"/>
                  <a:pt x="2247195" y="5888411"/>
                </a:cubicBezTo>
                <a:cubicBezTo>
                  <a:pt x="2149517" y="5985280"/>
                  <a:pt x="1940464" y="6031037"/>
                  <a:pt x="1863953" y="6034461"/>
                </a:cubicBezTo>
                <a:cubicBezTo>
                  <a:pt x="1787442" y="6037885"/>
                  <a:pt x="1800080" y="5971148"/>
                  <a:pt x="1788127" y="5908955"/>
                </a:cubicBezTo>
                <a:cubicBezTo>
                  <a:pt x="1717966" y="5852054"/>
                  <a:pt x="1523170" y="5783698"/>
                  <a:pt x="1481086" y="5674005"/>
                </a:cubicBezTo>
                <a:cubicBezTo>
                  <a:pt x="1439002" y="5564312"/>
                  <a:pt x="1560274" y="5365096"/>
                  <a:pt x="1535621" y="5250796"/>
                </a:cubicBezTo>
                <a:lnTo>
                  <a:pt x="1282368" y="4988205"/>
                </a:lnTo>
                <a:cubicBezTo>
                  <a:pt x="1181764" y="4862450"/>
                  <a:pt x="986719" y="4447770"/>
                  <a:pt x="957397" y="4210517"/>
                </a:cubicBezTo>
                <a:cubicBezTo>
                  <a:pt x="928075" y="3973264"/>
                  <a:pt x="974206" y="3897125"/>
                  <a:pt x="1030236" y="3755184"/>
                </a:cubicBezTo>
                <a:lnTo>
                  <a:pt x="1134824" y="3454120"/>
                </a:lnTo>
                <a:lnTo>
                  <a:pt x="1102327" y="3033525"/>
                </a:lnTo>
                <a:lnTo>
                  <a:pt x="1139306" y="2627499"/>
                </a:lnTo>
                <a:lnTo>
                  <a:pt x="1076180" y="2253970"/>
                </a:lnTo>
                <a:lnTo>
                  <a:pt x="797527" y="2528140"/>
                </a:lnTo>
                <a:lnTo>
                  <a:pt x="500571" y="2693987"/>
                </a:lnTo>
                <a:lnTo>
                  <a:pt x="236486" y="2684649"/>
                </a:lnTo>
                <a:cubicBezTo>
                  <a:pt x="152068" y="2668089"/>
                  <a:pt x="74561" y="2633849"/>
                  <a:pt x="38515" y="2581928"/>
                </a:cubicBezTo>
                <a:cubicBezTo>
                  <a:pt x="2469" y="2530007"/>
                  <a:pt x="-17328" y="2461838"/>
                  <a:pt x="20212" y="2373125"/>
                </a:cubicBezTo>
                <a:cubicBezTo>
                  <a:pt x="109859" y="2292816"/>
                  <a:pt x="174106" y="2225208"/>
                  <a:pt x="289153" y="2182999"/>
                </a:cubicBezTo>
                <a:cubicBezTo>
                  <a:pt x="367843" y="2045789"/>
                  <a:pt x="497334" y="1864130"/>
                  <a:pt x="690324" y="1822170"/>
                </a:cubicBezTo>
                <a:lnTo>
                  <a:pt x="1087386" y="1361608"/>
                </a:lnTo>
                <a:lnTo>
                  <a:pt x="992509" y="1156540"/>
                </a:lnTo>
                <a:cubicBezTo>
                  <a:pt x="979062" y="1014848"/>
                  <a:pt x="927640" y="844955"/>
                  <a:pt x="952168" y="680664"/>
                </a:cubicBezTo>
                <a:cubicBezTo>
                  <a:pt x="976696" y="516373"/>
                  <a:pt x="1015668" y="264863"/>
                  <a:pt x="1139680" y="170796"/>
                </a:cubicBezTo>
                <a:cubicBezTo>
                  <a:pt x="1263692" y="76729"/>
                  <a:pt x="1426364" y="10864"/>
                  <a:pt x="1581939" y="1961"/>
                </a:cubicBezTo>
                <a:cubicBezTo>
                  <a:pt x="1620833" y="-265"/>
                  <a:pt x="1656867" y="-642"/>
                  <a:pt x="1690782" y="1068"/>
                </a:cubicBezTo>
                <a:close/>
              </a:path>
            </a:pathLst>
          </a:custGeom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spPr>
      </p:pic>
      <p:grpSp>
        <p:nvGrpSpPr>
          <p:cNvPr id="2" name="组合 1"/>
          <p:cNvGrpSpPr/>
          <p:nvPr/>
        </p:nvGrpSpPr>
        <p:grpSpPr>
          <a:xfrm>
            <a:off x="-253289" y="-390192"/>
            <a:ext cx="12682519" cy="1724883"/>
            <a:chOff x="-253289" y="-390192"/>
            <a:chExt cx="12682519" cy="1724883"/>
          </a:xfrm>
        </p:grpSpPr>
        <p:sp>
          <p:nvSpPr>
            <p:cNvPr id="3" name="任意多边形 2"/>
            <p:cNvSpPr/>
            <p:nvPr/>
          </p:nvSpPr>
          <p:spPr>
            <a:xfrm rot="21395224">
              <a:off x="-253289" y="-390192"/>
              <a:ext cx="12682519" cy="1369454"/>
            </a:xfrm>
            <a:custGeom>
              <a:gdLst>
                <a:gd fmla="*/ 1644665 w 12682519" name="connsiteX0"/>
                <a:gd fmla="*/ 1359223 h 1369454" name="connsiteY0"/>
                <a:gd fmla="*/ 1644690 w 12682519" name="connsiteX1"/>
                <a:gd fmla="*/ 1367663 h 1369454" name="connsiteY1"/>
                <a:gd fmla="*/ 1028960 w 12682519" name="connsiteX2"/>
                <a:gd fmla="*/ 1369454 h 1369454" name="connsiteY2"/>
                <a:gd fmla="*/ 1028930 w 12682519" name="connsiteX3"/>
                <a:gd fmla="*/ 1359223 h 1369454" name="connsiteY3"/>
                <a:gd fmla="*/ 12682519 w 12682519" name="connsiteX4"/>
                <a:gd fmla="*/ 0 h 1369454" name="connsiteY4"/>
                <a:gd fmla="*/ 12682519 w 12682519" name="connsiteX5"/>
                <a:gd fmla="*/ 1359223 h 1369454" name="connsiteY5"/>
                <a:gd fmla="*/ 1644665 w 12682519" name="connsiteX6"/>
                <a:gd fmla="*/ 1359223 h 1369454" name="connsiteY6"/>
                <a:gd fmla="*/ 1643043 w 12682519" name="connsiteX7"/>
                <a:gd fmla="*/ 801553 h 1369454" name="connsiteY7"/>
                <a:gd fmla="*/ 1334698 w 12682519" name="connsiteX8"/>
                <a:gd fmla="*/ 637353 h 1369454" name="connsiteY8"/>
                <a:gd fmla="*/ 1027313 w 12682519" name="connsiteX9"/>
                <a:gd fmla="*/ 803344 h 1369454" name="connsiteY9"/>
                <a:gd fmla="*/ 1028930 w 12682519" name="connsiteX10"/>
                <a:gd fmla="*/ 1359223 h 1369454" name="connsiteY10"/>
                <a:gd fmla="*/ 0 w 12682519" name="connsiteX11"/>
                <a:gd fmla="*/ 1359223 h 1369454" name="connsiteY11"/>
                <a:gd fmla="*/ 0 w 12682519" name="connsiteX12"/>
                <a:gd fmla="*/ 0 h 1369454" name="connsiteY12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b="b" l="l" r="r" t="t"/>
              <a:pathLst>
                <a:path h="1369454" w="12682519">
                  <a:moveTo>
                    <a:pt x="1644665" y="1359223"/>
                  </a:moveTo>
                  <a:lnTo>
                    <a:pt x="1644690" y="1367663"/>
                  </a:lnTo>
                  <a:lnTo>
                    <a:pt x="1028960" y="1369454"/>
                  </a:lnTo>
                  <a:lnTo>
                    <a:pt x="1028930" y="1359223"/>
                  </a:lnTo>
                  <a:close/>
                  <a:moveTo>
                    <a:pt x="12682519" y="0"/>
                  </a:moveTo>
                  <a:lnTo>
                    <a:pt x="12682519" y="1359223"/>
                  </a:lnTo>
                  <a:lnTo>
                    <a:pt x="1644665" y="1359223"/>
                  </a:lnTo>
                  <a:lnTo>
                    <a:pt x="1643043" y="801553"/>
                  </a:lnTo>
                  <a:lnTo>
                    <a:pt x="1334698" y="637353"/>
                  </a:lnTo>
                  <a:lnTo>
                    <a:pt x="1027313" y="803344"/>
                  </a:lnTo>
                  <a:lnTo>
                    <a:pt x="1028930" y="1359223"/>
                  </a:lnTo>
                  <a:lnTo>
                    <a:pt x="0" y="13592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6C100"/>
            </a:solidFill>
            <a:ln>
              <a:noFill/>
            </a:ln>
            <a:effectLst>
              <a:outerShdw algn="tl" blurRad="50800" dir="2700000" dist="381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" name="文本框 3"/>
            <p:cNvSpPr txBox="1"/>
            <p:nvPr/>
          </p:nvSpPr>
          <p:spPr>
            <a:xfrm rot="21416592">
              <a:off x="851985" y="631176"/>
              <a:ext cx="352743" cy="70104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z="4000">
                  <a:solidFill>
                    <a:srgbClr val="F6C100"/>
                  </a:solidFill>
                  <a:effectLst>
                    <a:outerShdw algn="tl" blurRad="38100" dir="2700000" dist="38100">
                      <a:srgbClr val="000000">
                        <a:alpha val="43137"/>
                      </a:srgbClr>
                    </a:outerShdw>
                  </a:effectLst>
                  <a:latin charset="0" panose="04040905080b02020502" pitchFamily="82" typeface="Broadway"/>
                  <a:ea charset="-122" panose="02010600010101010101" pitchFamily="2" typeface="方正喵呜体"/>
                </a:rPr>
                <a:t>1</a:t>
              </a:r>
            </a:p>
          </p:txBody>
        </p:sp>
      </p:grpSp>
      <p:grpSp>
        <p:nvGrpSpPr>
          <p:cNvPr id="6" name="组合 5"/>
          <p:cNvGrpSpPr/>
          <p:nvPr/>
        </p:nvGrpSpPr>
        <p:grpSpPr>
          <a:xfrm>
            <a:off x="-161783" y="6094087"/>
            <a:ext cx="12504302" cy="649739"/>
            <a:chOff x="-161783" y="6094087"/>
            <a:chExt cx="12504302" cy="649739"/>
          </a:xfrm>
        </p:grpSpPr>
        <p:sp>
          <p:nvSpPr>
            <p:cNvPr id="5" name="矩形 4"/>
            <p:cNvSpPr/>
            <p:nvPr/>
          </p:nvSpPr>
          <p:spPr>
            <a:xfrm>
              <a:off x="-161783" y="6094087"/>
              <a:ext cx="12504302" cy="609398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5" name="文本框 14"/>
            <p:cNvSpPr txBox="1"/>
            <p:nvPr/>
          </p:nvSpPr>
          <p:spPr>
            <a:xfrm>
              <a:off x="950236" y="6134427"/>
              <a:ext cx="10292531" cy="603504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>
                <a:lnSpc>
                  <a:spcPct val="140000"/>
                </a:lnSpc>
                <a:defRPr spc="0" sz="2400">
                  <a:solidFill>
                    <a:srgbClr val="232323"/>
                  </a:solidFill>
                  <a:latin charset="-122" panose="02010600010101010101" pitchFamily="2" typeface="方正喵呜体"/>
                  <a:ea charset="-122" panose="02010600010101010101" pitchFamily="2" typeface="方正喵呜体"/>
                </a:defRPr>
              </a:lvl1pPr>
            </a:lstStyle>
            <a:p>
              <a:r>
                <a:rPr altLang="en-US" lang="zh-CN"/>
                <a:t>书摘：柳比歇夫经常称自己是“倒霉鬼”，同时又觉得自己是一个幸福的人。</a:t>
              </a:r>
            </a:p>
          </p:txBody>
        </p:sp>
      </p:grpSp>
      <p:grpSp>
        <p:nvGrpSpPr>
          <p:cNvPr id="21" name="组合 20"/>
          <p:cNvGrpSpPr/>
          <p:nvPr/>
        </p:nvGrpSpPr>
        <p:grpSpPr>
          <a:xfrm>
            <a:off x="1383403" y="1342568"/>
            <a:ext cx="2296089" cy="1680852"/>
            <a:chOff x="2956706" y="1396355"/>
            <a:chExt cx="2296089" cy="1863811"/>
          </a:xfrm>
        </p:grpSpPr>
        <p:grpSp>
          <p:nvGrpSpPr>
            <p:cNvPr id="17" name="组合 16"/>
            <p:cNvGrpSpPr/>
            <p:nvPr/>
          </p:nvGrpSpPr>
          <p:grpSpPr>
            <a:xfrm>
              <a:off x="2956706" y="1396355"/>
              <a:ext cx="2296089" cy="1863811"/>
              <a:chOff x="6573777" y="2685143"/>
              <a:chExt cx="3629766" cy="2946401"/>
            </a:xfrm>
            <a:effectLst>
              <a:outerShdw algn="tl" blurRad="50800" dir="2700000" dist="38100" rotWithShape="0">
                <a:prstClr val="black">
                  <a:alpha val="40000"/>
                </a:prstClr>
              </a:outerShdw>
            </a:effectLst>
          </p:grpSpPr>
          <p:sp>
            <p:nvSpPr>
              <p:cNvPr id="19" name="椭圆形标注 18"/>
              <p:cNvSpPr/>
              <p:nvPr/>
            </p:nvSpPr>
            <p:spPr>
              <a:xfrm flipH="1">
                <a:off x="6573777" y="2685143"/>
                <a:ext cx="3629766" cy="2946401"/>
              </a:xfrm>
              <a:prstGeom prst="wedgeEllipseCallout">
                <a:avLst>
                  <a:gd fmla="val -45308" name="adj1"/>
                  <a:gd fmla="val 36948" name="adj2"/>
                </a:avLst>
              </a:prstGeom>
              <a:solidFill>
                <a:srgbClr val="179AC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0" name="椭圆形标注 19"/>
              <p:cNvSpPr/>
              <p:nvPr/>
            </p:nvSpPr>
            <p:spPr>
              <a:xfrm flipH="1">
                <a:off x="6722549" y="2881090"/>
                <a:ext cx="3332224" cy="2554509"/>
              </a:xfrm>
              <a:prstGeom prst="wedgeEllipseCallout">
                <a:avLst>
                  <a:gd fmla="val -44557" name="adj1"/>
                  <a:gd fmla="val 37743" name="adj2"/>
                </a:avLst>
              </a:prstGeom>
              <a:noFill/>
              <a:ln w="38100">
                <a:solidFill>
                  <a:schemeClr val="bg1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6000">
                  <a:latin charset="-122" panose="02010600010101010101" pitchFamily="2" typeface="方正喵呜体"/>
                  <a:ea charset="-122" panose="02010600010101010101" pitchFamily="2" typeface="方正喵呜体"/>
                </a:endParaRPr>
              </a:p>
            </p:txBody>
          </p:sp>
        </p:grpSp>
        <p:sp>
          <p:nvSpPr>
            <p:cNvPr id="8" name="文本框 7"/>
            <p:cNvSpPr txBox="1"/>
            <p:nvPr/>
          </p:nvSpPr>
          <p:spPr>
            <a:xfrm>
              <a:off x="3319920" y="1782685"/>
              <a:ext cx="1554480" cy="1013932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>
              <a:defPPr>
                <a:defRPr lang="zh-CN"/>
              </a:defPPr>
              <a:lvl1pPr>
                <a:tabLst>
                  <a:tab pos="4037013"/>
                </a:tabLst>
                <a:defRPr sz="5400">
                  <a:solidFill>
                    <a:srgbClr val="179ACD"/>
                  </a:solidFill>
                  <a:effectLst>
                    <a:outerShdw algn="tl" blurRad="50800" dir="2700000" dist="38100" rotWithShape="0">
                      <a:prstClr val="black">
                        <a:alpha val="40000"/>
                      </a:prstClr>
                    </a:outerShdw>
                  </a:effectLst>
                  <a:latin charset="-122" panose="020b0809000000000000" pitchFamily="49" typeface="华康俪金黑W8"/>
                  <a:ea charset="-122" panose="020b0809000000000000" pitchFamily="49" typeface="华康俪金黑W8"/>
                </a:defRPr>
              </a:lvl1pPr>
            </a:lstStyle>
            <a:p>
              <a:r>
                <a:rPr altLang="en-US" lang="zh-CN">
                  <a:solidFill>
                    <a:schemeClr val="bg1"/>
                  </a:solidFill>
                </a:rPr>
                <a:t>乐观</a:t>
              </a:r>
            </a:p>
          </p:txBody>
        </p:sp>
      </p:grpSp>
      <p:sp>
        <p:nvSpPr>
          <p:cNvPr id="13" name="文本框 12"/>
          <p:cNvSpPr txBox="1"/>
          <p:nvPr/>
        </p:nvSpPr>
        <p:spPr>
          <a:xfrm>
            <a:off x="1299858" y="3334870"/>
            <a:ext cx="4761923" cy="2395728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indent="457200">
              <a:lnSpc>
                <a:spcPct val="120000"/>
              </a:lnSpc>
              <a:defRPr>
                <a:latin charset="-122" panose="02000000000000000000" pitchFamily="2" typeface="方正正黑简体"/>
                <a:ea charset="-122" panose="02000000000000000000" pitchFamily="2" typeface="方正正黑简体"/>
              </a:defRPr>
            </a:lvl1pPr>
          </a:lstStyle>
          <a:p>
            <a:r>
              <a:rPr altLang="en-US" lang="zh-CN"/>
              <a:t>柳比歇夫的自嘲能力和幽默感是众所周知的。</a:t>
            </a:r>
          </a:p>
          <a:p>
            <a:r>
              <a:rPr altLang="en-US" lang="zh-CN"/>
              <a:t>在给朋友的信中他写到自己得了严重的脑震荡，好了之后他竟然还在想这样会不会有好处，并且还列举了总教主菲拉列特 德罗兹陀夫的例子。他总是自嘲自己是“倒霉鬼”，可他却是一个幸福的“倒霉鬼”。</a:t>
            </a:r>
          </a:p>
        </p:txBody>
      </p:sp>
    </p:spTree>
    <p:extLst>
      <p:ext uri="{BB962C8B-B14F-4D97-AF65-F5344CB8AC3E}">
        <p14:creationId val="3766197651"/>
      </p:ext>
    </p:extLst>
  </p:cSld>
  <p:clrMapOvr>
    <a:masterClrMapping/>
  </p:clrMapOvr>
  <p:transition/>
  <p:timing/>
</p:sld>
</file>

<file path=ppt/slides/slide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组合 1"/>
          <p:cNvGrpSpPr/>
          <p:nvPr/>
        </p:nvGrpSpPr>
        <p:grpSpPr>
          <a:xfrm>
            <a:off x="-253289" y="-390192"/>
            <a:ext cx="12682519" cy="1724883"/>
            <a:chOff x="-253289" y="-390192"/>
            <a:chExt cx="12682519" cy="1724883"/>
          </a:xfrm>
        </p:grpSpPr>
        <p:sp>
          <p:nvSpPr>
            <p:cNvPr id="3" name="任意多边形 2"/>
            <p:cNvSpPr/>
            <p:nvPr/>
          </p:nvSpPr>
          <p:spPr>
            <a:xfrm rot="21395224">
              <a:off x="-253289" y="-390192"/>
              <a:ext cx="12682519" cy="1369454"/>
            </a:xfrm>
            <a:custGeom>
              <a:gdLst>
                <a:gd fmla="*/ 1644665 w 12682519" name="connsiteX0"/>
                <a:gd fmla="*/ 1359223 h 1369454" name="connsiteY0"/>
                <a:gd fmla="*/ 1644690 w 12682519" name="connsiteX1"/>
                <a:gd fmla="*/ 1367663 h 1369454" name="connsiteY1"/>
                <a:gd fmla="*/ 1028960 w 12682519" name="connsiteX2"/>
                <a:gd fmla="*/ 1369454 h 1369454" name="connsiteY2"/>
                <a:gd fmla="*/ 1028930 w 12682519" name="connsiteX3"/>
                <a:gd fmla="*/ 1359223 h 1369454" name="connsiteY3"/>
                <a:gd fmla="*/ 12682519 w 12682519" name="connsiteX4"/>
                <a:gd fmla="*/ 0 h 1369454" name="connsiteY4"/>
                <a:gd fmla="*/ 12682519 w 12682519" name="connsiteX5"/>
                <a:gd fmla="*/ 1359223 h 1369454" name="connsiteY5"/>
                <a:gd fmla="*/ 1644665 w 12682519" name="connsiteX6"/>
                <a:gd fmla="*/ 1359223 h 1369454" name="connsiteY6"/>
                <a:gd fmla="*/ 1643043 w 12682519" name="connsiteX7"/>
                <a:gd fmla="*/ 801553 h 1369454" name="connsiteY7"/>
                <a:gd fmla="*/ 1334698 w 12682519" name="connsiteX8"/>
                <a:gd fmla="*/ 637353 h 1369454" name="connsiteY8"/>
                <a:gd fmla="*/ 1027313 w 12682519" name="connsiteX9"/>
                <a:gd fmla="*/ 803344 h 1369454" name="connsiteY9"/>
                <a:gd fmla="*/ 1028930 w 12682519" name="connsiteX10"/>
                <a:gd fmla="*/ 1359223 h 1369454" name="connsiteY10"/>
                <a:gd fmla="*/ 0 w 12682519" name="connsiteX11"/>
                <a:gd fmla="*/ 1359223 h 1369454" name="connsiteY11"/>
                <a:gd fmla="*/ 0 w 12682519" name="connsiteX12"/>
                <a:gd fmla="*/ 0 h 1369454" name="connsiteY12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b="b" l="l" r="r" t="t"/>
              <a:pathLst>
                <a:path h="1369454" w="12682519">
                  <a:moveTo>
                    <a:pt x="1644665" y="1359223"/>
                  </a:moveTo>
                  <a:lnTo>
                    <a:pt x="1644690" y="1367663"/>
                  </a:lnTo>
                  <a:lnTo>
                    <a:pt x="1028960" y="1369454"/>
                  </a:lnTo>
                  <a:lnTo>
                    <a:pt x="1028930" y="1359223"/>
                  </a:lnTo>
                  <a:close/>
                  <a:moveTo>
                    <a:pt x="12682519" y="0"/>
                  </a:moveTo>
                  <a:lnTo>
                    <a:pt x="12682519" y="1359223"/>
                  </a:lnTo>
                  <a:lnTo>
                    <a:pt x="1644665" y="1359223"/>
                  </a:lnTo>
                  <a:lnTo>
                    <a:pt x="1643043" y="801553"/>
                  </a:lnTo>
                  <a:lnTo>
                    <a:pt x="1334698" y="637353"/>
                  </a:lnTo>
                  <a:lnTo>
                    <a:pt x="1027313" y="803344"/>
                  </a:lnTo>
                  <a:lnTo>
                    <a:pt x="1028930" y="1359223"/>
                  </a:lnTo>
                  <a:lnTo>
                    <a:pt x="0" y="13592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6C100"/>
            </a:solidFill>
            <a:ln>
              <a:noFill/>
            </a:ln>
            <a:effectLst>
              <a:outerShdw algn="tl" blurRad="50800" dir="2700000" dist="381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" name="文本框 3"/>
            <p:cNvSpPr txBox="1"/>
            <p:nvPr/>
          </p:nvSpPr>
          <p:spPr>
            <a:xfrm rot="21416592">
              <a:off x="851985" y="631176"/>
              <a:ext cx="352743" cy="70104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z="4000">
                  <a:solidFill>
                    <a:srgbClr val="F6C100"/>
                  </a:solidFill>
                  <a:effectLst>
                    <a:outerShdw algn="tl" blurRad="38100" dir="2700000" dist="38100">
                      <a:srgbClr val="000000">
                        <a:alpha val="43137"/>
                      </a:srgbClr>
                    </a:outerShdw>
                  </a:effectLst>
                  <a:latin charset="0" panose="04040905080b02020502" pitchFamily="82" typeface="Broadway"/>
                  <a:ea charset="-122" panose="02010600010101010101" pitchFamily="2" typeface="方正喵呜体"/>
                </a:rPr>
                <a:t>2</a:t>
              </a:r>
            </a:p>
          </p:txBody>
        </p:sp>
      </p:grpSp>
      <p:pic>
        <p:nvPicPr>
          <p:cNvPr id="16" name="图片 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b="5453" l="3748" r="9431" t="3760"/>
          <a:stretch>
            <a:fillRect/>
          </a:stretch>
        </p:blipFill>
        <p:spPr>
          <a:xfrm>
            <a:off x="-471053" y="2114774"/>
            <a:ext cx="6345664" cy="5105558"/>
          </a:xfrm>
          <a:custGeom>
            <a:gdLst>
              <a:gd fmla="*/ 1049004 w 6698846" name="connsiteX0"/>
              <a:gd fmla="*/ 0 h 5389719" name="connsiteY0"/>
              <a:gd fmla="*/ 1247860 w 6698846" name="connsiteX1"/>
              <a:gd fmla="*/ 0 h 5389719" name="connsiteY1"/>
              <a:gd fmla="*/ 1391581 w 6698846" name="connsiteX2"/>
              <a:gd fmla="*/ 5363 h 5389719" name="connsiteY2"/>
              <a:gd fmla="*/ 1608932 w 6698846" name="connsiteX3"/>
              <a:gd fmla="*/ 13535 h 5389719" name="connsiteY3"/>
              <a:gd fmla="*/ 2356480 w 6698846" name="connsiteX4"/>
              <a:gd fmla="*/ 180213 h 5389719" name="connsiteY4"/>
              <a:gd fmla="*/ 2781053 w 6698846" name="connsiteX5"/>
              <a:gd fmla="*/ 443485 h 5389719" name="connsiteY5"/>
              <a:gd fmla="*/ 3148153 w 6698846" name="connsiteX6"/>
              <a:gd fmla="*/ 664487 h 5389719" name="connsiteY6"/>
              <a:gd fmla="*/ 3843045 w 6698846" name="connsiteX7"/>
              <a:gd fmla="*/ 824676 h 5389719" name="connsiteY7"/>
              <a:gd fmla="*/ 4508829 w 6698846" name="connsiteX8"/>
              <a:gd fmla="*/ 953531 h 5389719" name="connsiteY8"/>
              <a:gd fmla="*/ 4730202 w 6698846" name="connsiteX9"/>
              <a:gd fmla="*/ 1188252 h 5389719" name="connsiteY9"/>
              <a:gd fmla="*/ 4737247 w 6698846" name="connsiteX10"/>
              <a:gd fmla="*/ 1806758 h 5389719" name="connsiteY10"/>
              <a:gd fmla="*/ 4486766 w 6698846" name="connsiteX11"/>
              <a:gd fmla="*/ 2450479 h 5389719" name="connsiteY11"/>
              <a:gd fmla="*/ 4303774 w 6698846" name="connsiteX12"/>
              <a:gd fmla="*/ 2925298 h 5389719" name="connsiteY12"/>
              <a:gd fmla="*/ 4443383 w 6698846" name="connsiteX13"/>
              <a:gd fmla="*/ 3567722 h 5389719" name="connsiteY13"/>
              <a:gd fmla="*/ 4314341 w 6698846" name="connsiteX14"/>
              <a:gd fmla="*/ 4110027 h 5389719" name="connsiteY14"/>
              <a:gd fmla="*/ 5043904 w 6698846" name="connsiteX15"/>
              <a:gd fmla="*/ 4127269 h 5389719" name="connsiteY15"/>
              <a:gd fmla="*/ 5134196 w 6698846" name="connsiteX16"/>
              <a:gd fmla="*/ 3950024 h 5389719" name="connsiteY16"/>
              <a:gd fmla="*/ 5334988 w 6698846" name="connsiteX17"/>
              <a:gd fmla="*/ 3935563 h 5389719" name="connsiteY17"/>
              <a:gd fmla="*/ 5785333 w 6698846" name="connsiteX18"/>
              <a:gd fmla="*/ 3759800 h 5389719" name="connsiteY18"/>
              <a:gd fmla="*/ 6433690 w 6698846" name="connsiteX19"/>
              <a:gd fmla="*/ 3940754 h 5389719" name="connsiteY19"/>
              <a:gd fmla="*/ 6594435 w 6698846" name="connsiteX20"/>
              <a:gd fmla="*/ 4137466 h 5389719" name="connsiteY20"/>
              <a:gd fmla="*/ 6698846 w 6698846" name="connsiteX21"/>
              <a:gd fmla="*/ 4139950 h 5389719" name="connsiteY21"/>
              <a:gd fmla="*/ 6698846 w 6698846" name="connsiteX22"/>
              <a:gd fmla="*/ 5389719 h 5389719" name="connsiteY22"/>
              <a:gd fmla="*/ 2225 w 6698846" name="connsiteX23"/>
              <a:gd fmla="*/ 5387458 h 5389719" name="connsiteY23"/>
              <a:gd fmla="*/ 0 w 6698846" name="connsiteX24"/>
              <a:gd fmla="*/ 574010 h 5389719" name="connsiteY24"/>
              <a:gd fmla="*/ 88252 w 6698846" name="connsiteX25"/>
              <a:gd fmla="*/ 456835 h 5389719" name="connsiteY25"/>
              <a:gd fmla="*/ 474447 w 6698846" name="connsiteX26"/>
              <a:gd fmla="*/ 223782 h 5389719" name="connsiteY26"/>
              <a:gd fmla="*/ 871767 w 6698846" name="connsiteX27"/>
              <a:gd fmla="*/ 33373 h 5389719" name="connsiteY27"/>
              <a:gd fmla="*/ 1002558 w 6698846" name="connsiteX28"/>
              <a:gd fmla="*/ 2715 h 5389719" name="connsiteY28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b="b" l="l" r="r" t="t"/>
            <a:pathLst>
              <a:path h="5389719" w="6698846">
                <a:moveTo>
                  <a:pt x="1049004" y="0"/>
                </a:moveTo>
                <a:lnTo>
                  <a:pt x="1247860" y="0"/>
                </a:lnTo>
                <a:lnTo>
                  <a:pt x="1391581" y="5363"/>
                </a:lnTo>
                <a:cubicBezTo>
                  <a:pt x="1463765" y="8722"/>
                  <a:pt x="1537351" y="12144"/>
                  <a:pt x="1608932" y="13535"/>
                </a:cubicBezTo>
                <a:cubicBezTo>
                  <a:pt x="1858485" y="34856"/>
                  <a:pt x="2161126" y="108555"/>
                  <a:pt x="2356480" y="180213"/>
                </a:cubicBezTo>
                <a:cubicBezTo>
                  <a:pt x="2551833" y="251871"/>
                  <a:pt x="2657514" y="368026"/>
                  <a:pt x="2781053" y="443485"/>
                </a:cubicBezTo>
                <a:lnTo>
                  <a:pt x="3148153" y="664487"/>
                </a:lnTo>
                <a:lnTo>
                  <a:pt x="3843045" y="824676"/>
                </a:lnTo>
                <a:lnTo>
                  <a:pt x="4508829" y="953531"/>
                </a:lnTo>
                <a:lnTo>
                  <a:pt x="4730202" y="1188252"/>
                </a:lnTo>
                <a:cubicBezTo>
                  <a:pt x="4732551" y="1394420"/>
                  <a:pt x="4734899" y="1600590"/>
                  <a:pt x="4737247" y="1806758"/>
                </a:cubicBezTo>
                <a:lnTo>
                  <a:pt x="4486766" y="2450479"/>
                </a:lnTo>
                <a:lnTo>
                  <a:pt x="4303774" y="2925298"/>
                </a:lnTo>
                <a:cubicBezTo>
                  <a:pt x="4342770" y="3109404"/>
                  <a:pt x="4441622" y="3370268"/>
                  <a:pt x="4443383" y="3567722"/>
                </a:cubicBezTo>
                <a:cubicBezTo>
                  <a:pt x="4445144" y="3765177"/>
                  <a:pt x="4352936" y="4033054"/>
                  <a:pt x="4314341" y="4110027"/>
                </a:cubicBezTo>
                <a:lnTo>
                  <a:pt x="5043904" y="4127269"/>
                </a:lnTo>
                <a:lnTo>
                  <a:pt x="5134196" y="3950024"/>
                </a:lnTo>
                <a:lnTo>
                  <a:pt x="5334988" y="3935563"/>
                </a:lnTo>
                <a:cubicBezTo>
                  <a:pt x="5446231" y="3864367"/>
                  <a:pt x="5602216" y="3758935"/>
                  <a:pt x="5785333" y="3759800"/>
                </a:cubicBezTo>
                <a:cubicBezTo>
                  <a:pt x="5968450" y="3760666"/>
                  <a:pt x="6320903" y="3843139"/>
                  <a:pt x="6433690" y="3940754"/>
                </a:cubicBezTo>
                <a:cubicBezTo>
                  <a:pt x="6546477" y="4038368"/>
                  <a:pt x="6514248" y="4063151"/>
                  <a:pt x="6594435" y="4137466"/>
                </a:cubicBezTo>
                <a:lnTo>
                  <a:pt x="6698846" y="4139950"/>
                </a:lnTo>
                <a:lnTo>
                  <a:pt x="6698846" y="5389719"/>
                </a:lnTo>
                <a:lnTo>
                  <a:pt x="2225" y="5387458"/>
                </a:lnTo>
                <a:lnTo>
                  <a:pt x="0" y="574010"/>
                </a:lnTo>
                <a:lnTo>
                  <a:pt x="88252" y="456835"/>
                </a:lnTo>
                <a:lnTo>
                  <a:pt x="474447" y="223782"/>
                </a:lnTo>
                <a:lnTo>
                  <a:pt x="871767" y="33373"/>
                </a:lnTo>
                <a:cubicBezTo>
                  <a:pt x="904877" y="17506"/>
                  <a:pt x="949610" y="7984"/>
                  <a:pt x="1002558" y="2715"/>
                </a:cubicBezTo>
                <a:close/>
              </a:path>
            </a:pathLst>
          </a:custGeom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spPr>
      </p:pic>
      <p:grpSp>
        <p:nvGrpSpPr>
          <p:cNvPr id="10" name="组合 9"/>
          <p:cNvGrpSpPr/>
          <p:nvPr/>
        </p:nvGrpSpPr>
        <p:grpSpPr>
          <a:xfrm>
            <a:off x="8512764" y="1349354"/>
            <a:ext cx="2296089" cy="1680852"/>
            <a:chOff x="8531816" y="1354117"/>
            <a:chExt cx="2296089" cy="1680852"/>
          </a:xfrm>
          <a:effectLst>
            <a:outerShdw algn="tr" blurRad="50800" dir="8100000" dist="38100" rotWithShape="0">
              <a:prstClr val="black">
                <a:alpha val="40000"/>
              </a:prstClr>
            </a:outerShdw>
          </a:effectLst>
        </p:grpSpPr>
        <p:sp>
          <p:nvSpPr>
            <p:cNvPr id="15" name="椭圆形标注 14"/>
            <p:cNvSpPr/>
            <p:nvPr/>
          </p:nvSpPr>
          <p:spPr>
            <a:xfrm>
              <a:off x="8531816" y="1354117"/>
              <a:ext cx="2296089" cy="1680852"/>
            </a:xfrm>
            <a:prstGeom prst="wedgeEllipseCallout">
              <a:avLst>
                <a:gd fmla="val -45308" name="adj1"/>
                <a:gd fmla="val 36948" name="adj2"/>
              </a:avLst>
            </a:prstGeom>
            <a:solidFill>
              <a:srgbClr val="179ACD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7" name="椭圆形标注 16"/>
            <p:cNvSpPr/>
            <p:nvPr/>
          </p:nvSpPr>
          <p:spPr>
            <a:xfrm>
              <a:off x="8625925" y="1465900"/>
              <a:ext cx="2107872" cy="1457287"/>
            </a:xfrm>
            <a:prstGeom prst="wedgeEllipseCallout">
              <a:avLst>
                <a:gd fmla="val -44557" name="adj1"/>
                <a:gd fmla="val 37743" name="adj2"/>
              </a:avLst>
            </a:prstGeom>
            <a:noFill/>
            <a:ln w="38100">
              <a:solidFill>
                <a:schemeClr val="bg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6000">
                <a:latin charset="-122" panose="02010600010101010101" pitchFamily="2" typeface="方正喵呜体"/>
                <a:ea charset="-122" panose="02010600010101010101" pitchFamily="2" typeface="方正喵呜体"/>
              </a:endParaRPr>
            </a:p>
          </p:txBody>
        </p:sp>
        <p:sp>
          <p:nvSpPr>
            <p:cNvPr id="14" name="文本框 13"/>
            <p:cNvSpPr txBox="1"/>
            <p:nvPr/>
          </p:nvSpPr>
          <p:spPr>
            <a:xfrm>
              <a:off x="8895030" y="1702523"/>
              <a:ext cx="1554480" cy="9144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>
              <a:defPPr>
                <a:defRPr lang="zh-CN"/>
              </a:defPPr>
              <a:lvl1pPr>
                <a:tabLst>
                  <a:tab pos="4037013"/>
                </a:tabLst>
                <a:defRPr sz="5400">
                  <a:solidFill>
                    <a:srgbClr val="179ACD"/>
                  </a:solidFill>
                  <a:effectLst>
                    <a:outerShdw algn="tl" blurRad="50800" dir="2700000" dist="38100" rotWithShape="0">
                      <a:prstClr val="black">
                        <a:alpha val="40000"/>
                      </a:prstClr>
                    </a:outerShdw>
                  </a:effectLst>
                  <a:latin charset="-122" panose="020b0809000000000000" pitchFamily="49" typeface="华康俪金黑W8"/>
                  <a:ea charset="-122" panose="020b0809000000000000" pitchFamily="49" typeface="华康俪金黑W8"/>
                </a:defRPr>
              </a:lvl1pPr>
            </a:lstStyle>
            <a:p>
              <a:r>
                <a:rPr altLang="en-US" lang="zh-CN">
                  <a:solidFill>
                    <a:schemeClr val="bg1"/>
                  </a:solidFill>
                </a:rPr>
                <a:t>兴趣</a:t>
              </a:r>
            </a:p>
          </p:txBody>
        </p:sp>
      </p:grpSp>
      <p:grpSp>
        <p:nvGrpSpPr>
          <p:cNvPr id="11" name="组合 10"/>
          <p:cNvGrpSpPr/>
          <p:nvPr/>
        </p:nvGrpSpPr>
        <p:grpSpPr>
          <a:xfrm>
            <a:off x="-148336" y="6094087"/>
            <a:ext cx="12504302" cy="657252"/>
            <a:chOff x="-282806" y="6094087"/>
            <a:chExt cx="12504302" cy="657252"/>
          </a:xfrm>
        </p:grpSpPr>
        <p:sp>
          <p:nvSpPr>
            <p:cNvPr id="18" name="矩形 17"/>
            <p:cNvSpPr/>
            <p:nvPr/>
          </p:nvSpPr>
          <p:spPr>
            <a:xfrm>
              <a:off x="-282806" y="6094087"/>
              <a:ext cx="12504302" cy="609398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9" name="文本框 18"/>
            <p:cNvSpPr txBox="1"/>
            <p:nvPr/>
          </p:nvSpPr>
          <p:spPr>
            <a:xfrm>
              <a:off x="816847" y="6141941"/>
              <a:ext cx="10278003" cy="1115568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>
                <a:lnSpc>
                  <a:spcPct val="140000"/>
                </a:lnSpc>
                <a:defRPr spc="0" sz="2400">
                  <a:solidFill>
                    <a:srgbClr val="232323"/>
                  </a:solidFill>
                  <a:latin charset="-122" panose="02010600010101010101" pitchFamily="2" typeface="方正喵呜体"/>
                  <a:ea charset="-122" panose="02010600010101010101" pitchFamily="2" typeface="方正喵呜体"/>
                </a:defRPr>
              </a:lvl1pPr>
            </a:lstStyle>
            <a:p>
              <a:r>
                <a:rPr altLang="en-US" lang="zh-CN"/>
                <a:t>书摘：“……我努力获得各种各样的、越来越广泛的知识、始终乐而不倦。”</a:t>
              </a:r>
            </a:p>
          </p:txBody>
        </p:sp>
      </p:grpSp>
      <p:sp>
        <p:nvSpPr>
          <p:cNvPr id="21" name="文本框 20"/>
          <p:cNvSpPr txBox="1"/>
          <p:nvPr/>
        </p:nvSpPr>
        <p:spPr>
          <a:xfrm>
            <a:off x="6046951" y="3442317"/>
            <a:ext cx="4761923" cy="2066544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indent="457200">
              <a:lnSpc>
                <a:spcPct val="120000"/>
              </a:lnSpc>
              <a:defRPr>
                <a:latin charset="-122" panose="02000000000000000000" pitchFamily="2" typeface="方正正黑简体"/>
                <a:ea charset="-122" panose="02000000000000000000" pitchFamily="2" typeface="方正正黑简体"/>
              </a:defRPr>
            </a:lvl1pPr>
          </a:lstStyle>
          <a:p>
            <a:r>
              <a:rPr altLang="en-US" lang="zh-CN"/>
              <a:t>柳比歇夫一生在众多领域都有建树，生物、数学、哲学、历史、文学、语言、音乐等等。</a:t>
            </a:r>
          </a:p>
          <a:p>
            <a:r>
              <a:rPr altLang="en-US" lang="zh-CN"/>
              <a:t>虽然兴趣广泛，但在每一个领域里柳比歇夫都算得上是专家。他渴望求知的天性必定要这样那样的去消化品味，按照自己的需要去吸收。</a:t>
            </a:r>
          </a:p>
        </p:txBody>
      </p:sp>
    </p:spTree>
    <p:extLst>
      <p:ext uri="{BB962C8B-B14F-4D97-AF65-F5344CB8AC3E}">
        <p14:creationId val="929525913"/>
      </p:ext>
    </p:extLst>
  </p:cSld>
  <p:clrMapOvr>
    <a:masterClrMapping/>
  </p:clrMapOvr>
  <p:transition/>
  <p:timing/>
</p:sld>
</file>

<file path=ppt/slides/slide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>
                  <a14:imgLayer xmlns:d3p1="http://schemas.openxmlformats.org/officeDocument/2006/relationships" d3p1:embed="">
                    <a14:imgEffect>
                      <a14:backgroundRemoval b="85875" l="10000" r="90000" t="10000"/>
                    </a14:imgEffect>
                  </a14:imgLayer>
                </a14:imgProps>
              </a:ex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4916771" y="583057"/>
            <a:ext cx="8574965" cy="8574965"/>
          </a:xfrm>
          <a:prstGeom prst="rect">
            <a:avLst/>
          </a:prstGeom>
          <a:noFill/>
        </p:spPr>
      </p:pic>
      <p:grpSp>
        <p:nvGrpSpPr>
          <p:cNvPr id="3" name="组合 2"/>
          <p:cNvGrpSpPr/>
          <p:nvPr/>
        </p:nvGrpSpPr>
        <p:grpSpPr>
          <a:xfrm>
            <a:off x="-253289" y="-390192"/>
            <a:ext cx="12682519" cy="1724883"/>
            <a:chOff x="-253289" y="-390192"/>
            <a:chExt cx="12682519" cy="1724883"/>
          </a:xfrm>
        </p:grpSpPr>
        <p:sp>
          <p:nvSpPr>
            <p:cNvPr id="4" name="任意多边形 3"/>
            <p:cNvSpPr/>
            <p:nvPr/>
          </p:nvSpPr>
          <p:spPr>
            <a:xfrm rot="21395224">
              <a:off x="-253289" y="-390192"/>
              <a:ext cx="12682519" cy="1369454"/>
            </a:xfrm>
            <a:custGeom>
              <a:gdLst>
                <a:gd fmla="*/ 1644665 w 12682519" name="connsiteX0"/>
                <a:gd fmla="*/ 1359223 h 1369454" name="connsiteY0"/>
                <a:gd fmla="*/ 1644690 w 12682519" name="connsiteX1"/>
                <a:gd fmla="*/ 1367663 h 1369454" name="connsiteY1"/>
                <a:gd fmla="*/ 1028960 w 12682519" name="connsiteX2"/>
                <a:gd fmla="*/ 1369454 h 1369454" name="connsiteY2"/>
                <a:gd fmla="*/ 1028930 w 12682519" name="connsiteX3"/>
                <a:gd fmla="*/ 1359223 h 1369454" name="connsiteY3"/>
                <a:gd fmla="*/ 12682519 w 12682519" name="connsiteX4"/>
                <a:gd fmla="*/ 0 h 1369454" name="connsiteY4"/>
                <a:gd fmla="*/ 12682519 w 12682519" name="connsiteX5"/>
                <a:gd fmla="*/ 1359223 h 1369454" name="connsiteY5"/>
                <a:gd fmla="*/ 1644665 w 12682519" name="connsiteX6"/>
                <a:gd fmla="*/ 1359223 h 1369454" name="connsiteY6"/>
                <a:gd fmla="*/ 1643043 w 12682519" name="connsiteX7"/>
                <a:gd fmla="*/ 801553 h 1369454" name="connsiteY7"/>
                <a:gd fmla="*/ 1334698 w 12682519" name="connsiteX8"/>
                <a:gd fmla="*/ 637353 h 1369454" name="connsiteY8"/>
                <a:gd fmla="*/ 1027313 w 12682519" name="connsiteX9"/>
                <a:gd fmla="*/ 803344 h 1369454" name="connsiteY9"/>
                <a:gd fmla="*/ 1028930 w 12682519" name="connsiteX10"/>
                <a:gd fmla="*/ 1359223 h 1369454" name="connsiteY10"/>
                <a:gd fmla="*/ 0 w 12682519" name="connsiteX11"/>
                <a:gd fmla="*/ 1359223 h 1369454" name="connsiteY11"/>
                <a:gd fmla="*/ 0 w 12682519" name="connsiteX12"/>
                <a:gd fmla="*/ 0 h 1369454" name="connsiteY12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b="b" l="l" r="r" t="t"/>
              <a:pathLst>
                <a:path h="1369454" w="12682519">
                  <a:moveTo>
                    <a:pt x="1644665" y="1359223"/>
                  </a:moveTo>
                  <a:lnTo>
                    <a:pt x="1644690" y="1367663"/>
                  </a:lnTo>
                  <a:lnTo>
                    <a:pt x="1028960" y="1369454"/>
                  </a:lnTo>
                  <a:lnTo>
                    <a:pt x="1028930" y="1359223"/>
                  </a:lnTo>
                  <a:close/>
                  <a:moveTo>
                    <a:pt x="12682519" y="0"/>
                  </a:moveTo>
                  <a:lnTo>
                    <a:pt x="12682519" y="1359223"/>
                  </a:lnTo>
                  <a:lnTo>
                    <a:pt x="1644665" y="1359223"/>
                  </a:lnTo>
                  <a:lnTo>
                    <a:pt x="1643043" y="801553"/>
                  </a:lnTo>
                  <a:lnTo>
                    <a:pt x="1334698" y="637353"/>
                  </a:lnTo>
                  <a:lnTo>
                    <a:pt x="1027313" y="803344"/>
                  </a:lnTo>
                  <a:lnTo>
                    <a:pt x="1028930" y="1359223"/>
                  </a:lnTo>
                  <a:lnTo>
                    <a:pt x="0" y="13592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6C100"/>
            </a:solidFill>
            <a:ln>
              <a:noFill/>
            </a:ln>
            <a:effectLst>
              <a:outerShdw algn="tl" blurRad="50800" dir="2700000" dist="381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5" name="文本框 4"/>
            <p:cNvSpPr txBox="1"/>
            <p:nvPr/>
          </p:nvSpPr>
          <p:spPr>
            <a:xfrm rot="21416592">
              <a:off x="851985" y="631176"/>
              <a:ext cx="352743" cy="70104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z="4000">
                  <a:solidFill>
                    <a:srgbClr val="F6C100"/>
                  </a:solidFill>
                  <a:effectLst>
                    <a:outerShdw algn="tl" blurRad="38100" dir="2700000" dist="38100">
                      <a:srgbClr val="000000">
                        <a:alpha val="43137"/>
                      </a:srgbClr>
                    </a:outerShdw>
                  </a:effectLst>
                  <a:latin charset="0" panose="04040905080b02020502" pitchFamily="82" typeface="Broadway"/>
                  <a:ea charset="-122" panose="02010600010101010101" pitchFamily="2" typeface="方正喵呜体"/>
                </a:rPr>
                <a:t>3</a:t>
              </a:r>
            </a:p>
          </p:txBody>
        </p:sp>
      </p:grpSp>
      <p:grpSp>
        <p:nvGrpSpPr>
          <p:cNvPr id="18" name="组合 17"/>
          <p:cNvGrpSpPr/>
          <p:nvPr/>
        </p:nvGrpSpPr>
        <p:grpSpPr>
          <a:xfrm>
            <a:off x="-147917" y="6089966"/>
            <a:ext cx="12504302" cy="609398"/>
            <a:chOff x="0" y="6089966"/>
            <a:chExt cx="12504302" cy="609398"/>
          </a:xfrm>
        </p:grpSpPr>
        <p:sp>
          <p:nvSpPr>
            <p:cNvPr id="17" name="矩形 16"/>
            <p:cNvSpPr/>
            <p:nvPr/>
          </p:nvSpPr>
          <p:spPr>
            <a:xfrm>
              <a:off x="0" y="6089966"/>
              <a:ext cx="12504302" cy="609398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1" name="文本框 10"/>
            <p:cNvSpPr txBox="1"/>
            <p:nvPr/>
          </p:nvSpPr>
          <p:spPr>
            <a:xfrm>
              <a:off x="161236" y="6089966"/>
              <a:ext cx="12165233" cy="603504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>
                <a:lnSpc>
                  <a:spcPct val="140000"/>
                </a:lnSpc>
                <a:defRPr spc="200" sz="2400">
                  <a:solidFill>
                    <a:srgbClr val="232323"/>
                  </a:solidFill>
                  <a:latin charset="-122" panose="02010600010101010101" pitchFamily="2" typeface="方正喵呜体"/>
                  <a:ea charset="-122" panose="02010600010101010101" pitchFamily="2" typeface="方正喵呜体"/>
                </a:defRPr>
              </a:lvl1pPr>
            </a:lstStyle>
            <a:p>
              <a:r>
                <a:rPr altLang="en-US" lang="zh-CN" spc="0"/>
                <a:t>书摘：柳比歇夫对昆虫学的偏爱竟使他丧失了他固有的宽容大度、公正不阿，甚至幽默感。</a:t>
              </a:r>
            </a:p>
          </p:txBody>
        </p:sp>
      </p:grpSp>
      <p:grpSp>
        <p:nvGrpSpPr>
          <p:cNvPr id="12" name="组合 11"/>
          <p:cNvGrpSpPr/>
          <p:nvPr/>
        </p:nvGrpSpPr>
        <p:grpSpPr>
          <a:xfrm>
            <a:off x="1369956" y="1342568"/>
            <a:ext cx="2296089" cy="1680852"/>
            <a:chOff x="2956706" y="1396355"/>
            <a:chExt cx="2296089" cy="1863811"/>
          </a:xfrm>
        </p:grpSpPr>
        <p:grpSp>
          <p:nvGrpSpPr>
            <p:cNvPr id="13" name="组合 12"/>
            <p:cNvGrpSpPr/>
            <p:nvPr/>
          </p:nvGrpSpPr>
          <p:grpSpPr>
            <a:xfrm>
              <a:off x="2956706" y="1396355"/>
              <a:ext cx="2296089" cy="1863811"/>
              <a:chOff x="6573777" y="2685143"/>
              <a:chExt cx="3629766" cy="2946401"/>
            </a:xfrm>
            <a:effectLst>
              <a:outerShdw algn="tl" blurRad="50800" dir="2700000" dist="38100" rotWithShape="0">
                <a:prstClr val="black">
                  <a:alpha val="40000"/>
                </a:prstClr>
              </a:outerShdw>
            </a:effectLst>
          </p:grpSpPr>
          <p:sp>
            <p:nvSpPr>
              <p:cNvPr id="15" name="椭圆形标注 14"/>
              <p:cNvSpPr/>
              <p:nvPr/>
            </p:nvSpPr>
            <p:spPr>
              <a:xfrm flipH="1">
                <a:off x="6573777" y="2685143"/>
                <a:ext cx="3629766" cy="2946401"/>
              </a:xfrm>
              <a:prstGeom prst="wedgeEllipseCallout">
                <a:avLst>
                  <a:gd fmla="val -45308" name="adj1"/>
                  <a:gd fmla="val 36948" name="adj2"/>
                </a:avLst>
              </a:prstGeom>
              <a:solidFill>
                <a:srgbClr val="179AC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6" name="椭圆形标注 15"/>
              <p:cNvSpPr/>
              <p:nvPr/>
            </p:nvSpPr>
            <p:spPr>
              <a:xfrm flipH="1">
                <a:off x="6722549" y="2881090"/>
                <a:ext cx="3332224" cy="2554509"/>
              </a:xfrm>
              <a:prstGeom prst="wedgeEllipseCallout">
                <a:avLst>
                  <a:gd fmla="val -44557" name="adj1"/>
                  <a:gd fmla="val 37743" name="adj2"/>
                </a:avLst>
              </a:prstGeom>
              <a:noFill/>
              <a:ln w="38100">
                <a:solidFill>
                  <a:schemeClr val="bg1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6000">
                  <a:latin charset="-122" panose="02010600010101010101" pitchFamily="2" typeface="方正喵呜体"/>
                  <a:ea charset="-122" panose="02010600010101010101" pitchFamily="2" typeface="方正喵呜体"/>
                </a:endParaRPr>
              </a:p>
            </p:txBody>
          </p:sp>
        </p:grpSp>
        <p:sp>
          <p:nvSpPr>
            <p:cNvPr id="14" name="文本框 13"/>
            <p:cNvSpPr txBox="1"/>
            <p:nvPr/>
          </p:nvSpPr>
          <p:spPr>
            <a:xfrm>
              <a:off x="3319920" y="1782685"/>
              <a:ext cx="1554480" cy="1013932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>
              <a:defPPr>
                <a:defRPr lang="zh-CN"/>
              </a:defPPr>
              <a:lvl1pPr>
                <a:tabLst>
                  <a:tab pos="4037013"/>
                </a:tabLst>
                <a:defRPr sz="5400">
                  <a:solidFill>
                    <a:srgbClr val="179ACD"/>
                  </a:solidFill>
                  <a:effectLst>
                    <a:outerShdw algn="tl" blurRad="50800" dir="2700000" dist="38100" rotWithShape="0">
                      <a:prstClr val="black">
                        <a:alpha val="40000"/>
                      </a:prstClr>
                    </a:outerShdw>
                  </a:effectLst>
                  <a:latin charset="-122" panose="020b0809000000000000" pitchFamily="49" typeface="华康俪金黑W8"/>
                  <a:ea charset="-122" panose="020b0809000000000000" pitchFamily="49" typeface="华康俪金黑W8"/>
                </a:defRPr>
              </a:lvl1pPr>
            </a:lstStyle>
            <a:p>
              <a:r>
                <a:rPr altLang="en-US" lang="zh-CN">
                  <a:solidFill>
                    <a:schemeClr val="bg1"/>
                  </a:solidFill>
                </a:rPr>
                <a:t>热情</a:t>
              </a:r>
            </a:p>
          </p:txBody>
        </p:sp>
      </p:grpSp>
      <p:sp>
        <p:nvSpPr>
          <p:cNvPr id="19" name="文本框 18"/>
          <p:cNvSpPr txBox="1"/>
          <p:nvPr/>
        </p:nvSpPr>
        <p:spPr>
          <a:xfrm>
            <a:off x="1299858" y="3321424"/>
            <a:ext cx="4761923" cy="2395728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indent="457200">
              <a:lnSpc>
                <a:spcPct val="120000"/>
              </a:lnSpc>
              <a:defRPr>
                <a:latin charset="-122" panose="02000000000000000000" pitchFamily="2" typeface="方正正黑简体"/>
                <a:ea charset="-122" panose="02000000000000000000" pitchFamily="2" typeface="方正正黑简体"/>
              </a:defRPr>
            </a:lvl1pPr>
          </a:lstStyle>
          <a:p>
            <a:r>
              <a:rPr altLang="en-US" lang="zh-CN"/>
              <a:t>从始至终，柳比歇夫都对自己所从事的工作保持高度的热情和精力。他在青年的时候决定了自己的目标以后，一生都忠于此。</a:t>
            </a:r>
          </a:p>
          <a:p>
            <a:r>
              <a:rPr altLang="en-US" lang="zh-CN"/>
              <a:t>我无法想象他的热情都来源于哪里？是他在工作时获得的乐趣、平静、知识还是他所一直保存保留童年时代的优秀品质：天真、纯朴和容易对事物表现出诧异？</a:t>
            </a:r>
          </a:p>
        </p:txBody>
      </p:sp>
    </p:spTree>
    <p:extLst>
      <p:ext uri="{BB962C8B-B14F-4D97-AF65-F5344CB8AC3E}">
        <p14:creationId val="1168205839"/>
      </p:ext>
    </p:extLst>
  </p:cSld>
  <p:clrMapOvr>
    <a:masterClrMapping/>
  </p:clrMapOvr>
  <p:transition/>
  <p:timing/>
</p:sld>
</file>

<file path=ppt/slides/slide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12" name="图片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b="2194" l="477" r="778" t="29769"/>
          <a:stretch>
            <a:fillRect/>
          </a:stretch>
        </p:blipFill>
        <p:spPr>
          <a:xfrm>
            <a:off x="4711" y="4118001"/>
            <a:ext cx="5638574" cy="2227943"/>
          </a:xfrm>
          <a:custGeom>
            <a:gdLst>
              <a:gd fmla="*/ 3334069 w 4630955" name="connsiteX0"/>
              <a:gd fmla="*/ 2499 h 1821012" name="connsiteY0"/>
              <a:gd fmla="*/ 4046538 w 4630955" name="connsiteX1"/>
              <a:gd fmla="*/ 500659 h 1821012" name="connsiteY1"/>
              <a:gd fmla="*/ 4002723 w 4630955" name="connsiteX2"/>
              <a:gd fmla="*/ 706399 h 1821012" name="connsiteY2"/>
              <a:gd fmla="*/ 4577080 w 4630955" name="connsiteX3"/>
              <a:gd fmla="*/ 783551 h 1821012" name="connsiteY3"/>
              <a:gd fmla="*/ 4550409 w 4630955" name="connsiteX4"/>
              <a:gd fmla="*/ 1192174 h 1821012" name="connsiteY4"/>
              <a:gd fmla="*/ 4253231 w 4630955" name="connsiteX5"/>
              <a:gd fmla="*/ 1218843 h 1821012" name="connsiteY5"/>
              <a:gd fmla="*/ 3986530 w 4630955" name="connsiteX6"/>
              <a:gd fmla="*/ 1187411 h 1821012" name="connsiteY6"/>
              <a:gd fmla="*/ 3330258 w 4630955" name="connsiteX7"/>
              <a:gd fmla="*/ 1819871 h 1821012" name="connsiteY7"/>
              <a:gd fmla="*/ 2700656 w 4630955" name="connsiteX8"/>
              <a:gd fmla="*/ 1236940 h 1821012" name="connsiteY8"/>
              <a:gd fmla="*/ 2633027 w 4630955" name="connsiteX9"/>
              <a:gd fmla="*/ 1230273 h 1821012" name="connsiteY9"/>
              <a:gd fmla="*/ 2095819 w 4630955" name="connsiteX10"/>
              <a:gd fmla="*/ 1614131 h 1821012" name="connsiteY10"/>
              <a:gd fmla="*/ 1587184 w 4630955" name="connsiteX11"/>
              <a:gd fmla="*/ 1051204 h 1821012" name="connsiteY11"/>
              <a:gd fmla="*/ 1321436 w 4630955" name="connsiteX12"/>
              <a:gd fmla="*/ 1047393 h 1821012" name="connsiteY12"/>
              <a:gd fmla="*/ 1089978 w 4630955" name="connsiteX13"/>
              <a:gd fmla="*/ 1356956 h 1821012" name="connsiteY13"/>
              <a:gd fmla="*/ 517525 w 4630955" name="connsiteX14"/>
              <a:gd fmla="*/ 1278852 h 1821012" name="connsiteY14"/>
              <a:gd fmla="*/ 264161 w 4630955" name="connsiteX15"/>
              <a:gd fmla="*/ 744499 h 1821012" name="connsiteY15"/>
              <a:gd fmla="*/ 0 w 4630955" name="connsiteX16"/>
              <a:gd fmla="*/ 630091 h 1821012" name="connsiteY16"/>
              <a:gd fmla="*/ 0 w 4630955" name="connsiteX17"/>
              <a:gd fmla="*/ 420686 h 1821012" name="connsiteY17"/>
              <a:gd fmla="*/ 34176 w 4630955" name="connsiteX18"/>
              <a:gd fmla="*/ 427899 h 1821012" name="connsiteY18"/>
              <a:gd fmla="*/ 527050 w 4630955" name="connsiteX19"/>
              <a:gd fmla="*/ 562571 h 1821012" name="connsiteY19"/>
              <a:gd fmla="*/ 582295 w 4630955" name="connsiteX20"/>
              <a:gd fmla="*/ 358736 h 1821012" name="connsiteY20"/>
              <a:gd fmla="*/ 1146176 w 4630955" name="connsiteX21"/>
              <a:gd fmla="*/ 274916 h 1821012" name="connsiteY21"/>
              <a:gd fmla="*/ 1558608 w 4630955" name="connsiteX22"/>
              <a:gd fmla="*/ 722592 h 1821012" name="connsiteY22"/>
              <a:gd fmla="*/ 1590041 w 4630955" name="connsiteX23"/>
              <a:gd fmla="*/ 485419 h 1821012" name="connsiteY23"/>
              <a:gd fmla="*/ 2167256 w 4630955" name="connsiteX24"/>
              <a:gd fmla="*/ 197764 h 1821012" name="connsiteY24"/>
              <a:gd fmla="*/ 2613978 w 4630955" name="connsiteX25"/>
              <a:gd fmla="*/ 568286 h 1821012" name="connsiteY25"/>
              <a:gd fmla="*/ 2672080 w 4630955" name="connsiteX26"/>
              <a:gd fmla="*/ 409219 h 1821012" name="connsiteY26"/>
              <a:gd fmla="*/ 3334069 w 4630955" name="connsiteX27"/>
              <a:gd fmla="*/ 2499 h 1821012" name="connsiteY27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b="b" l="l" r="r" t="t"/>
            <a:pathLst>
              <a:path h="1821012" w="4630955">
                <a:moveTo>
                  <a:pt x="3334069" y="2499"/>
                </a:moveTo>
                <a:cubicBezTo>
                  <a:pt x="3791745" y="32026"/>
                  <a:pt x="3985896" y="390486"/>
                  <a:pt x="4046538" y="500659"/>
                </a:cubicBezTo>
                <a:lnTo>
                  <a:pt x="4002723" y="706399"/>
                </a:lnTo>
                <a:cubicBezTo>
                  <a:pt x="4157663" y="706717"/>
                  <a:pt x="4485799" y="702589"/>
                  <a:pt x="4577080" y="783551"/>
                </a:cubicBezTo>
                <a:cubicBezTo>
                  <a:pt x="4668361" y="864513"/>
                  <a:pt x="4632959" y="1172013"/>
                  <a:pt x="4550409" y="1192174"/>
                </a:cubicBezTo>
                <a:cubicBezTo>
                  <a:pt x="4467859" y="1212335"/>
                  <a:pt x="4355148" y="1222018"/>
                  <a:pt x="4253231" y="1218843"/>
                </a:cubicBezTo>
                <a:lnTo>
                  <a:pt x="3986530" y="1187411"/>
                </a:lnTo>
                <a:cubicBezTo>
                  <a:pt x="3871595" y="1285201"/>
                  <a:pt x="4030345" y="1849716"/>
                  <a:pt x="3330258" y="1819871"/>
                </a:cubicBezTo>
                <a:cubicBezTo>
                  <a:pt x="2630171" y="1790026"/>
                  <a:pt x="2773999" y="1363781"/>
                  <a:pt x="2700656" y="1236940"/>
                </a:cubicBezTo>
                <a:lnTo>
                  <a:pt x="2633027" y="1230273"/>
                </a:lnTo>
                <a:cubicBezTo>
                  <a:pt x="2577147" y="1372513"/>
                  <a:pt x="2474914" y="1639213"/>
                  <a:pt x="2095819" y="1614131"/>
                </a:cubicBezTo>
                <a:cubicBezTo>
                  <a:pt x="1716724" y="1589049"/>
                  <a:pt x="1636079" y="1222971"/>
                  <a:pt x="1587184" y="1051204"/>
                </a:cubicBezTo>
                <a:cubicBezTo>
                  <a:pt x="1493839" y="1062634"/>
                  <a:pt x="1429069" y="1035963"/>
                  <a:pt x="1321436" y="1047393"/>
                </a:cubicBezTo>
                <a:cubicBezTo>
                  <a:pt x="1272858" y="1153756"/>
                  <a:pt x="1223963" y="1285042"/>
                  <a:pt x="1089978" y="1356956"/>
                </a:cubicBezTo>
                <a:cubicBezTo>
                  <a:pt x="955993" y="1428870"/>
                  <a:pt x="640873" y="1395215"/>
                  <a:pt x="517525" y="1278852"/>
                </a:cubicBezTo>
                <a:cubicBezTo>
                  <a:pt x="394177" y="1162489"/>
                  <a:pt x="336392" y="845146"/>
                  <a:pt x="264161" y="744499"/>
                </a:cubicBezTo>
                <a:lnTo>
                  <a:pt x="0" y="630091"/>
                </a:lnTo>
                <a:lnTo>
                  <a:pt x="0" y="420686"/>
                </a:lnTo>
                <a:lnTo>
                  <a:pt x="34176" y="427899"/>
                </a:lnTo>
                <a:cubicBezTo>
                  <a:pt x="157507" y="458357"/>
                  <a:pt x="421342" y="546319"/>
                  <a:pt x="527050" y="562571"/>
                </a:cubicBezTo>
                <a:lnTo>
                  <a:pt x="582295" y="358736"/>
                </a:lnTo>
                <a:cubicBezTo>
                  <a:pt x="668020" y="300475"/>
                  <a:pt x="892969" y="209510"/>
                  <a:pt x="1146176" y="274916"/>
                </a:cubicBezTo>
                <a:cubicBezTo>
                  <a:pt x="1399383" y="340322"/>
                  <a:pt x="1445737" y="725608"/>
                  <a:pt x="1558608" y="722592"/>
                </a:cubicBezTo>
                <a:lnTo>
                  <a:pt x="1590041" y="485419"/>
                </a:lnTo>
                <a:cubicBezTo>
                  <a:pt x="1682751" y="363816"/>
                  <a:pt x="1758475" y="188716"/>
                  <a:pt x="2167256" y="197764"/>
                </a:cubicBezTo>
                <a:cubicBezTo>
                  <a:pt x="2576037" y="206812"/>
                  <a:pt x="2564766" y="513994"/>
                  <a:pt x="2613978" y="568286"/>
                </a:cubicBezTo>
                <a:lnTo>
                  <a:pt x="2672080" y="409219"/>
                </a:lnTo>
                <a:cubicBezTo>
                  <a:pt x="2800032" y="210940"/>
                  <a:pt x="2876393" y="-27028"/>
                  <a:pt x="3334069" y="2499"/>
                </a:cubicBezTo>
                <a:close/>
              </a:path>
            </a:pathLst>
          </a:custGeom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spPr>
      </p:pic>
      <p:grpSp>
        <p:nvGrpSpPr>
          <p:cNvPr id="2" name="组合 1"/>
          <p:cNvGrpSpPr/>
          <p:nvPr/>
        </p:nvGrpSpPr>
        <p:grpSpPr>
          <a:xfrm>
            <a:off x="-253289" y="-390192"/>
            <a:ext cx="12682519" cy="1724883"/>
            <a:chOff x="-253289" y="-390192"/>
            <a:chExt cx="12682519" cy="1724883"/>
          </a:xfrm>
        </p:grpSpPr>
        <p:sp>
          <p:nvSpPr>
            <p:cNvPr id="3" name="任意多边形 2"/>
            <p:cNvSpPr/>
            <p:nvPr/>
          </p:nvSpPr>
          <p:spPr>
            <a:xfrm rot="21395224">
              <a:off x="-253289" y="-390192"/>
              <a:ext cx="12682519" cy="1369454"/>
            </a:xfrm>
            <a:custGeom>
              <a:gdLst>
                <a:gd fmla="*/ 1644665 w 12682519" name="connsiteX0"/>
                <a:gd fmla="*/ 1359223 h 1369454" name="connsiteY0"/>
                <a:gd fmla="*/ 1644690 w 12682519" name="connsiteX1"/>
                <a:gd fmla="*/ 1367663 h 1369454" name="connsiteY1"/>
                <a:gd fmla="*/ 1028960 w 12682519" name="connsiteX2"/>
                <a:gd fmla="*/ 1369454 h 1369454" name="connsiteY2"/>
                <a:gd fmla="*/ 1028930 w 12682519" name="connsiteX3"/>
                <a:gd fmla="*/ 1359223 h 1369454" name="connsiteY3"/>
                <a:gd fmla="*/ 12682519 w 12682519" name="connsiteX4"/>
                <a:gd fmla="*/ 0 h 1369454" name="connsiteY4"/>
                <a:gd fmla="*/ 12682519 w 12682519" name="connsiteX5"/>
                <a:gd fmla="*/ 1359223 h 1369454" name="connsiteY5"/>
                <a:gd fmla="*/ 1644665 w 12682519" name="connsiteX6"/>
                <a:gd fmla="*/ 1359223 h 1369454" name="connsiteY6"/>
                <a:gd fmla="*/ 1643043 w 12682519" name="connsiteX7"/>
                <a:gd fmla="*/ 801553 h 1369454" name="connsiteY7"/>
                <a:gd fmla="*/ 1334698 w 12682519" name="connsiteX8"/>
                <a:gd fmla="*/ 637353 h 1369454" name="connsiteY8"/>
                <a:gd fmla="*/ 1027313 w 12682519" name="connsiteX9"/>
                <a:gd fmla="*/ 803344 h 1369454" name="connsiteY9"/>
                <a:gd fmla="*/ 1028930 w 12682519" name="connsiteX10"/>
                <a:gd fmla="*/ 1359223 h 1369454" name="connsiteY10"/>
                <a:gd fmla="*/ 0 w 12682519" name="connsiteX11"/>
                <a:gd fmla="*/ 1359223 h 1369454" name="connsiteY11"/>
                <a:gd fmla="*/ 0 w 12682519" name="connsiteX12"/>
                <a:gd fmla="*/ 0 h 1369454" name="connsiteY12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b="b" l="l" r="r" t="t"/>
              <a:pathLst>
                <a:path h="1369454" w="12682519">
                  <a:moveTo>
                    <a:pt x="1644665" y="1359223"/>
                  </a:moveTo>
                  <a:lnTo>
                    <a:pt x="1644690" y="1367663"/>
                  </a:lnTo>
                  <a:lnTo>
                    <a:pt x="1028960" y="1369454"/>
                  </a:lnTo>
                  <a:lnTo>
                    <a:pt x="1028930" y="1359223"/>
                  </a:lnTo>
                  <a:close/>
                  <a:moveTo>
                    <a:pt x="12682519" y="0"/>
                  </a:moveTo>
                  <a:lnTo>
                    <a:pt x="12682519" y="1359223"/>
                  </a:lnTo>
                  <a:lnTo>
                    <a:pt x="1644665" y="1359223"/>
                  </a:lnTo>
                  <a:lnTo>
                    <a:pt x="1643043" y="801553"/>
                  </a:lnTo>
                  <a:lnTo>
                    <a:pt x="1334698" y="637353"/>
                  </a:lnTo>
                  <a:lnTo>
                    <a:pt x="1027313" y="803344"/>
                  </a:lnTo>
                  <a:lnTo>
                    <a:pt x="1028930" y="1359223"/>
                  </a:lnTo>
                  <a:lnTo>
                    <a:pt x="0" y="13592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6C100"/>
            </a:solidFill>
            <a:ln>
              <a:noFill/>
            </a:ln>
            <a:effectLst>
              <a:outerShdw algn="tl" blurRad="50800" dir="2700000" dist="381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" name="文本框 3"/>
            <p:cNvSpPr txBox="1"/>
            <p:nvPr/>
          </p:nvSpPr>
          <p:spPr>
            <a:xfrm rot="21416592">
              <a:off x="851985" y="631176"/>
              <a:ext cx="352743" cy="70104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z="4000">
                  <a:solidFill>
                    <a:srgbClr val="F6C100"/>
                  </a:solidFill>
                  <a:effectLst>
                    <a:outerShdw algn="tl" blurRad="38100" dir="2700000" dist="38100">
                      <a:srgbClr val="000000">
                        <a:alpha val="43137"/>
                      </a:srgbClr>
                    </a:outerShdw>
                  </a:effectLst>
                  <a:latin charset="0" panose="04040905080b02020502" pitchFamily="82" typeface="Broadway"/>
                  <a:ea charset="-122" panose="02010600010101010101" pitchFamily="2" typeface="方正喵呜体"/>
                </a:rPr>
                <a:t>4</a:t>
              </a:r>
            </a:p>
          </p:txBody>
        </p:sp>
      </p:grpSp>
      <p:grpSp>
        <p:nvGrpSpPr>
          <p:cNvPr id="5" name="组合 4"/>
          <p:cNvGrpSpPr/>
          <p:nvPr/>
        </p:nvGrpSpPr>
        <p:grpSpPr>
          <a:xfrm>
            <a:off x="-94130" y="6115853"/>
            <a:ext cx="12396308" cy="609398"/>
            <a:chOff x="-174812" y="6115853"/>
            <a:chExt cx="12396308" cy="609398"/>
          </a:xfrm>
        </p:grpSpPr>
        <p:sp>
          <p:nvSpPr>
            <p:cNvPr id="19" name="矩形 18"/>
            <p:cNvSpPr/>
            <p:nvPr/>
          </p:nvSpPr>
          <p:spPr>
            <a:xfrm>
              <a:off x="-174812" y="6115853"/>
              <a:ext cx="12396308" cy="609398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3" name="文本框 12"/>
            <p:cNvSpPr txBox="1"/>
            <p:nvPr/>
          </p:nvSpPr>
          <p:spPr>
            <a:xfrm>
              <a:off x="250071" y="6115853"/>
              <a:ext cx="11546542" cy="603504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>
                <a:lnSpc>
                  <a:spcPct val="140000"/>
                </a:lnSpc>
                <a:defRPr spc="0" sz="2400">
                  <a:solidFill>
                    <a:srgbClr val="232323"/>
                  </a:solidFill>
                  <a:latin charset="-122" panose="02010600010101010101" pitchFamily="2" typeface="方正喵呜体"/>
                  <a:ea charset="-122" panose="02010600010101010101" pitchFamily="2" typeface="方正喵呜体"/>
                </a:defRPr>
              </a:lvl1pPr>
            </a:lstStyle>
            <a:p>
              <a:r>
                <a:rPr altLang="en-US" lang="zh-CN" spc="-170"/>
                <a:t>书摘：任何时候都不能说他已经“成为”怎样一个人，他永远正在“逐步成为”怎样一个人。</a:t>
              </a:r>
            </a:p>
          </p:txBody>
        </p:sp>
      </p:grpSp>
      <p:grpSp>
        <p:nvGrpSpPr>
          <p:cNvPr id="20" name="组合 19"/>
          <p:cNvGrpSpPr/>
          <p:nvPr/>
        </p:nvGrpSpPr>
        <p:grpSpPr>
          <a:xfrm>
            <a:off x="8512764" y="1349354"/>
            <a:ext cx="2296089" cy="1680852"/>
            <a:chOff x="8531816" y="1354117"/>
            <a:chExt cx="2296089" cy="1680852"/>
          </a:xfrm>
          <a:effectLst>
            <a:outerShdw algn="tr" blurRad="50800" dir="8100000" dist="38100" rotWithShape="0">
              <a:prstClr val="black">
                <a:alpha val="40000"/>
              </a:prstClr>
            </a:outerShdw>
          </a:effectLst>
        </p:grpSpPr>
        <p:sp>
          <p:nvSpPr>
            <p:cNvPr id="21" name="椭圆形标注 20"/>
            <p:cNvSpPr/>
            <p:nvPr/>
          </p:nvSpPr>
          <p:spPr>
            <a:xfrm>
              <a:off x="8531816" y="1354117"/>
              <a:ext cx="2296089" cy="1680852"/>
            </a:xfrm>
            <a:prstGeom prst="wedgeEllipseCallout">
              <a:avLst>
                <a:gd fmla="val -45308" name="adj1"/>
                <a:gd fmla="val 36948" name="adj2"/>
              </a:avLst>
            </a:prstGeom>
            <a:solidFill>
              <a:srgbClr val="179ACD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2" name="椭圆形标注 21"/>
            <p:cNvSpPr/>
            <p:nvPr/>
          </p:nvSpPr>
          <p:spPr>
            <a:xfrm>
              <a:off x="8625925" y="1465900"/>
              <a:ext cx="2107872" cy="1457287"/>
            </a:xfrm>
            <a:prstGeom prst="wedgeEllipseCallout">
              <a:avLst>
                <a:gd fmla="val -44557" name="adj1"/>
                <a:gd fmla="val 37743" name="adj2"/>
              </a:avLst>
            </a:prstGeom>
            <a:noFill/>
            <a:ln w="38100">
              <a:solidFill>
                <a:schemeClr val="bg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6000">
                <a:latin charset="-122" panose="02010600010101010101" pitchFamily="2" typeface="方正喵呜体"/>
                <a:ea charset="-122" panose="02010600010101010101" pitchFamily="2" typeface="方正喵呜体"/>
              </a:endParaRPr>
            </a:p>
          </p:txBody>
        </p:sp>
        <p:sp>
          <p:nvSpPr>
            <p:cNvPr id="23" name="文本框 22"/>
            <p:cNvSpPr txBox="1"/>
            <p:nvPr/>
          </p:nvSpPr>
          <p:spPr>
            <a:xfrm>
              <a:off x="8895030" y="1702523"/>
              <a:ext cx="1554480" cy="9144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>
              <a:defPPr>
                <a:defRPr lang="zh-CN"/>
              </a:defPPr>
              <a:lvl1pPr>
                <a:tabLst>
                  <a:tab pos="4037013"/>
                </a:tabLst>
                <a:defRPr sz="5400">
                  <a:solidFill>
                    <a:srgbClr val="179ACD"/>
                  </a:solidFill>
                  <a:effectLst>
                    <a:outerShdw algn="tl" blurRad="50800" dir="2700000" dist="38100" rotWithShape="0">
                      <a:prstClr val="black">
                        <a:alpha val="40000"/>
                      </a:prstClr>
                    </a:outerShdw>
                  </a:effectLst>
                  <a:latin charset="-122" panose="020b0809000000000000" pitchFamily="49" typeface="华康俪金黑W8"/>
                  <a:ea charset="-122" panose="020b0809000000000000" pitchFamily="49" typeface="华康俪金黑W8"/>
                </a:defRPr>
              </a:lvl1pPr>
            </a:lstStyle>
            <a:p>
              <a:r>
                <a:rPr altLang="en-US" lang="zh-CN">
                  <a:solidFill>
                    <a:schemeClr val="bg1"/>
                  </a:solidFill>
                </a:rPr>
                <a:t>自省</a:t>
              </a:r>
            </a:p>
          </p:txBody>
        </p:sp>
      </p:grpSp>
      <p:sp>
        <p:nvSpPr>
          <p:cNvPr id="24" name="文本框 23"/>
          <p:cNvSpPr txBox="1"/>
          <p:nvPr/>
        </p:nvSpPr>
        <p:spPr>
          <a:xfrm>
            <a:off x="5957047" y="3442316"/>
            <a:ext cx="4986297" cy="17373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indent="457200">
              <a:lnSpc>
                <a:spcPct val="120000"/>
              </a:lnSpc>
            </a:pPr>
            <a:r>
              <a:rPr altLang="en-US" lang="zh-CN" smtClean="0">
                <a:latin charset="-122" panose="02000000000000000000" pitchFamily="2" typeface="方正正黑简体"/>
                <a:ea charset="-122" panose="02000000000000000000" pitchFamily="2" typeface="方正正黑简体"/>
              </a:rPr>
              <a:t>每到月底、年末的时候，柳比歇夫都会进行自我总结，自我剖析，并和他的朋友分享。</a:t>
            </a:r>
          </a:p>
          <a:p>
            <a:pPr indent="457200">
              <a:lnSpc>
                <a:spcPct val="120000"/>
              </a:lnSpc>
            </a:pPr>
            <a:r>
              <a:rPr altLang="en-US" lang="zh-CN" smtClean="0">
                <a:latin charset="-122" panose="02000000000000000000" pitchFamily="2" typeface="方正正黑简体"/>
                <a:ea charset="-122" panose="02000000000000000000" pitchFamily="2" typeface="方正正黑简体"/>
              </a:rPr>
              <a:t>因为不断的进行自我剖析，柳比歇夫也更加清楚的了解自己的能力，了解自我。以总结为镜，以自省为例。</a:t>
            </a:r>
          </a:p>
        </p:txBody>
      </p:sp>
    </p:spTree>
    <p:extLst>
      <p:ext uri="{BB962C8B-B14F-4D97-AF65-F5344CB8AC3E}">
        <p14:creationId val="3584232077"/>
      </p:ext>
    </p:extLst>
  </p:cSld>
  <p:clrMapOvr>
    <a:masterClrMapping/>
  </p:clrMapOvr>
  <p:transition/>
  <p:timing/>
</p:sld>
</file>

<file path=ppt/slides/slide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3" name="组合 2"/>
          <p:cNvGrpSpPr/>
          <p:nvPr/>
        </p:nvGrpSpPr>
        <p:grpSpPr>
          <a:xfrm>
            <a:off x="-253289" y="-390192"/>
            <a:ext cx="12682519" cy="1724883"/>
            <a:chOff x="-253289" y="-390192"/>
            <a:chExt cx="12682519" cy="1724883"/>
          </a:xfrm>
        </p:grpSpPr>
        <p:sp>
          <p:nvSpPr>
            <p:cNvPr id="4" name="任意多边形 3"/>
            <p:cNvSpPr/>
            <p:nvPr/>
          </p:nvSpPr>
          <p:spPr>
            <a:xfrm rot="21395224">
              <a:off x="-253289" y="-390192"/>
              <a:ext cx="12682519" cy="1369454"/>
            </a:xfrm>
            <a:custGeom>
              <a:gdLst>
                <a:gd fmla="*/ 1644665 w 12682519" name="connsiteX0"/>
                <a:gd fmla="*/ 1359223 h 1369454" name="connsiteY0"/>
                <a:gd fmla="*/ 1644690 w 12682519" name="connsiteX1"/>
                <a:gd fmla="*/ 1367663 h 1369454" name="connsiteY1"/>
                <a:gd fmla="*/ 1028960 w 12682519" name="connsiteX2"/>
                <a:gd fmla="*/ 1369454 h 1369454" name="connsiteY2"/>
                <a:gd fmla="*/ 1028930 w 12682519" name="connsiteX3"/>
                <a:gd fmla="*/ 1359223 h 1369454" name="connsiteY3"/>
                <a:gd fmla="*/ 12682519 w 12682519" name="connsiteX4"/>
                <a:gd fmla="*/ 0 h 1369454" name="connsiteY4"/>
                <a:gd fmla="*/ 12682519 w 12682519" name="connsiteX5"/>
                <a:gd fmla="*/ 1359223 h 1369454" name="connsiteY5"/>
                <a:gd fmla="*/ 1644665 w 12682519" name="connsiteX6"/>
                <a:gd fmla="*/ 1359223 h 1369454" name="connsiteY6"/>
                <a:gd fmla="*/ 1643043 w 12682519" name="connsiteX7"/>
                <a:gd fmla="*/ 801553 h 1369454" name="connsiteY7"/>
                <a:gd fmla="*/ 1334698 w 12682519" name="connsiteX8"/>
                <a:gd fmla="*/ 637353 h 1369454" name="connsiteY8"/>
                <a:gd fmla="*/ 1027313 w 12682519" name="connsiteX9"/>
                <a:gd fmla="*/ 803344 h 1369454" name="connsiteY9"/>
                <a:gd fmla="*/ 1028930 w 12682519" name="connsiteX10"/>
                <a:gd fmla="*/ 1359223 h 1369454" name="connsiteY10"/>
                <a:gd fmla="*/ 0 w 12682519" name="connsiteX11"/>
                <a:gd fmla="*/ 1359223 h 1369454" name="connsiteY11"/>
                <a:gd fmla="*/ 0 w 12682519" name="connsiteX12"/>
                <a:gd fmla="*/ 0 h 1369454" name="connsiteY12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b="b" l="l" r="r" t="t"/>
              <a:pathLst>
                <a:path h="1369454" w="12682519">
                  <a:moveTo>
                    <a:pt x="1644665" y="1359223"/>
                  </a:moveTo>
                  <a:lnTo>
                    <a:pt x="1644690" y="1367663"/>
                  </a:lnTo>
                  <a:lnTo>
                    <a:pt x="1028960" y="1369454"/>
                  </a:lnTo>
                  <a:lnTo>
                    <a:pt x="1028930" y="1359223"/>
                  </a:lnTo>
                  <a:close/>
                  <a:moveTo>
                    <a:pt x="12682519" y="0"/>
                  </a:moveTo>
                  <a:lnTo>
                    <a:pt x="12682519" y="1359223"/>
                  </a:lnTo>
                  <a:lnTo>
                    <a:pt x="1644665" y="1359223"/>
                  </a:lnTo>
                  <a:lnTo>
                    <a:pt x="1643043" y="801553"/>
                  </a:lnTo>
                  <a:lnTo>
                    <a:pt x="1334698" y="637353"/>
                  </a:lnTo>
                  <a:lnTo>
                    <a:pt x="1027313" y="803344"/>
                  </a:lnTo>
                  <a:lnTo>
                    <a:pt x="1028930" y="1359223"/>
                  </a:lnTo>
                  <a:lnTo>
                    <a:pt x="0" y="13592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6C100"/>
            </a:solidFill>
            <a:ln>
              <a:noFill/>
            </a:ln>
            <a:effectLst>
              <a:outerShdw algn="tl" blurRad="50800" dir="2700000" dist="381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5" name="文本框 4"/>
            <p:cNvSpPr txBox="1"/>
            <p:nvPr/>
          </p:nvSpPr>
          <p:spPr>
            <a:xfrm rot="21416592">
              <a:off x="851985" y="631176"/>
              <a:ext cx="352743" cy="70104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z="4000">
                  <a:solidFill>
                    <a:srgbClr val="F6C100"/>
                  </a:solidFill>
                  <a:effectLst>
                    <a:outerShdw algn="tl" blurRad="38100" dir="2700000" dist="38100">
                      <a:srgbClr val="000000">
                        <a:alpha val="43137"/>
                      </a:srgbClr>
                    </a:outerShdw>
                  </a:effectLst>
                  <a:latin charset="0" panose="04040905080b02020502" pitchFamily="82" typeface="Broadway"/>
                  <a:ea charset="-122" panose="02010600010101010101" pitchFamily="2" typeface="方正喵呜体"/>
                </a:rPr>
                <a:t>5</a:t>
              </a:r>
            </a:p>
          </p:txBody>
        </p:sp>
      </p:grpSp>
      <p:grpSp>
        <p:nvGrpSpPr>
          <p:cNvPr id="20" name="组合 19"/>
          <p:cNvGrpSpPr/>
          <p:nvPr/>
        </p:nvGrpSpPr>
        <p:grpSpPr>
          <a:xfrm>
            <a:off x="1369956" y="1342568"/>
            <a:ext cx="2296089" cy="1680852"/>
            <a:chOff x="2956706" y="1396355"/>
            <a:chExt cx="2296089" cy="1863811"/>
          </a:xfrm>
        </p:grpSpPr>
        <p:grpSp>
          <p:nvGrpSpPr>
            <p:cNvPr id="21" name="组合 20"/>
            <p:cNvGrpSpPr/>
            <p:nvPr/>
          </p:nvGrpSpPr>
          <p:grpSpPr>
            <a:xfrm>
              <a:off x="2956706" y="1396355"/>
              <a:ext cx="2296089" cy="1863811"/>
              <a:chOff x="6573777" y="2685143"/>
              <a:chExt cx="3629766" cy="2946401"/>
            </a:xfrm>
            <a:effectLst>
              <a:outerShdw algn="tl" blurRad="50800" dir="2700000" dist="38100" rotWithShape="0">
                <a:prstClr val="black">
                  <a:alpha val="40000"/>
                </a:prstClr>
              </a:outerShdw>
            </a:effectLst>
          </p:grpSpPr>
          <p:sp>
            <p:nvSpPr>
              <p:cNvPr id="23" name="椭圆形标注 22"/>
              <p:cNvSpPr/>
              <p:nvPr/>
            </p:nvSpPr>
            <p:spPr>
              <a:xfrm flipH="1">
                <a:off x="6573777" y="2685143"/>
                <a:ext cx="3629766" cy="2946401"/>
              </a:xfrm>
              <a:prstGeom prst="wedgeEllipseCallout">
                <a:avLst>
                  <a:gd fmla="val -45308" name="adj1"/>
                  <a:gd fmla="val 36948" name="adj2"/>
                </a:avLst>
              </a:prstGeom>
              <a:solidFill>
                <a:srgbClr val="179AC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4" name="椭圆形标注 23"/>
              <p:cNvSpPr/>
              <p:nvPr/>
            </p:nvSpPr>
            <p:spPr>
              <a:xfrm flipH="1">
                <a:off x="6722549" y="2881090"/>
                <a:ext cx="3332224" cy="2554509"/>
              </a:xfrm>
              <a:prstGeom prst="wedgeEllipseCallout">
                <a:avLst>
                  <a:gd fmla="val -44557" name="adj1"/>
                  <a:gd fmla="val 37743" name="adj2"/>
                </a:avLst>
              </a:prstGeom>
              <a:noFill/>
              <a:ln w="38100">
                <a:solidFill>
                  <a:schemeClr val="bg1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6000">
                  <a:latin charset="-122" panose="02010600010101010101" pitchFamily="2" typeface="方正喵呜体"/>
                  <a:ea charset="-122" panose="02010600010101010101" pitchFamily="2" typeface="方正喵呜体"/>
                </a:endParaRPr>
              </a:p>
            </p:txBody>
          </p:sp>
        </p:grpSp>
        <p:sp>
          <p:nvSpPr>
            <p:cNvPr id="22" name="文本框 21"/>
            <p:cNvSpPr txBox="1"/>
            <p:nvPr/>
          </p:nvSpPr>
          <p:spPr>
            <a:xfrm>
              <a:off x="3319920" y="1782685"/>
              <a:ext cx="1554480" cy="1013932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>
              <a:defPPr>
                <a:defRPr lang="zh-CN"/>
              </a:defPPr>
              <a:lvl1pPr>
                <a:tabLst>
                  <a:tab pos="4037013"/>
                </a:tabLst>
                <a:defRPr sz="5400">
                  <a:solidFill>
                    <a:srgbClr val="179ACD"/>
                  </a:solidFill>
                  <a:effectLst>
                    <a:outerShdw algn="tl" blurRad="50800" dir="2700000" dist="38100" rotWithShape="0">
                      <a:prstClr val="black">
                        <a:alpha val="40000"/>
                      </a:prstClr>
                    </a:outerShdw>
                  </a:effectLst>
                  <a:latin charset="-122" panose="020b0809000000000000" pitchFamily="49" typeface="华康俪金黑W8"/>
                  <a:ea charset="-122" panose="020b0809000000000000" pitchFamily="49" typeface="华康俪金黑W8"/>
                </a:defRPr>
              </a:lvl1pPr>
            </a:lstStyle>
            <a:p>
              <a:r>
                <a:rPr altLang="en-US" lang="zh-CN">
                  <a:solidFill>
                    <a:schemeClr val="bg1"/>
                  </a:solidFill>
                </a:rPr>
                <a:t>坚持</a:t>
              </a:r>
            </a:p>
          </p:txBody>
        </p:sp>
      </p:grpSp>
      <p:pic>
        <p:nvPicPr>
          <p:cNvPr id="25" name="图片 2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b="2263" l="17332" r="16777" t="345"/>
          <a:stretch>
            <a:fillRect/>
          </a:stretch>
        </p:blipFill>
        <p:spPr>
          <a:xfrm>
            <a:off x="8594766" y="1339270"/>
            <a:ext cx="3607266" cy="5574157"/>
          </a:xfrm>
          <a:custGeom>
            <a:gdLst>
              <a:gd fmla="*/ 3761218 w 4339011" name="connsiteX0"/>
              <a:gd fmla="*/ 2152 h 6704891" name="connsiteY0"/>
              <a:gd fmla="*/ 4047566 w 4339011" name="connsiteX1"/>
              <a:gd fmla="*/ 107989 h 6704891" name="connsiteY1"/>
              <a:gd fmla="*/ 4334716 w 4339011" name="connsiteX2"/>
              <a:gd fmla="*/ 652034 h 6704891" name="connsiteY2"/>
              <a:gd fmla="*/ 4181756 w 4339011" name="connsiteX3"/>
              <a:gd fmla="*/ 1464741 h 6704891" name="connsiteY3"/>
              <a:gd fmla="*/ 3685056 w 4339011" name="connsiteX4"/>
              <a:gd fmla="*/ 2612222 h 6704891" name="connsiteY4"/>
              <a:gd fmla="*/ 3192838 w 4339011" name="connsiteX5"/>
              <a:gd fmla="*/ 3199692 h 6704891" name="connsiteY5"/>
              <a:gd fmla="*/ 3914215 w 4339011" name="connsiteX6"/>
              <a:gd fmla="*/ 3574247 h 6704891" name="connsiteY6"/>
              <a:gd fmla="*/ 3910572 w 4339011" name="connsiteX7"/>
              <a:gd fmla="*/ 3751301 h 6704891" name="connsiteY7"/>
              <a:gd fmla="*/ 3427600 w 4339011" name="connsiteX8"/>
              <a:gd fmla="*/ 3842068 h 6704891" name="connsiteY8"/>
              <a:gd fmla="*/ 3768819 w 4339011" name="connsiteX9"/>
              <a:gd fmla="*/ 3967014 h 6704891" name="connsiteY9"/>
              <a:gd fmla="*/ 3262313 w 4339011" name="connsiteX10"/>
              <a:gd fmla="*/ 4246320 h 6704891" name="connsiteY10"/>
              <a:gd fmla="*/ 2749644 w 4339011" name="connsiteX11"/>
              <a:gd fmla="*/ 4266772 h 6704891" name="connsiteY11"/>
              <a:gd fmla="*/ 2478182 w 4339011" name="connsiteX12"/>
              <a:gd fmla="*/ 4156113 h 6704891" name="connsiteY12"/>
              <a:gd fmla="*/ 2367244 w 4339011" name="connsiteX13"/>
              <a:gd fmla="*/ 4273215 h 6704891" name="connsiteY13"/>
              <a:gd fmla="*/ 2316817 w 4339011" name="connsiteX14"/>
              <a:gd fmla="*/ 4673544 h 6704891" name="connsiteY14"/>
              <a:gd fmla="*/ 2318218 w 4339011" name="connsiteX15"/>
              <a:gd fmla="*/ 5654340 h 6704891" name="connsiteY15"/>
              <a:gd fmla="*/ 844364 w 4339011" name="connsiteX16"/>
              <a:gd fmla="*/ 6480774 h 6704891" name="connsiteY16"/>
              <a:gd fmla="*/ 522194 w 4339011" name="connsiteX17"/>
              <a:gd fmla="*/ 6704891 h 6704891" name="connsiteY17"/>
              <a:gd fmla="*/ 266420 w 4339011" name="connsiteX18"/>
              <a:gd fmla="*/ 6598716 h 6704891" name="connsiteY18"/>
              <a:gd fmla="*/ 365593 w 4339011" name="connsiteX19"/>
              <a:gd fmla="*/ 6481334 h 6704891" name="connsiteY19"/>
              <a:gd fmla="*/ 240366 w 4339011" name="connsiteX20"/>
              <a:gd fmla="*/ 6122185 h 6704891" name="connsiteY20"/>
              <a:gd fmla="*/ 186019 w 4339011" name="connsiteX21"/>
              <a:gd fmla="*/ 6059993 h 6704891" name="connsiteY21"/>
              <a:gd fmla="*/ 186019 w 4339011" name="connsiteX22"/>
              <a:gd fmla="*/ 5829712 h 6704891" name="connsiteY22"/>
              <a:gd fmla="*/ 296116 w 4339011" name="connsiteX23"/>
              <a:gd fmla="*/ 5835594 h 6704891" name="connsiteY23"/>
              <a:gd fmla="*/ 291914 w 4339011" name="connsiteX24"/>
              <a:gd fmla="*/ 5671710 h 6704891" name="connsiteY24"/>
              <a:gd fmla="*/ 411256 w 4339011" name="connsiteX25"/>
              <a:gd fmla="*/ 5722416 h 6704891" name="connsiteY25"/>
              <a:gd fmla="*/ 596994 w 4339011" name="connsiteX26"/>
              <a:gd fmla="*/ 5727179 h 6704891" name="connsiteY26"/>
              <a:gd fmla="*/ 636774 w 4339011" name="connsiteX27"/>
              <a:gd fmla="*/ 5913756 h 6704891" name="connsiteY27"/>
              <a:gd fmla="*/ 816629 w 4339011" name="connsiteX28"/>
              <a:gd fmla="*/ 5789650 h 6704891" name="connsiteY28"/>
              <a:gd fmla="*/ 917482 w 4339011" name="connsiteX29"/>
              <a:gd fmla="*/ 5839516 h 6704891" name="connsiteY29"/>
              <a:gd fmla="*/ 762842 w 4339011" name="connsiteX30"/>
              <a:gd fmla="*/ 6214915 h 6704891" name="connsiteY30"/>
              <a:gd fmla="*/ 1632137 w 4339011" name="connsiteX31"/>
              <a:gd fmla="*/ 5594950 h 6704891" name="connsiteY31"/>
              <a:gd fmla="*/ 1629616 w 4339011" name="connsiteX32"/>
              <a:gd fmla="*/ 4503216 h 6704891" name="connsiteY32"/>
              <a:gd fmla="*/ 1440797 w 4339011" name="connsiteX33"/>
              <a:gd fmla="*/ 3779876 h 6704891" name="connsiteY33"/>
              <a:gd fmla="*/ 1081648 w 4339011" name="connsiteX34"/>
              <a:gd fmla="*/ 3292981 h 6704891" name="connsiteY34"/>
              <a:gd fmla="*/ 668432 w 4339011" name="connsiteX35"/>
              <a:gd fmla="*/ 3081749 h 6704891" name="connsiteY35"/>
              <a:gd fmla="*/ 421622 w 4339011" name="connsiteX36"/>
              <a:gd fmla="*/ 2651724 h 6704891" name="connsiteY36"/>
              <a:gd fmla="*/ 287151 w 4339011" name="connsiteX37"/>
              <a:gd fmla="*/ 2302100 h 6704891" name="connsiteY37"/>
              <a:gd fmla="*/ 98332 w 4339011" name="connsiteX38"/>
              <a:gd fmla="*/ 1877677 h 6704891" name="connsiteY38"/>
              <a:gd fmla="*/ 106737 w 4339011" name="connsiteX39"/>
              <a:gd fmla="*/ 1428602 h 6704891" name="connsiteY39"/>
              <a:gd fmla="*/ 52948 w 4339011" name="connsiteX40"/>
              <a:gd fmla="*/ 1145653 h 6704891" name="connsiteY40"/>
              <a:gd fmla="*/ 0 w 4339011" name="connsiteX41"/>
              <a:gd fmla="*/ 847856 h 6704891" name="connsiteY41"/>
              <a:gd fmla="*/ 139234 w 4339011" name="connsiteX42"/>
              <a:gd fmla="*/ 392618 h 6704891" name="connsiteY42"/>
              <a:gd fmla="*/ 238125 w 4339011" name="connsiteX43"/>
              <a:gd fmla="*/ 113591 h 6704891" name="connsiteY43"/>
              <a:gd fmla="*/ 327493 w 4339011" name="connsiteX44"/>
              <a:gd fmla="*/ 213324 h 6704891" name="connsiteY44"/>
              <a:gd fmla="*/ 339819 w 4339011" name="connsiteX45"/>
              <a:gd fmla="*/ 588440 h 6704891" name="connsiteY45"/>
              <a:gd fmla="*/ 448516 w 4339011" name="connsiteX46"/>
              <a:gd fmla="*/ 1119879 h 6704891" name="connsiteY46"/>
              <a:gd fmla="*/ 609601 w 4339011" name="connsiteX47"/>
              <a:gd fmla="*/ 1693341 h 6704891" name="connsiteY47"/>
              <a:gd fmla="*/ 826435 w 4339011" name="connsiteX48"/>
              <a:gd fmla="*/ 2055010 h 6704891" name="connsiteY48"/>
              <a:gd fmla="*/ 986679 w 4339011" name="connsiteX49"/>
              <a:gd fmla="*/ 2214414 h 6704891" name="connsiteY49"/>
              <a:gd fmla="*/ 1134035 w 4339011" name="connsiteX50"/>
              <a:gd fmla="*/ 2028116 h 6704891" name="connsiteY50"/>
              <a:gd fmla="*/ 1337982 w 4339011" name="connsiteX51"/>
              <a:gd fmla="*/ 1837896 h 6704891" name="connsiteY51"/>
              <a:gd fmla="*/ 1580031 w 4339011" name="connsiteX52"/>
              <a:gd fmla="*/ 1837056 h 6704891" name="connsiteY52"/>
              <a:gd fmla="*/ 1758484 w 4339011" name="connsiteX53"/>
              <a:gd fmla="*/ 1804559 h 6704891" name="connsiteY53"/>
              <a:gd fmla="*/ 1847010 w 4339011" name="connsiteX54"/>
              <a:gd fmla="*/ 1535618 h 6704891" name="connsiteY54"/>
              <a:gd fmla="*/ 1712540 w 4339011" name="connsiteX55"/>
              <a:gd fmla="*/ 1199441 h 6704891" name="connsiteY55"/>
              <a:gd fmla="*/ 1478057 w 4339011" name="connsiteX56"/>
              <a:gd fmla="*/ 1031911 h 6704891" name="connsiteY56"/>
              <a:gd fmla="*/ 1208834 w 4339011" name="connsiteX57"/>
              <a:gd fmla="*/ 714507 h 6704891" name="connsiteY57"/>
              <a:gd fmla="*/ 986398 w 4339011" name="connsiteX58"/>
              <a:gd fmla="*/ 393459 h 6704891" name="connsiteY58"/>
              <a:gd fmla="*/ 1311650 w 4339011" name="connsiteX59"/>
              <a:gd fmla="*/ 497113 h 6704891" name="connsiteY59"/>
              <a:gd fmla="*/ 1387289 w 4339011" name="connsiteX60"/>
              <a:gd fmla="*/ 385615 h 6704891" name="connsiteY60"/>
              <a:gd fmla="*/ 1524281 w 4339011" name="connsiteX61"/>
              <a:gd fmla="*/ 513641 h 6704891" name="connsiteY61"/>
              <a:gd fmla="*/ 1861018 w 4339011" name="connsiteX62"/>
              <a:gd fmla="*/ 664360 h 6704891" name="connsiteY62"/>
              <a:gd fmla="*/ 2033028 w 4339011" name="connsiteX63"/>
              <a:gd fmla="*/ 1043960 h 6704891" name="connsiteY63"/>
              <a:gd fmla="*/ 2190190 w 4339011" name="connsiteX64"/>
              <a:gd fmla="*/ 1401707 h 6704891" name="connsiteY64"/>
              <a:gd fmla="*/ 2229411 w 4339011" name="connsiteX65"/>
              <a:gd fmla="*/ 1770662 h 6704891" name="connsiteY65"/>
              <a:gd fmla="*/ 2083174 w 4339011" name="connsiteX66"/>
              <a:gd fmla="*/ 2093671 h 6704891" name="connsiteY66"/>
              <a:gd fmla="*/ 1895195 w 4339011" name="connsiteX67"/>
              <a:gd fmla="*/ 2304621 h 6704891" name="connsiteY67"/>
              <a:gd fmla="*/ 2143686 w 4339011" name="connsiteX68"/>
              <a:gd fmla="*/ 2226180 h 6704891" name="connsiteY68"/>
              <a:gd fmla="*/ 2514600 w 4339011" name="connsiteX69"/>
              <a:gd fmla="*/ 1708469 h 6704891" name="connsiteY69"/>
              <a:gd fmla="*/ 3119998 w 4339011" name="connsiteX70"/>
              <a:gd fmla="*/ 1224094 h 6704891" name="connsiteY70"/>
              <a:gd fmla="*/ 3434603 w 4339011" name="connsiteX71"/>
              <a:gd fmla="*/ 673885 h 6704891" name="connsiteY71"/>
              <a:gd fmla="*/ 3661523 w 4339011" name="connsiteX72"/>
              <a:gd fmla="*/ 32629 h 6704891" name="connsiteY72"/>
              <a:gd fmla="*/ 3761218 w 4339011" name="connsiteX73"/>
              <a:gd fmla="*/ 2152 h 6704891" name="connsiteY7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</a:cxnLst>
            <a:rect b="b" l="l" r="r" t="t"/>
            <a:pathLst>
              <a:path h="6704891" w="4339011">
                <a:moveTo>
                  <a:pt x="3761218" y="2152"/>
                </a:moveTo>
                <a:cubicBezTo>
                  <a:pt x="3861881" y="-10093"/>
                  <a:pt x="3963417" y="30564"/>
                  <a:pt x="4047566" y="107989"/>
                </a:cubicBezTo>
                <a:cubicBezTo>
                  <a:pt x="4159765" y="211223"/>
                  <a:pt x="4312351" y="425909"/>
                  <a:pt x="4334716" y="652034"/>
                </a:cubicBezTo>
                <a:cubicBezTo>
                  <a:pt x="4357081" y="878159"/>
                  <a:pt x="4290033" y="1138043"/>
                  <a:pt x="4181756" y="1464741"/>
                </a:cubicBezTo>
                <a:cubicBezTo>
                  <a:pt x="4073479" y="1791439"/>
                  <a:pt x="3849876" y="2323064"/>
                  <a:pt x="3685056" y="2612222"/>
                </a:cubicBezTo>
                <a:cubicBezTo>
                  <a:pt x="3520236" y="2901381"/>
                  <a:pt x="3312601" y="3068723"/>
                  <a:pt x="3192838" y="3199692"/>
                </a:cubicBezTo>
                <a:cubicBezTo>
                  <a:pt x="3238969" y="3363204"/>
                  <a:pt x="3794593" y="3482312"/>
                  <a:pt x="3914215" y="3574247"/>
                </a:cubicBezTo>
                <a:cubicBezTo>
                  <a:pt x="4033837" y="3666182"/>
                  <a:pt x="3991674" y="3706664"/>
                  <a:pt x="3910572" y="3751301"/>
                </a:cubicBezTo>
                <a:cubicBezTo>
                  <a:pt x="3829470" y="3795938"/>
                  <a:pt x="3601244" y="3830722"/>
                  <a:pt x="3427600" y="3842068"/>
                </a:cubicBezTo>
                <a:lnTo>
                  <a:pt x="3768819" y="3967014"/>
                </a:lnTo>
                <a:cubicBezTo>
                  <a:pt x="3709521" y="4029627"/>
                  <a:pt x="3432176" y="4196360"/>
                  <a:pt x="3262313" y="4246320"/>
                </a:cubicBezTo>
                <a:cubicBezTo>
                  <a:pt x="3092451" y="4296280"/>
                  <a:pt x="2880333" y="4281807"/>
                  <a:pt x="2749644" y="4266772"/>
                </a:cubicBezTo>
                <a:cubicBezTo>
                  <a:pt x="2618956" y="4251738"/>
                  <a:pt x="2559144" y="4210462"/>
                  <a:pt x="2478182" y="4156113"/>
                </a:cubicBezTo>
                <a:lnTo>
                  <a:pt x="2367244" y="4273215"/>
                </a:lnTo>
                <a:cubicBezTo>
                  <a:pt x="2355198" y="4395545"/>
                  <a:pt x="2347913" y="4541688"/>
                  <a:pt x="2316817" y="4673544"/>
                </a:cubicBezTo>
                <a:lnTo>
                  <a:pt x="2318218" y="5654340"/>
                </a:lnTo>
                <a:cubicBezTo>
                  <a:pt x="1771371" y="5961568"/>
                  <a:pt x="1143701" y="6305682"/>
                  <a:pt x="844364" y="6480774"/>
                </a:cubicBezTo>
                <a:cubicBezTo>
                  <a:pt x="545027" y="6655866"/>
                  <a:pt x="620900" y="6640785"/>
                  <a:pt x="522194" y="6704891"/>
                </a:cubicBezTo>
                <a:lnTo>
                  <a:pt x="266420" y="6598716"/>
                </a:lnTo>
                <a:lnTo>
                  <a:pt x="365593" y="6481334"/>
                </a:lnTo>
                <a:cubicBezTo>
                  <a:pt x="279400" y="6361618"/>
                  <a:pt x="240833" y="6232376"/>
                  <a:pt x="240366" y="6122185"/>
                </a:cubicBezTo>
                <a:lnTo>
                  <a:pt x="186019" y="6059993"/>
                </a:lnTo>
                <a:lnTo>
                  <a:pt x="186019" y="5829712"/>
                </a:lnTo>
                <a:lnTo>
                  <a:pt x="296116" y="5835594"/>
                </a:lnTo>
                <a:cubicBezTo>
                  <a:pt x="289953" y="5760328"/>
                  <a:pt x="279027" y="5727926"/>
                  <a:pt x="291914" y="5671710"/>
                </a:cubicBezTo>
                <a:lnTo>
                  <a:pt x="411256" y="5722416"/>
                </a:lnTo>
                <a:cubicBezTo>
                  <a:pt x="493805" y="5698603"/>
                  <a:pt x="559408" y="5695289"/>
                  <a:pt x="596994" y="5727179"/>
                </a:cubicBezTo>
                <a:cubicBezTo>
                  <a:pt x="634580" y="5759069"/>
                  <a:pt x="606518" y="5903344"/>
                  <a:pt x="636774" y="5913756"/>
                </a:cubicBezTo>
                <a:lnTo>
                  <a:pt x="816629" y="5789650"/>
                </a:lnTo>
                <a:lnTo>
                  <a:pt x="917482" y="5839516"/>
                </a:lnTo>
                <a:cubicBezTo>
                  <a:pt x="911973" y="5967823"/>
                  <a:pt x="849313" y="6086607"/>
                  <a:pt x="762842" y="6214915"/>
                </a:cubicBezTo>
                <a:lnTo>
                  <a:pt x="1632137" y="5594950"/>
                </a:lnTo>
                <a:cubicBezTo>
                  <a:pt x="1631297" y="5231039"/>
                  <a:pt x="1630456" y="4867127"/>
                  <a:pt x="1629616" y="4503216"/>
                </a:cubicBezTo>
                <a:lnTo>
                  <a:pt x="1440797" y="3779876"/>
                </a:lnTo>
                <a:lnTo>
                  <a:pt x="1081648" y="3292981"/>
                </a:lnTo>
                <a:cubicBezTo>
                  <a:pt x="942602" y="3239333"/>
                  <a:pt x="778436" y="3188625"/>
                  <a:pt x="668432" y="3081749"/>
                </a:cubicBezTo>
                <a:cubicBezTo>
                  <a:pt x="558428" y="2974873"/>
                  <a:pt x="484375" y="2787222"/>
                  <a:pt x="421622" y="2651724"/>
                </a:cubicBezTo>
                <a:lnTo>
                  <a:pt x="287151" y="2302100"/>
                </a:lnTo>
                <a:cubicBezTo>
                  <a:pt x="222157" y="2194524"/>
                  <a:pt x="128401" y="2023260"/>
                  <a:pt x="98332" y="1877677"/>
                </a:cubicBezTo>
                <a:cubicBezTo>
                  <a:pt x="68263" y="1732094"/>
                  <a:pt x="100014" y="1572037"/>
                  <a:pt x="106737" y="1428602"/>
                </a:cubicBezTo>
                <a:lnTo>
                  <a:pt x="52948" y="1145653"/>
                </a:lnTo>
                <a:cubicBezTo>
                  <a:pt x="22599" y="987649"/>
                  <a:pt x="1774" y="982047"/>
                  <a:pt x="0" y="847856"/>
                </a:cubicBezTo>
                <a:lnTo>
                  <a:pt x="139234" y="392618"/>
                </a:lnTo>
                <a:lnTo>
                  <a:pt x="238125" y="113591"/>
                </a:lnTo>
                <a:lnTo>
                  <a:pt x="327493" y="213324"/>
                </a:lnTo>
                <a:lnTo>
                  <a:pt x="339819" y="588440"/>
                </a:lnTo>
                <a:cubicBezTo>
                  <a:pt x="347103" y="724591"/>
                  <a:pt x="403552" y="935729"/>
                  <a:pt x="448516" y="1119879"/>
                </a:cubicBezTo>
                <a:cubicBezTo>
                  <a:pt x="493480" y="1304029"/>
                  <a:pt x="546615" y="1537486"/>
                  <a:pt x="609601" y="1693341"/>
                </a:cubicBezTo>
                <a:cubicBezTo>
                  <a:pt x="672588" y="1849196"/>
                  <a:pt x="763589" y="1968165"/>
                  <a:pt x="826435" y="2055010"/>
                </a:cubicBezTo>
                <a:cubicBezTo>
                  <a:pt x="889281" y="2141855"/>
                  <a:pt x="942556" y="2165715"/>
                  <a:pt x="986679" y="2214414"/>
                </a:cubicBezTo>
                <a:cubicBezTo>
                  <a:pt x="1035565" y="2144050"/>
                  <a:pt x="1075485" y="2090869"/>
                  <a:pt x="1134035" y="2028116"/>
                </a:cubicBezTo>
                <a:cubicBezTo>
                  <a:pt x="1192586" y="1965363"/>
                  <a:pt x="1277937" y="1880665"/>
                  <a:pt x="1337982" y="1837896"/>
                </a:cubicBezTo>
                <a:lnTo>
                  <a:pt x="1580031" y="1837056"/>
                </a:lnTo>
                <a:cubicBezTo>
                  <a:pt x="1639515" y="1826224"/>
                  <a:pt x="1713988" y="1835749"/>
                  <a:pt x="1758484" y="1804559"/>
                </a:cubicBezTo>
                <a:cubicBezTo>
                  <a:pt x="1802980" y="1773369"/>
                  <a:pt x="1854667" y="1636471"/>
                  <a:pt x="1847010" y="1535618"/>
                </a:cubicBezTo>
                <a:cubicBezTo>
                  <a:pt x="1839353" y="1434765"/>
                  <a:pt x="1795463" y="1291329"/>
                  <a:pt x="1712540" y="1199441"/>
                </a:cubicBezTo>
                <a:cubicBezTo>
                  <a:pt x="1653429" y="1120253"/>
                  <a:pt x="1562008" y="1112733"/>
                  <a:pt x="1478057" y="1031911"/>
                </a:cubicBezTo>
                <a:cubicBezTo>
                  <a:pt x="1394106" y="951089"/>
                  <a:pt x="1304925" y="828246"/>
                  <a:pt x="1208834" y="714507"/>
                </a:cubicBezTo>
                <a:cubicBezTo>
                  <a:pt x="1109289" y="626541"/>
                  <a:pt x="1062131" y="490950"/>
                  <a:pt x="986398" y="393459"/>
                </a:cubicBezTo>
                <a:lnTo>
                  <a:pt x="1311650" y="497113"/>
                </a:lnTo>
                <a:lnTo>
                  <a:pt x="1387289" y="385615"/>
                </a:lnTo>
                <a:lnTo>
                  <a:pt x="1524281" y="513641"/>
                </a:lnTo>
                <a:cubicBezTo>
                  <a:pt x="1611173" y="560099"/>
                  <a:pt x="1776227" y="575974"/>
                  <a:pt x="1861018" y="664360"/>
                </a:cubicBezTo>
                <a:cubicBezTo>
                  <a:pt x="1945809" y="752746"/>
                  <a:pt x="1978166" y="921069"/>
                  <a:pt x="2033028" y="1043960"/>
                </a:cubicBezTo>
                <a:cubicBezTo>
                  <a:pt x="2087890" y="1166851"/>
                  <a:pt x="2157460" y="1280590"/>
                  <a:pt x="2190190" y="1401707"/>
                </a:cubicBezTo>
                <a:cubicBezTo>
                  <a:pt x="2222920" y="1522824"/>
                  <a:pt x="2247247" y="1655335"/>
                  <a:pt x="2229411" y="1770662"/>
                </a:cubicBezTo>
                <a:cubicBezTo>
                  <a:pt x="2211575" y="1885989"/>
                  <a:pt x="2138877" y="2004678"/>
                  <a:pt x="2083174" y="2093671"/>
                </a:cubicBezTo>
                <a:cubicBezTo>
                  <a:pt x="2027471" y="2182664"/>
                  <a:pt x="1851773" y="2230149"/>
                  <a:pt x="1895195" y="2304621"/>
                </a:cubicBezTo>
                <a:cubicBezTo>
                  <a:pt x="1938617" y="2379093"/>
                  <a:pt x="2040452" y="2325539"/>
                  <a:pt x="2143686" y="2226180"/>
                </a:cubicBezTo>
                <a:cubicBezTo>
                  <a:pt x="2246920" y="2126821"/>
                  <a:pt x="2351881" y="1875483"/>
                  <a:pt x="2514600" y="1708469"/>
                </a:cubicBezTo>
                <a:cubicBezTo>
                  <a:pt x="2677319" y="1541455"/>
                  <a:pt x="2966664" y="1396525"/>
                  <a:pt x="3119998" y="1224094"/>
                </a:cubicBezTo>
                <a:cubicBezTo>
                  <a:pt x="3273332" y="1051663"/>
                  <a:pt x="3344349" y="872463"/>
                  <a:pt x="3434603" y="673885"/>
                </a:cubicBezTo>
                <a:cubicBezTo>
                  <a:pt x="3524857" y="475307"/>
                  <a:pt x="3530788" y="98370"/>
                  <a:pt x="3661523" y="32629"/>
                </a:cubicBezTo>
                <a:cubicBezTo>
                  <a:pt x="3694207" y="16194"/>
                  <a:pt x="3727664" y="6234"/>
                  <a:pt x="3761218" y="2152"/>
                </a:cubicBezTo>
                <a:close/>
              </a:path>
            </a:pathLst>
          </a:custGeom>
          <a:noFill/>
          <a:ln>
            <a:noFill/>
          </a:ln>
        </p:spPr>
      </p:pic>
      <p:grpSp>
        <p:nvGrpSpPr>
          <p:cNvPr id="2" name="组合 1"/>
          <p:cNvGrpSpPr/>
          <p:nvPr/>
        </p:nvGrpSpPr>
        <p:grpSpPr>
          <a:xfrm>
            <a:off x="-282389" y="6117709"/>
            <a:ext cx="12774706" cy="609398"/>
            <a:chOff x="-443753" y="6117709"/>
            <a:chExt cx="12774706" cy="609398"/>
          </a:xfrm>
        </p:grpSpPr>
        <p:sp>
          <p:nvSpPr>
            <p:cNvPr id="19" name="矩形 18"/>
            <p:cNvSpPr/>
            <p:nvPr/>
          </p:nvSpPr>
          <p:spPr>
            <a:xfrm>
              <a:off x="-443753" y="6117709"/>
              <a:ext cx="12774706" cy="609398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3" name="文本框 12"/>
            <p:cNvSpPr txBox="1"/>
            <p:nvPr/>
          </p:nvSpPr>
          <p:spPr>
            <a:xfrm>
              <a:off x="1705644" y="6117710"/>
              <a:ext cx="8475913" cy="1115568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>
                <a:lnSpc>
                  <a:spcPct val="140000"/>
                </a:lnSpc>
                <a:defRPr spc="0" sz="2400">
                  <a:solidFill>
                    <a:srgbClr val="232323"/>
                  </a:solidFill>
                  <a:latin charset="-122" panose="02010600010101010101" pitchFamily="2" typeface="方正喵呜体"/>
                  <a:ea charset="-122" panose="02010600010101010101" pitchFamily="2" typeface="方正喵呜体"/>
                </a:defRPr>
              </a:lvl1pPr>
            </a:lstStyle>
            <a:p>
              <a:r>
                <a:rPr altLang="en-US" lang="zh-CN"/>
                <a:t>书摘：“我对时间统计法已经习惯了，没有它就没办法工作。”</a:t>
              </a:r>
            </a:p>
          </p:txBody>
        </p:sp>
      </p:grpSp>
      <p:sp>
        <p:nvSpPr>
          <p:cNvPr id="26" name="文本框 25"/>
          <p:cNvSpPr txBox="1"/>
          <p:nvPr/>
        </p:nvSpPr>
        <p:spPr>
          <a:xfrm>
            <a:off x="1299858" y="3321424"/>
            <a:ext cx="4761923" cy="2724913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indent="457200">
              <a:defRPr>
                <a:latin charset="-122" panose="02000000000000000000" pitchFamily="2" typeface="方正正黑简体"/>
                <a:ea charset="-122" panose="02000000000000000000" pitchFamily="2" typeface="方正正黑简体"/>
              </a:defRPr>
            </a:lvl1pPr>
          </a:lstStyle>
          <a:p>
            <a:pPr>
              <a:lnSpc>
                <a:spcPct val="120000"/>
              </a:lnSpc>
            </a:pPr>
            <a:r>
              <a:rPr altLang="en-US" lang="zh-CN"/>
              <a:t>从1916年1月1日起柳比歇夫便坚持每天记录时间开销日记，年复一年从来停止，直到他临终前的最后几天。而且他还坚持给全国各地的人回信，从不会停止，就好比一个真正的医生能为一个人，为一个病人而竭尽全力。</a:t>
            </a:r>
          </a:p>
          <a:p>
            <a:pPr>
              <a:lnSpc>
                <a:spcPct val="120000"/>
              </a:lnSpc>
            </a:pPr>
            <a:r>
              <a:rPr altLang="en-US" lang="zh-CN"/>
              <a:t>他特立独行，坚持着自己的道德观，人生观、价值观。他从不会放弃，因为放弃就等于零。</a:t>
            </a:r>
          </a:p>
        </p:txBody>
      </p:sp>
    </p:spTree>
    <p:extLst>
      <p:ext uri="{BB962C8B-B14F-4D97-AF65-F5344CB8AC3E}">
        <p14:creationId val="2550803284"/>
      </p:ext>
    </p:extLst>
  </p:cSld>
  <p:clrMapOvr>
    <a:masterClrMapping/>
  </p:clrMapOvr>
  <p:transition/>
  <p:timing/>
</p:sld>
</file>

<file path=ppt/slides/slide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" name="文本框 5"/>
          <p:cNvSpPr txBox="1"/>
          <p:nvPr/>
        </p:nvSpPr>
        <p:spPr>
          <a:xfrm>
            <a:off x="1404657" y="2978561"/>
            <a:ext cx="9407805" cy="17373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tabLst>
                <a:tab pos="4037013"/>
              </a:tabLst>
            </a:pPr>
            <a:r>
              <a:rPr altLang="en-US" lang="zh-CN" smtClean="0" sz="5400">
                <a:solidFill>
                  <a:srgbClr val="179ACD"/>
                </a:solidFill>
                <a:effectLst>
                  <a:outerShdw algn="tl" blurRad="50800" dir="2700000" dist="38100" rotWithShape="0">
                    <a:prstClr val="black">
                      <a:alpha val="40000"/>
                    </a:prstClr>
                  </a:outerShdw>
                </a:effectLst>
                <a:latin charset="-122" panose="020b0809000000000000" pitchFamily="49" typeface="华康俪金黑W8"/>
                <a:ea charset="-122" panose="020b0809000000000000" pitchFamily="49" typeface="华康俪金黑W8"/>
              </a:rPr>
              <a:t>我从柳比歇夫这里学到了什么？</a:t>
            </a:r>
          </a:p>
        </p:txBody>
      </p:sp>
      <p:sp>
        <p:nvSpPr>
          <p:cNvPr id="7" name="矩形 6"/>
          <p:cNvSpPr/>
          <p:nvPr/>
        </p:nvSpPr>
        <p:spPr>
          <a:xfrm rot="21393880">
            <a:off x="-282807" y="-381000"/>
            <a:ext cx="12741553" cy="1341438"/>
          </a:xfrm>
          <a:prstGeom prst="rect">
            <a:avLst/>
          </a:prstGeom>
          <a:solidFill>
            <a:srgbClr val="F6C100"/>
          </a:solidFill>
          <a:ln>
            <a:noFill/>
          </a:ln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1603554863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20.04.14"/>
  <p:tag name="AS_TITLE" val="Aspose.Slides for .NET 4.0 Client Profile"/>
  <p:tag name="AS_VERSION" val="20.4"/>
</p:tagLst>
</file>

<file path=ppt/theme/theme1.xml><?xml version="1.0" encoding="utf-8"?>
<a:theme xmlns:r="http://schemas.openxmlformats.org/officeDocument/2006/relationships" xmlns:a="http://schemas.openxmlformats.org/drawingml/2006/main" name="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aragraphs>76</Paragraphs>
  <Slides>14</Slides>
  <Notes>1</Notes>
  <TotalTime>0</TotalTime>
  <HiddenSlides>0</HiddenSlides>
  <MMClips>0</MMClips>
  <ScaleCrop>0</ScaleCrop>
  <HeadingPairs>
    <vt:vector baseType="variant" size="6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baseType="lpstr" size="28">
      <vt:lpstr>Arial</vt:lpstr>
      <vt:lpstr>Calibri Light</vt:lpstr>
      <vt:lpstr>Calibri</vt:lpstr>
      <vt:lpstr>方正喵呜体</vt:lpstr>
      <vt:lpstr>微软雅黑</vt:lpstr>
      <vt:lpstr>华康俪金黑W8(P)</vt:lpstr>
      <vt:lpstr>Times New Roman</vt:lpstr>
      <vt:lpstr>华康俪金黑W8</vt:lpstr>
      <vt:lpstr>Broadway</vt:lpstr>
      <vt:lpstr>方正正黑简体</vt:lpstr>
      <vt:lpstr>字体视界-一风尚黑体</vt:lpstr>
      <vt:lpstr>方正正中黑简体</vt:lpstr>
      <vt:lpstr>Wingdings</vt:lpstr>
      <vt:lpstr>Office 主题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20.0400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2021-08-22T11:51:56Z</dcterms:created>
  <cp:lastPrinted>2021-08-22T11:51:56Z</cp:lastPrinted>
  <dcterms:modified xsi:type="dcterms:W3CDTF">2021-08-22T05:40:36Z</dcterms:modified>
  <cp:revision>1</cp:revision>
</cp:coreProperties>
</file>