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74" r:id="rId4"/>
    <p:sldId id="265" r:id="rId5"/>
    <p:sldId id="293" r:id="rId6"/>
    <p:sldId id="294" r:id="rId7"/>
    <p:sldId id="295" r:id="rId8"/>
    <p:sldId id="298" r:id="rId9"/>
  </p:sldIdLst>
  <p:sldSz cx="12192000" cy="6858000"/>
  <p:notesSz cx="6858000" cy="9144000"/>
  <p:custDataLst>
    <p:tags r:id="rId1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3" d="100"/>
          <a:sy n="113" d="100"/>
        </p:scale>
        <p:origin x="510" y="108"/>
      </p:cViewPr>
      <p:guideLst>
        <p:guide orient="horz" pos="2160"/>
        <p:guide pos="3840"/>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ags/tag1.xml" Type="http://schemas.openxmlformats.org/officeDocument/2006/relationships/tags"/><Relationship Id="rId11" Target="presProps.xml" Type="http://schemas.openxmlformats.org/officeDocument/2006/relationships/presProps"/><Relationship Id="rId12" Target="viewProps.xml" Type="http://schemas.openxmlformats.org/officeDocument/2006/relationships/viewProps"/><Relationship Id="rId13" Target="theme/theme1.xml" Type="http://schemas.openxmlformats.org/officeDocument/2006/relationships/theme"/><Relationship Id="rId14" Target="tableStyles.xml" Type="http://schemas.openxmlformats.org/officeDocument/2006/relationships/tableStyles"/><Relationship Id="rId2" Target="slideMasters/slideMaster2.xml" Type="http://schemas.openxmlformats.org/officeDocument/2006/relationships/slideMaster"/><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3F9AAB-0F72-421A-8D36-9D389E9FE561}" type="datetimeFigureOut">
              <a:rPr lang="zh-CN" altLang="en-US" smtClean="0"/>
              <a:t>2018/6/2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8F46BB-4122-4690-955F-3C987D16825B}" type="slidenum">
              <a:rPr lang="zh-CN" altLang="en-US" smtClean="0"/>
              <a:t>‹#›</a:t>
            </a:fld>
            <a:endParaRPr lang="zh-CN" altLang="en-US"/>
          </a:p>
        </p:txBody>
      </p:sp>
    </p:spTree>
    <p:extLst>
      <p:ext uri="{BB962C8B-B14F-4D97-AF65-F5344CB8AC3E}">
        <p14:creationId val="4090276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E7B9A9A1-FA24-4A2A-BFAA-724D54F8570E}" type="datetimeFigureOut">
              <a:rPr lang="zh-CN" altLang="en-US" smtClean="0"/>
              <a:t>2018/6/2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4892DDE-681C-48CB-9337-0E7B425B1F48}" type="slidenum">
              <a:rPr lang="zh-CN" altLang="en-US" smtClean="0"/>
              <a:t>‹#›</a:t>
            </a:fld>
            <a:endParaRPr lang="zh-CN" altLang="en-US"/>
          </a:p>
        </p:txBody>
      </p:sp>
    </p:spTree>
    <p:extLst>
      <p:ext uri="{BB962C8B-B14F-4D97-AF65-F5344CB8AC3E}">
        <p14:creationId val="1772937328"/>
      </p:ext>
    </p:extLst>
  </p:cSld>
  <p:clrMapOvr>
    <a:masterClrMapping/>
  </p:clrMapOvr>
  <mc:AlternateContent>
    <mc:Choice Requires="p14">
      <p:transition spd="med" p14:dur="700">
        <p:fade/>
      </p:transition>
    </mc:Choice>
    <mc:Fallback>
      <p:transition spd="med">
        <p:fade/>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7B9A9A1-FA24-4A2A-BFAA-724D54F8570E}" type="datetimeFigureOut">
              <a:rPr lang="zh-CN" altLang="en-US" smtClean="0"/>
              <a:t>2018/6/2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4892DDE-681C-48CB-9337-0E7B425B1F48}" type="slidenum">
              <a:rPr lang="zh-CN" altLang="en-US" smtClean="0"/>
              <a:t>‹#›</a:t>
            </a:fld>
            <a:endParaRPr lang="zh-CN" altLang="en-US"/>
          </a:p>
        </p:txBody>
      </p:sp>
    </p:spTree>
    <p:extLst>
      <p:ext uri="{BB962C8B-B14F-4D97-AF65-F5344CB8AC3E}">
        <p14:creationId val="2310031540"/>
      </p:ext>
    </p:extLst>
  </p:cSld>
  <p:clrMapOvr>
    <a:masterClrMapping/>
  </p:clrMapOvr>
  <mc:AlternateContent>
    <mc:Choice Requires="p14">
      <p:transition spd="med" p14:dur="700">
        <p:fade/>
      </p:transition>
    </mc:Choice>
    <mc:Fallback>
      <p:transition spd="med">
        <p:fade/>
      </p:transition>
    </mc:Fallback>
  </mc:AlternateContent>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7B9A9A1-FA24-4A2A-BFAA-724D54F8570E}" type="datetimeFigureOut">
              <a:rPr lang="zh-CN" altLang="en-US" smtClean="0"/>
              <a:t>2018/6/2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4892DDE-681C-48CB-9337-0E7B425B1F48}" type="slidenum">
              <a:rPr lang="zh-CN" altLang="en-US" smtClean="0"/>
              <a:t>‹#›</a:t>
            </a:fld>
            <a:endParaRPr lang="zh-CN" altLang="en-US"/>
          </a:p>
        </p:txBody>
      </p:sp>
    </p:spTree>
    <p:extLst>
      <p:ext uri="{BB962C8B-B14F-4D97-AF65-F5344CB8AC3E}">
        <p14:creationId val="2256439703"/>
      </p:ext>
    </p:extLst>
  </p:cSld>
  <p:clrMapOvr>
    <a:masterClrMapping/>
  </p:clrMapOvr>
  <mc:AlternateContent>
    <mc:Choice Requires="p14">
      <p:transition spd="med" p14:dur="700">
        <p:fade/>
      </p:transition>
    </mc:Choice>
    <mc:Fallback>
      <p:transition spd="med">
        <p:fade/>
      </p:transition>
    </mc:Fallback>
  </mc:AlternateContent>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36126994"/>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10416180"/>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64873469"/>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41338824"/>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46080679"/>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02957198"/>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75725768"/>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50175812"/>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7B9A9A1-FA24-4A2A-BFAA-724D54F8570E}" type="datetimeFigureOut">
              <a:rPr lang="zh-CN" altLang="en-US" smtClean="0"/>
              <a:t>2018/6/2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4892DDE-681C-48CB-9337-0E7B425B1F48}" type="slidenum">
              <a:rPr lang="zh-CN" altLang="en-US" smtClean="0"/>
              <a:t>‹#›</a:t>
            </a:fld>
            <a:endParaRPr lang="zh-CN" altLang="en-US"/>
          </a:p>
        </p:txBody>
      </p:sp>
    </p:spTree>
    <p:extLst>
      <p:ext uri="{BB962C8B-B14F-4D97-AF65-F5344CB8AC3E}">
        <p14:creationId val="2689607515"/>
      </p:ext>
    </p:extLst>
  </p:cSld>
  <p:clrMapOvr>
    <a:masterClrMapping/>
  </p:clrMapOvr>
  <mc:AlternateContent>
    <mc:Choice Requires="p14">
      <p:transition spd="med" p14:dur="700">
        <p:fade/>
      </p:transition>
    </mc:Choice>
    <mc:Fallback>
      <p:transition spd="med">
        <p:fade/>
      </p:transition>
    </mc:Fallback>
  </mc:AlternateConten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37734068"/>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23911830"/>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88898785"/>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E7B9A9A1-FA24-4A2A-BFAA-724D54F8570E}" type="datetimeFigureOut">
              <a:rPr lang="zh-CN" altLang="en-US" smtClean="0"/>
              <a:t>2018/6/2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4892DDE-681C-48CB-9337-0E7B425B1F48}" type="slidenum">
              <a:rPr lang="zh-CN" altLang="en-US" smtClean="0"/>
              <a:t>‹#›</a:t>
            </a:fld>
            <a:endParaRPr lang="zh-CN" altLang="en-US"/>
          </a:p>
        </p:txBody>
      </p:sp>
    </p:spTree>
    <p:extLst>
      <p:ext uri="{BB962C8B-B14F-4D97-AF65-F5344CB8AC3E}">
        <p14:creationId val="54072143"/>
      </p:ext>
    </p:extLst>
  </p:cSld>
  <p:clrMapOvr>
    <a:masterClrMapping/>
  </p:clrMapOvr>
  <mc:AlternateContent>
    <mc:Choice Requires="p14">
      <p:transition spd="med" p14:dur="700">
        <p:fade/>
      </p:transition>
    </mc:Choice>
    <mc:Fallback>
      <p:transition spd="med">
        <p:fade/>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E7B9A9A1-FA24-4A2A-BFAA-724D54F8570E}" type="datetimeFigureOut">
              <a:rPr lang="zh-CN" altLang="en-US" smtClean="0"/>
              <a:t>2018/6/2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4892DDE-681C-48CB-9337-0E7B425B1F48}" type="slidenum">
              <a:rPr lang="zh-CN" altLang="en-US" smtClean="0"/>
              <a:t>‹#›</a:t>
            </a:fld>
            <a:endParaRPr lang="zh-CN" altLang="en-US"/>
          </a:p>
        </p:txBody>
      </p:sp>
    </p:spTree>
    <p:extLst>
      <p:ext uri="{BB962C8B-B14F-4D97-AF65-F5344CB8AC3E}">
        <p14:creationId val="1545924835"/>
      </p:ext>
    </p:extLst>
  </p:cSld>
  <p:clrMapOvr>
    <a:masterClrMapping/>
  </p:clrMapOvr>
  <mc:AlternateContent>
    <mc:Choice Requires="p14">
      <p:transition spd="med" p14:dur="700">
        <p:fade/>
      </p:transition>
    </mc:Choice>
    <mc:Fallback>
      <p:transition spd="med">
        <p:fade/>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E7B9A9A1-FA24-4A2A-BFAA-724D54F8570E}" type="datetimeFigureOut">
              <a:rPr lang="zh-CN" altLang="en-US" smtClean="0"/>
              <a:t>2018/6/2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4892DDE-681C-48CB-9337-0E7B425B1F48}" type="slidenum">
              <a:rPr lang="zh-CN" altLang="en-US" smtClean="0"/>
              <a:t>‹#›</a:t>
            </a:fld>
            <a:endParaRPr lang="zh-CN" altLang="en-US"/>
          </a:p>
        </p:txBody>
      </p:sp>
    </p:spTree>
    <p:extLst>
      <p:ext uri="{BB962C8B-B14F-4D97-AF65-F5344CB8AC3E}">
        <p14:creationId val="4261387305"/>
      </p:ext>
    </p:extLst>
  </p:cSld>
  <p:clrMapOvr>
    <a:masterClrMapping/>
  </p:clrMapOvr>
  <mc:AlternateContent>
    <mc:Choice Requires="p14">
      <p:transition spd="med" p14:dur="700">
        <p:fade/>
      </p:transition>
    </mc:Choice>
    <mc:Fallback>
      <p:transition spd="med">
        <p:fade/>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7B9A9A1-FA24-4A2A-BFAA-724D54F8570E}" type="datetimeFigureOut">
              <a:rPr lang="zh-CN" altLang="en-US" smtClean="0"/>
              <a:t>2018/6/2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4892DDE-681C-48CB-9337-0E7B425B1F48}" type="slidenum">
              <a:rPr lang="zh-CN" altLang="en-US" smtClean="0"/>
              <a:t>‹#›</a:t>
            </a:fld>
            <a:endParaRPr lang="zh-CN" altLang="en-US"/>
          </a:p>
        </p:txBody>
      </p:sp>
    </p:spTree>
    <p:extLst>
      <p:ext uri="{BB962C8B-B14F-4D97-AF65-F5344CB8AC3E}">
        <p14:creationId val="1844847667"/>
      </p:ext>
    </p:extLst>
  </p:cSld>
  <p:clrMapOvr>
    <a:masterClrMapping/>
  </p:clrMapOvr>
  <mc:AlternateContent>
    <mc:Choice Requires="p14">
      <p:transition spd="med" p14:dur="700">
        <p:fade/>
      </p:transition>
    </mc:Choice>
    <mc:Fallback>
      <p:transition spd="med">
        <p:fade/>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E7B9A9A1-FA24-4A2A-BFAA-724D54F8570E}" type="datetimeFigureOut">
              <a:rPr lang="zh-CN" altLang="en-US" smtClean="0"/>
              <a:t>2018/6/2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4892DDE-681C-48CB-9337-0E7B425B1F48}" type="slidenum">
              <a:rPr lang="zh-CN" altLang="en-US" smtClean="0"/>
              <a:t>‹#›</a:t>
            </a:fld>
            <a:endParaRPr lang="zh-CN" altLang="en-US"/>
          </a:p>
        </p:txBody>
      </p:sp>
    </p:spTree>
    <p:extLst>
      <p:ext uri="{BB962C8B-B14F-4D97-AF65-F5344CB8AC3E}">
        <p14:creationId val="2777277970"/>
      </p:ext>
    </p:extLst>
  </p:cSld>
  <p:clrMapOvr>
    <a:masterClrMapping/>
  </p:clrMapOvr>
  <mc:AlternateContent>
    <mc:Choice Requires="p14">
      <p:transition spd="med" p14:dur="700">
        <p:fade/>
      </p:transition>
    </mc:Choice>
    <mc:Fallback>
      <p:transition spd="med">
        <p:fade/>
      </p:transition>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E7B9A9A1-FA24-4A2A-BFAA-724D54F8570E}" type="datetimeFigureOut">
              <a:rPr lang="zh-CN" altLang="en-US" smtClean="0"/>
              <a:t>2018/6/2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4892DDE-681C-48CB-9337-0E7B425B1F48}" type="slidenum">
              <a:rPr lang="zh-CN" altLang="en-US" smtClean="0"/>
              <a:t>‹#›</a:t>
            </a:fld>
            <a:endParaRPr lang="zh-CN" altLang="en-US"/>
          </a:p>
        </p:txBody>
      </p:sp>
    </p:spTree>
    <p:extLst>
      <p:ext uri="{BB962C8B-B14F-4D97-AF65-F5344CB8AC3E}">
        <p14:creationId val="3964983295"/>
      </p:ext>
    </p:extLst>
  </p:cSld>
  <p:clrMapOvr>
    <a:masterClrMapping/>
  </p:clrMapOvr>
  <mc:AlternateContent>
    <mc:Choice Requires="p14">
      <p:transition spd="med" p14:dur="700">
        <p:fade/>
      </p:transition>
    </mc:Choice>
    <mc:Fallback>
      <p:transition spd="med">
        <p:fade/>
      </p:transition>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E7B9A9A1-FA24-4A2A-BFAA-724D54F8570E}" type="datetimeFigureOut">
              <a:rPr lang="zh-CN" altLang="en-US" smtClean="0"/>
              <a:t>2018/6/2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4892DDE-681C-48CB-9337-0E7B425B1F48}" type="slidenum">
              <a:rPr lang="zh-CN" altLang="en-US" smtClean="0"/>
              <a:t>‹#›</a:t>
            </a:fld>
            <a:endParaRPr lang="zh-CN" altLang="en-US"/>
          </a:p>
        </p:txBody>
      </p:sp>
    </p:spTree>
    <p:extLst>
      <p:ext uri="{BB962C8B-B14F-4D97-AF65-F5344CB8AC3E}">
        <p14:creationId val="4264319207"/>
      </p:ext>
    </p:extLst>
  </p:cSld>
  <p:clrMapOvr>
    <a:masterClrMapping/>
  </p:clrMapOvr>
  <mc:AlternateContent>
    <mc:Choice Requires="p14">
      <p:transition spd="med" p14:dur="700">
        <p:fade/>
      </p:transition>
    </mc:Choice>
    <mc:Fallback>
      <p:transition spd="med">
        <p:fade/>
      </p:transition>
    </mc:Fallback>
  </mc:AlternateContent>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gradFill flip="none" rotWithShape="1">
          <a:gsLst>
            <a:gs pos="100000">
              <a:schemeClr val="bg1">
                <a:lumMod val="85000"/>
              </a:schemeClr>
            </a:gs>
            <a:gs pos="0">
              <a:schemeClr val="bg1"/>
            </a:gs>
          </a:gsLst>
          <a:path path="circle">
            <a:fillToRect l="50000" t="50000" r="50000" b="50000"/>
          </a:path>
        </a:gradFill>
        <a:effectLst/>
      </p:bgPr>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B9A9A1-FA24-4A2A-BFAA-724D54F8570E}" type="datetimeFigureOut">
              <a:rPr lang="zh-CN" altLang="en-US" smtClean="0"/>
              <a:t>2018/6/2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892DDE-681C-48CB-9337-0E7B425B1F48}" type="slidenum">
              <a:rPr lang="zh-CN" altLang="en-US" smtClean="0"/>
              <a:t>‹#›</a:t>
            </a:fld>
            <a:endParaRPr lang="zh-CN" altLang="en-US"/>
          </a:p>
        </p:txBody>
      </p:sp>
    </p:spTree>
    <p:extLst>
      <p:ext uri="{BB962C8B-B14F-4D97-AF65-F5344CB8AC3E}">
        <p14:creationId val="15556385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mc:Choice Requires="p14">
      <p:transition spd="med" p14:dur="700">
        <p:fade/>
      </p:transition>
    </mc:Choice>
    <mc:Fallback>
      <p:transition spd="med">
        <p:fade/>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550432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5.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5.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4" name="Freeform 23"/>
          <p:cNvSpPr/>
          <p:nvPr/>
        </p:nvSpPr>
        <p:spPr bwMode="auto">
          <a:xfrm>
            <a:off x="7234496" y="3256695"/>
            <a:ext cx="1062339" cy="715967"/>
          </a:xfrm>
          <a:custGeom>
            <a:gdLst>
              <a:gd fmla="*/ 0 w 549" name="T0"/>
              <a:gd fmla="*/ 107 h 370" name="T1"/>
              <a:gd fmla="*/ 495 w 549" name="T2"/>
              <a:gd fmla="*/ 0 h 370" name="T3"/>
              <a:gd fmla="*/ 443 w 549" name="T4"/>
              <a:gd fmla="*/ 148 h 370" name="T5"/>
              <a:gd fmla="*/ 549 w 549" name="T6"/>
              <a:gd fmla="*/ 262 h 370" name="T7"/>
              <a:gd fmla="*/ 54 w 549" name="T8"/>
              <a:gd fmla="*/ 370 h 370" name="T9"/>
              <a:gd fmla="*/ 0 w 549" name="T10"/>
              <a:gd fmla="*/ 107 h 370" name="T11"/>
            </a:gdLst>
            <a:cxnLst>
              <a:cxn ang="0">
                <a:pos x="T0" y="T1"/>
              </a:cxn>
              <a:cxn ang="0">
                <a:pos x="T2" y="T3"/>
              </a:cxn>
              <a:cxn ang="0">
                <a:pos x="T4" y="T5"/>
              </a:cxn>
              <a:cxn ang="0">
                <a:pos x="T6" y="T7"/>
              </a:cxn>
              <a:cxn ang="0">
                <a:pos x="T8" y="T9"/>
              </a:cxn>
              <a:cxn ang="0">
                <a:pos x="T10" y="T11"/>
              </a:cxn>
            </a:cxnLst>
            <a:rect b="b" l="0" r="r" t="0"/>
            <a:pathLst>
              <a:path h="370" w="549">
                <a:moveTo>
                  <a:pt x="0" y="107"/>
                </a:moveTo>
                <a:lnTo>
                  <a:pt x="495" y="0"/>
                </a:lnTo>
                <a:lnTo>
                  <a:pt x="443" y="148"/>
                </a:lnTo>
                <a:lnTo>
                  <a:pt x="549" y="262"/>
                </a:lnTo>
                <a:lnTo>
                  <a:pt x="54" y="370"/>
                </a:lnTo>
                <a:lnTo>
                  <a:pt x="0" y="107"/>
                </a:lnTo>
                <a:close/>
              </a:path>
            </a:pathLst>
          </a:custGeom>
          <a:gradFill flip="none" rotWithShape="1">
            <a:gsLst>
              <a:gs pos="0">
                <a:srgbClr val="F02525">
                  <a:shade val="30000"/>
                  <a:satMod val="115000"/>
                </a:srgbClr>
              </a:gs>
              <a:gs pos="50000">
                <a:srgbClr val="F02525">
                  <a:shade val="67500"/>
                  <a:satMod val="115000"/>
                </a:srgbClr>
              </a:gs>
              <a:gs pos="100000">
                <a:srgbClr val="F02525">
                  <a:shade val="100000"/>
                  <a:satMod val="115000"/>
                </a:srgbClr>
              </a:gs>
            </a:gsLst>
            <a:lin ang="18900000" scaled="1"/>
          </a:gradFill>
          <a:ln>
            <a:noFill/>
          </a:ln>
          <a:effectLst>
            <a:outerShdw algn="tl" blurRad="127000" dir="2700000" dist="101600" rotWithShape="0">
              <a:prstClr val="black">
                <a:alpha val="40000"/>
              </a:prstClr>
            </a:outerShdw>
          </a:effectLst>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 name="Freeform 24"/>
          <p:cNvSpPr/>
          <p:nvPr/>
        </p:nvSpPr>
        <p:spPr bwMode="auto">
          <a:xfrm>
            <a:off x="7228690" y="3430849"/>
            <a:ext cx="615344" cy="348308"/>
          </a:xfrm>
          <a:custGeom>
            <a:gdLst>
              <a:gd fmla="*/ 318 w 318" name="T0"/>
              <a:gd fmla="*/ 0 h 180" name="T1"/>
              <a:gd fmla="*/ 0 w 318" name="T2"/>
              <a:gd fmla="*/ 17 h 180" name="T3"/>
              <a:gd fmla="*/ 31 w 318" name="T4"/>
              <a:gd fmla="*/ 180 h 180" name="T5"/>
              <a:gd fmla="*/ 318 w 318" name="T6"/>
              <a:gd fmla="*/ 0 h 180" name="T7"/>
            </a:gdLst>
            <a:cxnLst>
              <a:cxn ang="0">
                <a:pos x="T0" y="T1"/>
              </a:cxn>
              <a:cxn ang="0">
                <a:pos x="T2" y="T3"/>
              </a:cxn>
              <a:cxn ang="0">
                <a:pos x="T4" y="T5"/>
              </a:cxn>
              <a:cxn ang="0">
                <a:pos x="T6" y="T7"/>
              </a:cxn>
            </a:cxnLst>
            <a:rect b="b" l="0" r="r" t="0"/>
            <a:pathLst>
              <a:path h="180" w="318">
                <a:moveTo>
                  <a:pt x="318" y="0"/>
                </a:moveTo>
                <a:lnTo>
                  <a:pt x="0" y="17"/>
                </a:lnTo>
                <a:lnTo>
                  <a:pt x="31" y="180"/>
                </a:lnTo>
                <a:lnTo>
                  <a:pt x="318" y="0"/>
                </a:lnTo>
                <a:close/>
              </a:path>
            </a:pathLst>
          </a:custGeom>
          <a:solidFill>
            <a:srgbClr val="A60A0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 name="Freeform 21"/>
          <p:cNvSpPr/>
          <p:nvPr/>
        </p:nvSpPr>
        <p:spPr bwMode="auto">
          <a:xfrm>
            <a:off x="3886869" y="3256695"/>
            <a:ext cx="1062339" cy="715967"/>
          </a:xfrm>
          <a:custGeom>
            <a:gdLst>
              <a:gd fmla="*/ 549 w 549" name="T0"/>
              <a:gd fmla="*/ 107 h 370" name="T1"/>
              <a:gd fmla="*/ 54 w 549" name="T2"/>
              <a:gd fmla="*/ 0 h 370" name="T3"/>
              <a:gd fmla="*/ 104 w 549" name="T4"/>
              <a:gd fmla="*/ 148 h 370" name="T5"/>
              <a:gd fmla="*/ 0 w 549" name="T6"/>
              <a:gd fmla="*/ 262 h 370" name="T7"/>
              <a:gd fmla="*/ 495 w 549" name="T8"/>
              <a:gd fmla="*/ 370 h 370" name="T9"/>
              <a:gd fmla="*/ 549 w 549" name="T10"/>
              <a:gd fmla="*/ 107 h 370" name="T11"/>
            </a:gdLst>
            <a:cxnLst>
              <a:cxn ang="0">
                <a:pos x="T0" y="T1"/>
              </a:cxn>
              <a:cxn ang="0">
                <a:pos x="T2" y="T3"/>
              </a:cxn>
              <a:cxn ang="0">
                <a:pos x="T4" y="T5"/>
              </a:cxn>
              <a:cxn ang="0">
                <a:pos x="T6" y="T7"/>
              </a:cxn>
              <a:cxn ang="0">
                <a:pos x="T8" y="T9"/>
              </a:cxn>
              <a:cxn ang="0">
                <a:pos x="T10" y="T11"/>
              </a:cxn>
            </a:cxnLst>
            <a:rect b="b" l="0" r="r" t="0"/>
            <a:pathLst>
              <a:path h="370" w="549">
                <a:moveTo>
                  <a:pt x="549" y="107"/>
                </a:moveTo>
                <a:lnTo>
                  <a:pt x="54" y="0"/>
                </a:lnTo>
                <a:lnTo>
                  <a:pt x="104" y="148"/>
                </a:lnTo>
                <a:lnTo>
                  <a:pt x="0" y="262"/>
                </a:lnTo>
                <a:lnTo>
                  <a:pt x="495" y="370"/>
                </a:lnTo>
                <a:lnTo>
                  <a:pt x="549" y="107"/>
                </a:lnTo>
                <a:close/>
              </a:path>
            </a:pathLst>
          </a:custGeom>
          <a:gradFill flip="none" rotWithShape="1">
            <a:gsLst>
              <a:gs pos="0">
                <a:srgbClr val="F02525">
                  <a:shade val="30000"/>
                  <a:satMod val="115000"/>
                </a:srgbClr>
              </a:gs>
              <a:gs pos="50000">
                <a:srgbClr val="F02525">
                  <a:shade val="67500"/>
                  <a:satMod val="115000"/>
                </a:srgbClr>
              </a:gs>
              <a:gs pos="100000">
                <a:srgbClr val="F02525">
                  <a:shade val="100000"/>
                  <a:satMod val="115000"/>
                </a:srgbClr>
              </a:gs>
            </a:gsLst>
            <a:path path="circle">
              <a:fillToRect l="100000" t="100000"/>
            </a:path>
            <a:tileRect b="-100000" r="-100000"/>
          </a:gradFill>
          <a:ln>
            <a:noFill/>
          </a:ln>
          <a:effectLst>
            <a:outerShdw algn="tl" blurRad="127000" dir="2700000" dist="101600" rotWithShape="0">
              <a:prstClr val="black">
                <a:alpha val="40000"/>
              </a:prstClr>
            </a:outerShdw>
          </a:effectLst>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 name="Freeform 22"/>
          <p:cNvSpPr/>
          <p:nvPr/>
        </p:nvSpPr>
        <p:spPr bwMode="auto">
          <a:xfrm>
            <a:off x="4339669" y="3430849"/>
            <a:ext cx="609539" cy="348308"/>
          </a:xfrm>
          <a:custGeom>
            <a:gdLst>
              <a:gd fmla="*/ 0 w 315" name="T0"/>
              <a:gd fmla="*/ 0 h 180" name="T1"/>
              <a:gd fmla="*/ 315 w 315" name="T2"/>
              <a:gd fmla="*/ 17 h 180" name="T3"/>
              <a:gd fmla="*/ 287 w 315" name="T4"/>
              <a:gd fmla="*/ 180 h 180" name="T5"/>
              <a:gd fmla="*/ 0 w 315" name="T6"/>
              <a:gd fmla="*/ 0 h 180" name="T7"/>
            </a:gdLst>
            <a:cxnLst>
              <a:cxn ang="0">
                <a:pos x="T0" y="T1"/>
              </a:cxn>
              <a:cxn ang="0">
                <a:pos x="T2" y="T3"/>
              </a:cxn>
              <a:cxn ang="0">
                <a:pos x="T4" y="T5"/>
              </a:cxn>
              <a:cxn ang="0">
                <a:pos x="T6" y="T7"/>
              </a:cxn>
            </a:cxnLst>
            <a:rect b="b" l="0" r="r" t="0"/>
            <a:pathLst>
              <a:path h="180" w="315">
                <a:moveTo>
                  <a:pt x="0" y="0"/>
                </a:moveTo>
                <a:lnTo>
                  <a:pt x="315" y="17"/>
                </a:lnTo>
                <a:lnTo>
                  <a:pt x="287" y="180"/>
                </a:lnTo>
                <a:lnTo>
                  <a:pt x="0" y="0"/>
                </a:lnTo>
                <a:close/>
              </a:path>
            </a:pathLst>
          </a:custGeom>
          <a:solidFill>
            <a:srgbClr val="A60A0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 name="椭圆 37"/>
          <p:cNvSpPr/>
          <p:nvPr/>
        </p:nvSpPr>
        <p:spPr>
          <a:xfrm>
            <a:off x="4488794" y="1452952"/>
            <a:ext cx="3206117" cy="3206117"/>
          </a:xfrm>
          <a:prstGeom prst="ellipse">
            <a:avLst/>
          </a:prstGeom>
          <a:gradFill>
            <a:gsLst>
              <a:gs pos="0">
                <a:srgbClr val="E4E4E4"/>
              </a:gs>
              <a:gs pos="100000">
                <a:schemeClr val="bg1"/>
              </a:gs>
            </a:gsLst>
            <a:lin ang="2700000" scaled="0"/>
          </a:gradFill>
          <a:ln w="57150">
            <a:gradFill>
              <a:gsLst>
                <a:gs pos="0">
                  <a:schemeClr val="bg1">
                    <a:lumMod val="65000"/>
                  </a:schemeClr>
                </a:gs>
                <a:gs pos="100000">
                  <a:schemeClr val="bg1"/>
                </a:gs>
              </a:gsLst>
              <a:lin ang="13500000" scaled="0"/>
            </a:gradFill>
          </a:ln>
          <a:effectLst>
            <a:outerShdw algn="tl" blurRad="177800" dir="2700000" dist="1143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AutoShape 19"/>
          <p:cNvSpPr>
            <a:spLocks noChangeArrowheads="1" noChangeAspect="1" noTextEdit="1"/>
          </p:cNvSpPr>
          <p:nvPr/>
        </p:nvSpPr>
        <p:spPr bwMode="auto">
          <a:xfrm>
            <a:off x="3890739" y="3260565"/>
            <a:ext cx="4402226" cy="115135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7" name="Freeform 25"/>
          <p:cNvSpPr/>
          <p:nvPr/>
        </p:nvSpPr>
        <p:spPr bwMode="auto">
          <a:xfrm>
            <a:off x="4335799" y="3430849"/>
            <a:ext cx="3502430" cy="1097170"/>
          </a:xfrm>
          <a:custGeom>
            <a:gdLst>
              <a:gd fmla="*/ 764 w 764" name="T0"/>
              <a:gd fmla="*/ 0 h 237" name="T1"/>
              <a:gd fmla="*/ 0 w 764" name="T2"/>
              <a:gd fmla="*/ 0 h 237" name="T3"/>
              <a:gd fmla="*/ 0 w 764" name="T4"/>
              <a:gd fmla="*/ 140 h 237" name="T5"/>
              <a:gd fmla="*/ 764 w 764" name="T6"/>
              <a:gd fmla="*/ 140 h 237" name="T7"/>
              <a:gd fmla="*/ 764 w 764" name="T8"/>
              <a:gd fmla="*/ 0 h 237" name="T9"/>
            </a:gdLst>
            <a:cxnLst>
              <a:cxn ang="0">
                <a:pos x="T0" y="T1"/>
              </a:cxn>
              <a:cxn ang="0">
                <a:pos x="T2" y="T3"/>
              </a:cxn>
              <a:cxn ang="0">
                <a:pos x="T4" y="T5"/>
              </a:cxn>
              <a:cxn ang="0">
                <a:pos x="T6" y="T7"/>
              </a:cxn>
              <a:cxn ang="0">
                <a:pos x="T8" y="T9"/>
              </a:cxn>
            </a:cxnLst>
            <a:rect b="b" l="0" r="r" t="0"/>
            <a:pathLst>
              <a:path h="236" w="764">
                <a:moveTo>
                  <a:pt x="764" y="0"/>
                </a:moveTo>
                <a:cubicBezTo>
                  <a:pt x="511" y="97"/>
                  <a:pt x="254" y="97"/>
                  <a:pt x="0" y="0"/>
                </a:cubicBezTo>
                <a:cubicBezTo>
                  <a:pt x="0" y="47"/>
                  <a:pt x="0" y="93"/>
                  <a:pt x="0" y="140"/>
                </a:cubicBezTo>
                <a:cubicBezTo>
                  <a:pt x="254" y="237"/>
                  <a:pt x="511" y="237"/>
                  <a:pt x="764" y="140"/>
                </a:cubicBezTo>
                <a:cubicBezTo>
                  <a:pt x="764" y="93"/>
                  <a:pt x="764" y="47"/>
                  <a:pt x="764" y="0"/>
                </a:cubicBezTo>
                <a:close/>
              </a:path>
            </a:pathLst>
          </a:custGeom>
          <a:solidFill>
            <a:srgbClr val="F91515"/>
          </a:solidFill>
          <a:ln>
            <a:noFill/>
          </a:ln>
          <a:effectLst>
            <a:outerShdw algn="tl" blurRad="127000" dir="2700000" dist="101600" rotWithShape="0">
              <a:prstClr val="black">
                <a:alpha val="40000"/>
              </a:prstClr>
            </a:outerShdw>
          </a:effectLst>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9" name="文本框 38"/>
          <p:cNvSpPr txBox="1"/>
          <p:nvPr/>
        </p:nvSpPr>
        <p:spPr>
          <a:xfrm flipH="1">
            <a:off x="5264075" y="2532758"/>
            <a:ext cx="1835158" cy="457200"/>
          </a:xfrm>
          <a:prstGeom prst="rect">
            <a:avLst/>
          </a:prstGeom>
          <a:noFill/>
        </p:spPr>
        <p:txBody>
          <a:bodyPr rtlCol="0" wrap="square">
            <a:spAutoFit/>
          </a:bodyPr>
          <a:lstStyle/>
          <a:p>
            <a:r>
              <a:rPr altLang="en-US" lang="zh-CN" sz="2400">
                <a:latin charset="-122" panose="02010609000101010101" pitchFamily="49" typeface="汉仪综艺体简"/>
                <a:ea charset="-122" panose="02010609000101010101" pitchFamily="49" typeface="汉仪综艺体简"/>
              </a:rPr>
              <a:t>这里是标题</a:t>
            </a:r>
          </a:p>
        </p:txBody>
      </p:sp>
      <p:sp>
        <p:nvSpPr>
          <p:cNvPr id="40" name="文本框 39"/>
          <p:cNvSpPr txBox="1"/>
          <p:nvPr/>
        </p:nvSpPr>
        <p:spPr>
          <a:xfrm flipH="1">
            <a:off x="5098333" y="2994608"/>
            <a:ext cx="2071704" cy="365760"/>
          </a:xfrm>
          <a:prstGeom prst="rect">
            <a:avLst/>
          </a:prstGeom>
          <a:noFill/>
        </p:spPr>
        <p:txBody>
          <a:bodyPr rtlCol="0" wrap="square">
            <a:spAutoFit/>
          </a:bodyPr>
          <a:lstStyle/>
          <a:p>
            <a:pPr algn="ctr"/>
            <a:r>
              <a:rPr altLang="zh-CN" lang="en-US" smtClean="0">
                <a:solidFill>
                  <a:srgbClr val="F22424"/>
                </a:solidFill>
                <a:latin charset="-122" panose="020b0503020204020204" pitchFamily="34" typeface="微软雅黑"/>
                <a:ea charset="-122" panose="020b0503020204020204" pitchFamily="34" typeface="微软雅黑"/>
              </a:rPr>
              <a:t>There is the title</a:t>
            </a:r>
          </a:p>
        </p:txBody>
      </p:sp>
      <p:sp>
        <p:nvSpPr>
          <p:cNvPr id="44" name="文本框 43"/>
          <p:cNvSpPr txBox="1"/>
          <p:nvPr/>
        </p:nvSpPr>
        <p:spPr>
          <a:xfrm flipH="1">
            <a:off x="3197813" y="5391284"/>
            <a:ext cx="5788290" cy="579120"/>
          </a:xfrm>
          <a:prstGeom prst="rect">
            <a:avLst/>
          </a:prstGeom>
          <a:noFill/>
        </p:spPr>
        <p:txBody>
          <a:bodyPr rtlCol="0" wrap="square">
            <a:spAutoFit/>
          </a:bodyPr>
          <a:lstStyle/>
          <a:p>
            <a:pPr algn="ctr"/>
            <a:r>
              <a:rPr altLang="zh-CN" lang="en-US" smtClean="0" sz="3200">
                <a:latin charset="0" panose="04020904080802020404" pitchFamily="82" typeface="Stencil Std"/>
              </a:rPr>
              <a:t>POWERPIONT  TEMPLATE</a:t>
            </a:r>
          </a:p>
        </p:txBody>
      </p:sp>
    </p:spTree>
    <p:extLst>
      <p:ext uri="{BB962C8B-B14F-4D97-AF65-F5344CB8AC3E}">
        <p14:creationId val="49613741"/>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34"/>
                                        </p:tgtEl>
                                        <p:attrNameLst>
                                          <p:attrName>style.visibility</p:attrName>
                                        </p:attrNameLst>
                                      </p:cBhvr>
                                      <p:to>
                                        <p:strVal val="visible"/>
                                      </p:to>
                                    </p:set>
                                    <p:animEffect filter="fade" transition="in">
                                      <p:cBhvr>
                                        <p:cTn dur="500" id="7"/>
                                        <p:tgtEl>
                                          <p:spTgt spid="34"/>
                                        </p:tgtEl>
                                      </p:cBhvr>
                                    </p:animEffect>
                                  </p:childTnLst>
                                </p:cTn>
                              </p:par>
                              <p:par>
                                <p:cTn fill="hold" grpId="0" id="8" nodeType="withEffect" presetClass="entr" presetID="10" presetSubtype="0">
                                  <p:stCondLst>
                                    <p:cond delay="0"/>
                                  </p:stCondLst>
                                  <p:childTnLst>
                                    <p:set>
                                      <p:cBhvr>
                                        <p:cTn dur="1" fill="hold" id="9">
                                          <p:stCondLst>
                                            <p:cond delay="0"/>
                                          </p:stCondLst>
                                        </p:cTn>
                                        <p:tgtEl>
                                          <p:spTgt spid="35"/>
                                        </p:tgtEl>
                                        <p:attrNameLst>
                                          <p:attrName>style.visibility</p:attrName>
                                        </p:attrNameLst>
                                      </p:cBhvr>
                                      <p:to>
                                        <p:strVal val="visible"/>
                                      </p:to>
                                    </p:set>
                                    <p:animEffect filter="fade" transition="in">
                                      <p:cBhvr>
                                        <p:cTn dur="500" id="10"/>
                                        <p:tgtEl>
                                          <p:spTgt spid="35"/>
                                        </p:tgtEl>
                                      </p:cBhvr>
                                    </p:animEffect>
                                  </p:childTnLst>
                                </p:cTn>
                              </p:par>
                              <p:par>
                                <p:cTn fill="hold" grpId="0" id="11" nodeType="withEffect" presetClass="entr" presetID="10" presetSubtype="0">
                                  <p:stCondLst>
                                    <p:cond delay="0"/>
                                  </p:stCondLst>
                                  <p:childTnLst>
                                    <p:set>
                                      <p:cBhvr>
                                        <p:cTn dur="1" fill="hold" id="12">
                                          <p:stCondLst>
                                            <p:cond delay="0"/>
                                          </p:stCondLst>
                                        </p:cTn>
                                        <p:tgtEl>
                                          <p:spTgt spid="32"/>
                                        </p:tgtEl>
                                        <p:attrNameLst>
                                          <p:attrName>style.visibility</p:attrName>
                                        </p:attrNameLst>
                                      </p:cBhvr>
                                      <p:to>
                                        <p:strVal val="visible"/>
                                      </p:to>
                                    </p:set>
                                    <p:animEffect filter="fade" transition="in">
                                      <p:cBhvr>
                                        <p:cTn dur="500" id="13"/>
                                        <p:tgtEl>
                                          <p:spTgt spid="32"/>
                                        </p:tgtEl>
                                      </p:cBhvr>
                                    </p:animEffect>
                                  </p:childTnLst>
                                </p:cTn>
                              </p:par>
                              <p:par>
                                <p:cTn fill="hold" grpId="0" id="14" nodeType="withEffect" presetClass="entr" presetID="10" presetSubtype="0">
                                  <p:stCondLst>
                                    <p:cond delay="0"/>
                                  </p:stCondLst>
                                  <p:childTnLst>
                                    <p:set>
                                      <p:cBhvr>
                                        <p:cTn dur="1" fill="hold" id="15">
                                          <p:stCondLst>
                                            <p:cond delay="0"/>
                                          </p:stCondLst>
                                        </p:cTn>
                                        <p:tgtEl>
                                          <p:spTgt spid="33"/>
                                        </p:tgtEl>
                                        <p:attrNameLst>
                                          <p:attrName>style.visibility</p:attrName>
                                        </p:attrNameLst>
                                      </p:cBhvr>
                                      <p:to>
                                        <p:strVal val="visible"/>
                                      </p:to>
                                    </p:set>
                                    <p:animEffect filter="fade" transition="in">
                                      <p:cBhvr>
                                        <p:cTn dur="500" id="16"/>
                                        <p:tgtEl>
                                          <p:spTgt spid="33"/>
                                        </p:tgtEl>
                                      </p:cBhvr>
                                    </p:animEffect>
                                  </p:childTnLst>
                                </p:cTn>
                              </p:par>
                              <p:par>
                                <p:cTn fill="hold" grpId="0" id="17" nodeType="withEffect" presetClass="entr" presetID="10" presetSubtype="0">
                                  <p:stCondLst>
                                    <p:cond delay="0"/>
                                  </p:stCondLst>
                                  <p:childTnLst>
                                    <p:set>
                                      <p:cBhvr>
                                        <p:cTn dur="1" fill="hold" id="18">
                                          <p:stCondLst>
                                            <p:cond delay="0"/>
                                          </p:stCondLst>
                                        </p:cTn>
                                        <p:tgtEl>
                                          <p:spTgt spid="20"/>
                                        </p:tgtEl>
                                        <p:attrNameLst>
                                          <p:attrName>style.visibility</p:attrName>
                                        </p:attrNameLst>
                                      </p:cBhvr>
                                      <p:to>
                                        <p:strVal val="visible"/>
                                      </p:to>
                                    </p:set>
                                    <p:animEffect filter="fade" transition="in">
                                      <p:cBhvr>
                                        <p:cTn dur="500" id="19"/>
                                        <p:tgtEl>
                                          <p:spTgt spid="20"/>
                                        </p:tgtEl>
                                      </p:cBhvr>
                                    </p:animEffect>
                                  </p:childTnLst>
                                </p:cTn>
                              </p:par>
                              <p:par>
                                <p:cTn fill="hold" grpId="0" id="20" nodeType="withEffect" presetClass="entr" presetID="10" presetSubtype="0">
                                  <p:stCondLst>
                                    <p:cond delay="0"/>
                                  </p:stCondLst>
                                  <p:childTnLst>
                                    <p:set>
                                      <p:cBhvr>
                                        <p:cTn dur="1" fill="hold" id="21">
                                          <p:stCondLst>
                                            <p:cond delay="0"/>
                                          </p:stCondLst>
                                        </p:cTn>
                                        <p:tgtEl>
                                          <p:spTgt spid="37"/>
                                        </p:tgtEl>
                                        <p:attrNameLst>
                                          <p:attrName>style.visibility</p:attrName>
                                        </p:attrNameLst>
                                      </p:cBhvr>
                                      <p:to>
                                        <p:strVal val="visible"/>
                                      </p:to>
                                    </p:set>
                                    <p:animEffect filter="fade" transition="in">
                                      <p:cBhvr>
                                        <p:cTn dur="500" id="22"/>
                                        <p:tgtEl>
                                          <p:spTgt spid="37"/>
                                        </p:tgtEl>
                                      </p:cBhvr>
                                    </p:animEffect>
                                  </p:childTnLst>
                                </p:cTn>
                              </p:par>
                            </p:childTnLst>
                          </p:cTn>
                        </p:par>
                        <p:par>
                          <p:cTn fill="hold" id="23" nodeType="afterGroup">
                            <p:stCondLst>
                              <p:cond delay="500"/>
                            </p:stCondLst>
                            <p:childTnLst>
                              <p:par>
                                <p:cTn fill="hold" grpId="0" id="24" nodeType="afterEffect" presetClass="entr" presetID="47" presetSubtype="0">
                                  <p:stCondLst>
                                    <p:cond delay="0"/>
                                  </p:stCondLst>
                                  <p:childTnLst>
                                    <p:set>
                                      <p:cBhvr>
                                        <p:cTn dur="1" fill="hold" id="25">
                                          <p:stCondLst>
                                            <p:cond delay="0"/>
                                          </p:stCondLst>
                                        </p:cTn>
                                        <p:tgtEl>
                                          <p:spTgt spid="38"/>
                                        </p:tgtEl>
                                        <p:attrNameLst>
                                          <p:attrName>style.visibility</p:attrName>
                                        </p:attrNameLst>
                                      </p:cBhvr>
                                      <p:to>
                                        <p:strVal val="visible"/>
                                      </p:to>
                                    </p:set>
                                    <p:animEffect filter="fade" transition="in">
                                      <p:cBhvr>
                                        <p:cTn dur="1000" id="26"/>
                                        <p:tgtEl>
                                          <p:spTgt spid="38"/>
                                        </p:tgtEl>
                                      </p:cBhvr>
                                    </p:animEffect>
                                    <p:anim calcmode="lin" valueType="num">
                                      <p:cBhvr>
                                        <p:cTn dur="1000" fill="hold" id="27"/>
                                        <p:tgtEl>
                                          <p:spTgt spid="38"/>
                                        </p:tgtEl>
                                        <p:attrNameLst>
                                          <p:attrName>ppt_x</p:attrName>
                                        </p:attrNameLst>
                                      </p:cBhvr>
                                      <p:tavLst>
                                        <p:tav tm="0">
                                          <p:val>
                                            <p:strVal val="#ppt_x"/>
                                          </p:val>
                                        </p:tav>
                                        <p:tav tm="100000">
                                          <p:val>
                                            <p:strVal val="#ppt_x"/>
                                          </p:val>
                                        </p:tav>
                                      </p:tavLst>
                                    </p:anim>
                                    <p:anim calcmode="lin" valueType="num">
                                      <p:cBhvr>
                                        <p:cTn dur="1000" fill="hold" id="28"/>
                                        <p:tgtEl>
                                          <p:spTgt spid="38"/>
                                        </p:tgtEl>
                                        <p:attrNameLst>
                                          <p:attrName>ppt_y</p:attrName>
                                        </p:attrNameLst>
                                      </p:cBhvr>
                                      <p:tavLst>
                                        <p:tav tm="0">
                                          <p:val>
                                            <p:strVal val="#ppt_y-.1"/>
                                          </p:val>
                                        </p:tav>
                                        <p:tav tm="100000">
                                          <p:val>
                                            <p:strVal val="#ppt_y"/>
                                          </p:val>
                                        </p:tav>
                                      </p:tavLst>
                                    </p:anim>
                                  </p:childTnLst>
                                </p:cTn>
                              </p:par>
                            </p:childTnLst>
                          </p:cTn>
                        </p:par>
                        <p:par>
                          <p:cTn fill="hold" id="29" nodeType="afterGroup">
                            <p:stCondLst>
                              <p:cond delay="1500"/>
                            </p:stCondLst>
                            <p:childTnLst>
                              <p:par>
                                <p:cTn fill="hold" grpId="0" id="30" nodeType="afterEffect" presetClass="entr" presetID="22" presetSubtype="8">
                                  <p:stCondLst>
                                    <p:cond delay="0"/>
                                  </p:stCondLst>
                                  <p:childTnLst>
                                    <p:set>
                                      <p:cBhvr>
                                        <p:cTn dur="1" fill="hold" id="31">
                                          <p:stCondLst>
                                            <p:cond delay="0"/>
                                          </p:stCondLst>
                                        </p:cTn>
                                        <p:tgtEl>
                                          <p:spTgt spid="39"/>
                                        </p:tgtEl>
                                        <p:attrNameLst>
                                          <p:attrName>style.visibility</p:attrName>
                                        </p:attrNameLst>
                                      </p:cBhvr>
                                      <p:to>
                                        <p:strVal val="visible"/>
                                      </p:to>
                                    </p:set>
                                    <p:animEffect filter="wipe(left)" transition="in">
                                      <p:cBhvr>
                                        <p:cTn dur="500" id="32"/>
                                        <p:tgtEl>
                                          <p:spTgt spid="39"/>
                                        </p:tgtEl>
                                      </p:cBhvr>
                                    </p:animEffect>
                                  </p:childTnLst>
                                </p:cTn>
                              </p:par>
                            </p:childTnLst>
                          </p:cTn>
                        </p:par>
                        <p:par>
                          <p:cTn fill="hold" id="33" nodeType="afterGroup">
                            <p:stCondLst>
                              <p:cond delay="2000"/>
                            </p:stCondLst>
                            <p:childTnLst>
                              <p:par>
                                <p:cTn fill="hold" grpId="0" id="34" nodeType="afterEffect" presetClass="entr" presetID="10" presetSubtype="0">
                                  <p:stCondLst>
                                    <p:cond delay="0"/>
                                  </p:stCondLst>
                                  <p:childTnLst>
                                    <p:set>
                                      <p:cBhvr>
                                        <p:cTn dur="1" fill="hold" id="35">
                                          <p:stCondLst>
                                            <p:cond delay="0"/>
                                          </p:stCondLst>
                                        </p:cTn>
                                        <p:tgtEl>
                                          <p:spTgt spid="40"/>
                                        </p:tgtEl>
                                        <p:attrNameLst>
                                          <p:attrName>style.visibility</p:attrName>
                                        </p:attrNameLst>
                                      </p:cBhvr>
                                      <p:to>
                                        <p:strVal val="visible"/>
                                      </p:to>
                                    </p:set>
                                    <p:animEffect filter="fade" transition="in">
                                      <p:cBhvr>
                                        <p:cTn dur="500" id="36"/>
                                        <p:tgtEl>
                                          <p:spTgt spid="40"/>
                                        </p:tgtEl>
                                      </p:cBhvr>
                                    </p:animEffect>
                                  </p:childTnLst>
                                </p:cTn>
                              </p:par>
                            </p:childTnLst>
                          </p:cTn>
                        </p:par>
                        <p:par>
                          <p:cTn fill="hold" id="37" nodeType="afterGroup">
                            <p:stCondLst>
                              <p:cond delay="2500"/>
                            </p:stCondLst>
                            <p:childTnLst>
                              <p:par>
                                <p:cTn fill="hold" grpId="0" id="38" nodeType="afterEffect" presetClass="entr" presetID="22" presetSubtype="8">
                                  <p:stCondLst>
                                    <p:cond delay="0"/>
                                  </p:stCondLst>
                                  <p:childTnLst>
                                    <p:set>
                                      <p:cBhvr>
                                        <p:cTn dur="1" fill="hold" id="39">
                                          <p:stCondLst>
                                            <p:cond delay="0"/>
                                          </p:stCondLst>
                                        </p:cTn>
                                        <p:tgtEl>
                                          <p:spTgt spid="44"/>
                                        </p:tgtEl>
                                        <p:attrNameLst>
                                          <p:attrName>style.visibility</p:attrName>
                                        </p:attrNameLst>
                                      </p:cBhvr>
                                      <p:to>
                                        <p:strVal val="visible"/>
                                      </p:to>
                                    </p:set>
                                    <p:animEffect filter="wipe(left)" transition="in">
                                      <p:cBhvr>
                                        <p:cTn dur="500" id="40"/>
                                        <p:tgtEl>
                                          <p:spTgt spid="4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4"/>
      <p:bldP grpId="0" spid="35"/>
      <p:bldP grpId="0" spid="32"/>
      <p:bldP grpId="0" spid="33"/>
      <p:bldP grpId="0" spid="38"/>
      <p:bldP grpId="0" spid="20"/>
      <p:bldP grpId="0" spid="37"/>
      <p:bldP grpId="0" spid="39"/>
      <p:bldP grpId="0" spid="40"/>
      <p:bldP grpId="0" spid="44"/>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Group 4"/>
          <p:cNvGrpSpPr>
            <a:grpSpLocks noChangeAspect="1"/>
          </p:cNvGrpSpPr>
          <p:nvPr/>
        </p:nvGrpSpPr>
        <p:grpSpPr>
          <a:xfrm>
            <a:off x="347133" y="-2177902"/>
            <a:ext cx="845692" cy="3199616"/>
            <a:chOff x="381" y="478"/>
            <a:chExt cx="531" cy="2009"/>
          </a:xfrm>
          <a:effectLst>
            <a:outerShdw algn="tl" blurRad="88900" dir="2700000" dist="63500" rotWithShape="0">
              <a:prstClr val="black">
                <a:alpha val="40000"/>
              </a:prstClr>
            </a:outerShdw>
          </a:effectLst>
        </p:grpSpPr>
        <p:sp>
          <p:nvSpPr>
            <p:cNvPr id="3" name="AutoShape 3"/>
            <p:cNvSpPr>
              <a:spLocks noChangeArrowheads="1" noChangeAspect="1" noTextEdit="1"/>
            </p:cNvSpPr>
            <p:nvPr/>
          </p:nvSpPr>
          <p:spPr bwMode="auto">
            <a:xfrm>
              <a:off x="381" y="480"/>
              <a:ext cx="531" cy="200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 name="Freeform 5"/>
            <p:cNvSpPr/>
            <p:nvPr/>
          </p:nvSpPr>
          <p:spPr bwMode="auto">
            <a:xfrm>
              <a:off x="383" y="478"/>
              <a:ext cx="529" cy="2009"/>
            </a:xfrm>
            <a:custGeom>
              <a:gdLst>
                <a:gd fmla="*/ 529 w 529" name="T0"/>
                <a:gd fmla="*/ 2009 h 2009" name="T1"/>
                <a:gd fmla="*/ 261 w 529" name="T2"/>
                <a:gd fmla="*/ 1879 h 2009" name="T3"/>
                <a:gd fmla="*/ 0 w 529" name="T4"/>
                <a:gd fmla="*/ 2009 h 2009" name="T5"/>
                <a:gd fmla="*/ 0 w 529" name="T6"/>
                <a:gd fmla="*/ 0 h 2009" name="T7"/>
                <a:gd fmla="*/ 529 w 529" name="T8"/>
                <a:gd fmla="*/ 0 h 2009" name="T9"/>
                <a:gd fmla="*/ 529 w 529" name="T10"/>
                <a:gd fmla="*/ 2009 h 2009" name="T11"/>
              </a:gdLst>
              <a:cxnLst>
                <a:cxn ang="0">
                  <a:pos x="T0" y="T1"/>
                </a:cxn>
                <a:cxn ang="0">
                  <a:pos x="T2" y="T3"/>
                </a:cxn>
                <a:cxn ang="0">
                  <a:pos x="T4" y="T5"/>
                </a:cxn>
                <a:cxn ang="0">
                  <a:pos x="T6" y="T7"/>
                </a:cxn>
                <a:cxn ang="0">
                  <a:pos x="T8" y="T9"/>
                </a:cxn>
                <a:cxn ang="0">
                  <a:pos x="T10" y="T11"/>
                </a:cxn>
              </a:cxnLst>
              <a:rect b="b" l="0" r="r" t="0"/>
              <a:pathLst>
                <a:path h="2009" w="529">
                  <a:moveTo>
                    <a:pt x="529" y="2009"/>
                  </a:moveTo>
                  <a:lnTo>
                    <a:pt x="261" y="1879"/>
                  </a:lnTo>
                  <a:lnTo>
                    <a:pt x="0" y="2009"/>
                  </a:lnTo>
                  <a:lnTo>
                    <a:pt x="0" y="0"/>
                  </a:lnTo>
                  <a:lnTo>
                    <a:pt x="529" y="0"/>
                  </a:lnTo>
                  <a:lnTo>
                    <a:pt x="529" y="2009"/>
                  </a:lnTo>
                  <a:close/>
                </a:path>
              </a:pathLst>
            </a:custGeom>
            <a:solidFill>
              <a:srgbClr val="F025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 name="Freeform 6"/>
            <p:cNvSpPr/>
            <p:nvPr/>
          </p:nvSpPr>
          <p:spPr bwMode="auto">
            <a:xfrm>
              <a:off x="426" y="537"/>
              <a:ext cx="443" cy="1877"/>
            </a:xfrm>
            <a:custGeom>
              <a:gdLst>
                <a:gd fmla="*/ 443 w 443" name="T0"/>
                <a:gd fmla="*/ 1877 h 1877" name="T1"/>
                <a:gd fmla="*/ 218 w 443" name="T2"/>
                <a:gd fmla="*/ 1756 h 1877" name="T3"/>
                <a:gd fmla="*/ 0 w 443" name="T4"/>
                <a:gd fmla="*/ 1877 h 1877" name="T5"/>
                <a:gd fmla="*/ 0 w 443" name="T6"/>
                <a:gd fmla="*/ 0 h 1877" name="T7"/>
                <a:gd fmla="*/ 443 w 443" name="T8"/>
                <a:gd fmla="*/ 0 h 1877" name="T9"/>
                <a:gd fmla="*/ 443 w 443" name="T10"/>
                <a:gd fmla="*/ 1877 h 1877" name="T11"/>
              </a:gdLst>
              <a:cxnLst>
                <a:cxn ang="0">
                  <a:pos x="T0" y="T1"/>
                </a:cxn>
                <a:cxn ang="0">
                  <a:pos x="T2" y="T3"/>
                </a:cxn>
                <a:cxn ang="0">
                  <a:pos x="T4" y="T5"/>
                </a:cxn>
                <a:cxn ang="0">
                  <a:pos x="T6" y="T7"/>
                </a:cxn>
                <a:cxn ang="0">
                  <a:pos x="T8" y="T9"/>
                </a:cxn>
                <a:cxn ang="0">
                  <a:pos x="T10" y="T11"/>
                </a:cxn>
              </a:cxnLst>
              <a:rect b="b" l="0" r="r" t="0"/>
              <a:pathLst>
                <a:path h="1876" w="442">
                  <a:moveTo>
                    <a:pt x="443" y="1877"/>
                  </a:moveTo>
                  <a:lnTo>
                    <a:pt x="218" y="1756"/>
                  </a:lnTo>
                  <a:lnTo>
                    <a:pt x="0" y="1877"/>
                  </a:lnTo>
                  <a:lnTo>
                    <a:pt x="0" y="0"/>
                  </a:lnTo>
                  <a:lnTo>
                    <a:pt x="443" y="0"/>
                  </a:lnTo>
                  <a:lnTo>
                    <a:pt x="443" y="1877"/>
                  </a:lnTo>
                  <a:close/>
                </a:path>
              </a:pathLst>
            </a:custGeom>
            <a:noFill/>
            <a:ln cap="flat" w="19050">
              <a:solidFill>
                <a:srgbClr val="FFFFFF"/>
              </a:solidFill>
              <a:prstDash val="dash"/>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6" name="文本框 5"/>
          <p:cNvSpPr txBox="1"/>
          <p:nvPr/>
        </p:nvSpPr>
        <p:spPr>
          <a:xfrm flipH="1">
            <a:off x="486433" y="200033"/>
            <a:ext cx="596119" cy="457200"/>
          </a:xfrm>
          <a:prstGeom prst="rect">
            <a:avLst/>
          </a:prstGeom>
          <a:noFill/>
        </p:spPr>
        <p:txBody>
          <a:bodyPr rtlCol="0" wrap="square">
            <a:spAutoFit/>
          </a:bodyPr>
          <a:lstStyle/>
          <a:p>
            <a:pPr algn="ctr"/>
            <a:r>
              <a:rPr altLang="zh-CN" lang="en-US" smtClean="0" sz="2400">
                <a:solidFill>
                  <a:schemeClr val="bg1"/>
                </a:solidFill>
                <a:latin charset="-122" panose="020b0503020204020204" pitchFamily="34" typeface="微软雅黑"/>
                <a:ea charset="-122" panose="020b0503020204020204" pitchFamily="34" typeface="微软雅黑"/>
              </a:rPr>
              <a:t>1</a:t>
            </a:r>
          </a:p>
        </p:txBody>
      </p:sp>
      <p:sp>
        <p:nvSpPr>
          <p:cNvPr id="7" name="文本框 6"/>
          <p:cNvSpPr txBox="1"/>
          <p:nvPr/>
        </p:nvSpPr>
        <p:spPr>
          <a:xfrm flipH="1">
            <a:off x="1318512" y="171010"/>
            <a:ext cx="2265664" cy="518160"/>
          </a:xfrm>
          <a:prstGeom prst="rect">
            <a:avLst/>
          </a:prstGeom>
          <a:noFill/>
        </p:spPr>
        <p:txBody>
          <a:bodyPr rtlCol="0" wrap="square">
            <a:spAutoFit/>
          </a:bodyPr>
          <a:lstStyle/>
          <a:p>
            <a:r>
              <a:rPr altLang="en-US" lang="zh-CN" sz="2800">
                <a:latin charset="-122" panose="02010609000101010101" pitchFamily="49" typeface="汉仪综艺体简"/>
                <a:ea charset="-122" panose="02010609000101010101" pitchFamily="49" typeface="汉仪综艺体简"/>
              </a:rPr>
              <a:t>这里是标题</a:t>
            </a:r>
          </a:p>
        </p:txBody>
      </p:sp>
      <p:sp>
        <p:nvSpPr>
          <p:cNvPr id="41" name="圆角矩形 40"/>
          <p:cNvSpPr/>
          <p:nvPr/>
        </p:nvSpPr>
        <p:spPr>
          <a:xfrm>
            <a:off x="4178821" y="2312895"/>
            <a:ext cx="1684098" cy="1458177"/>
          </a:xfrm>
          <a:prstGeom prst="roundRect">
            <a:avLst/>
          </a:prstGeom>
          <a:gradFill>
            <a:gsLst>
              <a:gs pos="0">
                <a:srgbClr val="E4E4E4"/>
              </a:gs>
              <a:gs pos="100000">
                <a:schemeClr val="bg1"/>
              </a:gs>
            </a:gsLst>
            <a:lin ang="2700000" scaled="0"/>
          </a:gradFill>
          <a:ln w="19050">
            <a:gradFill>
              <a:gsLst>
                <a:gs pos="0">
                  <a:schemeClr val="bg1">
                    <a:lumMod val="65000"/>
                  </a:schemeClr>
                </a:gs>
                <a:gs pos="100000">
                  <a:schemeClr val="bg1"/>
                </a:gs>
              </a:gsLst>
              <a:lin ang="13500000" scaled="0"/>
            </a:gradFill>
          </a:ln>
          <a:effectLst>
            <a:outerShdw algn="tl" blurRad="177800" dir="2700000" dist="1143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圆角矩形 41"/>
          <p:cNvSpPr/>
          <p:nvPr/>
        </p:nvSpPr>
        <p:spPr>
          <a:xfrm>
            <a:off x="6307939" y="2312895"/>
            <a:ext cx="1684098" cy="1458177"/>
          </a:xfrm>
          <a:prstGeom prst="roundRect">
            <a:avLst/>
          </a:prstGeom>
          <a:gradFill>
            <a:gsLst>
              <a:gs pos="0">
                <a:srgbClr val="E4E4E4"/>
              </a:gs>
              <a:gs pos="100000">
                <a:schemeClr val="bg1"/>
              </a:gs>
            </a:gsLst>
            <a:lin ang="2700000" scaled="0"/>
          </a:gradFill>
          <a:ln w="19050">
            <a:gradFill>
              <a:gsLst>
                <a:gs pos="0">
                  <a:schemeClr val="bg1">
                    <a:lumMod val="65000"/>
                  </a:schemeClr>
                </a:gs>
                <a:gs pos="100000">
                  <a:schemeClr val="bg1"/>
                </a:gs>
              </a:gsLst>
              <a:lin ang="13500000" scaled="0"/>
            </a:gradFill>
          </a:ln>
          <a:effectLst>
            <a:outerShdw algn="tl" blurRad="177800" dir="2700000" dist="1143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圆角矩形 42"/>
          <p:cNvSpPr/>
          <p:nvPr/>
        </p:nvSpPr>
        <p:spPr>
          <a:xfrm>
            <a:off x="4178821" y="4078942"/>
            <a:ext cx="1684098" cy="1458177"/>
          </a:xfrm>
          <a:prstGeom prst="roundRect">
            <a:avLst/>
          </a:prstGeom>
          <a:gradFill>
            <a:gsLst>
              <a:gs pos="0">
                <a:srgbClr val="E4E4E4"/>
              </a:gs>
              <a:gs pos="100000">
                <a:schemeClr val="bg1"/>
              </a:gs>
            </a:gsLst>
            <a:lin ang="2700000" scaled="0"/>
          </a:gradFill>
          <a:ln w="19050">
            <a:gradFill>
              <a:gsLst>
                <a:gs pos="0">
                  <a:schemeClr val="bg1">
                    <a:lumMod val="65000"/>
                  </a:schemeClr>
                </a:gs>
                <a:gs pos="100000">
                  <a:schemeClr val="bg1"/>
                </a:gs>
              </a:gsLst>
              <a:lin ang="13500000" scaled="0"/>
            </a:gradFill>
          </a:ln>
          <a:effectLst>
            <a:outerShdw algn="tl" blurRad="177800" dir="2700000" dist="1143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圆角矩形 43"/>
          <p:cNvSpPr/>
          <p:nvPr/>
        </p:nvSpPr>
        <p:spPr>
          <a:xfrm>
            <a:off x="6313056" y="4078941"/>
            <a:ext cx="1684098" cy="1458177"/>
          </a:xfrm>
          <a:prstGeom prst="roundRect">
            <a:avLst/>
          </a:prstGeom>
          <a:gradFill>
            <a:gsLst>
              <a:gs pos="0">
                <a:srgbClr val="E4E4E4"/>
              </a:gs>
              <a:gs pos="100000">
                <a:schemeClr val="bg1"/>
              </a:gs>
            </a:gsLst>
            <a:lin ang="2700000" scaled="0"/>
          </a:gradFill>
          <a:ln w="19050">
            <a:gradFill>
              <a:gsLst>
                <a:gs pos="0">
                  <a:schemeClr val="bg1">
                    <a:lumMod val="65000"/>
                  </a:schemeClr>
                </a:gs>
                <a:gs pos="100000">
                  <a:schemeClr val="bg1"/>
                </a:gs>
              </a:gsLst>
              <a:lin ang="13500000" scaled="0"/>
            </a:gradFill>
          </a:ln>
          <a:effectLst>
            <a:outerShdw algn="tl" blurRad="177800" dir="2700000" dist="1143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60" name="Group 104"/>
          <p:cNvGrpSpPr>
            <a:grpSpLocks noChangeAspect="1"/>
          </p:cNvGrpSpPr>
          <p:nvPr/>
        </p:nvGrpSpPr>
        <p:grpSpPr>
          <a:xfrm>
            <a:off x="4688252" y="3554674"/>
            <a:ext cx="2789237" cy="731837"/>
            <a:chOff x="5157" y="339"/>
            <a:chExt cx="1757" cy="461"/>
          </a:xfrm>
          <a:effectLst>
            <a:outerShdw algn="tl" blurRad="127000" dir="2700000" dist="101600" rotWithShape="0">
              <a:prstClr val="black">
                <a:alpha val="40000"/>
              </a:prstClr>
            </a:outerShdw>
          </a:effectLst>
        </p:grpSpPr>
        <p:sp>
          <p:nvSpPr>
            <p:cNvPr id="61" name="AutoShape 103"/>
            <p:cNvSpPr>
              <a:spLocks noChangeArrowheads="1" noChangeAspect="1" noTextEdit="1"/>
            </p:cNvSpPr>
            <p:nvPr/>
          </p:nvSpPr>
          <p:spPr bwMode="auto">
            <a:xfrm>
              <a:off x="5157" y="339"/>
              <a:ext cx="1757" cy="46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 name="Freeform 105"/>
            <p:cNvSpPr/>
            <p:nvPr/>
          </p:nvSpPr>
          <p:spPr bwMode="auto">
            <a:xfrm>
              <a:off x="6556" y="524"/>
              <a:ext cx="358" cy="276"/>
            </a:xfrm>
            <a:custGeom>
              <a:gdLst>
                <a:gd fmla="*/ 0 w 151" name="T0"/>
                <a:gd fmla="*/ 98 h 115" name="T1"/>
                <a:gd fmla="*/ 151 w 151" name="T2"/>
                <a:gd fmla="*/ 98 h 115" name="T3"/>
                <a:gd fmla="*/ 127 w 151" name="T4"/>
                <a:gd fmla="*/ 52 h 115" name="T5"/>
                <a:gd fmla="*/ 151 w 151" name="T6"/>
                <a:gd fmla="*/ 17 h 115" name="T7"/>
                <a:gd fmla="*/ 0 w 151" name="T8"/>
                <a:gd fmla="*/ 17 h 115" name="T9"/>
                <a:gd fmla="*/ 0 w 151" name="T10"/>
                <a:gd fmla="*/ 98 h 115" name="T11"/>
              </a:gdLst>
              <a:cxnLst>
                <a:cxn ang="0">
                  <a:pos x="T0" y="T1"/>
                </a:cxn>
                <a:cxn ang="0">
                  <a:pos x="T2" y="T3"/>
                </a:cxn>
                <a:cxn ang="0">
                  <a:pos x="T4" y="T5"/>
                </a:cxn>
                <a:cxn ang="0">
                  <a:pos x="T6" y="T7"/>
                </a:cxn>
                <a:cxn ang="0">
                  <a:pos x="T8" y="T9"/>
                </a:cxn>
                <a:cxn ang="0">
                  <a:pos x="T10" y="T11"/>
                </a:cxn>
              </a:cxnLst>
              <a:rect b="b" l="0" r="r" t="0"/>
              <a:pathLst>
                <a:path h="115" w="151">
                  <a:moveTo>
                    <a:pt x="0" y="98"/>
                  </a:moveTo>
                  <a:cubicBezTo>
                    <a:pt x="53" y="115"/>
                    <a:pt x="99" y="81"/>
                    <a:pt x="151" y="98"/>
                  </a:cubicBezTo>
                  <a:cubicBezTo>
                    <a:pt x="142" y="78"/>
                    <a:pt x="137" y="69"/>
                    <a:pt x="127" y="52"/>
                  </a:cubicBezTo>
                  <a:cubicBezTo>
                    <a:pt x="137" y="36"/>
                    <a:pt x="142" y="29"/>
                    <a:pt x="151" y="17"/>
                  </a:cubicBezTo>
                  <a:cubicBezTo>
                    <a:pt x="99" y="0"/>
                    <a:pt x="53" y="34"/>
                    <a:pt x="0" y="17"/>
                  </a:cubicBezTo>
                  <a:cubicBezTo>
                    <a:pt x="0" y="50"/>
                    <a:pt x="0" y="66"/>
                    <a:pt x="0" y="98"/>
                  </a:cubicBezTo>
                  <a:close/>
                </a:path>
              </a:pathLst>
            </a:custGeom>
            <a:gradFill flip="none" rotWithShape="1">
              <a:gsLst>
                <a:gs pos="0">
                  <a:srgbClr val="D00F0F">
                    <a:shade val="30000"/>
                    <a:satMod val="115000"/>
                  </a:srgbClr>
                </a:gs>
                <a:gs pos="50000">
                  <a:srgbClr val="D00F0F">
                    <a:shade val="67500"/>
                    <a:satMod val="115000"/>
                  </a:srgbClr>
                </a:gs>
                <a:gs pos="100000">
                  <a:srgbClr val="D00F0F">
                    <a:shade val="100000"/>
                    <a:satMod val="115000"/>
                  </a:srgbClr>
                </a:gs>
              </a:gsLst>
              <a:lin ang="18900000" scaled="1"/>
            </a:gra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3" name="Freeform 106"/>
            <p:cNvSpPr/>
            <p:nvPr/>
          </p:nvSpPr>
          <p:spPr bwMode="auto">
            <a:xfrm>
              <a:off x="6556" y="495"/>
              <a:ext cx="211" cy="264"/>
            </a:xfrm>
            <a:custGeom>
              <a:gdLst>
                <a:gd fmla="*/ 89 w 89" name="T0"/>
                <a:gd fmla="*/ 83 h 110" name="T1"/>
                <a:gd fmla="*/ 38 w 89" name="T2"/>
                <a:gd fmla="*/ 92 h 110" name="T3"/>
                <a:gd fmla="*/ 0 w 89" name="T4"/>
                <a:gd fmla="*/ 110 h 110" name="T5"/>
                <a:gd fmla="*/ 0 w 89" name="T6"/>
                <a:gd fmla="*/ 0 h 110" name="T7"/>
                <a:gd fmla="*/ 89 w 89" name="T8"/>
                <a:gd fmla="*/ 83 h 110" name="T9"/>
              </a:gdLst>
              <a:cxnLst>
                <a:cxn ang="0">
                  <a:pos x="T0" y="T1"/>
                </a:cxn>
                <a:cxn ang="0">
                  <a:pos x="T2" y="T3"/>
                </a:cxn>
                <a:cxn ang="0">
                  <a:pos x="T4" y="T5"/>
                </a:cxn>
                <a:cxn ang="0">
                  <a:pos x="T6" y="T7"/>
                </a:cxn>
                <a:cxn ang="0">
                  <a:pos x="T8" y="T9"/>
                </a:cxn>
              </a:cxnLst>
              <a:rect b="b" l="0" r="r" t="0"/>
              <a:pathLst>
                <a:path h="110" w="89">
                  <a:moveTo>
                    <a:pt x="89" y="83"/>
                  </a:moveTo>
                  <a:cubicBezTo>
                    <a:pt x="89" y="83"/>
                    <a:pt x="58" y="85"/>
                    <a:pt x="38" y="92"/>
                  </a:cubicBezTo>
                  <a:cubicBezTo>
                    <a:pt x="17" y="100"/>
                    <a:pt x="0" y="110"/>
                    <a:pt x="0" y="110"/>
                  </a:cubicBezTo>
                  <a:cubicBezTo>
                    <a:pt x="0" y="0"/>
                    <a:pt x="0" y="0"/>
                    <a:pt x="0" y="0"/>
                  </a:cubicBezTo>
                  <a:lnTo>
                    <a:pt x="89" y="83"/>
                  </a:lnTo>
                  <a:close/>
                </a:path>
              </a:pathLst>
            </a:custGeom>
            <a:solidFill>
              <a:srgbClr val="8D191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4" name="Freeform 107"/>
            <p:cNvSpPr/>
            <p:nvPr/>
          </p:nvSpPr>
          <p:spPr bwMode="auto">
            <a:xfrm>
              <a:off x="5157" y="322"/>
              <a:ext cx="358" cy="284"/>
            </a:xfrm>
            <a:custGeom>
              <a:gdLst>
                <a:gd fmla="*/ 151 w 151" name="T0"/>
                <a:gd fmla="*/ 100 h 118" name="T1"/>
                <a:gd fmla="*/ 0 w 151" name="T2"/>
                <a:gd fmla="*/ 100 h 118" name="T3"/>
                <a:gd fmla="*/ 24 w 151" name="T4"/>
                <a:gd fmla="*/ 66 h 118" name="T5"/>
                <a:gd fmla="*/ 0 w 151" name="T6"/>
                <a:gd fmla="*/ 19 h 118" name="T7"/>
                <a:gd fmla="*/ 151 w 151" name="T8"/>
                <a:gd fmla="*/ 19 h 118" name="T9"/>
                <a:gd fmla="*/ 151 w 151" name="T10"/>
                <a:gd fmla="*/ 100 h 118" name="T11"/>
              </a:gdLst>
              <a:cxnLst>
                <a:cxn ang="0">
                  <a:pos x="T0" y="T1"/>
                </a:cxn>
                <a:cxn ang="0">
                  <a:pos x="T2" y="T3"/>
                </a:cxn>
                <a:cxn ang="0">
                  <a:pos x="T4" y="T5"/>
                </a:cxn>
                <a:cxn ang="0">
                  <a:pos x="T6" y="T7"/>
                </a:cxn>
                <a:cxn ang="0">
                  <a:pos x="T8" y="T9"/>
                </a:cxn>
                <a:cxn ang="0">
                  <a:pos x="T10" y="T11"/>
                </a:cxn>
              </a:cxnLst>
              <a:rect b="b" l="0" r="r" t="0"/>
              <a:pathLst>
                <a:path h="118" w="151">
                  <a:moveTo>
                    <a:pt x="151" y="100"/>
                  </a:moveTo>
                  <a:cubicBezTo>
                    <a:pt x="98" y="81"/>
                    <a:pt x="53" y="118"/>
                    <a:pt x="0" y="100"/>
                  </a:cubicBezTo>
                  <a:cubicBezTo>
                    <a:pt x="10" y="88"/>
                    <a:pt x="15" y="81"/>
                    <a:pt x="24" y="66"/>
                  </a:cubicBezTo>
                  <a:cubicBezTo>
                    <a:pt x="15" y="49"/>
                    <a:pt x="10" y="40"/>
                    <a:pt x="0" y="19"/>
                  </a:cubicBezTo>
                  <a:cubicBezTo>
                    <a:pt x="53" y="37"/>
                    <a:pt x="98" y="0"/>
                    <a:pt x="151" y="19"/>
                  </a:cubicBezTo>
                  <a:cubicBezTo>
                    <a:pt x="151" y="51"/>
                    <a:pt x="151" y="67"/>
                    <a:pt x="151" y="100"/>
                  </a:cubicBezTo>
                  <a:close/>
                </a:path>
              </a:pathLst>
            </a:custGeom>
            <a:gradFill flip="none" rotWithShape="1">
              <a:gsLst>
                <a:gs pos="0">
                  <a:srgbClr val="D00F0F">
                    <a:shade val="30000"/>
                    <a:satMod val="115000"/>
                  </a:srgbClr>
                </a:gs>
                <a:gs pos="50000">
                  <a:srgbClr val="D00F0F">
                    <a:shade val="67500"/>
                    <a:satMod val="115000"/>
                  </a:srgbClr>
                </a:gs>
                <a:gs pos="100000">
                  <a:srgbClr val="D00F0F">
                    <a:shade val="100000"/>
                    <a:satMod val="115000"/>
                  </a:srgbClr>
                </a:gs>
              </a:gsLst>
              <a:lin ang="8100000" scaled="1"/>
            </a:gra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5" name="Freeform 108"/>
            <p:cNvSpPr/>
            <p:nvPr/>
          </p:nvSpPr>
          <p:spPr bwMode="auto">
            <a:xfrm>
              <a:off x="5304" y="368"/>
              <a:ext cx="211" cy="276"/>
            </a:xfrm>
            <a:custGeom>
              <a:gdLst>
                <a:gd fmla="*/ 0 w 89" name="T0"/>
                <a:gd fmla="*/ 31 h 115" name="T1"/>
                <a:gd fmla="*/ 89 w 89" name="T2"/>
                <a:gd fmla="*/ 115 h 115" name="T3"/>
                <a:gd fmla="*/ 89 w 89" name="T4"/>
                <a:gd fmla="*/ 0 h 115" name="T5"/>
                <a:gd fmla="*/ 48 w 89" name="T6"/>
                <a:gd fmla="*/ 21 h 115" name="T7"/>
                <a:gd fmla="*/ 0 w 89" name="T8"/>
                <a:gd fmla="*/ 31 h 115" name="T9"/>
              </a:gdLst>
              <a:cxnLst>
                <a:cxn ang="0">
                  <a:pos x="T0" y="T1"/>
                </a:cxn>
                <a:cxn ang="0">
                  <a:pos x="T2" y="T3"/>
                </a:cxn>
                <a:cxn ang="0">
                  <a:pos x="T4" y="T5"/>
                </a:cxn>
                <a:cxn ang="0">
                  <a:pos x="T6" y="T7"/>
                </a:cxn>
                <a:cxn ang="0">
                  <a:pos x="T8" y="T9"/>
                </a:cxn>
              </a:cxnLst>
              <a:rect b="b" l="0" r="r" t="0"/>
              <a:pathLst>
                <a:path h="115" w="89">
                  <a:moveTo>
                    <a:pt x="0" y="31"/>
                  </a:moveTo>
                  <a:cubicBezTo>
                    <a:pt x="89" y="115"/>
                    <a:pt x="89" y="115"/>
                    <a:pt x="89" y="115"/>
                  </a:cubicBezTo>
                  <a:cubicBezTo>
                    <a:pt x="89" y="0"/>
                    <a:pt x="89" y="0"/>
                    <a:pt x="89" y="0"/>
                  </a:cubicBezTo>
                  <a:cubicBezTo>
                    <a:pt x="89" y="0"/>
                    <a:pt x="63" y="15"/>
                    <a:pt x="48" y="21"/>
                  </a:cubicBezTo>
                  <a:cubicBezTo>
                    <a:pt x="32" y="27"/>
                    <a:pt x="0" y="31"/>
                    <a:pt x="0" y="31"/>
                  </a:cubicBezTo>
                  <a:close/>
                </a:path>
              </a:pathLst>
            </a:custGeom>
            <a:solidFill>
              <a:srgbClr val="8D191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6" name="Freeform 109"/>
            <p:cNvSpPr/>
            <p:nvPr/>
          </p:nvSpPr>
          <p:spPr bwMode="auto">
            <a:xfrm>
              <a:off x="5306" y="75"/>
              <a:ext cx="1461" cy="987"/>
            </a:xfrm>
            <a:custGeom>
              <a:gdLst>
                <a:gd fmla="*/ 0 w 616" name="T0"/>
                <a:gd fmla="*/ 154 h 411" name="T1"/>
                <a:gd fmla="*/ 616 w 616" name="T2"/>
                <a:gd fmla="*/ 154 h 411" name="T3"/>
                <a:gd fmla="*/ 616 w 616" name="T4"/>
                <a:gd fmla="*/ 258 h 411" name="T5"/>
                <a:gd fmla="*/ 0 w 616" name="T6"/>
                <a:gd fmla="*/ 258 h 411" name="T7"/>
                <a:gd fmla="*/ 0 w 616" name="T8"/>
                <a:gd fmla="*/ 154 h 411" name="T9"/>
              </a:gdLst>
              <a:cxnLst>
                <a:cxn ang="0">
                  <a:pos x="T0" y="T1"/>
                </a:cxn>
                <a:cxn ang="0">
                  <a:pos x="T2" y="T3"/>
                </a:cxn>
                <a:cxn ang="0">
                  <a:pos x="T4" y="T5"/>
                </a:cxn>
                <a:cxn ang="0">
                  <a:pos x="T6" y="T7"/>
                </a:cxn>
                <a:cxn ang="0">
                  <a:pos x="T8" y="T9"/>
                </a:cxn>
              </a:cxnLst>
              <a:rect b="b" l="0" r="r" t="0"/>
              <a:pathLst>
                <a:path h="411" w="616">
                  <a:moveTo>
                    <a:pt x="0" y="154"/>
                  </a:moveTo>
                  <a:cubicBezTo>
                    <a:pt x="215" y="307"/>
                    <a:pt x="400" y="0"/>
                    <a:pt x="616" y="154"/>
                  </a:cubicBezTo>
                  <a:cubicBezTo>
                    <a:pt x="616" y="195"/>
                    <a:pt x="616" y="216"/>
                    <a:pt x="616" y="258"/>
                  </a:cubicBezTo>
                  <a:cubicBezTo>
                    <a:pt x="400" y="104"/>
                    <a:pt x="215" y="411"/>
                    <a:pt x="0" y="258"/>
                  </a:cubicBezTo>
                  <a:cubicBezTo>
                    <a:pt x="0" y="216"/>
                    <a:pt x="0" y="195"/>
                    <a:pt x="0" y="154"/>
                  </a:cubicBezTo>
                  <a:close/>
                </a:path>
              </a:pathLst>
            </a:custGeom>
            <a:solidFill>
              <a:srgbClr val="FD161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pic>
        <p:nvPicPr>
          <p:cNvPr id="70" name="图片 69"/>
          <p:cNvPicPr>
            <a:picLocks noChangeAspect="1"/>
          </p:cNvPicPr>
          <p:nvPr/>
        </p:nvPicPr>
        <p:blipFill>
          <a:blip r:embed="rId2">
            <a:extLst>
              <a:ext uri="{28A0092B-C50C-407E-A947-70E740481C1C}">
                <a14:useLocalDpi val="0"/>
              </a:ext>
            </a:extLst>
          </a:blip>
          <a:stretch>
            <a:fillRect/>
          </a:stretch>
        </p:blipFill>
        <p:spPr>
          <a:xfrm>
            <a:off x="4562146" y="2624020"/>
            <a:ext cx="915206" cy="880451"/>
          </a:xfrm>
          <a:prstGeom prst="rect">
            <a:avLst/>
          </a:prstGeom>
        </p:spPr>
      </p:pic>
      <p:pic>
        <p:nvPicPr>
          <p:cNvPr id="71" name="图片 70"/>
          <p:cNvPicPr>
            <a:picLocks noChangeAspect="1"/>
          </p:cNvPicPr>
          <p:nvPr/>
        </p:nvPicPr>
        <p:blipFill>
          <a:blip r:embed="rId3">
            <a:extLst>
              <a:ext uri="{28A0092B-C50C-407E-A947-70E740481C1C}">
                <a14:useLocalDpi val="0"/>
              </a:ext>
            </a:extLst>
          </a:blip>
          <a:stretch>
            <a:fillRect/>
          </a:stretch>
        </p:blipFill>
        <p:spPr>
          <a:xfrm>
            <a:off x="6754038" y="4419661"/>
            <a:ext cx="852731" cy="810620"/>
          </a:xfrm>
          <a:prstGeom prst="rect">
            <a:avLst/>
          </a:prstGeom>
        </p:spPr>
      </p:pic>
      <p:pic>
        <p:nvPicPr>
          <p:cNvPr id="72" name="图片 71"/>
          <p:cNvPicPr>
            <a:picLocks noChangeAspect="1"/>
          </p:cNvPicPr>
          <p:nvPr/>
        </p:nvPicPr>
        <p:blipFill>
          <a:blip r:embed="rId4">
            <a:extLst>
              <a:ext uri="{28A0092B-C50C-407E-A947-70E740481C1C}">
                <a14:useLocalDpi val="0"/>
              </a:ext>
            </a:extLst>
          </a:blip>
          <a:stretch>
            <a:fillRect/>
          </a:stretch>
        </p:blipFill>
        <p:spPr>
          <a:xfrm>
            <a:off x="4562146" y="4508492"/>
            <a:ext cx="824421" cy="803810"/>
          </a:xfrm>
          <a:prstGeom prst="rect">
            <a:avLst/>
          </a:prstGeom>
        </p:spPr>
      </p:pic>
      <p:pic>
        <p:nvPicPr>
          <p:cNvPr id="73" name="图片 72"/>
          <p:cNvPicPr>
            <a:picLocks noChangeAspect="1"/>
          </p:cNvPicPr>
          <p:nvPr/>
        </p:nvPicPr>
        <p:blipFill>
          <a:blip r:embed="rId5">
            <a:extLst>
              <a:ext uri="{28A0092B-C50C-407E-A947-70E740481C1C}">
                <a14:useLocalDpi val="0"/>
              </a:ext>
            </a:extLst>
          </a:blip>
          <a:stretch>
            <a:fillRect/>
          </a:stretch>
        </p:blipFill>
        <p:spPr>
          <a:xfrm>
            <a:off x="6750400" y="2612128"/>
            <a:ext cx="856369" cy="926920"/>
          </a:xfrm>
          <a:prstGeom prst="rect">
            <a:avLst/>
          </a:prstGeom>
        </p:spPr>
      </p:pic>
      <p:grpSp>
        <p:nvGrpSpPr>
          <p:cNvPr id="12" name="组合 11"/>
          <p:cNvGrpSpPr/>
          <p:nvPr/>
        </p:nvGrpSpPr>
        <p:grpSpPr>
          <a:xfrm>
            <a:off x="883544" y="2554941"/>
            <a:ext cx="2926445" cy="1061829"/>
            <a:chOff x="883544" y="2554941"/>
            <a:chExt cx="2926445" cy="1061829"/>
          </a:xfrm>
        </p:grpSpPr>
        <p:sp>
          <p:nvSpPr>
            <p:cNvPr id="74" name="文本框 73"/>
            <p:cNvSpPr txBox="1"/>
            <p:nvPr/>
          </p:nvSpPr>
          <p:spPr>
            <a:xfrm flipH="1">
              <a:off x="883544" y="2554941"/>
              <a:ext cx="2623353" cy="1051560"/>
            </a:xfrm>
            <a:prstGeom prst="rect">
              <a:avLst/>
            </a:prstGeom>
            <a:noFill/>
          </p:spPr>
          <p:txBody>
            <a:bodyPr rtlCol="0" wrap="square">
              <a:spAutoFit/>
            </a:bodyPr>
            <a:lstStyle/>
            <a:p>
              <a:pPr>
                <a:lnSpc>
                  <a:spcPct val="150000"/>
                </a:lnSpc>
              </a:pPr>
              <a:r>
                <a:rPr altLang="en-US" lang="zh-CN" smtClean="0" sz="1400">
                  <a:latin charset="-122" panose="020b0503020204020204" pitchFamily="34" typeface="微软雅黑"/>
                  <a:ea charset="-122" panose="020b0503020204020204" pitchFamily="34" typeface="微软雅黑"/>
                </a:rPr>
                <a:t>这里是内容这里是容这里是内容这里是内容这里内是内容这里是内容这里是内容这里是内</a:t>
              </a:r>
            </a:p>
          </p:txBody>
        </p:sp>
        <p:sp>
          <p:nvSpPr>
            <p:cNvPr id="75" name="文本框 74"/>
            <p:cNvSpPr txBox="1"/>
            <p:nvPr/>
          </p:nvSpPr>
          <p:spPr>
            <a:xfrm flipH="1">
              <a:off x="3419722" y="2610743"/>
              <a:ext cx="390267" cy="914400"/>
            </a:xfrm>
            <a:prstGeom prst="rect">
              <a:avLst/>
            </a:prstGeom>
            <a:noFill/>
          </p:spPr>
          <p:txBody>
            <a:bodyPr rtlCol="0" wrap="square">
              <a:spAutoFit/>
            </a:bodyPr>
            <a:lstStyle/>
            <a:p>
              <a:r>
                <a:rPr altLang="en-US" lang="zh-CN">
                  <a:latin charset="-122" panose="02010609000101010101" pitchFamily="49" typeface="汉仪综艺体简"/>
                  <a:ea charset="-122" panose="02010609000101010101" pitchFamily="49" typeface="汉仪综艺体简"/>
                </a:rPr>
                <a:t>小标题</a:t>
              </a:r>
            </a:p>
          </p:txBody>
        </p:sp>
        <p:cxnSp>
          <p:nvCxnSpPr>
            <p:cNvPr id="10" name="直接连接符 9"/>
            <p:cNvCxnSpPr/>
            <p:nvPr/>
          </p:nvCxnSpPr>
          <p:spPr>
            <a:xfrm flipH="1">
              <a:off x="3392828" y="2624190"/>
              <a:ext cx="0" cy="923330"/>
            </a:xfrm>
            <a:prstGeom prst="line">
              <a:avLst/>
            </a:prstGeom>
            <a:ln>
              <a:solidFill>
                <a:srgbClr val="FD1616"/>
              </a:solidFill>
            </a:ln>
          </p:spPr>
          <p:style>
            <a:lnRef idx="1">
              <a:schemeClr val="accent1"/>
            </a:lnRef>
            <a:fillRef idx="0">
              <a:schemeClr val="accent1"/>
            </a:fillRef>
            <a:effectRef idx="0">
              <a:schemeClr val="accent1"/>
            </a:effectRef>
            <a:fontRef idx="minor">
              <a:schemeClr val="tx1"/>
            </a:fontRef>
          </p:style>
        </p:cxnSp>
      </p:grpSp>
      <p:grpSp>
        <p:nvGrpSpPr>
          <p:cNvPr id="82" name="组合 81"/>
          <p:cNvGrpSpPr/>
          <p:nvPr/>
        </p:nvGrpSpPr>
        <p:grpSpPr>
          <a:xfrm>
            <a:off x="884404" y="4357870"/>
            <a:ext cx="2926445" cy="1061829"/>
            <a:chOff x="883544" y="2554941"/>
            <a:chExt cx="2926445" cy="1061829"/>
          </a:xfrm>
        </p:grpSpPr>
        <p:sp>
          <p:nvSpPr>
            <p:cNvPr id="83" name="文本框 82"/>
            <p:cNvSpPr txBox="1"/>
            <p:nvPr/>
          </p:nvSpPr>
          <p:spPr>
            <a:xfrm flipH="1">
              <a:off x="883544" y="2554941"/>
              <a:ext cx="2623353" cy="1051560"/>
            </a:xfrm>
            <a:prstGeom prst="rect">
              <a:avLst/>
            </a:prstGeom>
            <a:noFill/>
          </p:spPr>
          <p:txBody>
            <a:bodyPr rtlCol="0" wrap="square">
              <a:spAutoFit/>
            </a:bodyPr>
            <a:lstStyle/>
            <a:p>
              <a:pPr>
                <a:lnSpc>
                  <a:spcPct val="150000"/>
                </a:lnSpc>
              </a:pPr>
              <a:r>
                <a:rPr altLang="en-US" lang="zh-CN" smtClean="0" sz="1400">
                  <a:latin charset="-122" panose="020b0503020204020204" pitchFamily="34" typeface="微软雅黑"/>
                  <a:ea charset="-122" panose="020b0503020204020204" pitchFamily="34" typeface="微软雅黑"/>
                </a:rPr>
                <a:t>这里是内容这里是容这里是内容这里是内容这里内是内容这里是内容这里是内容这里是内</a:t>
              </a:r>
            </a:p>
          </p:txBody>
        </p:sp>
        <p:sp>
          <p:nvSpPr>
            <p:cNvPr id="84" name="文本框 83"/>
            <p:cNvSpPr txBox="1"/>
            <p:nvPr/>
          </p:nvSpPr>
          <p:spPr>
            <a:xfrm flipH="1">
              <a:off x="3419722" y="2610743"/>
              <a:ext cx="390267" cy="914400"/>
            </a:xfrm>
            <a:prstGeom prst="rect">
              <a:avLst/>
            </a:prstGeom>
            <a:noFill/>
          </p:spPr>
          <p:txBody>
            <a:bodyPr rtlCol="0" wrap="square">
              <a:spAutoFit/>
            </a:bodyPr>
            <a:lstStyle/>
            <a:p>
              <a:r>
                <a:rPr altLang="en-US" lang="zh-CN">
                  <a:latin charset="-122" panose="02010609000101010101" pitchFamily="49" typeface="汉仪综艺体简"/>
                  <a:ea charset="-122" panose="02010609000101010101" pitchFamily="49" typeface="汉仪综艺体简"/>
                </a:rPr>
                <a:t>小标题</a:t>
              </a:r>
            </a:p>
          </p:txBody>
        </p:sp>
        <p:cxnSp>
          <p:nvCxnSpPr>
            <p:cNvPr id="85" name="直接连接符 84"/>
            <p:cNvCxnSpPr/>
            <p:nvPr/>
          </p:nvCxnSpPr>
          <p:spPr>
            <a:xfrm flipH="1">
              <a:off x="3392828" y="2624190"/>
              <a:ext cx="0" cy="923330"/>
            </a:xfrm>
            <a:prstGeom prst="line">
              <a:avLst/>
            </a:prstGeom>
            <a:ln>
              <a:solidFill>
                <a:srgbClr val="FD1616"/>
              </a:solidFill>
            </a:ln>
          </p:spPr>
          <p:style>
            <a:lnRef idx="1">
              <a:schemeClr val="accent1"/>
            </a:lnRef>
            <a:fillRef idx="0">
              <a:schemeClr val="accent1"/>
            </a:fillRef>
            <a:effectRef idx="0">
              <a:schemeClr val="accent1"/>
            </a:effectRef>
            <a:fontRef idx="minor">
              <a:schemeClr val="tx1"/>
            </a:fontRef>
          </p:style>
        </p:cxnSp>
      </p:grpSp>
      <p:grpSp>
        <p:nvGrpSpPr>
          <p:cNvPr id="86" name="组合 85"/>
          <p:cNvGrpSpPr/>
          <p:nvPr/>
        </p:nvGrpSpPr>
        <p:grpSpPr>
          <a:xfrm>
            <a:off x="8286581" y="2554941"/>
            <a:ext cx="3112760" cy="1061829"/>
            <a:chOff x="380690" y="2554941"/>
            <a:chExt cx="3112760" cy="1061829"/>
          </a:xfrm>
        </p:grpSpPr>
        <p:sp>
          <p:nvSpPr>
            <p:cNvPr id="87" name="文本框 86"/>
            <p:cNvSpPr txBox="1"/>
            <p:nvPr/>
          </p:nvSpPr>
          <p:spPr>
            <a:xfrm flipH="1">
              <a:off x="870097" y="2554941"/>
              <a:ext cx="2623353" cy="1051560"/>
            </a:xfrm>
            <a:prstGeom prst="rect">
              <a:avLst/>
            </a:prstGeom>
            <a:noFill/>
          </p:spPr>
          <p:txBody>
            <a:bodyPr rtlCol="0" wrap="square">
              <a:spAutoFit/>
            </a:bodyPr>
            <a:lstStyle/>
            <a:p>
              <a:pPr>
                <a:lnSpc>
                  <a:spcPct val="150000"/>
                </a:lnSpc>
              </a:pPr>
              <a:r>
                <a:rPr altLang="en-US" lang="zh-CN" smtClean="0" sz="1400">
                  <a:latin charset="-122" panose="020b0503020204020204" pitchFamily="34" typeface="微软雅黑"/>
                  <a:ea charset="-122" panose="020b0503020204020204" pitchFamily="34" typeface="微软雅黑"/>
                </a:rPr>
                <a:t>这里是内容这里是容这里是内容这里是内容这里内是内容这里是内容这里是内容这里是内</a:t>
              </a:r>
            </a:p>
          </p:txBody>
        </p:sp>
        <p:sp>
          <p:nvSpPr>
            <p:cNvPr id="88" name="文本框 87"/>
            <p:cNvSpPr txBox="1"/>
            <p:nvPr/>
          </p:nvSpPr>
          <p:spPr>
            <a:xfrm flipH="1">
              <a:off x="380690" y="2610743"/>
              <a:ext cx="390267" cy="914400"/>
            </a:xfrm>
            <a:prstGeom prst="rect">
              <a:avLst/>
            </a:prstGeom>
            <a:noFill/>
          </p:spPr>
          <p:txBody>
            <a:bodyPr rtlCol="0" wrap="square">
              <a:spAutoFit/>
            </a:bodyPr>
            <a:lstStyle/>
            <a:p>
              <a:r>
                <a:rPr altLang="en-US" lang="zh-CN">
                  <a:latin charset="-122" panose="02010609000101010101" pitchFamily="49" typeface="汉仪综艺体简"/>
                  <a:ea charset="-122" panose="02010609000101010101" pitchFamily="49" typeface="汉仪综艺体简"/>
                </a:rPr>
                <a:t>小标题</a:t>
              </a:r>
            </a:p>
          </p:txBody>
        </p:sp>
        <p:cxnSp>
          <p:nvCxnSpPr>
            <p:cNvPr id="89" name="直接连接符 88"/>
            <p:cNvCxnSpPr/>
            <p:nvPr/>
          </p:nvCxnSpPr>
          <p:spPr>
            <a:xfrm flipH="1">
              <a:off x="824445" y="2624190"/>
              <a:ext cx="0" cy="923330"/>
            </a:xfrm>
            <a:prstGeom prst="line">
              <a:avLst/>
            </a:prstGeom>
            <a:ln>
              <a:solidFill>
                <a:srgbClr val="FD1616"/>
              </a:solidFill>
            </a:ln>
          </p:spPr>
          <p:style>
            <a:lnRef idx="1">
              <a:schemeClr val="accent1"/>
            </a:lnRef>
            <a:fillRef idx="0">
              <a:schemeClr val="accent1"/>
            </a:fillRef>
            <a:effectRef idx="0">
              <a:schemeClr val="accent1"/>
            </a:effectRef>
            <a:fontRef idx="minor">
              <a:schemeClr val="tx1"/>
            </a:fontRef>
          </p:style>
        </p:cxnSp>
      </p:grpSp>
      <p:grpSp>
        <p:nvGrpSpPr>
          <p:cNvPr id="90" name="组合 89"/>
          <p:cNvGrpSpPr/>
          <p:nvPr/>
        </p:nvGrpSpPr>
        <p:grpSpPr>
          <a:xfrm>
            <a:off x="8286581" y="4288620"/>
            <a:ext cx="3112760" cy="1061829"/>
            <a:chOff x="380690" y="2554941"/>
            <a:chExt cx="3112760" cy="1061829"/>
          </a:xfrm>
        </p:grpSpPr>
        <p:sp>
          <p:nvSpPr>
            <p:cNvPr id="91" name="文本框 90"/>
            <p:cNvSpPr txBox="1"/>
            <p:nvPr/>
          </p:nvSpPr>
          <p:spPr>
            <a:xfrm flipH="1">
              <a:off x="870097" y="2554941"/>
              <a:ext cx="2623353" cy="1051560"/>
            </a:xfrm>
            <a:prstGeom prst="rect">
              <a:avLst/>
            </a:prstGeom>
            <a:noFill/>
          </p:spPr>
          <p:txBody>
            <a:bodyPr rtlCol="0" wrap="square">
              <a:spAutoFit/>
            </a:bodyPr>
            <a:lstStyle/>
            <a:p>
              <a:pPr>
                <a:lnSpc>
                  <a:spcPct val="150000"/>
                </a:lnSpc>
              </a:pPr>
              <a:r>
                <a:rPr altLang="en-US" lang="zh-CN" smtClean="0" sz="1400">
                  <a:latin charset="-122" panose="020b0503020204020204" pitchFamily="34" typeface="微软雅黑"/>
                  <a:ea charset="-122" panose="020b0503020204020204" pitchFamily="34" typeface="微软雅黑"/>
                </a:rPr>
                <a:t>这里是内容这里是容这里是内容这里是内容这里内是内容这里是内容这里是内容这里是内</a:t>
              </a:r>
            </a:p>
          </p:txBody>
        </p:sp>
        <p:sp>
          <p:nvSpPr>
            <p:cNvPr id="92" name="文本框 91"/>
            <p:cNvSpPr txBox="1"/>
            <p:nvPr/>
          </p:nvSpPr>
          <p:spPr>
            <a:xfrm flipH="1">
              <a:off x="380690" y="2610743"/>
              <a:ext cx="390267" cy="914400"/>
            </a:xfrm>
            <a:prstGeom prst="rect">
              <a:avLst/>
            </a:prstGeom>
            <a:noFill/>
          </p:spPr>
          <p:txBody>
            <a:bodyPr rtlCol="0" wrap="square">
              <a:spAutoFit/>
            </a:bodyPr>
            <a:lstStyle/>
            <a:p>
              <a:r>
                <a:rPr altLang="en-US" lang="zh-CN">
                  <a:latin charset="-122" panose="02010609000101010101" pitchFamily="49" typeface="汉仪综艺体简"/>
                  <a:ea charset="-122" panose="02010609000101010101" pitchFamily="49" typeface="汉仪综艺体简"/>
                </a:rPr>
                <a:t>小标题</a:t>
              </a:r>
            </a:p>
          </p:txBody>
        </p:sp>
        <p:cxnSp>
          <p:nvCxnSpPr>
            <p:cNvPr id="93" name="直接连接符 92"/>
            <p:cNvCxnSpPr/>
            <p:nvPr/>
          </p:nvCxnSpPr>
          <p:spPr>
            <a:xfrm flipH="1">
              <a:off x="824445" y="2624190"/>
              <a:ext cx="0" cy="923330"/>
            </a:xfrm>
            <a:prstGeom prst="line">
              <a:avLst/>
            </a:prstGeom>
            <a:ln>
              <a:solidFill>
                <a:srgbClr val="FD1616"/>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val="3227932022"/>
      </p:ext>
    </p:extLst>
  </p:cSld>
  <p:clrMapOvr>
    <a:masterClrMapping/>
  </p:clrMapOvr>
  <mc:AlternateContent>
    <mc:Choice Requires="p14">
      <p:transition p14:dur="700" spd="med">
        <p:fade/>
      </p:transition>
    </mc:Choice>
    <mc:Fallback>
      <p:transition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500" id="7"/>
                                        <p:tgtEl>
                                          <p:spTgt spid="2"/>
                                        </p:tgtEl>
                                      </p:cBhvr>
                                    </p:animEffect>
                                  </p:childTnLst>
                                </p:cTn>
                              </p:par>
                            </p:childTnLst>
                          </p:cTn>
                        </p:par>
                        <p:par>
                          <p:cTn fill="hold" id="8" nodeType="afterGroup">
                            <p:stCondLst>
                              <p:cond delay="500"/>
                            </p:stCondLst>
                            <p:childTnLst>
                              <p:par>
                                <p:cTn fill="hold" grpId="0" id="9" nodeType="afterEffect" presetClass="entr" presetID="10" presetSubtype="0">
                                  <p:stCondLst>
                                    <p:cond delay="0"/>
                                  </p:stCondLst>
                                  <p:childTnLst>
                                    <p:set>
                                      <p:cBhvr>
                                        <p:cTn dur="1" fill="hold" id="10">
                                          <p:stCondLst>
                                            <p:cond delay="0"/>
                                          </p:stCondLst>
                                        </p:cTn>
                                        <p:tgtEl>
                                          <p:spTgt spid="6"/>
                                        </p:tgtEl>
                                        <p:attrNameLst>
                                          <p:attrName>style.visibility</p:attrName>
                                        </p:attrNameLst>
                                      </p:cBhvr>
                                      <p:to>
                                        <p:strVal val="visible"/>
                                      </p:to>
                                    </p:set>
                                    <p:animEffect filter="fade" transition="in">
                                      <p:cBhvr>
                                        <p:cTn dur="500" id="11"/>
                                        <p:tgtEl>
                                          <p:spTgt spid="6"/>
                                        </p:tgtEl>
                                      </p:cBhvr>
                                    </p:animEffect>
                                  </p:childTnLst>
                                </p:cTn>
                              </p:par>
                            </p:childTnLst>
                          </p:cTn>
                        </p:par>
                        <p:par>
                          <p:cTn fill="hold" id="12" nodeType="afterGroup">
                            <p:stCondLst>
                              <p:cond delay="1000"/>
                            </p:stCondLst>
                            <p:childTnLst>
                              <p:par>
                                <p:cTn fill="hold" grpId="0" id="13" nodeType="afterEffect" presetClass="entr" presetID="22" presetSubtype="8">
                                  <p:stCondLst>
                                    <p:cond delay="0"/>
                                  </p:stCondLst>
                                  <p:childTnLst>
                                    <p:set>
                                      <p:cBhvr>
                                        <p:cTn dur="1" fill="hold" id="14">
                                          <p:stCondLst>
                                            <p:cond delay="0"/>
                                          </p:stCondLst>
                                        </p:cTn>
                                        <p:tgtEl>
                                          <p:spTgt spid="7"/>
                                        </p:tgtEl>
                                        <p:attrNameLst>
                                          <p:attrName>style.visibility</p:attrName>
                                        </p:attrNameLst>
                                      </p:cBhvr>
                                      <p:to>
                                        <p:strVal val="visible"/>
                                      </p:to>
                                    </p:set>
                                    <p:animEffect filter="wipe(left)" transition="in">
                                      <p:cBhvr>
                                        <p:cTn dur="500" id="15"/>
                                        <p:tgtEl>
                                          <p:spTgt spid="7"/>
                                        </p:tgtEl>
                                      </p:cBhvr>
                                    </p:animEffect>
                                  </p:childTnLst>
                                </p:cTn>
                              </p:par>
                            </p:childTnLst>
                          </p:cTn>
                        </p:par>
                      </p:childTnLst>
                    </p:cTn>
                  </p:par>
                  <p:par>
                    <p:cTn fill="hold" id="16" nodeType="clickPar">
                      <p:stCondLst>
                        <p:cond delay="indefinite"/>
                        <p:cond delay="0" evt="onBegin">
                          <p:tn val="15"/>
                        </p:cond>
                      </p:stCondLst>
                      <p:childTnLst>
                        <p:par>
                          <p:cTn fill="hold" id="17" nodeType="afterGroup">
                            <p:stCondLst>
                              <p:cond delay="0"/>
                            </p:stCondLst>
                            <p:childTnLst>
                              <p:par>
                                <p:cTn fill="hold" id="18" nodeType="clickEffect" presetClass="entr" presetID="10" presetSubtype="0">
                                  <p:stCondLst>
                                    <p:cond delay="0"/>
                                  </p:stCondLst>
                                  <p:childTnLst>
                                    <p:set>
                                      <p:cBhvr>
                                        <p:cTn dur="1" fill="hold" id="19">
                                          <p:stCondLst>
                                            <p:cond delay="0"/>
                                          </p:stCondLst>
                                        </p:cTn>
                                        <p:tgtEl>
                                          <p:spTgt spid="60"/>
                                        </p:tgtEl>
                                        <p:attrNameLst>
                                          <p:attrName>style.visibility</p:attrName>
                                        </p:attrNameLst>
                                      </p:cBhvr>
                                      <p:to>
                                        <p:strVal val="visible"/>
                                      </p:to>
                                    </p:set>
                                    <p:animEffect filter="fade" transition="in">
                                      <p:cBhvr>
                                        <p:cTn dur="500" id="20"/>
                                        <p:tgtEl>
                                          <p:spTgt spid="60"/>
                                        </p:tgtEl>
                                      </p:cBhvr>
                                    </p:animEffect>
                                  </p:childTnLst>
                                </p:cTn>
                              </p:par>
                            </p:childTnLst>
                          </p:cTn>
                        </p:par>
                        <p:par>
                          <p:cTn fill="hold" id="21" nodeType="afterGroup">
                            <p:stCondLst>
                              <p:cond delay="500"/>
                            </p:stCondLst>
                            <p:childTnLst>
                              <p:par>
                                <p:cTn fill="hold" grpId="0" id="22" nodeType="afterEffect" presetClass="entr" presetID="10" presetSubtype="0">
                                  <p:stCondLst>
                                    <p:cond delay="0"/>
                                  </p:stCondLst>
                                  <p:childTnLst>
                                    <p:set>
                                      <p:cBhvr>
                                        <p:cTn dur="1" fill="hold" id="23">
                                          <p:stCondLst>
                                            <p:cond delay="0"/>
                                          </p:stCondLst>
                                        </p:cTn>
                                        <p:tgtEl>
                                          <p:spTgt spid="41"/>
                                        </p:tgtEl>
                                        <p:attrNameLst>
                                          <p:attrName>style.visibility</p:attrName>
                                        </p:attrNameLst>
                                      </p:cBhvr>
                                      <p:to>
                                        <p:strVal val="visible"/>
                                      </p:to>
                                    </p:set>
                                    <p:animEffect filter="fade" transition="in">
                                      <p:cBhvr>
                                        <p:cTn dur="500" id="24"/>
                                        <p:tgtEl>
                                          <p:spTgt spid="41"/>
                                        </p:tgtEl>
                                      </p:cBhvr>
                                    </p:animEffect>
                                  </p:childTnLst>
                                </p:cTn>
                              </p:par>
                            </p:childTnLst>
                          </p:cTn>
                        </p:par>
                        <p:par>
                          <p:cTn fill="hold" id="25" nodeType="afterGroup">
                            <p:stCondLst>
                              <p:cond delay="1000"/>
                            </p:stCondLst>
                            <p:childTnLst>
                              <p:par>
                                <p:cTn fill="hold" grpId="0" id="26" nodeType="afterEffect" presetClass="entr" presetID="10" presetSubtype="0">
                                  <p:stCondLst>
                                    <p:cond delay="0"/>
                                  </p:stCondLst>
                                  <p:childTnLst>
                                    <p:set>
                                      <p:cBhvr>
                                        <p:cTn dur="1" fill="hold" id="27">
                                          <p:stCondLst>
                                            <p:cond delay="0"/>
                                          </p:stCondLst>
                                        </p:cTn>
                                        <p:tgtEl>
                                          <p:spTgt spid="43"/>
                                        </p:tgtEl>
                                        <p:attrNameLst>
                                          <p:attrName>style.visibility</p:attrName>
                                        </p:attrNameLst>
                                      </p:cBhvr>
                                      <p:to>
                                        <p:strVal val="visible"/>
                                      </p:to>
                                    </p:set>
                                    <p:animEffect filter="fade" transition="in">
                                      <p:cBhvr>
                                        <p:cTn dur="500" id="28"/>
                                        <p:tgtEl>
                                          <p:spTgt spid="43"/>
                                        </p:tgtEl>
                                      </p:cBhvr>
                                    </p:animEffect>
                                  </p:childTnLst>
                                </p:cTn>
                              </p:par>
                            </p:childTnLst>
                          </p:cTn>
                        </p:par>
                        <p:par>
                          <p:cTn fill="hold" id="29" nodeType="afterGroup">
                            <p:stCondLst>
                              <p:cond delay="1500"/>
                            </p:stCondLst>
                            <p:childTnLst>
                              <p:par>
                                <p:cTn fill="hold" grpId="0" id="30" nodeType="afterEffect" presetClass="entr" presetID="10" presetSubtype="0">
                                  <p:stCondLst>
                                    <p:cond delay="0"/>
                                  </p:stCondLst>
                                  <p:childTnLst>
                                    <p:set>
                                      <p:cBhvr>
                                        <p:cTn dur="1" fill="hold" id="31">
                                          <p:stCondLst>
                                            <p:cond delay="0"/>
                                          </p:stCondLst>
                                        </p:cTn>
                                        <p:tgtEl>
                                          <p:spTgt spid="42"/>
                                        </p:tgtEl>
                                        <p:attrNameLst>
                                          <p:attrName>style.visibility</p:attrName>
                                        </p:attrNameLst>
                                      </p:cBhvr>
                                      <p:to>
                                        <p:strVal val="visible"/>
                                      </p:to>
                                    </p:set>
                                    <p:animEffect filter="fade" transition="in">
                                      <p:cBhvr>
                                        <p:cTn dur="500" id="32"/>
                                        <p:tgtEl>
                                          <p:spTgt spid="42"/>
                                        </p:tgtEl>
                                      </p:cBhvr>
                                    </p:animEffect>
                                  </p:childTnLst>
                                </p:cTn>
                              </p:par>
                            </p:childTnLst>
                          </p:cTn>
                        </p:par>
                        <p:par>
                          <p:cTn fill="hold" id="33" nodeType="afterGroup">
                            <p:stCondLst>
                              <p:cond delay="2000"/>
                            </p:stCondLst>
                            <p:childTnLst>
                              <p:par>
                                <p:cTn fill="hold" grpId="0" id="34" nodeType="afterEffect" presetClass="entr" presetID="10" presetSubtype="0">
                                  <p:stCondLst>
                                    <p:cond delay="0"/>
                                  </p:stCondLst>
                                  <p:childTnLst>
                                    <p:set>
                                      <p:cBhvr>
                                        <p:cTn dur="1" fill="hold" id="35">
                                          <p:stCondLst>
                                            <p:cond delay="0"/>
                                          </p:stCondLst>
                                        </p:cTn>
                                        <p:tgtEl>
                                          <p:spTgt spid="44"/>
                                        </p:tgtEl>
                                        <p:attrNameLst>
                                          <p:attrName>style.visibility</p:attrName>
                                        </p:attrNameLst>
                                      </p:cBhvr>
                                      <p:to>
                                        <p:strVal val="visible"/>
                                      </p:to>
                                    </p:set>
                                    <p:animEffect filter="fade" transition="in">
                                      <p:cBhvr>
                                        <p:cTn dur="500" id="36"/>
                                        <p:tgtEl>
                                          <p:spTgt spid="44"/>
                                        </p:tgtEl>
                                      </p:cBhvr>
                                    </p:animEffect>
                                  </p:childTnLst>
                                </p:cTn>
                              </p:par>
                            </p:childTnLst>
                          </p:cTn>
                        </p:par>
                      </p:childTnLst>
                    </p:cTn>
                  </p:par>
                  <p:par>
                    <p:cTn fill="hold" id="37" nodeType="clickPar">
                      <p:stCondLst>
                        <p:cond delay="indefinite"/>
                        <p:cond delay="0" evt="onBegin">
                          <p:tn val="36"/>
                        </p:cond>
                      </p:stCondLst>
                      <p:childTnLst>
                        <p:par>
                          <p:cTn fill="hold" id="38" nodeType="afterGroup">
                            <p:stCondLst>
                              <p:cond delay="0"/>
                            </p:stCondLst>
                            <p:childTnLst>
                              <p:par>
                                <p:cTn fill="hold" id="39" nodeType="clickEffect" presetClass="entr" presetID="10" presetSubtype="0">
                                  <p:stCondLst>
                                    <p:cond delay="0"/>
                                  </p:stCondLst>
                                  <p:childTnLst>
                                    <p:set>
                                      <p:cBhvr>
                                        <p:cTn dur="1" fill="hold" id="40">
                                          <p:stCondLst>
                                            <p:cond delay="0"/>
                                          </p:stCondLst>
                                        </p:cTn>
                                        <p:tgtEl>
                                          <p:spTgt spid="70"/>
                                        </p:tgtEl>
                                        <p:attrNameLst>
                                          <p:attrName>style.visibility</p:attrName>
                                        </p:attrNameLst>
                                      </p:cBhvr>
                                      <p:to>
                                        <p:strVal val="visible"/>
                                      </p:to>
                                    </p:set>
                                    <p:animEffect filter="fade" transition="in">
                                      <p:cBhvr>
                                        <p:cTn dur="500" id="41"/>
                                        <p:tgtEl>
                                          <p:spTgt spid="70"/>
                                        </p:tgtEl>
                                      </p:cBhvr>
                                    </p:animEffect>
                                  </p:childTnLst>
                                </p:cTn>
                              </p:par>
                            </p:childTnLst>
                          </p:cTn>
                        </p:par>
                        <p:par>
                          <p:cTn fill="hold" id="42" nodeType="afterGroup">
                            <p:stCondLst>
                              <p:cond delay="500"/>
                            </p:stCondLst>
                            <p:childTnLst>
                              <p:par>
                                <p:cTn fill="hold" id="43" nodeType="afterEffect" presetClass="entr" presetID="2" presetSubtype="8">
                                  <p:stCondLst>
                                    <p:cond delay="0"/>
                                  </p:stCondLst>
                                  <p:childTnLst>
                                    <p:set>
                                      <p:cBhvr>
                                        <p:cTn dur="1" fill="hold" id="44">
                                          <p:stCondLst>
                                            <p:cond delay="0"/>
                                          </p:stCondLst>
                                        </p:cTn>
                                        <p:tgtEl>
                                          <p:spTgt spid="12"/>
                                        </p:tgtEl>
                                        <p:attrNameLst>
                                          <p:attrName>style.visibility</p:attrName>
                                        </p:attrNameLst>
                                      </p:cBhvr>
                                      <p:to>
                                        <p:strVal val="visible"/>
                                      </p:to>
                                    </p:set>
                                    <p:anim calcmode="lin" valueType="num">
                                      <p:cBhvr additive="base">
                                        <p:cTn dur="500" fill="hold" id="45"/>
                                        <p:tgtEl>
                                          <p:spTgt spid="12"/>
                                        </p:tgtEl>
                                        <p:attrNameLst>
                                          <p:attrName>ppt_x</p:attrName>
                                        </p:attrNameLst>
                                      </p:cBhvr>
                                      <p:tavLst>
                                        <p:tav tm="0">
                                          <p:val>
                                            <p:strVal val="0-#ppt_w/2"/>
                                          </p:val>
                                        </p:tav>
                                        <p:tav tm="100000">
                                          <p:val>
                                            <p:strVal val="#ppt_x"/>
                                          </p:val>
                                        </p:tav>
                                      </p:tavLst>
                                    </p:anim>
                                    <p:anim calcmode="lin" valueType="num">
                                      <p:cBhvr additive="base">
                                        <p:cTn dur="500" fill="hold" id="46"/>
                                        <p:tgtEl>
                                          <p:spTgt spid="12"/>
                                        </p:tgtEl>
                                        <p:attrNameLst>
                                          <p:attrName>ppt_y</p:attrName>
                                        </p:attrNameLst>
                                      </p:cBhvr>
                                      <p:tavLst>
                                        <p:tav tm="0">
                                          <p:val>
                                            <p:strVal val="#ppt_y"/>
                                          </p:val>
                                        </p:tav>
                                        <p:tav tm="100000">
                                          <p:val>
                                            <p:strVal val="#ppt_y"/>
                                          </p:val>
                                        </p:tav>
                                      </p:tavLst>
                                    </p:anim>
                                  </p:childTnLst>
                                </p:cTn>
                              </p:par>
                            </p:childTnLst>
                          </p:cTn>
                        </p:par>
                      </p:childTnLst>
                    </p:cTn>
                  </p:par>
                  <p:par>
                    <p:cTn fill="hold" id="47" nodeType="clickPar">
                      <p:stCondLst>
                        <p:cond delay="indefinite"/>
                        <p:cond delay="0" evt="onBegin">
                          <p:tn val="46"/>
                        </p:cond>
                      </p:stCondLst>
                      <p:childTnLst>
                        <p:par>
                          <p:cTn fill="hold" id="48" nodeType="afterGroup">
                            <p:stCondLst>
                              <p:cond delay="0"/>
                            </p:stCondLst>
                            <p:childTnLst>
                              <p:par>
                                <p:cTn fill="hold" id="49" nodeType="clickEffect" presetClass="entr" presetID="10" presetSubtype="0">
                                  <p:stCondLst>
                                    <p:cond delay="0"/>
                                  </p:stCondLst>
                                  <p:childTnLst>
                                    <p:set>
                                      <p:cBhvr>
                                        <p:cTn dur="1" fill="hold" id="50">
                                          <p:stCondLst>
                                            <p:cond delay="0"/>
                                          </p:stCondLst>
                                        </p:cTn>
                                        <p:tgtEl>
                                          <p:spTgt spid="72"/>
                                        </p:tgtEl>
                                        <p:attrNameLst>
                                          <p:attrName>style.visibility</p:attrName>
                                        </p:attrNameLst>
                                      </p:cBhvr>
                                      <p:to>
                                        <p:strVal val="visible"/>
                                      </p:to>
                                    </p:set>
                                    <p:animEffect filter="fade" transition="in">
                                      <p:cBhvr>
                                        <p:cTn dur="500" id="51"/>
                                        <p:tgtEl>
                                          <p:spTgt spid="72"/>
                                        </p:tgtEl>
                                      </p:cBhvr>
                                    </p:animEffect>
                                  </p:childTnLst>
                                </p:cTn>
                              </p:par>
                            </p:childTnLst>
                          </p:cTn>
                        </p:par>
                        <p:par>
                          <p:cTn fill="hold" id="52" nodeType="afterGroup">
                            <p:stCondLst>
                              <p:cond delay="500"/>
                            </p:stCondLst>
                            <p:childTnLst>
                              <p:par>
                                <p:cTn fill="hold" id="53" nodeType="afterEffect" presetClass="entr" presetID="2" presetSubtype="8">
                                  <p:stCondLst>
                                    <p:cond delay="0"/>
                                  </p:stCondLst>
                                  <p:childTnLst>
                                    <p:set>
                                      <p:cBhvr>
                                        <p:cTn dur="1" fill="hold" id="54">
                                          <p:stCondLst>
                                            <p:cond delay="0"/>
                                          </p:stCondLst>
                                        </p:cTn>
                                        <p:tgtEl>
                                          <p:spTgt spid="82"/>
                                        </p:tgtEl>
                                        <p:attrNameLst>
                                          <p:attrName>style.visibility</p:attrName>
                                        </p:attrNameLst>
                                      </p:cBhvr>
                                      <p:to>
                                        <p:strVal val="visible"/>
                                      </p:to>
                                    </p:set>
                                    <p:anim calcmode="lin" valueType="num">
                                      <p:cBhvr additive="base">
                                        <p:cTn dur="500" fill="hold" id="55"/>
                                        <p:tgtEl>
                                          <p:spTgt spid="82"/>
                                        </p:tgtEl>
                                        <p:attrNameLst>
                                          <p:attrName>ppt_x</p:attrName>
                                        </p:attrNameLst>
                                      </p:cBhvr>
                                      <p:tavLst>
                                        <p:tav tm="0">
                                          <p:val>
                                            <p:strVal val="0-#ppt_w/2"/>
                                          </p:val>
                                        </p:tav>
                                        <p:tav tm="100000">
                                          <p:val>
                                            <p:strVal val="#ppt_x"/>
                                          </p:val>
                                        </p:tav>
                                      </p:tavLst>
                                    </p:anim>
                                    <p:anim calcmode="lin" valueType="num">
                                      <p:cBhvr additive="base">
                                        <p:cTn dur="500" fill="hold" id="56"/>
                                        <p:tgtEl>
                                          <p:spTgt spid="82"/>
                                        </p:tgtEl>
                                        <p:attrNameLst>
                                          <p:attrName>ppt_y</p:attrName>
                                        </p:attrNameLst>
                                      </p:cBhvr>
                                      <p:tavLst>
                                        <p:tav tm="0">
                                          <p:val>
                                            <p:strVal val="#ppt_y"/>
                                          </p:val>
                                        </p:tav>
                                        <p:tav tm="100000">
                                          <p:val>
                                            <p:strVal val="#ppt_y"/>
                                          </p:val>
                                        </p:tav>
                                      </p:tavLst>
                                    </p:anim>
                                  </p:childTnLst>
                                </p:cTn>
                              </p:par>
                            </p:childTnLst>
                          </p:cTn>
                        </p:par>
                      </p:childTnLst>
                    </p:cTn>
                  </p:par>
                  <p:par>
                    <p:cTn fill="hold" id="57" nodeType="clickPar">
                      <p:stCondLst>
                        <p:cond delay="indefinite"/>
                        <p:cond delay="0" evt="onBegin">
                          <p:tn val="56"/>
                        </p:cond>
                      </p:stCondLst>
                      <p:childTnLst>
                        <p:par>
                          <p:cTn fill="hold" id="58" nodeType="afterGroup">
                            <p:stCondLst>
                              <p:cond delay="0"/>
                            </p:stCondLst>
                            <p:childTnLst>
                              <p:par>
                                <p:cTn fill="hold" id="59" nodeType="clickEffect" presetClass="entr" presetID="10" presetSubtype="0">
                                  <p:stCondLst>
                                    <p:cond delay="0"/>
                                  </p:stCondLst>
                                  <p:childTnLst>
                                    <p:set>
                                      <p:cBhvr>
                                        <p:cTn dur="1" fill="hold" id="60">
                                          <p:stCondLst>
                                            <p:cond delay="0"/>
                                          </p:stCondLst>
                                        </p:cTn>
                                        <p:tgtEl>
                                          <p:spTgt spid="73"/>
                                        </p:tgtEl>
                                        <p:attrNameLst>
                                          <p:attrName>style.visibility</p:attrName>
                                        </p:attrNameLst>
                                      </p:cBhvr>
                                      <p:to>
                                        <p:strVal val="visible"/>
                                      </p:to>
                                    </p:set>
                                    <p:animEffect filter="fade" transition="in">
                                      <p:cBhvr>
                                        <p:cTn dur="500" id="61"/>
                                        <p:tgtEl>
                                          <p:spTgt spid="73"/>
                                        </p:tgtEl>
                                      </p:cBhvr>
                                    </p:animEffect>
                                  </p:childTnLst>
                                </p:cTn>
                              </p:par>
                            </p:childTnLst>
                          </p:cTn>
                        </p:par>
                        <p:par>
                          <p:cTn fill="hold" id="62" nodeType="afterGroup">
                            <p:stCondLst>
                              <p:cond delay="500"/>
                            </p:stCondLst>
                            <p:childTnLst>
                              <p:par>
                                <p:cTn fill="hold" id="63" nodeType="afterEffect" presetClass="entr" presetID="2" presetSubtype="2">
                                  <p:stCondLst>
                                    <p:cond delay="0"/>
                                  </p:stCondLst>
                                  <p:childTnLst>
                                    <p:set>
                                      <p:cBhvr>
                                        <p:cTn dur="1" fill="hold" id="64">
                                          <p:stCondLst>
                                            <p:cond delay="0"/>
                                          </p:stCondLst>
                                        </p:cTn>
                                        <p:tgtEl>
                                          <p:spTgt spid="86"/>
                                        </p:tgtEl>
                                        <p:attrNameLst>
                                          <p:attrName>style.visibility</p:attrName>
                                        </p:attrNameLst>
                                      </p:cBhvr>
                                      <p:to>
                                        <p:strVal val="visible"/>
                                      </p:to>
                                    </p:set>
                                    <p:anim calcmode="lin" valueType="num">
                                      <p:cBhvr additive="base">
                                        <p:cTn dur="500" fill="hold" id="65"/>
                                        <p:tgtEl>
                                          <p:spTgt spid="86"/>
                                        </p:tgtEl>
                                        <p:attrNameLst>
                                          <p:attrName>ppt_x</p:attrName>
                                        </p:attrNameLst>
                                      </p:cBhvr>
                                      <p:tavLst>
                                        <p:tav tm="0">
                                          <p:val>
                                            <p:strVal val="1+#ppt_w/2"/>
                                          </p:val>
                                        </p:tav>
                                        <p:tav tm="100000">
                                          <p:val>
                                            <p:strVal val="#ppt_x"/>
                                          </p:val>
                                        </p:tav>
                                      </p:tavLst>
                                    </p:anim>
                                    <p:anim calcmode="lin" valueType="num">
                                      <p:cBhvr additive="base">
                                        <p:cTn dur="500" fill="hold" id="66"/>
                                        <p:tgtEl>
                                          <p:spTgt spid="86"/>
                                        </p:tgtEl>
                                        <p:attrNameLst>
                                          <p:attrName>ppt_y</p:attrName>
                                        </p:attrNameLst>
                                      </p:cBhvr>
                                      <p:tavLst>
                                        <p:tav tm="0">
                                          <p:val>
                                            <p:strVal val="#ppt_y"/>
                                          </p:val>
                                        </p:tav>
                                        <p:tav tm="100000">
                                          <p:val>
                                            <p:strVal val="#ppt_y"/>
                                          </p:val>
                                        </p:tav>
                                      </p:tavLst>
                                    </p:anim>
                                  </p:childTnLst>
                                </p:cTn>
                              </p:par>
                            </p:childTnLst>
                          </p:cTn>
                        </p:par>
                      </p:childTnLst>
                    </p:cTn>
                  </p:par>
                  <p:par>
                    <p:cTn fill="hold" id="67" nodeType="clickPar">
                      <p:stCondLst>
                        <p:cond delay="indefinite"/>
                        <p:cond delay="0" evt="onBegin">
                          <p:tn val="66"/>
                        </p:cond>
                      </p:stCondLst>
                      <p:childTnLst>
                        <p:par>
                          <p:cTn fill="hold" id="68" nodeType="afterGroup">
                            <p:stCondLst>
                              <p:cond delay="0"/>
                            </p:stCondLst>
                            <p:childTnLst>
                              <p:par>
                                <p:cTn fill="hold" id="69" nodeType="clickEffect" presetClass="entr" presetID="10" presetSubtype="0">
                                  <p:stCondLst>
                                    <p:cond delay="0"/>
                                  </p:stCondLst>
                                  <p:childTnLst>
                                    <p:set>
                                      <p:cBhvr>
                                        <p:cTn dur="1" fill="hold" id="70">
                                          <p:stCondLst>
                                            <p:cond delay="0"/>
                                          </p:stCondLst>
                                        </p:cTn>
                                        <p:tgtEl>
                                          <p:spTgt spid="71"/>
                                        </p:tgtEl>
                                        <p:attrNameLst>
                                          <p:attrName>style.visibility</p:attrName>
                                        </p:attrNameLst>
                                      </p:cBhvr>
                                      <p:to>
                                        <p:strVal val="visible"/>
                                      </p:to>
                                    </p:set>
                                    <p:animEffect filter="fade" transition="in">
                                      <p:cBhvr>
                                        <p:cTn dur="500" id="71"/>
                                        <p:tgtEl>
                                          <p:spTgt spid="71"/>
                                        </p:tgtEl>
                                      </p:cBhvr>
                                    </p:animEffect>
                                  </p:childTnLst>
                                </p:cTn>
                              </p:par>
                            </p:childTnLst>
                          </p:cTn>
                        </p:par>
                        <p:par>
                          <p:cTn fill="hold" id="72" nodeType="afterGroup">
                            <p:stCondLst>
                              <p:cond delay="500"/>
                            </p:stCondLst>
                            <p:childTnLst>
                              <p:par>
                                <p:cTn fill="hold" id="73" nodeType="afterEffect" presetClass="entr" presetID="2" presetSubtype="2">
                                  <p:stCondLst>
                                    <p:cond delay="0"/>
                                  </p:stCondLst>
                                  <p:childTnLst>
                                    <p:set>
                                      <p:cBhvr>
                                        <p:cTn dur="1" fill="hold" id="74">
                                          <p:stCondLst>
                                            <p:cond delay="0"/>
                                          </p:stCondLst>
                                        </p:cTn>
                                        <p:tgtEl>
                                          <p:spTgt spid="90"/>
                                        </p:tgtEl>
                                        <p:attrNameLst>
                                          <p:attrName>style.visibility</p:attrName>
                                        </p:attrNameLst>
                                      </p:cBhvr>
                                      <p:to>
                                        <p:strVal val="visible"/>
                                      </p:to>
                                    </p:set>
                                    <p:anim calcmode="lin" valueType="num">
                                      <p:cBhvr additive="base">
                                        <p:cTn dur="500" fill="hold" id="75"/>
                                        <p:tgtEl>
                                          <p:spTgt spid="90"/>
                                        </p:tgtEl>
                                        <p:attrNameLst>
                                          <p:attrName>ppt_x</p:attrName>
                                        </p:attrNameLst>
                                      </p:cBhvr>
                                      <p:tavLst>
                                        <p:tav tm="0">
                                          <p:val>
                                            <p:strVal val="1+#ppt_w/2"/>
                                          </p:val>
                                        </p:tav>
                                        <p:tav tm="100000">
                                          <p:val>
                                            <p:strVal val="#ppt_x"/>
                                          </p:val>
                                        </p:tav>
                                      </p:tavLst>
                                    </p:anim>
                                    <p:anim calcmode="lin" valueType="num">
                                      <p:cBhvr additive="base">
                                        <p:cTn dur="500" fill="hold" id="76"/>
                                        <p:tgtEl>
                                          <p:spTgt spid="90"/>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41"/>
      <p:bldP grpId="0" spid="42"/>
      <p:bldP grpId="0" spid="43"/>
      <p:bldP grpId="0" spid="44"/>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Group 4"/>
          <p:cNvGrpSpPr>
            <a:grpSpLocks noChangeAspect="1"/>
          </p:cNvGrpSpPr>
          <p:nvPr/>
        </p:nvGrpSpPr>
        <p:grpSpPr>
          <a:xfrm>
            <a:off x="347133" y="-2177902"/>
            <a:ext cx="845692" cy="3199616"/>
            <a:chOff x="381" y="478"/>
            <a:chExt cx="531" cy="2009"/>
          </a:xfrm>
          <a:effectLst>
            <a:outerShdw algn="tl" blurRad="88900" dir="2700000" dist="63500" rotWithShape="0">
              <a:prstClr val="black">
                <a:alpha val="40000"/>
              </a:prstClr>
            </a:outerShdw>
          </a:effectLst>
        </p:grpSpPr>
        <p:sp>
          <p:nvSpPr>
            <p:cNvPr id="3" name="AutoShape 3"/>
            <p:cNvSpPr>
              <a:spLocks noChangeArrowheads="1" noChangeAspect="1" noTextEdit="1"/>
            </p:cNvSpPr>
            <p:nvPr/>
          </p:nvSpPr>
          <p:spPr bwMode="auto">
            <a:xfrm>
              <a:off x="381" y="480"/>
              <a:ext cx="531" cy="200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 name="Freeform 5"/>
            <p:cNvSpPr/>
            <p:nvPr/>
          </p:nvSpPr>
          <p:spPr bwMode="auto">
            <a:xfrm>
              <a:off x="383" y="478"/>
              <a:ext cx="529" cy="2009"/>
            </a:xfrm>
            <a:custGeom>
              <a:gdLst>
                <a:gd fmla="*/ 529 w 529" name="T0"/>
                <a:gd fmla="*/ 2009 h 2009" name="T1"/>
                <a:gd fmla="*/ 261 w 529" name="T2"/>
                <a:gd fmla="*/ 1879 h 2009" name="T3"/>
                <a:gd fmla="*/ 0 w 529" name="T4"/>
                <a:gd fmla="*/ 2009 h 2009" name="T5"/>
                <a:gd fmla="*/ 0 w 529" name="T6"/>
                <a:gd fmla="*/ 0 h 2009" name="T7"/>
                <a:gd fmla="*/ 529 w 529" name="T8"/>
                <a:gd fmla="*/ 0 h 2009" name="T9"/>
                <a:gd fmla="*/ 529 w 529" name="T10"/>
                <a:gd fmla="*/ 2009 h 2009" name="T11"/>
              </a:gdLst>
              <a:cxnLst>
                <a:cxn ang="0">
                  <a:pos x="T0" y="T1"/>
                </a:cxn>
                <a:cxn ang="0">
                  <a:pos x="T2" y="T3"/>
                </a:cxn>
                <a:cxn ang="0">
                  <a:pos x="T4" y="T5"/>
                </a:cxn>
                <a:cxn ang="0">
                  <a:pos x="T6" y="T7"/>
                </a:cxn>
                <a:cxn ang="0">
                  <a:pos x="T8" y="T9"/>
                </a:cxn>
                <a:cxn ang="0">
                  <a:pos x="T10" y="T11"/>
                </a:cxn>
              </a:cxnLst>
              <a:rect b="b" l="0" r="r" t="0"/>
              <a:pathLst>
                <a:path h="2009" w="529">
                  <a:moveTo>
                    <a:pt x="529" y="2009"/>
                  </a:moveTo>
                  <a:lnTo>
                    <a:pt x="261" y="1879"/>
                  </a:lnTo>
                  <a:lnTo>
                    <a:pt x="0" y="2009"/>
                  </a:lnTo>
                  <a:lnTo>
                    <a:pt x="0" y="0"/>
                  </a:lnTo>
                  <a:lnTo>
                    <a:pt x="529" y="0"/>
                  </a:lnTo>
                  <a:lnTo>
                    <a:pt x="529" y="2009"/>
                  </a:lnTo>
                  <a:close/>
                </a:path>
              </a:pathLst>
            </a:custGeom>
            <a:solidFill>
              <a:srgbClr val="F025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 name="Freeform 6"/>
            <p:cNvSpPr/>
            <p:nvPr/>
          </p:nvSpPr>
          <p:spPr bwMode="auto">
            <a:xfrm>
              <a:off x="426" y="537"/>
              <a:ext cx="443" cy="1877"/>
            </a:xfrm>
            <a:custGeom>
              <a:gdLst>
                <a:gd fmla="*/ 443 w 443" name="T0"/>
                <a:gd fmla="*/ 1877 h 1877" name="T1"/>
                <a:gd fmla="*/ 218 w 443" name="T2"/>
                <a:gd fmla="*/ 1756 h 1877" name="T3"/>
                <a:gd fmla="*/ 0 w 443" name="T4"/>
                <a:gd fmla="*/ 1877 h 1877" name="T5"/>
                <a:gd fmla="*/ 0 w 443" name="T6"/>
                <a:gd fmla="*/ 0 h 1877" name="T7"/>
                <a:gd fmla="*/ 443 w 443" name="T8"/>
                <a:gd fmla="*/ 0 h 1877" name="T9"/>
                <a:gd fmla="*/ 443 w 443" name="T10"/>
                <a:gd fmla="*/ 1877 h 1877" name="T11"/>
              </a:gdLst>
              <a:cxnLst>
                <a:cxn ang="0">
                  <a:pos x="T0" y="T1"/>
                </a:cxn>
                <a:cxn ang="0">
                  <a:pos x="T2" y="T3"/>
                </a:cxn>
                <a:cxn ang="0">
                  <a:pos x="T4" y="T5"/>
                </a:cxn>
                <a:cxn ang="0">
                  <a:pos x="T6" y="T7"/>
                </a:cxn>
                <a:cxn ang="0">
                  <a:pos x="T8" y="T9"/>
                </a:cxn>
                <a:cxn ang="0">
                  <a:pos x="T10" y="T11"/>
                </a:cxn>
              </a:cxnLst>
              <a:rect b="b" l="0" r="r" t="0"/>
              <a:pathLst>
                <a:path h="1876" w="442">
                  <a:moveTo>
                    <a:pt x="443" y="1877"/>
                  </a:moveTo>
                  <a:lnTo>
                    <a:pt x="218" y="1756"/>
                  </a:lnTo>
                  <a:lnTo>
                    <a:pt x="0" y="1877"/>
                  </a:lnTo>
                  <a:lnTo>
                    <a:pt x="0" y="0"/>
                  </a:lnTo>
                  <a:lnTo>
                    <a:pt x="443" y="0"/>
                  </a:lnTo>
                  <a:lnTo>
                    <a:pt x="443" y="1877"/>
                  </a:lnTo>
                  <a:close/>
                </a:path>
              </a:pathLst>
            </a:custGeom>
            <a:noFill/>
            <a:ln cap="flat" w="19050">
              <a:solidFill>
                <a:srgbClr val="FFFFFF"/>
              </a:solidFill>
              <a:prstDash val="dash"/>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6" name="文本框 5"/>
          <p:cNvSpPr txBox="1"/>
          <p:nvPr/>
        </p:nvSpPr>
        <p:spPr>
          <a:xfrm flipH="1">
            <a:off x="486433" y="200033"/>
            <a:ext cx="596119" cy="457200"/>
          </a:xfrm>
          <a:prstGeom prst="rect">
            <a:avLst/>
          </a:prstGeom>
          <a:noFill/>
        </p:spPr>
        <p:txBody>
          <a:bodyPr rtlCol="0" wrap="square">
            <a:spAutoFit/>
          </a:bodyPr>
          <a:lstStyle/>
          <a:p>
            <a:pPr algn="ctr"/>
            <a:r>
              <a:rPr altLang="zh-CN" lang="en-US" smtClean="0" sz="2400">
                <a:solidFill>
                  <a:schemeClr val="bg1"/>
                </a:solidFill>
                <a:latin charset="-122" panose="020b0503020204020204" pitchFamily="34" typeface="微软雅黑"/>
                <a:ea charset="-122" panose="020b0503020204020204" pitchFamily="34" typeface="微软雅黑"/>
              </a:rPr>
              <a:t>2</a:t>
            </a:r>
          </a:p>
        </p:txBody>
      </p:sp>
      <p:sp>
        <p:nvSpPr>
          <p:cNvPr id="7" name="文本框 6"/>
          <p:cNvSpPr txBox="1"/>
          <p:nvPr/>
        </p:nvSpPr>
        <p:spPr>
          <a:xfrm flipH="1">
            <a:off x="1318512" y="171010"/>
            <a:ext cx="2265664" cy="518160"/>
          </a:xfrm>
          <a:prstGeom prst="rect">
            <a:avLst/>
          </a:prstGeom>
          <a:noFill/>
        </p:spPr>
        <p:txBody>
          <a:bodyPr rtlCol="0" wrap="square">
            <a:spAutoFit/>
          </a:bodyPr>
          <a:lstStyle/>
          <a:p>
            <a:r>
              <a:rPr altLang="en-US" lang="zh-CN" sz="2800">
                <a:latin charset="-122" panose="02010609000101010101" pitchFamily="49" typeface="汉仪综艺体简"/>
                <a:ea charset="-122" panose="02010609000101010101" pitchFamily="49" typeface="汉仪综艺体简"/>
              </a:rPr>
              <a:t>这里是标题</a:t>
            </a:r>
          </a:p>
        </p:txBody>
      </p:sp>
      <p:grpSp>
        <p:nvGrpSpPr>
          <p:cNvPr id="12" name="组合 11"/>
          <p:cNvGrpSpPr/>
          <p:nvPr/>
        </p:nvGrpSpPr>
        <p:grpSpPr>
          <a:xfrm rot="19957824">
            <a:off x="9986336" y="916670"/>
            <a:ext cx="946297" cy="802875"/>
            <a:chOff x="5968977" y="738349"/>
            <a:chExt cx="1762125" cy="1235075"/>
          </a:xfrm>
          <a:effectLst>
            <a:outerShdw algn="tl" blurRad="127000" dir="2700000" dist="101600" rotWithShape="0">
              <a:prstClr val="black">
                <a:alpha val="40000"/>
              </a:prstClr>
            </a:outerShdw>
          </a:effectLst>
        </p:grpSpPr>
        <p:sp>
          <p:nvSpPr>
            <p:cNvPr id="13" name="Freeform 69"/>
            <p:cNvSpPr/>
            <p:nvPr/>
          </p:nvSpPr>
          <p:spPr bwMode="auto">
            <a:xfrm>
              <a:off x="5968977" y="738349"/>
              <a:ext cx="1585912" cy="1235075"/>
            </a:xfrm>
            <a:custGeom>
              <a:gdLst>
                <a:gd fmla="*/ 999 w 999" name="T0"/>
                <a:gd fmla="*/ 301 h 778" name="T1"/>
                <a:gd fmla="*/ 502 w 999" name="T2"/>
                <a:gd fmla="*/ 554 h 778" name="T3"/>
                <a:gd fmla="*/ 0 w 999" name="T4"/>
                <a:gd fmla="*/ 778 h 778" name="T5"/>
                <a:gd fmla="*/ 0 w 999" name="T6"/>
                <a:gd fmla="*/ 435 h 778" name="T7"/>
                <a:gd fmla="*/ 355 w 999" name="T8"/>
                <a:gd fmla="*/ 253 h 778" name="T9"/>
                <a:gd fmla="*/ 852 w 999" name="T10"/>
                <a:gd fmla="*/ 0 h 778" name="T11"/>
                <a:gd fmla="*/ 814 w 999" name="T12"/>
                <a:gd fmla="*/ 206 h 778" name="T13"/>
                <a:gd fmla="*/ 999 w 999" name="T14"/>
                <a:gd fmla="*/ 301 h 77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778" w="999">
                  <a:moveTo>
                    <a:pt x="999" y="301"/>
                  </a:moveTo>
                  <a:lnTo>
                    <a:pt x="502" y="554"/>
                  </a:lnTo>
                  <a:lnTo>
                    <a:pt x="0" y="778"/>
                  </a:lnTo>
                  <a:lnTo>
                    <a:pt x="0" y="435"/>
                  </a:lnTo>
                  <a:lnTo>
                    <a:pt x="355" y="253"/>
                  </a:lnTo>
                  <a:lnTo>
                    <a:pt x="852" y="0"/>
                  </a:lnTo>
                  <a:lnTo>
                    <a:pt x="814" y="206"/>
                  </a:lnTo>
                  <a:lnTo>
                    <a:pt x="999" y="301"/>
                  </a:lnTo>
                  <a:close/>
                </a:path>
              </a:pathLst>
            </a:custGeom>
            <a:solidFill>
              <a:srgbClr val="FFE6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 name="Freeform 70"/>
            <p:cNvSpPr/>
            <p:nvPr/>
          </p:nvSpPr>
          <p:spPr bwMode="auto">
            <a:xfrm>
              <a:off x="5968977" y="738349"/>
              <a:ext cx="1585912" cy="1235075"/>
            </a:xfrm>
            <a:custGeom>
              <a:gdLst>
                <a:gd fmla="*/ 999 w 999" name="T0"/>
                <a:gd fmla="*/ 301 h 778" name="T1"/>
                <a:gd fmla="*/ 502 w 999" name="T2"/>
                <a:gd fmla="*/ 554 h 778" name="T3"/>
                <a:gd fmla="*/ 0 w 999" name="T4"/>
                <a:gd fmla="*/ 778 h 778" name="T5"/>
                <a:gd fmla="*/ 0 w 999" name="T6"/>
                <a:gd fmla="*/ 435 h 778" name="T7"/>
                <a:gd fmla="*/ 355 w 999" name="T8"/>
                <a:gd fmla="*/ 253 h 778" name="T9"/>
                <a:gd fmla="*/ 852 w 999" name="T10"/>
                <a:gd fmla="*/ 0 h 778" name="T11"/>
                <a:gd fmla="*/ 814 w 999" name="T12"/>
                <a:gd fmla="*/ 206 h 778" name="T13"/>
                <a:gd fmla="*/ 999 w 999" name="T14"/>
                <a:gd fmla="*/ 301 h 77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778" w="999">
                  <a:moveTo>
                    <a:pt x="999" y="301"/>
                  </a:moveTo>
                  <a:lnTo>
                    <a:pt x="502" y="554"/>
                  </a:lnTo>
                  <a:lnTo>
                    <a:pt x="0" y="778"/>
                  </a:lnTo>
                  <a:lnTo>
                    <a:pt x="0" y="435"/>
                  </a:lnTo>
                  <a:lnTo>
                    <a:pt x="355" y="253"/>
                  </a:lnTo>
                  <a:lnTo>
                    <a:pt x="852" y="0"/>
                  </a:lnTo>
                  <a:lnTo>
                    <a:pt x="814" y="206"/>
                  </a:lnTo>
                  <a:lnTo>
                    <a:pt x="999" y="301"/>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 name="Freeform 71"/>
            <p:cNvSpPr/>
            <p:nvPr/>
          </p:nvSpPr>
          <p:spPr bwMode="auto">
            <a:xfrm>
              <a:off x="5968977" y="738349"/>
              <a:ext cx="1585912" cy="1235075"/>
            </a:xfrm>
            <a:custGeom>
              <a:gdLst>
                <a:gd fmla="*/ 852 w 999" name="T0"/>
                <a:gd fmla="*/ 0 h 778" name="T1"/>
                <a:gd fmla="*/ 355 w 999" name="T2"/>
                <a:gd fmla="*/ 253 h 778" name="T3"/>
                <a:gd fmla="*/ 0 w 999" name="T4"/>
                <a:gd fmla="*/ 435 h 778" name="T5"/>
                <a:gd fmla="*/ 0 w 999" name="T6"/>
                <a:gd fmla="*/ 778 h 778" name="T7"/>
                <a:gd fmla="*/ 502 w 999" name="T8"/>
                <a:gd fmla="*/ 554 h 778" name="T9"/>
                <a:gd fmla="*/ 999 w 999" name="T10"/>
                <a:gd fmla="*/ 301 h 778" name="T11"/>
                <a:gd fmla="*/ 999 w 999" name="T12"/>
                <a:gd fmla="*/ 301 h 778" name="T13"/>
                <a:gd fmla="*/ 814 w 999" name="T14"/>
                <a:gd fmla="*/ 206 h 778" name="T15"/>
                <a:gd fmla="*/ 852 w 999" name="T16"/>
                <a:gd fmla="*/ 0 h 77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778" w="999">
                  <a:moveTo>
                    <a:pt x="852" y="0"/>
                  </a:moveTo>
                  <a:lnTo>
                    <a:pt x="355" y="253"/>
                  </a:lnTo>
                  <a:lnTo>
                    <a:pt x="0" y="435"/>
                  </a:lnTo>
                  <a:lnTo>
                    <a:pt x="0" y="778"/>
                  </a:lnTo>
                  <a:lnTo>
                    <a:pt x="502" y="554"/>
                  </a:lnTo>
                  <a:lnTo>
                    <a:pt x="999" y="301"/>
                  </a:lnTo>
                  <a:lnTo>
                    <a:pt x="999" y="301"/>
                  </a:lnTo>
                  <a:lnTo>
                    <a:pt x="814" y="206"/>
                  </a:lnTo>
                  <a:lnTo>
                    <a:pt x="852" y="0"/>
                  </a:lnTo>
                  <a:close/>
                </a:path>
              </a:pathLst>
            </a:custGeom>
            <a:gradFill flip="none" rotWithShape="1">
              <a:gsLst>
                <a:gs pos="0">
                  <a:srgbClr val="8D1919">
                    <a:shade val="30000"/>
                    <a:satMod val="115000"/>
                  </a:srgbClr>
                </a:gs>
                <a:gs pos="50000">
                  <a:srgbClr val="8D1919">
                    <a:shade val="67500"/>
                    <a:satMod val="115000"/>
                  </a:srgbClr>
                </a:gs>
                <a:gs pos="100000">
                  <a:srgbClr val="8D1919">
                    <a:shade val="100000"/>
                    <a:satMod val="115000"/>
                  </a:srgbClr>
                </a:gs>
              </a:gsLst>
              <a:path path="circle">
                <a:fillToRect r="100000" t="100000"/>
              </a:path>
              <a:tileRect b="-100000" l="-100000"/>
            </a:gra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 name="Freeform 72"/>
            <p:cNvSpPr/>
            <p:nvPr/>
          </p:nvSpPr>
          <p:spPr bwMode="auto">
            <a:xfrm>
              <a:off x="5968977" y="738349"/>
              <a:ext cx="1585912" cy="1235075"/>
            </a:xfrm>
            <a:custGeom>
              <a:gdLst>
                <a:gd fmla="*/ 852 w 999" name="T0"/>
                <a:gd fmla="*/ 0 h 778" name="T1"/>
                <a:gd fmla="*/ 355 w 999" name="T2"/>
                <a:gd fmla="*/ 253 h 778" name="T3"/>
                <a:gd fmla="*/ 0 w 999" name="T4"/>
                <a:gd fmla="*/ 435 h 778" name="T5"/>
                <a:gd fmla="*/ 0 w 999" name="T6"/>
                <a:gd fmla="*/ 778 h 778" name="T7"/>
                <a:gd fmla="*/ 502 w 999" name="T8"/>
                <a:gd fmla="*/ 554 h 778" name="T9"/>
                <a:gd fmla="*/ 999 w 999" name="T10"/>
                <a:gd fmla="*/ 301 h 778" name="T11"/>
                <a:gd fmla="*/ 999 w 999" name="T12"/>
                <a:gd fmla="*/ 301 h 778" name="T13"/>
                <a:gd fmla="*/ 814 w 999" name="T14"/>
                <a:gd fmla="*/ 206 h 778" name="T15"/>
                <a:gd fmla="*/ 852 w 999" name="T16"/>
                <a:gd fmla="*/ 0 h 77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778" w="999">
                  <a:moveTo>
                    <a:pt x="852" y="0"/>
                  </a:moveTo>
                  <a:lnTo>
                    <a:pt x="355" y="253"/>
                  </a:lnTo>
                  <a:lnTo>
                    <a:pt x="0" y="435"/>
                  </a:lnTo>
                  <a:lnTo>
                    <a:pt x="0" y="778"/>
                  </a:lnTo>
                  <a:lnTo>
                    <a:pt x="502" y="554"/>
                  </a:lnTo>
                  <a:lnTo>
                    <a:pt x="999" y="301"/>
                  </a:lnTo>
                  <a:lnTo>
                    <a:pt x="999" y="301"/>
                  </a:lnTo>
                  <a:lnTo>
                    <a:pt x="814" y="206"/>
                  </a:lnTo>
                  <a:lnTo>
                    <a:pt x="852"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 name="Freeform 73"/>
            <p:cNvSpPr/>
            <p:nvPr/>
          </p:nvSpPr>
          <p:spPr bwMode="auto">
            <a:xfrm>
              <a:off x="5968977" y="1428912"/>
              <a:ext cx="1762125" cy="541338"/>
            </a:xfrm>
            <a:custGeom>
              <a:gdLst>
                <a:gd fmla="*/ 1110 w 1110" name="T0"/>
                <a:gd fmla="*/ 341 h 341" name="T1"/>
                <a:gd fmla="*/ 556 w 1110" name="T2"/>
                <a:gd fmla="*/ 341 h 341" name="T3"/>
                <a:gd fmla="*/ 0 w 1110" name="T4"/>
                <a:gd fmla="*/ 341 h 341" name="T5"/>
                <a:gd fmla="*/ 0 w 1110" name="T6"/>
                <a:gd fmla="*/ 169 h 341" name="T7"/>
                <a:gd fmla="*/ 0 w 1110" name="T8"/>
                <a:gd fmla="*/ 0 h 341" name="T9"/>
                <a:gd fmla="*/ 556 w 1110" name="T10"/>
                <a:gd fmla="*/ 0 h 341" name="T11"/>
                <a:gd fmla="*/ 1110 w 1110" name="T12"/>
                <a:gd fmla="*/ 0 h 341" name="T13"/>
                <a:gd fmla="*/ 990 w 1110" name="T14"/>
                <a:gd fmla="*/ 169 h 341" name="T15"/>
                <a:gd fmla="*/ 1110 w 1110" name="T16"/>
                <a:gd fmla="*/ 341 h 34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41" w="1110">
                  <a:moveTo>
                    <a:pt x="1110" y="341"/>
                  </a:moveTo>
                  <a:lnTo>
                    <a:pt x="556" y="341"/>
                  </a:lnTo>
                  <a:lnTo>
                    <a:pt x="0" y="341"/>
                  </a:lnTo>
                  <a:lnTo>
                    <a:pt x="0" y="169"/>
                  </a:lnTo>
                  <a:lnTo>
                    <a:pt x="0" y="0"/>
                  </a:lnTo>
                  <a:lnTo>
                    <a:pt x="556" y="0"/>
                  </a:lnTo>
                  <a:lnTo>
                    <a:pt x="1110" y="0"/>
                  </a:lnTo>
                  <a:lnTo>
                    <a:pt x="990" y="169"/>
                  </a:lnTo>
                  <a:lnTo>
                    <a:pt x="1110" y="341"/>
                  </a:lnTo>
                  <a:close/>
                </a:path>
              </a:pathLst>
            </a:custGeom>
            <a:solidFill>
              <a:srgbClr val="FA15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 name="Freeform 74"/>
            <p:cNvSpPr/>
            <p:nvPr/>
          </p:nvSpPr>
          <p:spPr bwMode="auto">
            <a:xfrm>
              <a:off x="5968977" y="1428912"/>
              <a:ext cx="882650" cy="541338"/>
            </a:xfrm>
            <a:custGeom>
              <a:gdLst>
                <a:gd fmla="*/ 556 w 556" name="T0"/>
                <a:gd fmla="*/ 341 h 341" name="T1"/>
                <a:gd fmla="*/ 0 w 556" name="T2"/>
                <a:gd fmla="*/ 341 h 341" name="T3"/>
                <a:gd fmla="*/ 0 w 556" name="T4"/>
                <a:gd fmla="*/ 169 h 341" name="T5"/>
                <a:gd fmla="*/ 0 w 556" name="T6"/>
                <a:gd fmla="*/ 0 h 341" name="T7"/>
                <a:gd fmla="*/ 556 w 556" name="T8"/>
                <a:gd fmla="*/ 0 h 341" name="T9"/>
                <a:gd fmla="*/ 556 w 556" name="T10"/>
                <a:gd fmla="*/ 341 h 341" name="T11"/>
              </a:gdLst>
              <a:cxnLst>
                <a:cxn ang="0">
                  <a:pos x="T0" y="T1"/>
                </a:cxn>
                <a:cxn ang="0">
                  <a:pos x="T2" y="T3"/>
                </a:cxn>
                <a:cxn ang="0">
                  <a:pos x="T4" y="T5"/>
                </a:cxn>
                <a:cxn ang="0">
                  <a:pos x="T6" y="T7"/>
                </a:cxn>
                <a:cxn ang="0">
                  <a:pos x="T8" y="T9"/>
                </a:cxn>
                <a:cxn ang="0">
                  <a:pos x="T10" y="T11"/>
                </a:cxn>
              </a:cxnLst>
              <a:rect b="b" l="0" r="r" t="0"/>
              <a:pathLst>
                <a:path h="341" w="556">
                  <a:moveTo>
                    <a:pt x="556" y="341"/>
                  </a:moveTo>
                  <a:lnTo>
                    <a:pt x="0" y="341"/>
                  </a:lnTo>
                  <a:lnTo>
                    <a:pt x="0" y="169"/>
                  </a:lnTo>
                  <a:lnTo>
                    <a:pt x="0" y="0"/>
                  </a:lnTo>
                  <a:lnTo>
                    <a:pt x="556" y="0"/>
                  </a:lnTo>
                  <a:lnTo>
                    <a:pt x="556" y="341"/>
                  </a:lnTo>
                  <a:close/>
                </a:path>
              </a:pathLst>
            </a:custGeom>
            <a:solidFill>
              <a:srgbClr val="F025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 name="Freeform 75"/>
            <p:cNvSpPr/>
            <p:nvPr/>
          </p:nvSpPr>
          <p:spPr bwMode="auto">
            <a:xfrm>
              <a:off x="5968977" y="1428912"/>
              <a:ext cx="882650" cy="541338"/>
            </a:xfrm>
            <a:custGeom>
              <a:gdLst>
                <a:gd fmla="*/ 556 w 556" name="T0"/>
                <a:gd fmla="*/ 341 h 341" name="T1"/>
                <a:gd fmla="*/ 0 w 556" name="T2"/>
                <a:gd fmla="*/ 341 h 341" name="T3"/>
                <a:gd fmla="*/ 0 w 556" name="T4"/>
                <a:gd fmla="*/ 169 h 341" name="T5"/>
                <a:gd fmla="*/ 0 w 556" name="T6"/>
                <a:gd fmla="*/ 0 h 341" name="T7"/>
                <a:gd fmla="*/ 556 w 556" name="T8"/>
                <a:gd fmla="*/ 0 h 341" name="T9"/>
              </a:gdLst>
              <a:cxnLst>
                <a:cxn ang="0">
                  <a:pos x="T0" y="T1"/>
                </a:cxn>
                <a:cxn ang="0">
                  <a:pos x="T2" y="T3"/>
                </a:cxn>
                <a:cxn ang="0">
                  <a:pos x="T4" y="T5"/>
                </a:cxn>
                <a:cxn ang="0">
                  <a:pos x="T6" y="T7"/>
                </a:cxn>
                <a:cxn ang="0">
                  <a:pos x="T8" y="T9"/>
                </a:cxn>
              </a:cxnLst>
              <a:rect b="b" l="0" r="r" t="0"/>
              <a:pathLst>
                <a:path h="341" w="556">
                  <a:moveTo>
                    <a:pt x="556" y="341"/>
                  </a:moveTo>
                  <a:lnTo>
                    <a:pt x="0" y="341"/>
                  </a:lnTo>
                  <a:lnTo>
                    <a:pt x="0" y="169"/>
                  </a:lnTo>
                  <a:lnTo>
                    <a:pt x="0" y="0"/>
                  </a:lnTo>
                  <a:lnTo>
                    <a:pt x="556"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10" name="椭圆 9"/>
          <p:cNvSpPr/>
          <p:nvPr/>
        </p:nvSpPr>
        <p:spPr>
          <a:xfrm>
            <a:off x="1318512" y="1354706"/>
            <a:ext cx="2265664" cy="2265664"/>
          </a:xfrm>
          <a:prstGeom prst="ellipse">
            <a:avLst/>
          </a:prstGeom>
          <a:noFill/>
          <a:ln>
            <a:solidFill>
              <a:srgbClr val="F22424"/>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圆角矩形 8"/>
          <p:cNvSpPr/>
          <p:nvPr/>
        </p:nvSpPr>
        <p:spPr>
          <a:xfrm>
            <a:off x="2808263" y="1341259"/>
            <a:ext cx="7734231" cy="2265664"/>
          </a:xfrm>
          <a:prstGeom prst="roundRect">
            <a:avLst/>
          </a:prstGeom>
          <a:gradFill>
            <a:gsLst>
              <a:gs pos="0">
                <a:srgbClr val="E4E4E4"/>
              </a:gs>
              <a:gs pos="100000">
                <a:schemeClr val="bg1"/>
              </a:gs>
            </a:gsLst>
            <a:lin ang="2700000" scaled="0"/>
          </a:gradFill>
          <a:ln w="19050">
            <a:gradFill>
              <a:gsLst>
                <a:gs pos="0">
                  <a:schemeClr val="bg1">
                    <a:lumMod val="65000"/>
                  </a:schemeClr>
                </a:gs>
                <a:gs pos="100000">
                  <a:schemeClr val="bg1"/>
                </a:gs>
              </a:gsLst>
              <a:lin ang="13500000" scaled="0"/>
            </a:gradFill>
          </a:ln>
          <a:effectLst>
            <a:outerShdw algn="tl" blurRad="177800" dir="2700000" dist="1143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文本框 10"/>
          <p:cNvSpPr txBox="1"/>
          <p:nvPr/>
        </p:nvSpPr>
        <p:spPr>
          <a:xfrm flipH="1">
            <a:off x="2070154" y="2007725"/>
            <a:ext cx="600838" cy="1005840"/>
          </a:xfrm>
          <a:prstGeom prst="rect">
            <a:avLst/>
          </a:prstGeom>
          <a:noFill/>
        </p:spPr>
        <p:txBody>
          <a:bodyPr rtlCol="0" wrap="square">
            <a:spAutoFit/>
          </a:bodyPr>
          <a:lstStyle/>
          <a:p>
            <a:r>
              <a:rPr altLang="en-US" lang="zh-CN" sz="2000">
                <a:latin charset="-122" panose="02010609000101010101" pitchFamily="49" typeface="汉仪综艺体简"/>
                <a:ea charset="-122" panose="02010609000101010101" pitchFamily="49" typeface="汉仪综艺体简"/>
              </a:rPr>
              <a:t>小标题</a:t>
            </a:r>
          </a:p>
        </p:txBody>
      </p:sp>
      <p:sp>
        <p:nvSpPr>
          <p:cNvPr id="20" name="文本框 19"/>
          <p:cNvSpPr txBox="1"/>
          <p:nvPr/>
        </p:nvSpPr>
        <p:spPr>
          <a:xfrm flipH="1">
            <a:off x="3314907" y="1823060"/>
            <a:ext cx="6868544" cy="1371600"/>
          </a:xfrm>
          <a:prstGeom prst="rect">
            <a:avLst/>
          </a:prstGeom>
          <a:noFill/>
        </p:spPr>
        <p:txBody>
          <a:bodyPr rtlCol="0" wrap="square">
            <a:spAutoFit/>
          </a:bodyPr>
          <a:lstStyle/>
          <a:p>
            <a:pPr>
              <a:lnSpc>
                <a:spcPct val="150000"/>
              </a:lnSpc>
            </a:pPr>
            <a:r>
              <a:rPr altLang="en-US" lang="zh-CN" smtClean="0" sz="1400">
                <a:latin charset="-122" panose="020b0503020204020204" pitchFamily="34" typeface="微软雅黑"/>
                <a:ea charset="-122" panose="020b0503020204020204" pitchFamily="34" typeface="微软雅黑"/>
              </a:rPr>
              <a:t>这里是内容这里是内容这里是内容这里是内容这里是内容这里是内容这里是内容这里是内容这里是内容这里是内容这里是内容这里是内容这里是内容这里是内容这里是内容这里是内容这里是内容这里是内容这里是内容这里是内容这里是内容这里是内容这里是内容这里是内容这里是内容这里是内容这里是内容这里是内容这里是内容这里是</a:t>
            </a:r>
          </a:p>
        </p:txBody>
      </p:sp>
      <p:grpSp>
        <p:nvGrpSpPr>
          <p:cNvPr id="23" name="组合 22"/>
          <p:cNvGrpSpPr/>
          <p:nvPr/>
        </p:nvGrpSpPr>
        <p:grpSpPr>
          <a:xfrm rot="19957824">
            <a:off x="9986336" y="3689856"/>
            <a:ext cx="946297" cy="802875"/>
            <a:chOff x="5968977" y="738349"/>
            <a:chExt cx="1762125" cy="1235075"/>
          </a:xfrm>
          <a:effectLst>
            <a:outerShdw algn="tl" blurRad="127000" dir="2700000" dist="101600" rotWithShape="0">
              <a:prstClr val="black">
                <a:alpha val="40000"/>
              </a:prstClr>
            </a:outerShdw>
          </a:effectLst>
        </p:grpSpPr>
        <p:sp>
          <p:nvSpPr>
            <p:cNvPr id="29" name="Freeform 69"/>
            <p:cNvSpPr/>
            <p:nvPr/>
          </p:nvSpPr>
          <p:spPr bwMode="auto">
            <a:xfrm>
              <a:off x="5968977" y="738349"/>
              <a:ext cx="1585912" cy="1235075"/>
            </a:xfrm>
            <a:custGeom>
              <a:gdLst>
                <a:gd fmla="*/ 999 w 999" name="T0"/>
                <a:gd fmla="*/ 301 h 778" name="T1"/>
                <a:gd fmla="*/ 502 w 999" name="T2"/>
                <a:gd fmla="*/ 554 h 778" name="T3"/>
                <a:gd fmla="*/ 0 w 999" name="T4"/>
                <a:gd fmla="*/ 778 h 778" name="T5"/>
                <a:gd fmla="*/ 0 w 999" name="T6"/>
                <a:gd fmla="*/ 435 h 778" name="T7"/>
                <a:gd fmla="*/ 355 w 999" name="T8"/>
                <a:gd fmla="*/ 253 h 778" name="T9"/>
                <a:gd fmla="*/ 852 w 999" name="T10"/>
                <a:gd fmla="*/ 0 h 778" name="T11"/>
                <a:gd fmla="*/ 814 w 999" name="T12"/>
                <a:gd fmla="*/ 206 h 778" name="T13"/>
                <a:gd fmla="*/ 999 w 999" name="T14"/>
                <a:gd fmla="*/ 301 h 77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778" w="999">
                  <a:moveTo>
                    <a:pt x="999" y="301"/>
                  </a:moveTo>
                  <a:lnTo>
                    <a:pt x="502" y="554"/>
                  </a:lnTo>
                  <a:lnTo>
                    <a:pt x="0" y="778"/>
                  </a:lnTo>
                  <a:lnTo>
                    <a:pt x="0" y="435"/>
                  </a:lnTo>
                  <a:lnTo>
                    <a:pt x="355" y="253"/>
                  </a:lnTo>
                  <a:lnTo>
                    <a:pt x="852" y="0"/>
                  </a:lnTo>
                  <a:lnTo>
                    <a:pt x="814" y="206"/>
                  </a:lnTo>
                  <a:lnTo>
                    <a:pt x="999" y="301"/>
                  </a:lnTo>
                  <a:close/>
                </a:path>
              </a:pathLst>
            </a:custGeom>
            <a:solidFill>
              <a:srgbClr val="FFE6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 name="Freeform 70"/>
            <p:cNvSpPr/>
            <p:nvPr/>
          </p:nvSpPr>
          <p:spPr bwMode="auto">
            <a:xfrm>
              <a:off x="5968977" y="738349"/>
              <a:ext cx="1585912" cy="1235075"/>
            </a:xfrm>
            <a:custGeom>
              <a:gdLst>
                <a:gd fmla="*/ 999 w 999" name="T0"/>
                <a:gd fmla="*/ 301 h 778" name="T1"/>
                <a:gd fmla="*/ 502 w 999" name="T2"/>
                <a:gd fmla="*/ 554 h 778" name="T3"/>
                <a:gd fmla="*/ 0 w 999" name="T4"/>
                <a:gd fmla="*/ 778 h 778" name="T5"/>
                <a:gd fmla="*/ 0 w 999" name="T6"/>
                <a:gd fmla="*/ 435 h 778" name="T7"/>
                <a:gd fmla="*/ 355 w 999" name="T8"/>
                <a:gd fmla="*/ 253 h 778" name="T9"/>
                <a:gd fmla="*/ 852 w 999" name="T10"/>
                <a:gd fmla="*/ 0 h 778" name="T11"/>
                <a:gd fmla="*/ 814 w 999" name="T12"/>
                <a:gd fmla="*/ 206 h 778" name="T13"/>
                <a:gd fmla="*/ 999 w 999" name="T14"/>
                <a:gd fmla="*/ 301 h 77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778" w="999">
                  <a:moveTo>
                    <a:pt x="999" y="301"/>
                  </a:moveTo>
                  <a:lnTo>
                    <a:pt x="502" y="554"/>
                  </a:lnTo>
                  <a:lnTo>
                    <a:pt x="0" y="778"/>
                  </a:lnTo>
                  <a:lnTo>
                    <a:pt x="0" y="435"/>
                  </a:lnTo>
                  <a:lnTo>
                    <a:pt x="355" y="253"/>
                  </a:lnTo>
                  <a:lnTo>
                    <a:pt x="852" y="0"/>
                  </a:lnTo>
                  <a:lnTo>
                    <a:pt x="814" y="206"/>
                  </a:lnTo>
                  <a:lnTo>
                    <a:pt x="999" y="301"/>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 name="Freeform 71"/>
            <p:cNvSpPr/>
            <p:nvPr/>
          </p:nvSpPr>
          <p:spPr bwMode="auto">
            <a:xfrm>
              <a:off x="5968977" y="738349"/>
              <a:ext cx="1585912" cy="1235075"/>
            </a:xfrm>
            <a:custGeom>
              <a:gdLst>
                <a:gd fmla="*/ 852 w 999" name="T0"/>
                <a:gd fmla="*/ 0 h 778" name="T1"/>
                <a:gd fmla="*/ 355 w 999" name="T2"/>
                <a:gd fmla="*/ 253 h 778" name="T3"/>
                <a:gd fmla="*/ 0 w 999" name="T4"/>
                <a:gd fmla="*/ 435 h 778" name="T5"/>
                <a:gd fmla="*/ 0 w 999" name="T6"/>
                <a:gd fmla="*/ 778 h 778" name="T7"/>
                <a:gd fmla="*/ 502 w 999" name="T8"/>
                <a:gd fmla="*/ 554 h 778" name="T9"/>
                <a:gd fmla="*/ 999 w 999" name="T10"/>
                <a:gd fmla="*/ 301 h 778" name="T11"/>
                <a:gd fmla="*/ 999 w 999" name="T12"/>
                <a:gd fmla="*/ 301 h 778" name="T13"/>
                <a:gd fmla="*/ 814 w 999" name="T14"/>
                <a:gd fmla="*/ 206 h 778" name="T15"/>
                <a:gd fmla="*/ 852 w 999" name="T16"/>
                <a:gd fmla="*/ 0 h 77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778" w="999">
                  <a:moveTo>
                    <a:pt x="852" y="0"/>
                  </a:moveTo>
                  <a:lnTo>
                    <a:pt x="355" y="253"/>
                  </a:lnTo>
                  <a:lnTo>
                    <a:pt x="0" y="435"/>
                  </a:lnTo>
                  <a:lnTo>
                    <a:pt x="0" y="778"/>
                  </a:lnTo>
                  <a:lnTo>
                    <a:pt x="502" y="554"/>
                  </a:lnTo>
                  <a:lnTo>
                    <a:pt x="999" y="301"/>
                  </a:lnTo>
                  <a:lnTo>
                    <a:pt x="999" y="301"/>
                  </a:lnTo>
                  <a:lnTo>
                    <a:pt x="814" y="206"/>
                  </a:lnTo>
                  <a:lnTo>
                    <a:pt x="852" y="0"/>
                  </a:lnTo>
                  <a:close/>
                </a:path>
              </a:pathLst>
            </a:custGeom>
            <a:gradFill flip="none" rotWithShape="1">
              <a:gsLst>
                <a:gs pos="0">
                  <a:srgbClr val="8D1919">
                    <a:shade val="30000"/>
                    <a:satMod val="115000"/>
                  </a:srgbClr>
                </a:gs>
                <a:gs pos="50000">
                  <a:srgbClr val="8D1919">
                    <a:shade val="67500"/>
                    <a:satMod val="115000"/>
                  </a:srgbClr>
                </a:gs>
                <a:gs pos="100000">
                  <a:srgbClr val="8D1919">
                    <a:shade val="100000"/>
                    <a:satMod val="115000"/>
                  </a:srgbClr>
                </a:gs>
              </a:gsLst>
              <a:path path="circle">
                <a:fillToRect r="100000" t="100000"/>
              </a:path>
              <a:tileRect b="-100000" l="-100000"/>
            </a:gra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 name="Freeform 72"/>
            <p:cNvSpPr/>
            <p:nvPr/>
          </p:nvSpPr>
          <p:spPr bwMode="auto">
            <a:xfrm>
              <a:off x="5968977" y="738349"/>
              <a:ext cx="1585912" cy="1235075"/>
            </a:xfrm>
            <a:custGeom>
              <a:gdLst>
                <a:gd fmla="*/ 852 w 999" name="T0"/>
                <a:gd fmla="*/ 0 h 778" name="T1"/>
                <a:gd fmla="*/ 355 w 999" name="T2"/>
                <a:gd fmla="*/ 253 h 778" name="T3"/>
                <a:gd fmla="*/ 0 w 999" name="T4"/>
                <a:gd fmla="*/ 435 h 778" name="T5"/>
                <a:gd fmla="*/ 0 w 999" name="T6"/>
                <a:gd fmla="*/ 778 h 778" name="T7"/>
                <a:gd fmla="*/ 502 w 999" name="T8"/>
                <a:gd fmla="*/ 554 h 778" name="T9"/>
                <a:gd fmla="*/ 999 w 999" name="T10"/>
                <a:gd fmla="*/ 301 h 778" name="T11"/>
                <a:gd fmla="*/ 999 w 999" name="T12"/>
                <a:gd fmla="*/ 301 h 778" name="T13"/>
                <a:gd fmla="*/ 814 w 999" name="T14"/>
                <a:gd fmla="*/ 206 h 778" name="T15"/>
                <a:gd fmla="*/ 852 w 999" name="T16"/>
                <a:gd fmla="*/ 0 h 77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778" w="999">
                  <a:moveTo>
                    <a:pt x="852" y="0"/>
                  </a:moveTo>
                  <a:lnTo>
                    <a:pt x="355" y="253"/>
                  </a:lnTo>
                  <a:lnTo>
                    <a:pt x="0" y="435"/>
                  </a:lnTo>
                  <a:lnTo>
                    <a:pt x="0" y="778"/>
                  </a:lnTo>
                  <a:lnTo>
                    <a:pt x="502" y="554"/>
                  </a:lnTo>
                  <a:lnTo>
                    <a:pt x="999" y="301"/>
                  </a:lnTo>
                  <a:lnTo>
                    <a:pt x="999" y="301"/>
                  </a:lnTo>
                  <a:lnTo>
                    <a:pt x="814" y="206"/>
                  </a:lnTo>
                  <a:lnTo>
                    <a:pt x="852"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 name="Freeform 73"/>
            <p:cNvSpPr/>
            <p:nvPr/>
          </p:nvSpPr>
          <p:spPr bwMode="auto">
            <a:xfrm>
              <a:off x="5968977" y="1428912"/>
              <a:ext cx="1762125" cy="541338"/>
            </a:xfrm>
            <a:custGeom>
              <a:gdLst>
                <a:gd fmla="*/ 1110 w 1110" name="T0"/>
                <a:gd fmla="*/ 341 h 341" name="T1"/>
                <a:gd fmla="*/ 556 w 1110" name="T2"/>
                <a:gd fmla="*/ 341 h 341" name="T3"/>
                <a:gd fmla="*/ 0 w 1110" name="T4"/>
                <a:gd fmla="*/ 341 h 341" name="T5"/>
                <a:gd fmla="*/ 0 w 1110" name="T6"/>
                <a:gd fmla="*/ 169 h 341" name="T7"/>
                <a:gd fmla="*/ 0 w 1110" name="T8"/>
                <a:gd fmla="*/ 0 h 341" name="T9"/>
                <a:gd fmla="*/ 556 w 1110" name="T10"/>
                <a:gd fmla="*/ 0 h 341" name="T11"/>
                <a:gd fmla="*/ 1110 w 1110" name="T12"/>
                <a:gd fmla="*/ 0 h 341" name="T13"/>
                <a:gd fmla="*/ 990 w 1110" name="T14"/>
                <a:gd fmla="*/ 169 h 341" name="T15"/>
                <a:gd fmla="*/ 1110 w 1110" name="T16"/>
                <a:gd fmla="*/ 341 h 34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41" w="1110">
                  <a:moveTo>
                    <a:pt x="1110" y="341"/>
                  </a:moveTo>
                  <a:lnTo>
                    <a:pt x="556" y="341"/>
                  </a:lnTo>
                  <a:lnTo>
                    <a:pt x="0" y="341"/>
                  </a:lnTo>
                  <a:lnTo>
                    <a:pt x="0" y="169"/>
                  </a:lnTo>
                  <a:lnTo>
                    <a:pt x="0" y="0"/>
                  </a:lnTo>
                  <a:lnTo>
                    <a:pt x="556" y="0"/>
                  </a:lnTo>
                  <a:lnTo>
                    <a:pt x="1110" y="0"/>
                  </a:lnTo>
                  <a:lnTo>
                    <a:pt x="990" y="169"/>
                  </a:lnTo>
                  <a:lnTo>
                    <a:pt x="1110" y="341"/>
                  </a:lnTo>
                  <a:close/>
                </a:path>
              </a:pathLst>
            </a:custGeom>
            <a:solidFill>
              <a:srgbClr val="FA15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 name="Freeform 74"/>
            <p:cNvSpPr/>
            <p:nvPr/>
          </p:nvSpPr>
          <p:spPr bwMode="auto">
            <a:xfrm>
              <a:off x="5968977" y="1428912"/>
              <a:ext cx="882650" cy="541338"/>
            </a:xfrm>
            <a:custGeom>
              <a:gdLst>
                <a:gd fmla="*/ 556 w 556" name="T0"/>
                <a:gd fmla="*/ 341 h 341" name="T1"/>
                <a:gd fmla="*/ 0 w 556" name="T2"/>
                <a:gd fmla="*/ 341 h 341" name="T3"/>
                <a:gd fmla="*/ 0 w 556" name="T4"/>
                <a:gd fmla="*/ 169 h 341" name="T5"/>
                <a:gd fmla="*/ 0 w 556" name="T6"/>
                <a:gd fmla="*/ 0 h 341" name="T7"/>
                <a:gd fmla="*/ 556 w 556" name="T8"/>
                <a:gd fmla="*/ 0 h 341" name="T9"/>
                <a:gd fmla="*/ 556 w 556" name="T10"/>
                <a:gd fmla="*/ 341 h 341" name="T11"/>
              </a:gdLst>
              <a:cxnLst>
                <a:cxn ang="0">
                  <a:pos x="T0" y="T1"/>
                </a:cxn>
                <a:cxn ang="0">
                  <a:pos x="T2" y="T3"/>
                </a:cxn>
                <a:cxn ang="0">
                  <a:pos x="T4" y="T5"/>
                </a:cxn>
                <a:cxn ang="0">
                  <a:pos x="T6" y="T7"/>
                </a:cxn>
                <a:cxn ang="0">
                  <a:pos x="T8" y="T9"/>
                </a:cxn>
                <a:cxn ang="0">
                  <a:pos x="T10" y="T11"/>
                </a:cxn>
              </a:cxnLst>
              <a:rect b="b" l="0" r="r" t="0"/>
              <a:pathLst>
                <a:path h="341" w="556">
                  <a:moveTo>
                    <a:pt x="556" y="341"/>
                  </a:moveTo>
                  <a:lnTo>
                    <a:pt x="0" y="341"/>
                  </a:lnTo>
                  <a:lnTo>
                    <a:pt x="0" y="169"/>
                  </a:lnTo>
                  <a:lnTo>
                    <a:pt x="0" y="0"/>
                  </a:lnTo>
                  <a:lnTo>
                    <a:pt x="556" y="0"/>
                  </a:lnTo>
                  <a:lnTo>
                    <a:pt x="556" y="341"/>
                  </a:lnTo>
                  <a:close/>
                </a:path>
              </a:pathLst>
            </a:custGeom>
            <a:solidFill>
              <a:srgbClr val="F025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 name="Freeform 75"/>
            <p:cNvSpPr/>
            <p:nvPr/>
          </p:nvSpPr>
          <p:spPr bwMode="auto">
            <a:xfrm>
              <a:off x="5968977" y="1428912"/>
              <a:ext cx="882650" cy="541338"/>
            </a:xfrm>
            <a:custGeom>
              <a:gdLst>
                <a:gd fmla="*/ 556 w 556" name="T0"/>
                <a:gd fmla="*/ 341 h 341" name="T1"/>
                <a:gd fmla="*/ 0 w 556" name="T2"/>
                <a:gd fmla="*/ 341 h 341" name="T3"/>
                <a:gd fmla="*/ 0 w 556" name="T4"/>
                <a:gd fmla="*/ 169 h 341" name="T5"/>
                <a:gd fmla="*/ 0 w 556" name="T6"/>
                <a:gd fmla="*/ 0 h 341" name="T7"/>
                <a:gd fmla="*/ 556 w 556" name="T8"/>
                <a:gd fmla="*/ 0 h 341" name="T9"/>
              </a:gdLst>
              <a:cxnLst>
                <a:cxn ang="0">
                  <a:pos x="T0" y="T1"/>
                </a:cxn>
                <a:cxn ang="0">
                  <a:pos x="T2" y="T3"/>
                </a:cxn>
                <a:cxn ang="0">
                  <a:pos x="T4" y="T5"/>
                </a:cxn>
                <a:cxn ang="0">
                  <a:pos x="T6" y="T7"/>
                </a:cxn>
                <a:cxn ang="0">
                  <a:pos x="T8" y="T9"/>
                </a:cxn>
              </a:cxnLst>
              <a:rect b="b" l="0" r="r" t="0"/>
              <a:pathLst>
                <a:path h="341" w="556">
                  <a:moveTo>
                    <a:pt x="556" y="341"/>
                  </a:moveTo>
                  <a:lnTo>
                    <a:pt x="0" y="341"/>
                  </a:lnTo>
                  <a:lnTo>
                    <a:pt x="0" y="169"/>
                  </a:lnTo>
                  <a:lnTo>
                    <a:pt x="0" y="0"/>
                  </a:lnTo>
                  <a:lnTo>
                    <a:pt x="556"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24" name="椭圆 23"/>
          <p:cNvSpPr/>
          <p:nvPr/>
        </p:nvSpPr>
        <p:spPr>
          <a:xfrm>
            <a:off x="1318512" y="4127892"/>
            <a:ext cx="2265664" cy="2265664"/>
          </a:xfrm>
          <a:prstGeom prst="ellipse">
            <a:avLst/>
          </a:prstGeom>
          <a:noFill/>
          <a:ln>
            <a:solidFill>
              <a:srgbClr val="F22424"/>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圆角矩形 25"/>
          <p:cNvSpPr/>
          <p:nvPr/>
        </p:nvSpPr>
        <p:spPr>
          <a:xfrm>
            <a:off x="2808263" y="4114445"/>
            <a:ext cx="7734231" cy="2265664"/>
          </a:xfrm>
          <a:prstGeom prst="roundRect">
            <a:avLst/>
          </a:prstGeom>
          <a:gradFill>
            <a:gsLst>
              <a:gs pos="0">
                <a:srgbClr val="E4E4E4"/>
              </a:gs>
              <a:gs pos="100000">
                <a:schemeClr val="bg1"/>
              </a:gs>
            </a:gsLst>
            <a:lin ang="2700000" scaled="0"/>
          </a:gradFill>
          <a:ln w="19050">
            <a:gradFill>
              <a:gsLst>
                <a:gs pos="0">
                  <a:schemeClr val="bg1">
                    <a:lumMod val="65000"/>
                  </a:schemeClr>
                </a:gs>
                <a:gs pos="100000">
                  <a:schemeClr val="bg1"/>
                </a:gs>
              </a:gsLst>
              <a:lin ang="13500000" scaled="0"/>
            </a:gradFill>
          </a:ln>
          <a:effectLst>
            <a:outerShdw algn="tl" blurRad="177800" dir="2700000" dist="1143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文本框 26"/>
          <p:cNvSpPr txBox="1"/>
          <p:nvPr/>
        </p:nvSpPr>
        <p:spPr>
          <a:xfrm flipH="1">
            <a:off x="2067408" y="4794359"/>
            <a:ext cx="647978" cy="1005840"/>
          </a:xfrm>
          <a:prstGeom prst="rect">
            <a:avLst/>
          </a:prstGeom>
          <a:noFill/>
        </p:spPr>
        <p:txBody>
          <a:bodyPr rtlCol="0" wrap="square">
            <a:spAutoFit/>
          </a:bodyPr>
          <a:lstStyle/>
          <a:p>
            <a:r>
              <a:rPr altLang="en-US" lang="zh-CN" sz="2000">
                <a:latin charset="-122" panose="02010609000101010101" pitchFamily="49" typeface="汉仪综艺体简"/>
                <a:ea charset="-122" panose="02010609000101010101" pitchFamily="49" typeface="汉仪综艺体简"/>
              </a:rPr>
              <a:t>小标题</a:t>
            </a:r>
          </a:p>
        </p:txBody>
      </p:sp>
      <p:sp>
        <p:nvSpPr>
          <p:cNvPr id="28" name="文本框 27"/>
          <p:cNvSpPr txBox="1"/>
          <p:nvPr/>
        </p:nvSpPr>
        <p:spPr>
          <a:xfrm flipH="1">
            <a:off x="3314907" y="4596245"/>
            <a:ext cx="6868544" cy="1371600"/>
          </a:xfrm>
          <a:prstGeom prst="rect">
            <a:avLst/>
          </a:prstGeom>
          <a:noFill/>
        </p:spPr>
        <p:txBody>
          <a:bodyPr rtlCol="0" wrap="square">
            <a:spAutoFit/>
          </a:bodyPr>
          <a:lstStyle/>
          <a:p>
            <a:pPr>
              <a:lnSpc>
                <a:spcPct val="150000"/>
              </a:lnSpc>
            </a:pPr>
            <a:r>
              <a:rPr altLang="en-US" lang="zh-CN" smtClean="0" sz="1400">
                <a:latin charset="-122" panose="020b0503020204020204" pitchFamily="34" typeface="微软雅黑"/>
                <a:ea charset="-122" panose="020b0503020204020204" pitchFamily="34" typeface="微软雅黑"/>
              </a:rPr>
              <a:t>这里是内容这里是内容这里是内容这里是内容这里是内容这里是内容这里是内容这里是内容这里是内容这里是内容这里是内容这里是内容这里是内容这里是内容这里是内容这里是内容这里是内容这里是内容这里是内容这里是内容这里是内容这里是内容这里是内容这里是内容这里是内容这里是内容这里是内容这里是内容这里是内容这里是</a:t>
            </a:r>
          </a:p>
        </p:txBody>
      </p:sp>
    </p:spTree>
    <p:extLst>
      <p:ext uri="{BB962C8B-B14F-4D97-AF65-F5344CB8AC3E}">
        <p14:creationId val="1489850768"/>
      </p:ext>
    </p:extLst>
  </p:cSld>
  <p:clrMapOvr>
    <a:masterClrMapping/>
  </p:clrMapOvr>
  <mc:AlternateContent>
    <mc:Choice Requires="p14">
      <p:transition p14:dur="700" spd="med">
        <p:fade/>
      </p:transition>
    </mc:Choice>
    <mc:Fallback>
      <p:transition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500" id="7"/>
                                        <p:tgtEl>
                                          <p:spTgt spid="2"/>
                                        </p:tgtEl>
                                      </p:cBhvr>
                                    </p:animEffect>
                                  </p:childTnLst>
                                </p:cTn>
                              </p:par>
                            </p:childTnLst>
                          </p:cTn>
                        </p:par>
                        <p:par>
                          <p:cTn fill="hold" id="8" nodeType="afterGroup">
                            <p:stCondLst>
                              <p:cond delay="500"/>
                            </p:stCondLst>
                            <p:childTnLst>
                              <p:par>
                                <p:cTn fill="hold" grpId="0" id="9" nodeType="afterEffect" presetClass="entr" presetID="10" presetSubtype="0">
                                  <p:stCondLst>
                                    <p:cond delay="0"/>
                                  </p:stCondLst>
                                  <p:childTnLst>
                                    <p:set>
                                      <p:cBhvr>
                                        <p:cTn dur="1" fill="hold" id="10">
                                          <p:stCondLst>
                                            <p:cond delay="0"/>
                                          </p:stCondLst>
                                        </p:cTn>
                                        <p:tgtEl>
                                          <p:spTgt spid="6"/>
                                        </p:tgtEl>
                                        <p:attrNameLst>
                                          <p:attrName>style.visibility</p:attrName>
                                        </p:attrNameLst>
                                      </p:cBhvr>
                                      <p:to>
                                        <p:strVal val="visible"/>
                                      </p:to>
                                    </p:set>
                                    <p:animEffect filter="fade" transition="in">
                                      <p:cBhvr>
                                        <p:cTn dur="500" id="11"/>
                                        <p:tgtEl>
                                          <p:spTgt spid="6"/>
                                        </p:tgtEl>
                                      </p:cBhvr>
                                    </p:animEffect>
                                  </p:childTnLst>
                                </p:cTn>
                              </p:par>
                            </p:childTnLst>
                          </p:cTn>
                        </p:par>
                        <p:par>
                          <p:cTn fill="hold" id="12" nodeType="afterGroup">
                            <p:stCondLst>
                              <p:cond delay="1000"/>
                            </p:stCondLst>
                            <p:childTnLst>
                              <p:par>
                                <p:cTn fill="hold" grpId="0" id="13" nodeType="afterEffect" presetClass="entr" presetID="22" presetSubtype="8">
                                  <p:stCondLst>
                                    <p:cond delay="0"/>
                                  </p:stCondLst>
                                  <p:childTnLst>
                                    <p:set>
                                      <p:cBhvr>
                                        <p:cTn dur="1" fill="hold" id="14">
                                          <p:stCondLst>
                                            <p:cond delay="0"/>
                                          </p:stCondLst>
                                        </p:cTn>
                                        <p:tgtEl>
                                          <p:spTgt spid="7"/>
                                        </p:tgtEl>
                                        <p:attrNameLst>
                                          <p:attrName>style.visibility</p:attrName>
                                        </p:attrNameLst>
                                      </p:cBhvr>
                                      <p:to>
                                        <p:strVal val="visible"/>
                                      </p:to>
                                    </p:set>
                                    <p:animEffect filter="wipe(left)" transition="in">
                                      <p:cBhvr>
                                        <p:cTn dur="500" id="15"/>
                                        <p:tgtEl>
                                          <p:spTgt spid="7"/>
                                        </p:tgtEl>
                                      </p:cBhvr>
                                    </p:animEffect>
                                  </p:childTnLst>
                                </p:cTn>
                              </p:par>
                            </p:childTnLst>
                          </p:cTn>
                        </p:par>
                      </p:childTnLst>
                    </p:cTn>
                  </p:par>
                  <p:par>
                    <p:cTn fill="hold" id="16" nodeType="clickPar">
                      <p:stCondLst>
                        <p:cond delay="indefinite"/>
                        <p:cond delay="0" evt="onBegin">
                          <p:tn val="15"/>
                        </p:cond>
                      </p:stCondLst>
                      <p:childTnLst>
                        <p:par>
                          <p:cTn fill="hold" id="17" nodeType="afterGroup">
                            <p:stCondLst>
                              <p:cond delay="0"/>
                            </p:stCondLst>
                            <p:childTnLst>
                              <p:par>
                                <p:cTn fill="hold" grpId="0" id="18" nodeType="clickEffect" presetClass="entr" presetID="10" presetSubtype="0">
                                  <p:stCondLst>
                                    <p:cond delay="0"/>
                                  </p:stCondLst>
                                  <p:childTnLst>
                                    <p:set>
                                      <p:cBhvr>
                                        <p:cTn dur="1" fill="hold" id="19">
                                          <p:stCondLst>
                                            <p:cond delay="0"/>
                                          </p:stCondLst>
                                        </p:cTn>
                                        <p:tgtEl>
                                          <p:spTgt spid="10"/>
                                        </p:tgtEl>
                                        <p:attrNameLst>
                                          <p:attrName>style.visibility</p:attrName>
                                        </p:attrNameLst>
                                      </p:cBhvr>
                                      <p:to>
                                        <p:strVal val="visible"/>
                                      </p:to>
                                    </p:set>
                                    <p:animEffect filter="fade" transition="in">
                                      <p:cBhvr>
                                        <p:cTn dur="500" id="20"/>
                                        <p:tgtEl>
                                          <p:spTgt spid="10"/>
                                        </p:tgtEl>
                                      </p:cBhvr>
                                    </p:animEffect>
                                  </p:childTnLst>
                                </p:cTn>
                              </p:par>
                            </p:childTnLst>
                          </p:cTn>
                        </p:par>
                        <p:par>
                          <p:cTn fill="hold" id="21" nodeType="afterGroup">
                            <p:stCondLst>
                              <p:cond delay="500"/>
                            </p:stCondLst>
                            <p:childTnLst>
                              <p:par>
                                <p:cTn fill="hold" grpId="0" id="22" nodeType="afterEffect" presetClass="entr" presetID="22" presetSubtype="1">
                                  <p:stCondLst>
                                    <p:cond delay="0"/>
                                  </p:stCondLst>
                                  <p:childTnLst>
                                    <p:set>
                                      <p:cBhvr>
                                        <p:cTn dur="1" fill="hold" id="23">
                                          <p:stCondLst>
                                            <p:cond delay="0"/>
                                          </p:stCondLst>
                                        </p:cTn>
                                        <p:tgtEl>
                                          <p:spTgt spid="11"/>
                                        </p:tgtEl>
                                        <p:attrNameLst>
                                          <p:attrName>style.visibility</p:attrName>
                                        </p:attrNameLst>
                                      </p:cBhvr>
                                      <p:to>
                                        <p:strVal val="visible"/>
                                      </p:to>
                                    </p:set>
                                    <p:animEffect filter="wipe(up)" transition="in">
                                      <p:cBhvr>
                                        <p:cTn dur="500" id="24"/>
                                        <p:tgtEl>
                                          <p:spTgt spid="11"/>
                                        </p:tgtEl>
                                      </p:cBhvr>
                                    </p:animEffect>
                                  </p:childTnLst>
                                </p:cTn>
                              </p:par>
                            </p:childTnLst>
                          </p:cTn>
                        </p:par>
                        <p:par>
                          <p:cTn fill="hold" id="25" nodeType="afterGroup">
                            <p:stCondLst>
                              <p:cond delay="1000"/>
                            </p:stCondLst>
                            <p:childTnLst>
                              <p:par>
                                <p:cTn fill="hold" grpId="0" id="26" nodeType="afterEffect" presetClass="entr" presetID="22" presetSubtype="8">
                                  <p:stCondLst>
                                    <p:cond delay="0"/>
                                  </p:stCondLst>
                                  <p:childTnLst>
                                    <p:set>
                                      <p:cBhvr>
                                        <p:cTn dur="1" fill="hold" id="27">
                                          <p:stCondLst>
                                            <p:cond delay="0"/>
                                          </p:stCondLst>
                                        </p:cTn>
                                        <p:tgtEl>
                                          <p:spTgt spid="9"/>
                                        </p:tgtEl>
                                        <p:attrNameLst>
                                          <p:attrName>style.visibility</p:attrName>
                                        </p:attrNameLst>
                                      </p:cBhvr>
                                      <p:to>
                                        <p:strVal val="visible"/>
                                      </p:to>
                                    </p:set>
                                    <p:animEffect filter="wipe(left)" transition="in">
                                      <p:cBhvr>
                                        <p:cTn dur="500" id="28"/>
                                        <p:tgtEl>
                                          <p:spTgt spid="9"/>
                                        </p:tgtEl>
                                      </p:cBhvr>
                                    </p:animEffect>
                                  </p:childTnLst>
                                </p:cTn>
                              </p:par>
                            </p:childTnLst>
                          </p:cTn>
                        </p:par>
                        <p:par>
                          <p:cTn fill="hold" id="29" nodeType="afterGroup">
                            <p:stCondLst>
                              <p:cond delay="1500"/>
                            </p:stCondLst>
                            <p:childTnLst>
                              <p:par>
                                <p:cTn fill="hold" id="30" nodeType="afterEffect" presetClass="entr" presetID="10" presetSubtype="0">
                                  <p:stCondLst>
                                    <p:cond delay="0"/>
                                  </p:stCondLst>
                                  <p:childTnLst>
                                    <p:set>
                                      <p:cBhvr>
                                        <p:cTn dur="1" fill="hold" id="31">
                                          <p:stCondLst>
                                            <p:cond delay="0"/>
                                          </p:stCondLst>
                                        </p:cTn>
                                        <p:tgtEl>
                                          <p:spTgt spid="12"/>
                                        </p:tgtEl>
                                        <p:attrNameLst>
                                          <p:attrName>style.visibility</p:attrName>
                                        </p:attrNameLst>
                                      </p:cBhvr>
                                      <p:to>
                                        <p:strVal val="visible"/>
                                      </p:to>
                                    </p:set>
                                    <p:animEffect filter="fade" transition="in">
                                      <p:cBhvr>
                                        <p:cTn dur="500" id="32"/>
                                        <p:tgtEl>
                                          <p:spTgt spid="12"/>
                                        </p:tgtEl>
                                      </p:cBhvr>
                                    </p:animEffect>
                                  </p:childTnLst>
                                </p:cTn>
                              </p:par>
                            </p:childTnLst>
                          </p:cTn>
                        </p:par>
                        <p:par>
                          <p:cTn fill="hold" id="33" nodeType="afterGroup">
                            <p:stCondLst>
                              <p:cond delay="2000"/>
                            </p:stCondLst>
                            <p:childTnLst>
                              <p:par>
                                <p:cTn fill="hold" grpId="0" id="34" nodeType="afterEffect" presetClass="entr" presetID="14" presetSubtype="10">
                                  <p:stCondLst>
                                    <p:cond delay="0"/>
                                  </p:stCondLst>
                                  <p:childTnLst>
                                    <p:set>
                                      <p:cBhvr>
                                        <p:cTn dur="1" fill="hold" id="35">
                                          <p:stCondLst>
                                            <p:cond delay="0"/>
                                          </p:stCondLst>
                                        </p:cTn>
                                        <p:tgtEl>
                                          <p:spTgt spid="20"/>
                                        </p:tgtEl>
                                        <p:attrNameLst>
                                          <p:attrName>style.visibility</p:attrName>
                                        </p:attrNameLst>
                                      </p:cBhvr>
                                      <p:to>
                                        <p:strVal val="visible"/>
                                      </p:to>
                                    </p:set>
                                    <p:animEffect filter="randombar(horizontal)" transition="in">
                                      <p:cBhvr>
                                        <p:cTn dur="500" id="36"/>
                                        <p:tgtEl>
                                          <p:spTgt spid="20"/>
                                        </p:tgtEl>
                                      </p:cBhvr>
                                    </p:animEffect>
                                  </p:childTnLst>
                                </p:cTn>
                              </p:par>
                            </p:childTnLst>
                          </p:cTn>
                        </p:par>
                      </p:childTnLst>
                    </p:cTn>
                  </p:par>
                  <p:par>
                    <p:cTn fill="hold" id="37" nodeType="clickPar">
                      <p:stCondLst>
                        <p:cond delay="indefinite"/>
                        <p:cond delay="0" evt="onBegin">
                          <p:tn val="36"/>
                        </p:cond>
                      </p:stCondLst>
                      <p:childTnLst>
                        <p:par>
                          <p:cTn fill="hold" id="38" nodeType="afterGroup">
                            <p:stCondLst>
                              <p:cond delay="0"/>
                            </p:stCondLst>
                            <p:childTnLst>
                              <p:par>
                                <p:cTn fill="hold" grpId="0" id="39" nodeType="clickEffect" presetClass="entr" presetID="10" presetSubtype="0">
                                  <p:stCondLst>
                                    <p:cond delay="0"/>
                                  </p:stCondLst>
                                  <p:childTnLst>
                                    <p:set>
                                      <p:cBhvr>
                                        <p:cTn dur="1" fill="hold" id="40">
                                          <p:stCondLst>
                                            <p:cond delay="0"/>
                                          </p:stCondLst>
                                        </p:cTn>
                                        <p:tgtEl>
                                          <p:spTgt spid="24"/>
                                        </p:tgtEl>
                                        <p:attrNameLst>
                                          <p:attrName>style.visibility</p:attrName>
                                        </p:attrNameLst>
                                      </p:cBhvr>
                                      <p:to>
                                        <p:strVal val="visible"/>
                                      </p:to>
                                    </p:set>
                                    <p:animEffect filter="fade" transition="in">
                                      <p:cBhvr>
                                        <p:cTn dur="500" id="41"/>
                                        <p:tgtEl>
                                          <p:spTgt spid="24"/>
                                        </p:tgtEl>
                                      </p:cBhvr>
                                    </p:animEffect>
                                  </p:childTnLst>
                                </p:cTn>
                              </p:par>
                            </p:childTnLst>
                          </p:cTn>
                        </p:par>
                        <p:par>
                          <p:cTn fill="hold" id="42" nodeType="afterGroup">
                            <p:stCondLst>
                              <p:cond delay="500"/>
                            </p:stCondLst>
                            <p:childTnLst>
                              <p:par>
                                <p:cTn fill="hold" grpId="0" id="43" nodeType="afterEffect" presetClass="entr" presetID="22" presetSubtype="1">
                                  <p:stCondLst>
                                    <p:cond delay="0"/>
                                  </p:stCondLst>
                                  <p:childTnLst>
                                    <p:set>
                                      <p:cBhvr>
                                        <p:cTn dur="1" fill="hold" id="44">
                                          <p:stCondLst>
                                            <p:cond delay="0"/>
                                          </p:stCondLst>
                                        </p:cTn>
                                        <p:tgtEl>
                                          <p:spTgt spid="27"/>
                                        </p:tgtEl>
                                        <p:attrNameLst>
                                          <p:attrName>style.visibility</p:attrName>
                                        </p:attrNameLst>
                                      </p:cBhvr>
                                      <p:to>
                                        <p:strVal val="visible"/>
                                      </p:to>
                                    </p:set>
                                    <p:animEffect filter="wipe(up)" transition="in">
                                      <p:cBhvr>
                                        <p:cTn dur="500" id="45"/>
                                        <p:tgtEl>
                                          <p:spTgt spid="27"/>
                                        </p:tgtEl>
                                      </p:cBhvr>
                                    </p:animEffect>
                                  </p:childTnLst>
                                </p:cTn>
                              </p:par>
                            </p:childTnLst>
                          </p:cTn>
                        </p:par>
                        <p:par>
                          <p:cTn fill="hold" id="46" nodeType="afterGroup">
                            <p:stCondLst>
                              <p:cond delay="1000"/>
                            </p:stCondLst>
                            <p:childTnLst>
                              <p:par>
                                <p:cTn fill="hold" grpId="0" id="47" nodeType="afterEffect" presetClass="entr" presetID="22" presetSubtype="8">
                                  <p:stCondLst>
                                    <p:cond delay="0"/>
                                  </p:stCondLst>
                                  <p:childTnLst>
                                    <p:set>
                                      <p:cBhvr>
                                        <p:cTn dur="1" fill="hold" id="48">
                                          <p:stCondLst>
                                            <p:cond delay="0"/>
                                          </p:stCondLst>
                                        </p:cTn>
                                        <p:tgtEl>
                                          <p:spTgt spid="26"/>
                                        </p:tgtEl>
                                        <p:attrNameLst>
                                          <p:attrName>style.visibility</p:attrName>
                                        </p:attrNameLst>
                                      </p:cBhvr>
                                      <p:to>
                                        <p:strVal val="visible"/>
                                      </p:to>
                                    </p:set>
                                    <p:animEffect filter="wipe(left)" transition="in">
                                      <p:cBhvr>
                                        <p:cTn dur="500" id="49"/>
                                        <p:tgtEl>
                                          <p:spTgt spid="26"/>
                                        </p:tgtEl>
                                      </p:cBhvr>
                                    </p:animEffect>
                                  </p:childTnLst>
                                </p:cTn>
                              </p:par>
                            </p:childTnLst>
                          </p:cTn>
                        </p:par>
                        <p:par>
                          <p:cTn fill="hold" id="50" nodeType="afterGroup">
                            <p:stCondLst>
                              <p:cond delay="1500"/>
                            </p:stCondLst>
                            <p:childTnLst>
                              <p:par>
                                <p:cTn fill="hold" id="51" nodeType="afterEffect" presetClass="entr" presetID="10" presetSubtype="0">
                                  <p:stCondLst>
                                    <p:cond delay="0"/>
                                  </p:stCondLst>
                                  <p:childTnLst>
                                    <p:set>
                                      <p:cBhvr>
                                        <p:cTn dur="1" fill="hold" id="52">
                                          <p:stCondLst>
                                            <p:cond delay="0"/>
                                          </p:stCondLst>
                                        </p:cTn>
                                        <p:tgtEl>
                                          <p:spTgt spid="23"/>
                                        </p:tgtEl>
                                        <p:attrNameLst>
                                          <p:attrName>style.visibility</p:attrName>
                                        </p:attrNameLst>
                                      </p:cBhvr>
                                      <p:to>
                                        <p:strVal val="visible"/>
                                      </p:to>
                                    </p:set>
                                    <p:animEffect filter="fade" transition="in">
                                      <p:cBhvr>
                                        <p:cTn dur="500" id="53"/>
                                        <p:tgtEl>
                                          <p:spTgt spid="23"/>
                                        </p:tgtEl>
                                      </p:cBhvr>
                                    </p:animEffect>
                                  </p:childTnLst>
                                </p:cTn>
                              </p:par>
                            </p:childTnLst>
                          </p:cTn>
                        </p:par>
                        <p:par>
                          <p:cTn fill="hold" id="54" nodeType="afterGroup">
                            <p:stCondLst>
                              <p:cond delay="2000"/>
                            </p:stCondLst>
                            <p:childTnLst>
                              <p:par>
                                <p:cTn fill="hold" grpId="0" id="55" nodeType="afterEffect" presetClass="entr" presetID="14" presetSubtype="10">
                                  <p:stCondLst>
                                    <p:cond delay="0"/>
                                  </p:stCondLst>
                                  <p:childTnLst>
                                    <p:set>
                                      <p:cBhvr>
                                        <p:cTn dur="1" fill="hold" id="56">
                                          <p:stCondLst>
                                            <p:cond delay="0"/>
                                          </p:stCondLst>
                                        </p:cTn>
                                        <p:tgtEl>
                                          <p:spTgt spid="28"/>
                                        </p:tgtEl>
                                        <p:attrNameLst>
                                          <p:attrName>style.visibility</p:attrName>
                                        </p:attrNameLst>
                                      </p:cBhvr>
                                      <p:to>
                                        <p:strVal val="visible"/>
                                      </p:to>
                                    </p:set>
                                    <p:animEffect filter="randombar(horizontal)" transition="in">
                                      <p:cBhvr>
                                        <p:cTn dur="500" id="57"/>
                                        <p:tgtEl>
                                          <p:spTgt spid="2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10"/>
      <p:bldP grpId="0" spid="9"/>
      <p:bldP grpId="0" spid="11"/>
      <p:bldP grpId="0" spid="20"/>
      <p:bldP grpId="0" spid="24"/>
      <p:bldP grpId="0" spid="26"/>
      <p:bldP grpId="0" spid="27"/>
      <p:bldP grpId="0" spid="28"/>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3" name="文本框 32"/>
          <p:cNvSpPr txBox="1"/>
          <p:nvPr/>
        </p:nvSpPr>
        <p:spPr>
          <a:xfrm flipH="1">
            <a:off x="8473977" y="3624152"/>
            <a:ext cx="1194730" cy="1005840"/>
          </a:xfrm>
          <a:prstGeom prst="rect">
            <a:avLst/>
          </a:prstGeom>
          <a:noFill/>
        </p:spPr>
        <p:txBody>
          <a:bodyPr rtlCol="0" wrap="square">
            <a:spAutoFit/>
          </a:bodyPr>
          <a:lstStyle/>
          <a:p>
            <a:pPr algn="ctr"/>
            <a:r>
              <a:rPr altLang="zh-CN" lang="en-US" smtClean="0" sz="6000">
                <a:latin charset="0" panose="04020904080802020404" pitchFamily="82" typeface="Stencil Std"/>
              </a:rPr>
              <a:t>03</a:t>
            </a:r>
          </a:p>
        </p:txBody>
      </p:sp>
      <p:sp>
        <p:nvSpPr>
          <p:cNvPr id="32" name="文本框 31"/>
          <p:cNvSpPr txBox="1"/>
          <p:nvPr/>
        </p:nvSpPr>
        <p:spPr>
          <a:xfrm flipH="1">
            <a:off x="5719389" y="2945421"/>
            <a:ext cx="1194730" cy="1005840"/>
          </a:xfrm>
          <a:prstGeom prst="rect">
            <a:avLst/>
          </a:prstGeom>
          <a:noFill/>
        </p:spPr>
        <p:txBody>
          <a:bodyPr rtlCol="0" wrap="square">
            <a:spAutoFit/>
          </a:bodyPr>
          <a:lstStyle/>
          <a:p>
            <a:pPr algn="ctr"/>
            <a:r>
              <a:rPr altLang="zh-CN" lang="en-US" smtClean="0" sz="6000">
                <a:latin charset="0" panose="04020904080802020404" pitchFamily="82" typeface="Stencil Std"/>
              </a:rPr>
              <a:t>02</a:t>
            </a:r>
          </a:p>
        </p:txBody>
      </p:sp>
      <p:sp>
        <p:nvSpPr>
          <p:cNvPr id="31" name="文本框 30"/>
          <p:cNvSpPr txBox="1"/>
          <p:nvPr/>
        </p:nvSpPr>
        <p:spPr>
          <a:xfrm flipH="1">
            <a:off x="2112555" y="3634337"/>
            <a:ext cx="1194730" cy="1005840"/>
          </a:xfrm>
          <a:prstGeom prst="rect">
            <a:avLst/>
          </a:prstGeom>
          <a:noFill/>
        </p:spPr>
        <p:txBody>
          <a:bodyPr rtlCol="0" wrap="square">
            <a:spAutoFit/>
          </a:bodyPr>
          <a:lstStyle/>
          <a:p>
            <a:pPr algn="ctr"/>
            <a:r>
              <a:rPr altLang="zh-CN" lang="en-US" smtClean="0" sz="6000">
                <a:latin charset="0" panose="04020904080802020404" pitchFamily="82" typeface="Stencil Std"/>
              </a:rPr>
              <a:t>01</a:t>
            </a:r>
          </a:p>
        </p:txBody>
      </p:sp>
      <p:grpSp>
        <p:nvGrpSpPr>
          <p:cNvPr id="2" name="Group 4"/>
          <p:cNvGrpSpPr>
            <a:grpSpLocks noChangeAspect="1"/>
          </p:cNvGrpSpPr>
          <p:nvPr/>
        </p:nvGrpSpPr>
        <p:grpSpPr>
          <a:xfrm>
            <a:off x="347133" y="-2177902"/>
            <a:ext cx="845692" cy="3199616"/>
            <a:chOff x="381" y="478"/>
            <a:chExt cx="531" cy="2009"/>
          </a:xfrm>
          <a:effectLst>
            <a:outerShdw algn="tl" blurRad="88900" dir="2700000" dist="63500" rotWithShape="0">
              <a:prstClr val="black">
                <a:alpha val="40000"/>
              </a:prstClr>
            </a:outerShdw>
          </a:effectLst>
        </p:grpSpPr>
        <p:sp>
          <p:nvSpPr>
            <p:cNvPr id="3" name="AutoShape 3"/>
            <p:cNvSpPr>
              <a:spLocks noChangeArrowheads="1" noChangeAspect="1" noTextEdit="1"/>
            </p:cNvSpPr>
            <p:nvPr/>
          </p:nvSpPr>
          <p:spPr bwMode="auto">
            <a:xfrm>
              <a:off x="381" y="480"/>
              <a:ext cx="531" cy="200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 name="Freeform 5"/>
            <p:cNvSpPr/>
            <p:nvPr/>
          </p:nvSpPr>
          <p:spPr bwMode="auto">
            <a:xfrm>
              <a:off x="383" y="478"/>
              <a:ext cx="529" cy="2009"/>
            </a:xfrm>
            <a:custGeom>
              <a:gdLst>
                <a:gd fmla="*/ 529 w 529" name="T0"/>
                <a:gd fmla="*/ 2009 h 2009" name="T1"/>
                <a:gd fmla="*/ 261 w 529" name="T2"/>
                <a:gd fmla="*/ 1879 h 2009" name="T3"/>
                <a:gd fmla="*/ 0 w 529" name="T4"/>
                <a:gd fmla="*/ 2009 h 2009" name="T5"/>
                <a:gd fmla="*/ 0 w 529" name="T6"/>
                <a:gd fmla="*/ 0 h 2009" name="T7"/>
                <a:gd fmla="*/ 529 w 529" name="T8"/>
                <a:gd fmla="*/ 0 h 2009" name="T9"/>
                <a:gd fmla="*/ 529 w 529" name="T10"/>
                <a:gd fmla="*/ 2009 h 2009" name="T11"/>
              </a:gdLst>
              <a:cxnLst>
                <a:cxn ang="0">
                  <a:pos x="T0" y="T1"/>
                </a:cxn>
                <a:cxn ang="0">
                  <a:pos x="T2" y="T3"/>
                </a:cxn>
                <a:cxn ang="0">
                  <a:pos x="T4" y="T5"/>
                </a:cxn>
                <a:cxn ang="0">
                  <a:pos x="T6" y="T7"/>
                </a:cxn>
                <a:cxn ang="0">
                  <a:pos x="T8" y="T9"/>
                </a:cxn>
                <a:cxn ang="0">
                  <a:pos x="T10" y="T11"/>
                </a:cxn>
              </a:cxnLst>
              <a:rect b="b" l="0" r="r" t="0"/>
              <a:pathLst>
                <a:path h="2009" w="529">
                  <a:moveTo>
                    <a:pt x="529" y="2009"/>
                  </a:moveTo>
                  <a:lnTo>
                    <a:pt x="261" y="1879"/>
                  </a:lnTo>
                  <a:lnTo>
                    <a:pt x="0" y="2009"/>
                  </a:lnTo>
                  <a:lnTo>
                    <a:pt x="0" y="0"/>
                  </a:lnTo>
                  <a:lnTo>
                    <a:pt x="529" y="0"/>
                  </a:lnTo>
                  <a:lnTo>
                    <a:pt x="529" y="2009"/>
                  </a:lnTo>
                  <a:close/>
                </a:path>
              </a:pathLst>
            </a:custGeom>
            <a:solidFill>
              <a:srgbClr val="F025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 name="Freeform 6"/>
            <p:cNvSpPr/>
            <p:nvPr/>
          </p:nvSpPr>
          <p:spPr bwMode="auto">
            <a:xfrm>
              <a:off x="426" y="537"/>
              <a:ext cx="443" cy="1877"/>
            </a:xfrm>
            <a:custGeom>
              <a:gdLst>
                <a:gd fmla="*/ 443 w 443" name="T0"/>
                <a:gd fmla="*/ 1877 h 1877" name="T1"/>
                <a:gd fmla="*/ 218 w 443" name="T2"/>
                <a:gd fmla="*/ 1756 h 1877" name="T3"/>
                <a:gd fmla="*/ 0 w 443" name="T4"/>
                <a:gd fmla="*/ 1877 h 1877" name="T5"/>
                <a:gd fmla="*/ 0 w 443" name="T6"/>
                <a:gd fmla="*/ 0 h 1877" name="T7"/>
                <a:gd fmla="*/ 443 w 443" name="T8"/>
                <a:gd fmla="*/ 0 h 1877" name="T9"/>
                <a:gd fmla="*/ 443 w 443" name="T10"/>
                <a:gd fmla="*/ 1877 h 1877" name="T11"/>
              </a:gdLst>
              <a:cxnLst>
                <a:cxn ang="0">
                  <a:pos x="T0" y="T1"/>
                </a:cxn>
                <a:cxn ang="0">
                  <a:pos x="T2" y="T3"/>
                </a:cxn>
                <a:cxn ang="0">
                  <a:pos x="T4" y="T5"/>
                </a:cxn>
                <a:cxn ang="0">
                  <a:pos x="T6" y="T7"/>
                </a:cxn>
                <a:cxn ang="0">
                  <a:pos x="T8" y="T9"/>
                </a:cxn>
                <a:cxn ang="0">
                  <a:pos x="T10" y="T11"/>
                </a:cxn>
              </a:cxnLst>
              <a:rect b="b" l="0" r="r" t="0"/>
              <a:pathLst>
                <a:path h="1876" w="442">
                  <a:moveTo>
                    <a:pt x="443" y="1877"/>
                  </a:moveTo>
                  <a:lnTo>
                    <a:pt x="218" y="1756"/>
                  </a:lnTo>
                  <a:lnTo>
                    <a:pt x="0" y="1877"/>
                  </a:lnTo>
                  <a:lnTo>
                    <a:pt x="0" y="0"/>
                  </a:lnTo>
                  <a:lnTo>
                    <a:pt x="443" y="0"/>
                  </a:lnTo>
                  <a:lnTo>
                    <a:pt x="443" y="1877"/>
                  </a:lnTo>
                  <a:close/>
                </a:path>
              </a:pathLst>
            </a:custGeom>
            <a:noFill/>
            <a:ln cap="flat" w="19050">
              <a:solidFill>
                <a:srgbClr val="FFFFFF"/>
              </a:solidFill>
              <a:prstDash val="dash"/>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6" name="文本框 5"/>
          <p:cNvSpPr txBox="1"/>
          <p:nvPr/>
        </p:nvSpPr>
        <p:spPr>
          <a:xfrm flipH="1">
            <a:off x="486433" y="200033"/>
            <a:ext cx="596119" cy="457200"/>
          </a:xfrm>
          <a:prstGeom prst="rect">
            <a:avLst/>
          </a:prstGeom>
          <a:noFill/>
        </p:spPr>
        <p:txBody>
          <a:bodyPr rtlCol="0" wrap="square">
            <a:spAutoFit/>
          </a:bodyPr>
          <a:lstStyle/>
          <a:p>
            <a:pPr algn="ctr"/>
            <a:r>
              <a:rPr altLang="zh-CN" lang="en-US" smtClean="0" sz="2400">
                <a:solidFill>
                  <a:schemeClr val="bg1"/>
                </a:solidFill>
                <a:latin charset="-122" panose="020b0503020204020204" pitchFamily="34" typeface="微软雅黑"/>
                <a:ea charset="-122" panose="020b0503020204020204" pitchFamily="34" typeface="微软雅黑"/>
              </a:rPr>
              <a:t>3</a:t>
            </a:r>
          </a:p>
        </p:txBody>
      </p:sp>
      <p:sp>
        <p:nvSpPr>
          <p:cNvPr id="7" name="文本框 6"/>
          <p:cNvSpPr txBox="1"/>
          <p:nvPr/>
        </p:nvSpPr>
        <p:spPr>
          <a:xfrm flipH="1">
            <a:off x="1318512" y="171010"/>
            <a:ext cx="2265664" cy="518160"/>
          </a:xfrm>
          <a:prstGeom prst="rect">
            <a:avLst/>
          </a:prstGeom>
          <a:noFill/>
        </p:spPr>
        <p:txBody>
          <a:bodyPr rtlCol="0" wrap="square">
            <a:spAutoFit/>
          </a:bodyPr>
          <a:lstStyle/>
          <a:p>
            <a:r>
              <a:rPr altLang="en-US" lang="zh-CN" sz="2800">
                <a:latin charset="-122" panose="02010609000101010101" pitchFamily="49" typeface="汉仪综艺体简"/>
                <a:ea charset="-122" panose="02010609000101010101" pitchFamily="49" typeface="汉仪综艺体简"/>
              </a:rPr>
              <a:t>这里是标题</a:t>
            </a:r>
          </a:p>
        </p:txBody>
      </p:sp>
      <p:sp>
        <p:nvSpPr>
          <p:cNvPr id="25" name="AutoShape 67"/>
          <p:cNvSpPr>
            <a:spLocks noChangeArrowheads="1" noChangeAspect="1" noTextEdit="1"/>
          </p:cNvSpPr>
          <p:nvPr/>
        </p:nvSpPr>
        <p:spPr bwMode="auto">
          <a:xfrm>
            <a:off x="5972152" y="735174"/>
            <a:ext cx="4151312" cy="12382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 name="圆角矩形 8"/>
          <p:cNvSpPr/>
          <p:nvPr/>
        </p:nvSpPr>
        <p:spPr>
          <a:xfrm>
            <a:off x="1331686" y="1354299"/>
            <a:ext cx="2841292" cy="2460133"/>
          </a:xfrm>
          <a:prstGeom prst="roundRect">
            <a:avLst/>
          </a:prstGeom>
          <a:gradFill>
            <a:gsLst>
              <a:gs pos="0">
                <a:srgbClr val="E4E4E4"/>
              </a:gs>
              <a:gs pos="100000">
                <a:schemeClr val="bg1"/>
              </a:gs>
            </a:gsLst>
            <a:lin ang="2700000" scaled="0"/>
          </a:gradFill>
          <a:ln w="19050">
            <a:gradFill>
              <a:gsLst>
                <a:gs pos="0">
                  <a:schemeClr val="bg1">
                    <a:lumMod val="65000"/>
                  </a:schemeClr>
                </a:gs>
                <a:gs pos="100000">
                  <a:schemeClr val="bg1"/>
                </a:gs>
              </a:gsLst>
              <a:lin ang="13500000" scaled="0"/>
            </a:gradFill>
          </a:ln>
          <a:effectLst>
            <a:outerShdw algn="tl" blurRad="177800" dir="2700000" dist="1143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圆角矩形 10"/>
          <p:cNvSpPr/>
          <p:nvPr/>
        </p:nvSpPr>
        <p:spPr>
          <a:xfrm>
            <a:off x="1557341" y="1532965"/>
            <a:ext cx="2424434" cy="2101372"/>
          </a:xfrm>
          <a:prstGeom prst="roundRect">
            <a:avLst/>
          </a:prstGeom>
          <a:noFill/>
          <a:ln>
            <a:solidFill>
              <a:srgbClr val="FC1515"/>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椭圆 9"/>
          <p:cNvSpPr/>
          <p:nvPr/>
        </p:nvSpPr>
        <p:spPr>
          <a:xfrm>
            <a:off x="3529122" y="3076781"/>
            <a:ext cx="1222080" cy="1222080"/>
          </a:xfrm>
          <a:prstGeom prst="ellipse">
            <a:avLst/>
          </a:prstGeom>
          <a:gradFill>
            <a:gsLst>
              <a:gs pos="0">
                <a:srgbClr val="E4E4E4"/>
              </a:gs>
              <a:gs pos="100000">
                <a:schemeClr val="bg1"/>
              </a:gs>
            </a:gsLst>
            <a:lin ang="2700000" scaled="0"/>
          </a:gradFill>
          <a:ln w="38100">
            <a:gradFill>
              <a:gsLst>
                <a:gs pos="0">
                  <a:schemeClr val="bg1">
                    <a:lumMod val="65000"/>
                  </a:schemeClr>
                </a:gs>
                <a:gs pos="100000">
                  <a:schemeClr val="bg1"/>
                </a:gs>
              </a:gsLst>
              <a:lin ang="13500000" scaled="0"/>
            </a:gradFill>
          </a:ln>
          <a:effectLst>
            <a:outerShdw algn="tl" blurRad="177800" dir="2700000" dist="1143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文本框 11"/>
          <p:cNvSpPr txBox="1"/>
          <p:nvPr/>
        </p:nvSpPr>
        <p:spPr>
          <a:xfrm flipH="1">
            <a:off x="1721650" y="1730285"/>
            <a:ext cx="2313913" cy="1691640"/>
          </a:xfrm>
          <a:prstGeom prst="rect">
            <a:avLst/>
          </a:prstGeom>
          <a:noFill/>
        </p:spPr>
        <p:txBody>
          <a:bodyPr rtlCol="0" wrap="square">
            <a:spAutoFit/>
          </a:bodyPr>
          <a:lstStyle/>
          <a:p>
            <a:pPr>
              <a:lnSpc>
                <a:spcPct val="150000"/>
              </a:lnSpc>
            </a:pPr>
            <a:r>
              <a:rPr altLang="en-US" lang="zh-CN" smtClean="0" sz="1400">
                <a:latin charset="-122" panose="020b0503020204020204" pitchFamily="34" typeface="微软雅黑"/>
                <a:ea charset="-122" panose="020b0503020204020204" pitchFamily="34" typeface="微软雅黑"/>
              </a:rPr>
              <a:t>这里是内容这里是内容这里是内容这里是内容这里是内容这里是内容这里是内容这里是内容这里是内容这里是内容这里是</a:t>
            </a:r>
          </a:p>
        </p:txBody>
      </p:sp>
      <p:sp>
        <p:nvSpPr>
          <p:cNvPr id="16" name="圆角矩形 15"/>
          <p:cNvSpPr/>
          <p:nvPr/>
        </p:nvSpPr>
        <p:spPr>
          <a:xfrm>
            <a:off x="7733777" y="1354299"/>
            <a:ext cx="2841292" cy="2460133"/>
          </a:xfrm>
          <a:prstGeom prst="roundRect">
            <a:avLst/>
          </a:prstGeom>
          <a:gradFill>
            <a:gsLst>
              <a:gs pos="0">
                <a:srgbClr val="E4E4E4"/>
              </a:gs>
              <a:gs pos="100000">
                <a:schemeClr val="bg1"/>
              </a:gs>
            </a:gsLst>
            <a:lin ang="2700000" scaled="0"/>
          </a:gradFill>
          <a:ln w="19050">
            <a:gradFill>
              <a:gsLst>
                <a:gs pos="0">
                  <a:schemeClr val="bg1">
                    <a:lumMod val="65000"/>
                  </a:schemeClr>
                </a:gs>
                <a:gs pos="100000">
                  <a:schemeClr val="bg1"/>
                </a:gs>
              </a:gsLst>
              <a:lin ang="13500000" scaled="0"/>
            </a:gradFill>
          </a:ln>
          <a:effectLst>
            <a:outerShdw algn="tl" blurRad="177800" dir="2700000" dist="1143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圆角矩形 16"/>
          <p:cNvSpPr/>
          <p:nvPr/>
        </p:nvSpPr>
        <p:spPr>
          <a:xfrm>
            <a:off x="7959432" y="1532965"/>
            <a:ext cx="2424434" cy="2101372"/>
          </a:xfrm>
          <a:prstGeom prst="roundRect">
            <a:avLst/>
          </a:prstGeom>
          <a:noFill/>
          <a:ln>
            <a:solidFill>
              <a:srgbClr val="FC1515"/>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椭圆 17"/>
          <p:cNvSpPr/>
          <p:nvPr/>
        </p:nvSpPr>
        <p:spPr>
          <a:xfrm>
            <a:off x="9931213" y="3076781"/>
            <a:ext cx="1222080" cy="1222080"/>
          </a:xfrm>
          <a:prstGeom prst="ellipse">
            <a:avLst/>
          </a:prstGeom>
          <a:gradFill>
            <a:gsLst>
              <a:gs pos="0">
                <a:srgbClr val="E4E4E4"/>
              </a:gs>
              <a:gs pos="100000">
                <a:schemeClr val="bg1"/>
              </a:gs>
            </a:gsLst>
            <a:lin ang="2700000" scaled="0"/>
          </a:gradFill>
          <a:ln w="38100">
            <a:gradFill>
              <a:gsLst>
                <a:gs pos="0">
                  <a:schemeClr val="bg1">
                    <a:lumMod val="65000"/>
                  </a:schemeClr>
                </a:gs>
                <a:gs pos="100000">
                  <a:schemeClr val="bg1"/>
                </a:gs>
              </a:gsLst>
              <a:lin ang="13500000" scaled="0"/>
            </a:gradFill>
          </a:ln>
          <a:effectLst>
            <a:outerShdw algn="tl" blurRad="177800" dir="2700000" dist="1143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文本框 18"/>
          <p:cNvSpPr txBox="1"/>
          <p:nvPr/>
        </p:nvSpPr>
        <p:spPr>
          <a:xfrm flipH="1">
            <a:off x="8123741" y="1730285"/>
            <a:ext cx="2313913" cy="1691640"/>
          </a:xfrm>
          <a:prstGeom prst="rect">
            <a:avLst/>
          </a:prstGeom>
          <a:noFill/>
        </p:spPr>
        <p:txBody>
          <a:bodyPr rtlCol="0" wrap="square">
            <a:spAutoFit/>
          </a:bodyPr>
          <a:lstStyle/>
          <a:p>
            <a:pPr>
              <a:lnSpc>
                <a:spcPct val="150000"/>
              </a:lnSpc>
            </a:pPr>
            <a:r>
              <a:rPr altLang="en-US" lang="zh-CN" smtClean="0" sz="1400">
                <a:latin charset="-122" panose="020b0503020204020204" pitchFamily="34" typeface="微软雅黑"/>
                <a:ea charset="-122" panose="020b0503020204020204" pitchFamily="34" typeface="微软雅黑"/>
              </a:rPr>
              <a:t>这里是内容这里是内容这里是内容这里是内容这里是内容这里是内容这里是内容这里是内容这里是内容这里是内容这里是</a:t>
            </a:r>
          </a:p>
        </p:txBody>
      </p:sp>
      <p:sp>
        <p:nvSpPr>
          <p:cNvPr id="22" name="圆角矩形 21"/>
          <p:cNvSpPr/>
          <p:nvPr/>
        </p:nvSpPr>
        <p:spPr>
          <a:xfrm>
            <a:off x="4892485" y="3634337"/>
            <a:ext cx="2841292" cy="2460133"/>
          </a:xfrm>
          <a:prstGeom prst="roundRect">
            <a:avLst/>
          </a:prstGeom>
          <a:gradFill>
            <a:gsLst>
              <a:gs pos="0">
                <a:srgbClr val="E4E4E4"/>
              </a:gs>
              <a:gs pos="100000">
                <a:schemeClr val="bg1"/>
              </a:gs>
            </a:gsLst>
            <a:lin ang="2700000" scaled="0"/>
          </a:gradFill>
          <a:ln w="19050">
            <a:gradFill>
              <a:gsLst>
                <a:gs pos="0">
                  <a:schemeClr val="bg1">
                    <a:lumMod val="65000"/>
                  </a:schemeClr>
                </a:gs>
                <a:gs pos="100000">
                  <a:schemeClr val="bg1"/>
                </a:gs>
              </a:gsLst>
              <a:lin ang="13500000" scaled="0"/>
            </a:gradFill>
          </a:ln>
          <a:effectLst>
            <a:outerShdw algn="tl" blurRad="177800" dir="2700000" dist="1143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圆角矩形 22"/>
          <p:cNvSpPr/>
          <p:nvPr/>
        </p:nvSpPr>
        <p:spPr>
          <a:xfrm>
            <a:off x="5118140" y="3813003"/>
            <a:ext cx="2424434" cy="2101372"/>
          </a:xfrm>
          <a:prstGeom prst="roundRect">
            <a:avLst/>
          </a:prstGeom>
          <a:noFill/>
          <a:ln>
            <a:solidFill>
              <a:srgbClr val="FC1515"/>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椭圆 23"/>
          <p:cNvSpPr/>
          <p:nvPr/>
        </p:nvSpPr>
        <p:spPr>
          <a:xfrm>
            <a:off x="7089921" y="5356819"/>
            <a:ext cx="1222080" cy="1222080"/>
          </a:xfrm>
          <a:prstGeom prst="ellipse">
            <a:avLst/>
          </a:prstGeom>
          <a:gradFill>
            <a:gsLst>
              <a:gs pos="0">
                <a:srgbClr val="E4E4E4"/>
              </a:gs>
              <a:gs pos="100000">
                <a:schemeClr val="bg1"/>
              </a:gs>
            </a:gsLst>
            <a:lin ang="2700000" scaled="0"/>
          </a:gradFill>
          <a:ln w="38100">
            <a:gradFill>
              <a:gsLst>
                <a:gs pos="0">
                  <a:schemeClr val="bg1">
                    <a:lumMod val="65000"/>
                  </a:schemeClr>
                </a:gs>
                <a:gs pos="100000">
                  <a:schemeClr val="bg1"/>
                </a:gs>
              </a:gsLst>
              <a:lin ang="13500000" scaled="0"/>
            </a:gradFill>
          </a:ln>
          <a:effectLst>
            <a:outerShdw algn="tl" blurRad="177800" dir="2700000" dist="1143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文本框 25"/>
          <p:cNvSpPr txBox="1"/>
          <p:nvPr/>
        </p:nvSpPr>
        <p:spPr>
          <a:xfrm flipH="1">
            <a:off x="5282449" y="4010323"/>
            <a:ext cx="2313913" cy="1691640"/>
          </a:xfrm>
          <a:prstGeom prst="rect">
            <a:avLst/>
          </a:prstGeom>
          <a:noFill/>
        </p:spPr>
        <p:txBody>
          <a:bodyPr rtlCol="0" wrap="square">
            <a:spAutoFit/>
          </a:bodyPr>
          <a:lstStyle/>
          <a:p>
            <a:pPr>
              <a:lnSpc>
                <a:spcPct val="150000"/>
              </a:lnSpc>
            </a:pPr>
            <a:r>
              <a:rPr altLang="en-US" lang="zh-CN" smtClean="0" sz="1400">
                <a:latin charset="-122" panose="020b0503020204020204" pitchFamily="34" typeface="微软雅黑"/>
                <a:ea charset="-122" panose="020b0503020204020204" pitchFamily="34" typeface="微软雅黑"/>
              </a:rPr>
              <a:t>这里是内容这里是内容这里是内容这里是内容这里是内容这里是内容这里是内容这里是内容这里是内容这里是内容这里是</a:t>
            </a:r>
          </a:p>
        </p:txBody>
      </p:sp>
      <p:sp>
        <p:nvSpPr>
          <p:cNvPr id="28" name="文本框 27"/>
          <p:cNvSpPr txBox="1"/>
          <p:nvPr/>
        </p:nvSpPr>
        <p:spPr>
          <a:xfrm flipH="1">
            <a:off x="3695810" y="3503155"/>
            <a:ext cx="1011245" cy="365760"/>
          </a:xfrm>
          <a:prstGeom prst="rect">
            <a:avLst/>
          </a:prstGeom>
          <a:noFill/>
        </p:spPr>
        <p:txBody>
          <a:bodyPr rtlCol="0" wrap="square">
            <a:spAutoFit/>
          </a:bodyPr>
          <a:lstStyle/>
          <a:p>
            <a:r>
              <a:rPr altLang="en-US" lang="zh-CN">
                <a:solidFill>
                  <a:srgbClr val="F91515"/>
                </a:solidFill>
                <a:latin charset="-122" panose="02010609000101010101" pitchFamily="49" typeface="汉仪综艺体简"/>
                <a:ea charset="-122" panose="02010609000101010101" pitchFamily="49" typeface="汉仪综艺体简"/>
              </a:rPr>
              <a:t>小标题</a:t>
            </a:r>
          </a:p>
        </p:txBody>
      </p:sp>
      <p:sp>
        <p:nvSpPr>
          <p:cNvPr id="29" name="文本框 28"/>
          <p:cNvSpPr txBox="1"/>
          <p:nvPr/>
        </p:nvSpPr>
        <p:spPr>
          <a:xfrm flipH="1">
            <a:off x="7262606" y="5807504"/>
            <a:ext cx="1011245" cy="365760"/>
          </a:xfrm>
          <a:prstGeom prst="rect">
            <a:avLst/>
          </a:prstGeom>
          <a:noFill/>
        </p:spPr>
        <p:txBody>
          <a:bodyPr rtlCol="0" wrap="square">
            <a:spAutoFit/>
          </a:bodyPr>
          <a:lstStyle/>
          <a:p>
            <a:r>
              <a:rPr altLang="en-US" lang="zh-CN">
                <a:solidFill>
                  <a:srgbClr val="F91515"/>
                </a:solidFill>
                <a:latin charset="-122" panose="02010609000101010101" pitchFamily="49" typeface="汉仪综艺体简"/>
                <a:ea charset="-122" panose="02010609000101010101" pitchFamily="49" typeface="汉仪综艺体简"/>
              </a:rPr>
              <a:t>小标题</a:t>
            </a:r>
          </a:p>
        </p:txBody>
      </p:sp>
      <p:sp>
        <p:nvSpPr>
          <p:cNvPr id="30" name="文本框 29"/>
          <p:cNvSpPr txBox="1"/>
          <p:nvPr/>
        </p:nvSpPr>
        <p:spPr>
          <a:xfrm flipH="1">
            <a:off x="10123463" y="3502648"/>
            <a:ext cx="1011245" cy="365760"/>
          </a:xfrm>
          <a:prstGeom prst="rect">
            <a:avLst/>
          </a:prstGeom>
          <a:noFill/>
        </p:spPr>
        <p:txBody>
          <a:bodyPr rtlCol="0" wrap="square">
            <a:spAutoFit/>
          </a:bodyPr>
          <a:lstStyle/>
          <a:p>
            <a:r>
              <a:rPr altLang="en-US" lang="zh-CN">
                <a:solidFill>
                  <a:srgbClr val="F91515"/>
                </a:solidFill>
                <a:latin charset="-122" panose="02010609000101010101" pitchFamily="49" typeface="汉仪综艺体简"/>
                <a:ea charset="-122" panose="02010609000101010101" pitchFamily="49" typeface="汉仪综艺体简"/>
              </a:rPr>
              <a:t>小标题</a:t>
            </a:r>
          </a:p>
        </p:txBody>
      </p:sp>
    </p:spTree>
    <p:extLst>
      <p:ext uri="{BB962C8B-B14F-4D97-AF65-F5344CB8AC3E}">
        <p14:creationId val="4106105536"/>
      </p:ext>
    </p:extLst>
  </p:cSld>
  <p:clrMapOvr>
    <a:masterClrMapping/>
  </p:clrMapOvr>
  <mc:AlternateContent>
    <mc:Choice Requires="p14">
      <p:transition p14:dur="700" spd="med">
        <p:fade/>
      </p:transition>
    </mc:Choice>
    <mc:Fallback>
      <p:transition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500" id="7"/>
                                        <p:tgtEl>
                                          <p:spTgt spid="2"/>
                                        </p:tgtEl>
                                      </p:cBhvr>
                                    </p:animEffect>
                                  </p:childTnLst>
                                </p:cTn>
                              </p:par>
                            </p:childTnLst>
                          </p:cTn>
                        </p:par>
                        <p:par>
                          <p:cTn fill="hold" id="8" nodeType="afterGroup">
                            <p:stCondLst>
                              <p:cond delay="500"/>
                            </p:stCondLst>
                            <p:childTnLst>
                              <p:par>
                                <p:cTn fill="hold" grpId="0" id="9" nodeType="afterEffect" presetClass="entr" presetID="10" presetSubtype="0">
                                  <p:stCondLst>
                                    <p:cond delay="0"/>
                                  </p:stCondLst>
                                  <p:childTnLst>
                                    <p:set>
                                      <p:cBhvr>
                                        <p:cTn dur="1" fill="hold" id="10">
                                          <p:stCondLst>
                                            <p:cond delay="0"/>
                                          </p:stCondLst>
                                        </p:cTn>
                                        <p:tgtEl>
                                          <p:spTgt spid="6"/>
                                        </p:tgtEl>
                                        <p:attrNameLst>
                                          <p:attrName>style.visibility</p:attrName>
                                        </p:attrNameLst>
                                      </p:cBhvr>
                                      <p:to>
                                        <p:strVal val="visible"/>
                                      </p:to>
                                    </p:set>
                                    <p:animEffect filter="fade" transition="in">
                                      <p:cBhvr>
                                        <p:cTn dur="500" id="11"/>
                                        <p:tgtEl>
                                          <p:spTgt spid="6"/>
                                        </p:tgtEl>
                                      </p:cBhvr>
                                    </p:animEffect>
                                  </p:childTnLst>
                                </p:cTn>
                              </p:par>
                            </p:childTnLst>
                          </p:cTn>
                        </p:par>
                        <p:par>
                          <p:cTn fill="hold" id="12" nodeType="afterGroup">
                            <p:stCondLst>
                              <p:cond delay="1000"/>
                            </p:stCondLst>
                            <p:childTnLst>
                              <p:par>
                                <p:cTn fill="hold" grpId="0" id="13" nodeType="afterEffect" presetClass="entr" presetID="22" presetSubtype="8">
                                  <p:stCondLst>
                                    <p:cond delay="0"/>
                                  </p:stCondLst>
                                  <p:childTnLst>
                                    <p:set>
                                      <p:cBhvr>
                                        <p:cTn dur="1" fill="hold" id="14">
                                          <p:stCondLst>
                                            <p:cond delay="0"/>
                                          </p:stCondLst>
                                        </p:cTn>
                                        <p:tgtEl>
                                          <p:spTgt spid="7"/>
                                        </p:tgtEl>
                                        <p:attrNameLst>
                                          <p:attrName>style.visibility</p:attrName>
                                        </p:attrNameLst>
                                      </p:cBhvr>
                                      <p:to>
                                        <p:strVal val="visible"/>
                                      </p:to>
                                    </p:set>
                                    <p:animEffect filter="wipe(left)" transition="in">
                                      <p:cBhvr>
                                        <p:cTn dur="500" id="15"/>
                                        <p:tgtEl>
                                          <p:spTgt spid="7"/>
                                        </p:tgtEl>
                                      </p:cBhvr>
                                    </p:animEffect>
                                  </p:childTnLst>
                                </p:cTn>
                              </p:par>
                            </p:childTnLst>
                          </p:cTn>
                        </p:par>
                      </p:childTnLst>
                    </p:cTn>
                  </p:par>
                  <p:par>
                    <p:cTn fill="hold" id="16" nodeType="clickPar">
                      <p:stCondLst>
                        <p:cond delay="indefinite"/>
                        <p:cond delay="0" evt="onBegin">
                          <p:tn val="15"/>
                        </p:cond>
                      </p:stCondLst>
                      <p:childTnLst>
                        <p:par>
                          <p:cTn fill="hold" id="17" nodeType="afterGroup">
                            <p:stCondLst>
                              <p:cond delay="0"/>
                            </p:stCondLst>
                            <p:childTnLst>
                              <p:par>
                                <p:cTn fill="hold" grpId="0" id="18" nodeType="clickEffect" presetClass="entr" presetID="10" presetSubtype="0">
                                  <p:stCondLst>
                                    <p:cond delay="0"/>
                                  </p:stCondLst>
                                  <p:childTnLst>
                                    <p:set>
                                      <p:cBhvr>
                                        <p:cTn dur="1" fill="hold" id="19">
                                          <p:stCondLst>
                                            <p:cond delay="0"/>
                                          </p:stCondLst>
                                        </p:cTn>
                                        <p:tgtEl>
                                          <p:spTgt spid="31"/>
                                        </p:tgtEl>
                                        <p:attrNameLst>
                                          <p:attrName>style.visibility</p:attrName>
                                        </p:attrNameLst>
                                      </p:cBhvr>
                                      <p:to>
                                        <p:strVal val="visible"/>
                                      </p:to>
                                    </p:set>
                                    <p:animEffect filter="fade" transition="in">
                                      <p:cBhvr>
                                        <p:cTn dur="500" id="20"/>
                                        <p:tgtEl>
                                          <p:spTgt spid="31"/>
                                        </p:tgtEl>
                                      </p:cBhvr>
                                    </p:animEffect>
                                  </p:childTnLst>
                                </p:cTn>
                              </p:par>
                            </p:childTnLst>
                          </p:cTn>
                        </p:par>
                        <p:par>
                          <p:cTn fill="hold" id="21" nodeType="afterGroup">
                            <p:stCondLst>
                              <p:cond delay="500"/>
                            </p:stCondLst>
                            <p:childTnLst>
                              <p:par>
                                <p:cTn fill="hold" grpId="0" id="22" nodeType="afterEffect" presetClass="entr" presetID="47" presetSubtype="0">
                                  <p:stCondLst>
                                    <p:cond delay="0"/>
                                  </p:stCondLst>
                                  <p:childTnLst>
                                    <p:set>
                                      <p:cBhvr>
                                        <p:cTn dur="1" fill="hold" id="23">
                                          <p:stCondLst>
                                            <p:cond delay="0"/>
                                          </p:stCondLst>
                                        </p:cTn>
                                        <p:tgtEl>
                                          <p:spTgt spid="10"/>
                                        </p:tgtEl>
                                        <p:attrNameLst>
                                          <p:attrName>style.visibility</p:attrName>
                                        </p:attrNameLst>
                                      </p:cBhvr>
                                      <p:to>
                                        <p:strVal val="visible"/>
                                      </p:to>
                                    </p:set>
                                    <p:animEffect filter="fade" transition="in">
                                      <p:cBhvr>
                                        <p:cTn dur="1000" id="24"/>
                                        <p:tgtEl>
                                          <p:spTgt spid="10"/>
                                        </p:tgtEl>
                                      </p:cBhvr>
                                    </p:animEffect>
                                    <p:anim calcmode="lin" valueType="num">
                                      <p:cBhvr>
                                        <p:cTn dur="1000" fill="hold" id="25"/>
                                        <p:tgtEl>
                                          <p:spTgt spid="10"/>
                                        </p:tgtEl>
                                        <p:attrNameLst>
                                          <p:attrName>ppt_x</p:attrName>
                                        </p:attrNameLst>
                                      </p:cBhvr>
                                      <p:tavLst>
                                        <p:tav tm="0">
                                          <p:val>
                                            <p:strVal val="#ppt_x"/>
                                          </p:val>
                                        </p:tav>
                                        <p:tav tm="100000">
                                          <p:val>
                                            <p:strVal val="#ppt_x"/>
                                          </p:val>
                                        </p:tav>
                                      </p:tavLst>
                                    </p:anim>
                                    <p:anim calcmode="lin" valueType="num">
                                      <p:cBhvr>
                                        <p:cTn dur="1000" fill="hold" id="26"/>
                                        <p:tgtEl>
                                          <p:spTgt spid="10"/>
                                        </p:tgtEl>
                                        <p:attrNameLst>
                                          <p:attrName>ppt_y</p:attrName>
                                        </p:attrNameLst>
                                      </p:cBhvr>
                                      <p:tavLst>
                                        <p:tav tm="0">
                                          <p:val>
                                            <p:strVal val="#ppt_y-.1"/>
                                          </p:val>
                                        </p:tav>
                                        <p:tav tm="100000">
                                          <p:val>
                                            <p:strVal val="#ppt_y"/>
                                          </p:val>
                                        </p:tav>
                                      </p:tavLst>
                                    </p:anim>
                                  </p:childTnLst>
                                </p:cTn>
                              </p:par>
                            </p:childTnLst>
                          </p:cTn>
                        </p:par>
                        <p:par>
                          <p:cTn fill="hold" id="27" nodeType="afterGroup">
                            <p:stCondLst>
                              <p:cond delay="1500"/>
                            </p:stCondLst>
                            <p:childTnLst>
                              <p:par>
                                <p:cTn fill="hold" grpId="0" id="28" nodeType="afterEffect" presetClass="entr" presetID="47" presetSubtype="0">
                                  <p:stCondLst>
                                    <p:cond delay="0"/>
                                  </p:stCondLst>
                                  <p:childTnLst>
                                    <p:set>
                                      <p:cBhvr>
                                        <p:cTn dur="1" fill="hold" id="29">
                                          <p:stCondLst>
                                            <p:cond delay="0"/>
                                          </p:stCondLst>
                                        </p:cTn>
                                        <p:tgtEl>
                                          <p:spTgt spid="9"/>
                                        </p:tgtEl>
                                        <p:attrNameLst>
                                          <p:attrName>style.visibility</p:attrName>
                                        </p:attrNameLst>
                                      </p:cBhvr>
                                      <p:to>
                                        <p:strVal val="visible"/>
                                      </p:to>
                                    </p:set>
                                    <p:animEffect filter="fade" transition="in">
                                      <p:cBhvr>
                                        <p:cTn dur="1000" id="30"/>
                                        <p:tgtEl>
                                          <p:spTgt spid="9"/>
                                        </p:tgtEl>
                                      </p:cBhvr>
                                    </p:animEffect>
                                    <p:anim calcmode="lin" valueType="num">
                                      <p:cBhvr>
                                        <p:cTn dur="1000" fill="hold" id="31"/>
                                        <p:tgtEl>
                                          <p:spTgt spid="9"/>
                                        </p:tgtEl>
                                        <p:attrNameLst>
                                          <p:attrName>ppt_x</p:attrName>
                                        </p:attrNameLst>
                                      </p:cBhvr>
                                      <p:tavLst>
                                        <p:tav tm="0">
                                          <p:val>
                                            <p:strVal val="#ppt_x"/>
                                          </p:val>
                                        </p:tav>
                                        <p:tav tm="100000">
                                          <p:val>
                                            <p:strVal val="#ppt_x"/>
                                          </p:val>
                                        </p:tav>
                                      </p:tavLst>
                                    </p:anim>
                                    <p:anim calcmode="lin" valueType="num">
                                      <p:cBhvr>
                                        <p:cTn dur="1000" fill="hold" id="32"/>
                                        <p:tgtEl>
                                          <p:spTgt spid="9"/>
                                        </p:tgtEl>
                                        <p:attrNameLst>
                                          <p:attrName>ppt_y</p:attrName>
                                        </p:attrNameLst>
                                      </p:cBhvr>
                                      <p:tavLst>
                                        <p:tav tm="0">
                                          <p:val>
                                            <p:strVal val="#ppt_y-.1"/>
                                          </p:val>
                                        </p:tav>
                                        <p:tav tm="100000">
                                          <p:val>
                                            <p:strVal val="#ppt_y"/>
                                          </p:val>
                                        </p:tav>
                                      </p:tavLst>
                                    </p:anim>
                                  </p:childTnLst>
                                </p:cTn>
                              </p:par>
                            </p:childTnLst>
                          </p:cTn>
                        </p:par>
                        <p:par>
                          <p:cTn fill="hold" id="33" nodeType="afterGroup">
                            <p:stCondLst>
                              <p:cond delay="2500"/>
                            </p:stCondLst>
                            <p:childTnLst>
                              <p:par>
                                <p:cTn fill="hold" grpId="0" id="34" nodeType="afterEffect" presetClass="entr" presetID="22" presetSubtype="8">
                                  <p:stCondLst>
                                    <p:cond delay="0"/>
                                  </p:stCondLst>
                                  <p:childTnLst>
                                    <p:set>
                                      <p:cBhvr>
                                        <p:cTn dur="1" fill="hold" id="35">
                                          <p:stCondLst>
                                            <p:cond delay="0"/>
                                          </p:stCondLst>
                                        </p:cTn>
                                        <p:tgtEl>
                                          <p:spTgt spid="28"/>
                                        </p:tgtEl>
                                        <p:attrNameLst>
                                          <p:attrName>style.visibility</p:attrName>
                                        </p:attrNameLst>
                                      </p:cBhvr>
                                      <p:to>
                                        <p:strVal val="visible"/>
                                      </p:to>
                                    </p:set>
                                    <p:animEffect filter="wipe(left)" transition="in">
                                      <p:cBhvr>
                                        <p:cTn dur="500" id="36"/>
                                        <p:tgtEl>
                                          <p:spTgt spid="28"/>
                                        </p:tgtEl>
                                      </p:cBhvr>
                                    </p:animEffect>
                                  </p:childTnLst>
                                </p:cTn>
                              </p:par>
                            </p:childTnLst>
                          </p:cTn>
                        </p:par>
                        <p:par>
                          <p:cTn fill="hold" id="37" nodeType="afterGroup">
                            <p:stCondLst>
                              <p:cond delay="3000"/>
                            </p:stCondLst>
                            <p:childTnLst>
                              <p:par>
                                <p:cTn fill="hold" grpId="0" id="38" nodeType="afterEffect" presetClass="entr" presetID="21" presetSubtype="4">
                                  <p:stCondLst>
                                    <p:cond delay="0"/>
                                  </p:stCondLst>
                                  <p:childTnLst>
                                    <p:set>
                                      <p:cBhvr>
                                        <p:cTn dur="1" fill="hold" id="39">
                                          <p:stCondLst>
                                            <p:cond delay="0"/>
                                          </p:stCondLst>
                                        </p:cTn>
                                        <p:tgtEl>
                                          <p:spTgt spid="11"/>
                                        </p:tgtEl>
                                        <p:attrNameLst>
                                          <p:attrName>style.visibility</p:attrName>
                                        </p:attrNameLst>
                                      </p:cBhvr>
                                      <p:to>
                                        <p:strVal val="visible"/>
                                      </p:to>
                                    </p:set>
                                    <p:animEffect filter="wheel(4)" transition="in">
                                      <p:cBhvr>
                                        <p:cTn dur="2000" id="40"/>
                                        <p:tgtEl>
                                          <p:spTgt spid="11"/>
                                        </p:tgtEl>
                                      </p:cBhvr>
                                    </p:animEffect>
                                  </p:childTnLst>
                                </p:cTn>
                              </p:par>
                            </p:childTnLst>
                          </p:cTn>
                        </p:par>
                        <p:par>
                          <p:cTn fill="hold" id="41" nodeType="afterGroup">
                            <p:stCondLst>
                              <p:cond delay="5000"/>
                            </p:stCondLst>
                            <p:childTnLst>
                              <p:par>
                                <p:cTn fill="hold" grpId="0" id="42" nodeType="afterEffect" presetClass="entr" presetID="14" presetSubtype="10">
                                  <p:stCondLst>
                                    <p:cond delay="0"/>
                                  </p:stCondLst>
                                  <p:childTnLst>
                                    <p:set>
                                      <p:cBhvr>
                                        <p:cTn dur="1" fill="hold" id="43">
                                          <p:stCondLst>
                                            <p:cond delay="0"/>
                                          </p:stCondLst>
                                        </p:cTn>
                                        <p:tgtEl>
                                          <p:spTgt spid="12"/>
                                        </p:tgtEl>
                                        <p:attrNameLst>
                                          <p:attrName>style.visibility</p:attrName>
                                        </p:attrNameLst>
                                      </p:cBhvr>
                                      <p:to>
                                        <p:strVal val="visible"/>
                                      </p:to>
                                    </p:set>
                                    <p:animEffect filter="randombar(horizontal)" transition="in">
                                      <p:cBhvr>
                                        <p:cTn dur="500" id="44"/>
                                        <p:tgtEl>
                                          <p:spTgt spid="12"/>
                                        </p:tgtEl>
                                      </p:cBhvr>
                                    </p:animEffect>
                                  </p:childTnLst>
                                </p:cTn>
                              </p:par>
                            </p:childTnLst>
                          </p:cTn>
                        </p:par>
                      </p:childTnLst>
                    </p:cTn>
                  </p:par>
                  <p:par>
                    <p:cTn fill="hold" id="45" nodeType="clickPar">
                      <p:stCondLst>
                        <p:cond delay="indefinite"/>
                        <p:cond delay="0" evt="onBegin">
                          <p:tn val="44"/>
                        </p:cond>
                      </p:stCondLst>
                      <p:childTnLst>
                        <p:par>
                          <p:cTn fill="hold" id="46" nodeType="afterGroup">
                            <p:stCondLst>
                              <p:cond delay="0"/>
                            </p:stCondLst>
                            <p:childTnLst>
                              <p:par>
                                <p:cTn fill="hold" grpId="0" id="47" nodeType="clickEffect" presetClass="entr" presetID="10" presetSubtype="0">
                                  <p:stCondLst>
                                    <p:cond delay="0"/>
                                  </p:stCondLst>
                                  <p:childTnLst>
                                    <p:set>
                                      <p:cBhvr>
                                        <p:cTn dur="1" fill="hold" id="48">
                                          <p:stCondLst>
                                            <p:cond delay="0"/>
                                          </p:stCondLst>
                                        </p:cTn>
                                        <p:tgtEl>
                                          <p:spTgt spid="32"/>
                                        </p:tgtEl>
                                        <p:attrNameLst>
                                          <p:attrName>style.visibility</p:attrName>
                                        </p:attrNameLst>
                                      </p:cBhvr>
                                      <p:to>
                                        <p:strVal val="visible"/>
                                      </p:to>
                                    </p:set>
                                    <p:animEffect filter="fade" transition="in">
                                      <p:cBhvr>
                                        <p:cTn dur="500" id="49"/>
                                        <p:tgtEl>
                                          <p:spTgt spid="32"/>
                                        </p:tgtEl>
                                      </p:cBhvr>
                                    </p:animEffect>
                                  </p:childTnLst>
                                </p:cTn>
                              </p:par>
                            </p:childTnLst>
                          </p:cTn>
                        </p:par>
                        <p:par>
                          <p:cTn fill="hold" id="50" nodeType="afterGroup">
                            <p:stCondLst>
                              <p:cond delay="500"/>
                            </p:stCondLst>
                            <p:childTnLst>
                              <p:par>
                                <p:cTn fill="hold" grpId="0" id="51" nodeType="afterEffect" presetClass="entr" presetID="42" presetSubtype="0">
                                  <p:stCondLst>
                                    <p:cond delay="0"/>
                                  </p:stCondLst>
                                  <p:childTnLst>
                                    <p:set>
                                      <p:cBhvr>
                                        <p:cTn dur="1" fill="hold" id="52">
                                          <p:stCondLst>
                                            <p:cond delay="0"/>
                                          </p:stCondLst>
                                        </p:cTn>
                                        <p:tgtEl>
                                          <p:spTgt spid="24"/>
                                        </p:tgtEl>
                                        <p:attrNameLst>
                                          <p:attrName>style.visibility</p:attrName>
                                        </p:attrNameLst>
                                      </p:cBhvr>
                                      <p:to>
                                        <p:strVal val="visible"/>
                                      </p:to>
                                    </p:set>
                                    <p:animEffect filter="fade" transition="in">
                                      <p:cBhvr>
                                        <p:cTn dur="1000" id="53"/>
                                        <p:tgtEl>
                                          <p:spTgt spid="24"/>
                                        </p:tgtEl>
                                      </p:cBhvr>
                                    </p:animEffect>
                                    <p:anim calcmode="lin" valueType="num">
                                      <p:cBhvr>
                                        <p:cTn dur="1000" fill="hold" id="54"/>
                                        <p:tgtEl>
                                          <p:spTgt spid="24"/>
                                        </p:tgtEl>
                                        <p:attrNameLst>
                                          <p:attrName>ppt_x</p:attrName>
                                        </p:attrNameLst>
                                      </p:cBhvr>
                                      <p:tavLst>
                                        <p:tav tm="0">
                                          <p:val>
                                            <p:strVal val="#ppt_x"/>
                                          </p:val>
                                        </p:tav>
                                        <p:tav tm="100000">
                                          <p:val>
                                            <p:strVal val="#ppt_x"/>
                                          </p:val>
                                        </p:tav>
                                      </p:tavLst>
                                    </p:anim>
                                    <p:anim calcmode="lin" valueType="num">
                                      <p:cBhvr>
                                        <p:cTn dur="1000" fill="hold" id="55"/>
                                        <p:tgtEl>
                                          <p:spTgt spid="24"/>
                                        </p:tgtEl>
                                        <p:attrNameLst>
                                          <p:attrName>ppt_y</p:attrName>
                                        </p:attrNameLst>
                                      </p:cBhvr>
                                      <p:tavLst>
                                        <p:tav tm="0">
                                          <p:val>
                                            <p:strVal val="#ppt_y+.1"/>
                                          </p:val>
                                        </p:tav>
                                        <p:tav tm="100000">
                                          <p:val>
                                            <p:strVal val="#ppt_y"/>
                                          </p:val>
                                        </p:tav>
                                      </p:tavLst>
                                    </p:anim>
                                  </p:childTnLst>
                                </p:cTn>
                              </p:par>
                            </p:childTnLst>
                          </p:cTn>
                        </p:par>
                        <p:par>
                          <p:cTn fill="hold" id="56" nodeType="afterGroup">
                            <p:stCondLst>
                              <p:cond delay="1500"/>
                            </p:stCondLst>
                            <p:childTnLst>
                              <p:par>
                                <p:cTn fill="hold" grpId="0" id="57" nodeType="afterEffect" presetClass="entr" presetID="42" presetSubtype="0">
                                  <p:stCondLst>
                                    <p:cond delay="0"/>
                                  </p:stCondLst>
                                  <p:childTnLst>
                                    <p:set>
                                      <p:cBhvr>
                                        <p:cTn dur="1" fill="hold" id="58">
                                          <p:stCondLst>
                                            <p:cond delay="0"/>
                                          </p:stCondLst>
                                        </p:cTn>
                                        <p:tgtEl>
                                          <p:spTgt spid="22"/>
                                        </p:tgtEl>
                                        <p:attrNameLst>
                                          <p:attrName>style.visibility</p:attrName>
                                        </p:attrNameLst>
                                      </p:cBhvr>
                                      <p:to>
                                        <p:strVal val="visible"/>
                                      </p:to>
                                    </p:set>
                                    <p:animEffect filter="fade" transition="in">
                                      <p:cBhvr>
                                        <p:cTn dur="1000" id="59"/>
                                        <p:tgtEl>
                                          <p:spTgt spid="22"/>
                                        </p:tgtEl>
                                      </p:cBhvr>
                                    </p:animEffect>
                                    <p:anim calcmode="lin" valueType="num">
                                      <p:cBhvr>
                                        <p:cTn dur="1000" fill="hold" id="60"/>
                                        <p:tgtEl>
                                          <p:spTgt spid="22"/>
                                        </p:tgtEl>
                                        <p:attrNameLst>
                                          <p:attrName>ppt_x</p:attrName>
                                        </p:attrNameLst>
                                      </p:cBhvr>
                                      <p:tavLst>
                                        <p:tav tm="0">
                                          <p:val>
                                            <p:strVal val="#ppt_x"/>
                                          </p:val>
                                        </p:tav>
                                        <p:tav tm="100000">
                                          <p:val>
                                            <p:strVal val="#ppt_x"/>
                                          </p:val>
                                        </p:tav>
                                      </p:tavLst>
                                    </p:anim>
                                    <p:anim calcmode="lin" valueType="num">
                                      <p:cBhvr>
                                        <p:cTn dur="1000" fill="hold" id="61"/>
                                        <p:tgtEl>
                                          <p:spTgt spid="22"/>
                                        </p:tgtEl>
                                        <p:attrNameLst>
                                          <p:attrName>ppt_y</p:attrName>
                                        </p:attrNameLst>
                                      </p:cBhvr>
                                      <p:tavLst>
                                        <p:tav tm="0">
                                          <p:val>
                                            <p:strVal val="#ppt_y+.1"/>
                                          </p:val>
                                        </p:tav>
                                        <p:tav tm="100000">
                                          <p:val>
                                            <p:strVal val="#ppt_y"/>
                                          </p:val>
                                        </p:tav>
                                      </p:tavLst>
                                    </p:anim>
                                  </p:childTnLst>
                                </p:cTn>
                              </p:par>
                            </p:childTnLst>
                          </p:cTn>
                        </p:par>
                        <p:par>
                          <p:cTn fill="hold" id="62" nodeType="afterGroup">
                            <p:stCondLst>
                              <p:cond delay="2500"/>
                            </p:stCondLst>
                            <p:childTnLst>
                              <p:par>
                                <p:cTn fill="hold" grpId="0" id="63" nodeType="afterEffect" presetClass="entr" presetID="22" presetSubtype="8">
                                  <p:stCondLst>
                                    <p:cond delay="0"/>
                                  </p:stCondLst>
                                  <p:childTnLst>
                                    <p:set>
                                      <p:cBhvr>
                                        <p:cTn dur="1" fill="hold" id="64">
                                          <p:stCondLst>
                                            <p:cond delay="0"/>
                                          </p:stCondLst>
                                        </p:cTn>
                                        <p:tgtEl>
                                          <p:spTgt spid="29"/>
                                        </p:tgtEl>
                                        <p:attrNameLst>
                                          <p:attrName>style.visibility</p:attrName>
                                        </p:attrNameLst>
                                      </p:cBhvr>
                                      <p:to>
                                        <p:strVal val="visible"/>
                                      </p:to>
                                    </p:set>
                                    <p:animEffect filter="wipe(left)" transition="in">
                                      <p:cBhvr>
                                        <p:cTn dur="500" id="65"/>
                                        <p:tgtEl>
                                          <p:spTgt spid="29"/>
                                        </p:tgtEl>
                                      </p:cBhvr>
                                    </p:animEffect>
                                  </p:childTnLst>
                                </p:cTn>
                              </p:par>
                            </p:childTnLst>
                          </p:cTn>
                        </p:par>
                        <p:par>
                          <p:cTn fill="hold" id="66" nodeType="afterGroup">
                            <p:stCondLst>
                              <p:cond delay="3000"/>
                            </p:stCondLst>
                            <p:childTnLst>
                              <p:par>
                                <p:cTn fill="hold" grpId="0" id="67" nodeType="afterEffect" presetClass="entr" presetID="21" presetSubtype="4">
                                  <p:stCondLst>
                                    <p:cond delay="0"/>
                                  </p:stCondLst>
                                  <p:childTnLst>
                                    <p:set>
                                      <p:cBhvr>
                                        <p:cTn dur="1" fill="hold" id="68">
                                          <p:stCondLst>
                                            <p:cond delay="0"/>
                                          </p:stCondLst>
                                        </p:cTn>
                                        <p:tgtEl>
                                          <p:spTgt spid="23"/>
                                        </p:tgtEl>
                                        <p:attrNameLst>
                                          <p:attrName>style.visibility</p:attrName>
                                        </p:attrNameLst>
                                      </p:cBhvr>
                                      <p:to>
                                        <p:strVal val="visible"/>
                                      </p:to>
                                    </p:set>
                                    <p:animEffect filter="wheel(4)" transition="in">
                                      <p:cBhvr>
                                        <p:cTn dur="2000" id="69"/>
                                        <p:tgtEl>
                                          <p:spTgt spid="23"/>
                                        </p:tgtEl>
                                      </p:cBhvr>
                                    </p:animEffect>
                                  </p:childTnLst>
                                </p:cTn>
                              </p:par>
                            </p:childTnLst>
                          </p:cTn>
                        </p:par>
                        <p:par>
                          <p:cTn fill="hold" id="70" nodeType="afterGroup">
                            <p:stCondLst>
                              <p:cond delay="5000"/>
                            </p:stCondLst>
                            <p:childTnLst>
                              <p:par>
                                <p:cTn fill="hold" grpId="0" id="71" nodeType="afterEffect" presetClass="entr" presetID="14" presetSubtype="10">
                                  <p:stCondLst>
                                    <p:cond delay="0"/>
                                  </p:stCondLst>
                                  <p:childTnLst>
                                    <p:set>
                                      <p:cBhvr>
                                        <p:cTn dur="1" fill="hold" id="72">
                                          <p:stCondLst>
                                            <p:cond delay="0"/>
                                          </p:stCondLst>
                                        </p:cTn>
                                        <p:tgtEl>
                                          <p:spTgt spid="26"/>
                                        </p:tgtEl>
                                        <p:attrNameLst>
                                          <p:attrName>style.visibility</p:attrName>
                                        </p:attrNameLst>
                                      </p:cBhvr>
                                      <p:to>
                                        <p:strVal val="visible"/>
                                      </p:to>
                                    </p:set>
                                    <p:animEffect filter="randombar(horizontal)" transition="in">
                                      <p:cBhvr>
                                        <p:cTn dur="500" id="73"/>
                                        <p:tgtEl>
                                          <p:spTgt spid="26"/>
                                        </p:tgtEl>
                                      </p:cBhvr>
                                    </p:animEffect>
                                  </p:childTnLst>
                                </p:cTn>
                              </p:par>
                            </p:childTnLst>
                          </p:cTn>
                        </p:par>
                      </p:childTnLst>
                    </p:cTn>
                  </p:par>
                  <p:par>
                    <p:cTn fill="hold" id="74" nodeType="clickPar">
                      <p:stCondLst>
                        <p:cond delay="indefinite"/>
                        <p:cond delay="0" evt="onBegin">
                          <p:tn val="73"/>
                        </p:cond>
                      </p:stCondLst>
                      <p:childTnLst>
                        <p:par>
                          <p:cTn fill="hold" id="75" nodeType="afterGroup">
                            <p:stCondLst>
                              <p:cond delay="0"/>
                            </p:stCondLst>
                            <p:childTnLst>
                              <p:par>
                                <p:cTn fill="hold" grpId="0" id="76" nodeType="clickEffect" presetClass="entr" presetID="10" presetSubtype="0">
                                  <p:stCondLst>
                                    <p:cond delay="0"/>
                                  </p:stCondLst>
                                  <p:childTnLst>
                                    <p:set>
                                      <p:cBhvr>
                                        <p:cTn dur="1" fill="hold" id="77">
                                          <p:stCondLst>
                                            <p:cond delay="0"/>
                                          </p:stCondLst>
                                        </p:cTn>
                                        <p:tgtEl>
                                          <p:spTgt spid="33"/>
                                        </p:tgtEl>
                                        <p:attrNameLst>
                                          <p:attrName>style.visibility</p:attrName>
                                        </p:attrNameLst>
                                      </p:cBhvr>
                                      <p:to>
                                        <p:strVal val="visible"/>
                                      </p:to>
                                    </p:set>
                                    <p:animEffect filter="fade" transition="in">
                                      <p:cBhvr>
                                        <p:cTn dur="500" id="78"/>
                                        <p:tgtEl>
                                          <p:spTgt spid="33"/>
                                        </p:tgtEl>
                                      </p:cBhvr>
                                    </p:animEffect>
                                  </p:childTnLst>
                                </p:cTn>
                              </p:par>
                            </p:childTnLst>
                          </p:cTn>
                        </p:par>
                        <p:par>
                          <p:cTn fill="hold" id="79" nodeType="afterGroup">
                            <p:stCondLst>
                              <p:cond delay="500"/>
                            </p:stCondLst>
                            <p:childTnLst>
                              <p:par>
                                <p:cTn fill="hold" grpId="0" id="80" nodeType="afterEffect" presetClass="entr" presetID="47" presetSubtype="0">
                                  <p:stCondLst>
                                    <p:cond delay="0"/>
                                  </p:stCondLst>
                                  <p:childTnLst>
                                    <p:set>
                                      <p:cBhvr>
                                        <p:cTn dur="1" fill="hold" id="81">
                                          <p:stCondLst>
                                            <p:cond delay="0"/>
                                          </p:stCondLst>
                                        </p:cTn>
                                        <p:tgtEl>
                                          <p:spTgt spid="18"/>
                                        </p:tgtEl>
                                        <p:attrNameLst>
                                          <p:attrName>style.visibility</p:attrName>
                                        </p:attrNameLst>
                                      </p:cBhvr>
                                      <p:to>
                                        <p:strVal val="visible"/>
                                      </p:to>
                                    </p:set>
                                    <p:animEffect filter="fade" transition="in">
                                      <p:cBhvr>
                                        <p:cTn dur="1000" id="82"/>
                                        <p:tgtEl>
                                          <p:spTgt spid="18"/>
                                        </p:tgtEl>
                                      </p:cBhvr>
                                    </p:animEffect>
                                    <p:anim calcmode="lin" valueType="num">
                                      <p:cBhvr>
                                        <p:cTn dur="1000" fill="hold" id="83"/>
                                        <p:tgtEl>
                                          <p:spTgt spid="18"/>
                                        </p:tgtEl>
                                        <p:attrNameLst>
                                          <p:attrName>ppt_x</p:attrName>
                                        </p:attrNameLst>
                                      </p:cBhvr>
                                      <p:tavLst>
                                        <p:tav tm="0">
                                          <p:val>
                                            <p:strVal val="#ppt_x"/>
                                          </p:val>
                                        </p:tav>
                                        <p:tav tm="100000">
                                          <p:val>
                                            <p:strVal val="#ppt_x"/>
                                          </p:val>
                                        </p:tav>
                                      </p:tavLst>
                                    </p:anim>
                                    <p:anim calcmode="lin" valueType="num">
                                      <p:cBhvr>
                                        <p:cTn dur="1000" fill="hold" id="84"/>
                                        <p:tgtEl>
                                          <p:spTgt spid="18"/>
                                        </p:tgtEl>
                                        <p:attrNameLst>
                                          <p:attrName>ppt_y</p:attrName>
                                        </p:attrNameLst>
                                      </p:cBhvr>
                                      <p:tavLst>
                                        <p:tav tm="0">
                                          <p:val>
                                            <p:strVal val="#ppt_y-.1"/>
                                          </p:val>
                                        </p:tav>
                                        <p:tav tm="100000">
                                          <p:val>
                                            <p:strVal val="#ppt_y"/>
                                          </p:val>
                                        </p:tav>
                                      </p:tavLst>
                                    </p:anim>
                                  </p:childTnLst>
                                </p:cTn>
                              </p:par>
                            </p:childTnLst>
                          </p:cTn>
                        </p:par>
                        <p:par>
                          <p:cTn fill="hold" id="85" nodeType="afterGroup">
                            <p:stCondLst>
                              <p:cond delay="1500"/>
                            </p:stCondLst>
                            <p:childTnLst>
                              <p:par>
                                <p:cTn fill="hold" grpId="0" id="86" nodeType="afterEffect" presetClass="entr" presetID="47" presetSubtype="0">
                                  <p:stCondLst>
                                    <p:cond delay="0"/>
                                  </p:stCondLst>
                                  <p:childTnLst>
                                    <p:set>
                                      <p:cBhvr>
                                        <p:cTn dur="1" fill="hold" id="87">
                                          <p:stCondLst>
                                            <p:cond delay="0"/>
                                          </p:stCondLst>
                                        </p:cTn>
                                        <p:tgtEl>
                                          <p:spTgt spid="16"/>
                                        </p:tgtEl>
                                        <p:attrNameLst>
                                          <p:attrName>style.visibility</p:attrName>
                                        </p:attrNameLst>
                                      </p:cBhvr>
                                      <p:to>
                                        <p:strVal val="visible"/>
                                      </p:to>
                                    </p:set>
                                    <p:animEffect filter="fade" transition="in">
                                      <p:cBhvr>
                                        <p:cTn dur="1000" id="88"/>
                                        <p:tgtEl>
                                          <p:spTgt spid="16"/>
                                        </p:tgtEl>
                                      </p:cBhvr>
                                    </p:animEffect>
                                    <p:anim calcmode="lin" valueType="num">
                                      <p:cBhvr>
                                        <p:cTn dur="1000" fill="hold" id="89"/>
                                        <p:tgtEl>
                                          <p:spTgt spid="16"/>
                                        </p:tgtEl>
                                        <p:attrNameLst>
                                          <p:attrName>ppt_x</p:attrName>
                                        </p:attrNameLst>
                                      </p:cBhvr>
                                      <p:tavLst>
                                        <p:tav tm="0">
                                          <p:val>
                                            <p:strVal val="#ppt_x"/>
                                          </p:val>
                                        </p:tav>
                                        <p:tav tm="100000">
                                          <p:val>
                                            <p:strVal val="#ppt_x"/>
                                          </p:val>
                                        </p:tav>
                                      </p:tavLst>
                                    </p:anim>
                                    <p:anim calcmode="lin" valueType="num">
                                      <p:cBhvr>
                                        <p:cTn dur="1000" fill="hold" id="90"/>
                                        <p:tgtEl>
                                          <p:spTgt spid="16"/>
                                        </p:tgtEl>
                                        <p:attrNameLst>
                                          <p:attrName>ppt_y</p:attrName>
                                        </p:attrNameLst>
                                      </p:cBhvr>
                                      <p:tavLst>
                                        <p:tav tm="0">
                                          <p:val>
                                            <p:strVal val="#ppt_y-.1"/>
                                          </p:val>
                                        </p:tav>
                                        <p:tav tm="100000">
                                          <p:val>
                                            <p:strVal val="#ppt_y"/>
                                          </p:val>
                                        </p:tav>
                                      </p:tavLst>
                                    </p:anim>
                                  </p:childTnLst>
                                </p:cTn>
                              </p:par>
                            </p:childTnLst>
                          </p:cTn>
                        </p:par>
                        <p:par>
                          <p:cTn fill="hold" id="91" nodeType="afterGroup">
                            <p:stCondLst>
                              <p:cond delay="2500"/>
                            </p:stCondLst>
                            <p:childTnLst>
                              <p:par>
                                <p:cTn fill="hold" grpId="0" id="92" nodeType="afterEffect" presetClass="entr" presetID="22" presetSubtype="8">
                                  <p:stCondLst>
                                    <p:cond delay="0"/>
                                  </p:stCondLst>
                                  <p:childTnLst>
                                    <p:set>
                                      <p:cBhvr>
                                        <p:cTn dur="1" fill="hold" id="93">
                                          <p:stCondLst>
                                            <p:cond delay="0"/>
                                          </p:stCondLst>
                                        </p:cTn>
                                        <p:tgtEl>
                                          <p:spTgt spid="30"/>
                                        </p:tgtEl>
                                        <p:attrNameLst>
                                          <p:attrName>style.visibility</p:attrName>
                                        </p:attrNameLst>
                                      </p:cBhvr>
                                      <p:to>
                                        <p:strVal val="visible"/>
                                      </p:to>
                                    </p:set>
                                    <p:animEffect filter="wipe(left)" transition="in">
                                      <p:cBhvr>
                                        <p:cTn dur="500" id="94"/>
                                        <p:tgtEl>
                                          <p:spTgt spid="30"/>
                                        </p:tgtEl>
                                      </p:cBhvr>
                                    </p:animEffect>
                                  </p:childTnLst>
                                </p:cTn>
                              </p:par>
                            </p:childTnLst>
                          </p:cTn>
                        </p:par>
                        <p:par>
                          <p:cTn fill="hold" id="95" nodeType="afterGroup">
                            <p:stCondLst>
                              <p:cond delay="3000"/>
                            </p:stCondLst>
                            <p:childTnLst>
                              <p:par>
                                <p:cTn fill="hold" grpId="0" id="96" nodeType="afterEffect" presetClass="entr" presetID="21" presetSubtype="4">
                                  <p:stCondLst>
                                    <p:cond delay="0"/>
                                  </p:stCondLst>
                                  <p:childTnLst>
                                    <p:set>
                                      <p:cBhvr>
                                        <p:cTn dur="1" fill="hold" id="97">
                                          <p:stCondLst>
                                            <p:cond delay="0"/>
                                          </p:stCondLst>
                                        </p:cTn>
                                        <p:tgtEl>
                                          <p:spTgt spid="17"/>
                                        </p:tgtEl>
                                        <p:attrNameLst>
                                          <p:attrName>style.visibility</p:attrName>
                                        </p:attrNameLst>
                                      </p:cBhvr>
                                      <p:to>
                                        <p:strVal val="visible"/>
                                      </p:to>
                                    </p:set>
                                    <p:animEffect filter="wheel(4)" transition="in">
                                      <p:cBhvr>
                                        <p:cTn dur="2000" id="98"/>
                                        <p:tgtEl>
                                          <p:spTgt spid="17"/>
                                        </p:tgtEl>
                                      </p:cBhvr>
                                    </p:animEffect>
                                  </p:childTnLst>
                                </p:cTn>
                              </p:par>
                            </p:childTnLst>
                          </p:cTn>
                        </p:par>
                        <p:par>
                          <p:cTn fill="hold" id="99" nodeType="afterGroup">
                            <p:stCondLst>
                              <p:cond delay="5000"/>
                            </p:stCondLst>
                            <p:childTnLst>
                              <p:par>
                                <p:cTn fill="hold" grpId="0" id="100" nodeType="afterEffect" presetClass="entr" presetID="14" presetSubtype="10">
                                  <p:stCondLst>
                                    <p:cond delay="0"/>
                                  </p:stCondLst>
                                  <p:childTnLst>
                                    <p:set>
                                      <p:cBhvr>
                                        <p:cTn dur="1" fill="hold" id="101">
                                          <p:stCondLst>
                                            <p:cond delay="0"/>
                                          </p:stCondLst>
                                        </p:cTn>
                                        <p:tgtEl>
                                          <p:spTgt spid="19"/>
                                        </p:tgtEl>
                                        <p:attrNameLst>
                                          <p:attrName>style.visibility</p:attrName>
                                        </p:attrNameLst>
                                      </p:cBhvr>
                                      <p:to>
                                        <p:strVal val="visible"/>
                                      </p:to>
                                    </p:set>
                                    <p:animEffect filter="randombar(horizontal)" transition="in">
                                      <p:cBhvr>
                                        <p:cTn dur="500" id="102"/>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3"/>
      <p:bldP grpId="0" spid="32"/>
      <p:bldP grpId="0" spid="31"/>
      <p:bldP grpId="0" spid="6"/>
      <p:bldP grpId="0" spid="7"/>
      <p:bldP grpId="0" spid="9"/>
      <p:bldP grpId="0" spid="11"/>
      <p:bldP grpId="0" spid="10"/>
      <p:bldP grpId="0" spid="12"/>
      <p:bldP grpId="0" spid="16"/>
      <p:bldP grpId="0" spid="17"/>
      <p:bldP grpId="0" spid="18"/>
      <p:bldP grpId="0" spid="19"/>
      <p:bldP grpId="0" spid="22"/>
      <p:bldP grpId="0" spid="23"/>
      <p:bldP grpId="0" spid="24"/>
      <p:bldP grpId="0" spid="26"/>
      <p:bldP grpId="0" spid="28"/>
      <p:bldP grpId="0" spid="29"/>
      <p:bldP grpId="0" spid="30"/>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Group 4"/>
          <p:cNvGrpSpPr>
            <a:grpSpLocks noChangeAspect="1"/>
          </p:cNvGrpSpPr>
          <p:nvPr/>
        </p:nvGrpSpPr>
        <p:grpSpPr>
          <a:xfrm>
            <a:off x="347133" y="-2177902"/>
            <a:ext cx="845692" cy="3199616"/>
            <a:chOff x="381" y="478"/>
            <a:chExt cx="531" cy="2009"/>
          </a:xfrm>
          <a:effectLst>
            <a:outerShdw algn="tl" blurRad="88900" dir="2700000" dist="63500" rotWithShape="0">
              <a:prstClr val="black">
                <a:alpha val="40000"/>
              </a:prstClr>
            </a:outerShdw>
          </a:effectLst>
        </p:grpSpPr>
        <p:sp>
          <p:nvSpPr>
            <p:cNvPr id="3" name="AutoShape 3"/>
            <p:cNvSpPr>
              <a:spLocks noChangeArrowheads="1" noChangeAspect="1" noTextEdit="1"/>
            </p:cNvSpPr>
            <p:nvPr/>
          </p:nvSpPr>
          <p:spPr bwMode="auto">
            <a:xfrm>
              <a:off x="381" y="480"/>
              <a:ext cx="531" cy="200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 name="Freeform 5"/>
            <p:cNvSpPr/>
            <p:nvPr/>
          </p:nvSpPr>
          <p:spPr bwMode="auto">
            <a:xfrm>
              <a:off x="383" y="478"/>
              <a:ext cx="529" cy="2009"/>
            </a:xfrm>
            <a:custGeom>
              <a:gdLst>
                <a:gd fmla="*/ 529 w 529" name="T0"/>
                <a:gd fmla="*/ 2009 h 2009" name="T1"/>
                <a:gd fmla="*/ 261 w 529" name="T2"/>
                <a:gd fmla="*/ 1879 h 2009" name="T3"/>
                <a:gd fmla="*/ 0 w 529" name="T4"/>
                <a:gd fmla="*/ 2009 h 2009" name="T5"/>
                <a:gd fmla="*/ 0 w 529" name="T6"/>
                <a:gd fmla="*/ 0 h 2009" name="T7"/>
                <a:gd fmla="*/ 529 w 529" name="T8"/>
                <a:gd fmla="*/ 0 h 2009" name="T9"/>
                <a:gd fmla="*/ 529 w 529" name="T10"/>
                <a:gd fmla="*/ 2009 h 2009" name="T11"/>
              </a:gdLst>
              <a:cxnLst>
                <a:cxn ang="0">
                  <a:pos x="T0" y="T1"/>
                </a:cxn>
                <a:cxn ang="0">
                  <a:pos x="T2" y="T3"/>
                </a:cxn>
                <a:cxn ang="0">
                  <a:pos x="T4" y="T5"/>
                </a:cxn>
                <a:cxn ang="0">
                  <a:pos x="T6" y="T7"/>
                </a:cxn>
                <a:cxn ang="0">
                  <a:pos x="T8" y="T9"/>
                </a:cxn>
                <a:cxn ang="0">
                  <a:pos x="T10" y="T11"/>
                </a:cxn>
              </a:cxnLst>
              <a:rect b="b" l="0" r="r" t="0"/>
              <a:pathLst>
                <a:path h="2009" w="529">
                  <a:moveTo>
                    <a:pt x="529" y="2009"/>
                  </a:moveTo>
                  <a:lnTo>
                    <a:pt x="261" y="1879"/>
                  </a:lnTo>
                  <a:lnTo>
                    <a:pt x="0" y="2009"/>
                  </a:lnTo>
                  <a:lnTo>
                    <a:pt x="0" y="0"/>
                  </a:lnTo>
                  <a:lnTo>
                    <a:pt x="529" y="0"/>
                  </a:lnTo>
                  <a:lnTo>
                    <a:pt x="529" y="2009"/>
                  </a:lnTo>
                  <a:close/>
                </a:path>
              </a:pathLst>
            </a:custGeom>
            <a:solidFill>
              <a:srgbClr val="F025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 name="Freeform 6"/>
            <p:cNvSpPr/>
            <p:nvPr/>
          </p:nvSpPr>
          <p:spPr bwMode="auto">
            <a:xfrm>
              <a:off x="426" y="537"/>
              <a:ext cx="443" cy="1877"/>
            </a:xfrm>
            <a:custGeom>
              <a:gdLst>
                <a:gd fmla="*/ 443 w 443" name="T0"/>
                <a:gd fmla="*/ 1877 h 1877" name="T1"/>
                <a:gd fmla="*/ 218 w 443" name="T2"/>
                <a:gd fmla="*/ 1756 h 1877" name="T3"/>
                <a:gd fmla="*/ 0 w 443" name="T4"/>
                <a:gd fmla="*/ 1877 h 1877" name="T5"/>
                <a:gd fmla="*/ 0 w 443" name="T6"/>
                <a:gd fmla="*/ 0 h 1877" name="T7"/>
                <a:gd fmla="*/ 443 w 443" name="T8"/>
                <a:gd fmla="*/ 0 h 1877" name="T9"/>
                <a:gd fmla="*/ 443 w 443" name="T10"/>
                <a:gd fmla="*/ 1877 h 1877" name="T11"/>
              </a:gdLst>
              <a:cxnLst>
                <a:cxn ang="0">
                  <a:pos x="T0" y="T1"/>
                </a:cxn>
                <a:cxn ang="0">
                  <a:pos x="T2" y="T3"/>
                </a:cxn>
                <a:cxn ang="0">
                  <a:pos x="T4" y="T5"/>
                </a:cxn>
                <a:cxn ang="0">
                  <a:pos x="T6" y="T7"/>
                </a:cxn>
                <a:cxn ang="0">
                  <a:pos x="T8" y="T9"/>
                </a:cxn>
                <a:cxn ang="0">
                  <a:pos x="T10" y="T11"/>
                </a:cxn>
              </a:cxnLst>
              <a:rect b="b" l="0" r="r" t="0"/>
              <a:pathLst>
                <a:path h="1876" w="442">
                  <a:moveTo>
                    <a:pt x="443" y="1877"/>
                  </a:moveTo>
                  <a:lnTo>
                    <a:pt x="218" y="1756"/>
                  </a:lnTo>
                  <a:lnTo>
                    <a:pt x="0" y="1877"/>
                  </a:lnTo>
                  <a:lnTo>
                    <a:pt x="0" y="0"/>
                  </a:lnTo>
                  <a:lnTo>
                    <a:pt x="443" y="0"/>
                  </a:lnTo>
                  <a:lnTo>
                    <a:pt x="443" y="1877"/>
                  </a:lnTo>
                  <a:close/>
                </a:path>
              </a:pathLst>
            </a:custGeom>
            <a:noFill/>
            <a:ln cap="flat" w="19050">
              <a:solidFill>
                <a:srgbClr val="FFFFFF"/>
              </a:solidFill>
              <a:prstDash val="dash"/>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6" name="文本框 5"/>
          <p:cNvSpPr txBox="1"/>
          <p:nvPr/>
        </p:nvSpPr>
        <p:spPr>
          <a:xfrm flipH="1">
            <a:off x="486433" y="200033"/>
            <a:ext cx="596119" cy="457200"/>
          </a:xfrm>
          <a:prstGeom prst="rect">
            <a:avLst/>
          </a:prstGeom>
          <a:noFill/>
        </p:spPr>
        <p:txBody>
          <a:bodyPr rtlCol="0" wrap="square">
            <a:spAutoFit/>
          </a:bodyPr>
          <a:lstStyle/>
          <a:p>
            <a:pPr algn="ctr"/>
            <a:r>
              <a:rPr altLang="zh-CN" lang="en-US" smtClean="0" sz="2400">
                <a:solidFill>
                  <a:schemeClr val="bg1"/>
                </a:solidFill>
                <a:latin charset="-122" panose="020b0503020204020204" pitchFamily="34" typeface="微软雅黑"/>
                <a:ea charset="-122" panose="020b0503020204020204" pitchFamily="34" typeface="微软雅黑"/>
              </a:rPr>
              <a:t>4</a:t>
            </a:r>
          </a:p>
        </p:txBody>
      </p:sp>
      <p:sp>
        <p:nvSpPr>
          <p:cNvPr id="7" name="文本框 6"/>
          <p:cNvSpPr txBox="1"/>
          <p:nvPr/>
        </p:nvSpPr>
        <p:spPr>
          <a:xfrm flipH="1">
            <a:off x="1318512" y="171010"/>
            <a:ext cx="2265664" cy="518160"/>
          </a:xfrm>
          <a:prstGeom prst="rect">
            <a:avLst/>
          </a:prstGeom>
          <a:noFill/>
        </p:spPr>
        <p:txBody>
          <a:bodyPr rtlCol="0" wrap="square">
            <a:spAutoFit/>
          </a:bodyPr>
          <a:lstStyle/>
          <a:p>
            <a:r>
              <a:rPr altLang="en-US" lang="zh-CN" sz="2800">
                <a:latin charset="-122" panose="02010609000101010101" pitchFamily="49" typeface="汉仪综艺体简"/>
                <a:ea charset="-122" panose="02010609000101010101" pitchFamily="49" typeface="汉仪综艺体简"/>
              </a:rPr>
              <a:t>这里是标题</a:t>
            </a:r>
          </a:p>
        </p:txBody>
      </p:sp>
      <p:sp>
        <p:nvSpPr>
          <p:cNvPr id="41" name="Freeform 46"/>
          <p:cNvSpPr/>
          <p:nvPr/>
        </p:nvSpPr>
        <p:spPr bwMode="auto">
          <a:xfrm>
            <a:off x="7358915" y="5207095"/>
            <a:ext cx="876136" cy="486467"/>
          </a:xfrm>
          <a:custGeom>
            <a:gdLst>
              <a:gd fmla="*/ 0 w 149" name="T0"/>
              <a:gd fmla="*/ 11 h 82" name="T1"/>
              <a:gd fmla="*/ 149 w 149" name="T2"/>
              <a:gd fmla="*/ 11 h 82" name="T3"/>
              <a:gd fmla="*/ 126 w 149" name="T4"/>
              <a:gd fmla="*/ 42 h 82" name="T5"/>
              <a:gd fmla="*/ 149 w 149" name="T6"/>
              <a:gd fmla="*/ 82 h 82" name="T7"/>
              <a:gd fmla="*/ 0 w 149" name="T8"/>
              <a:gd fmla="*/ 82 h 82" name="T9"/>
              <a:gd fmla="*/ 0 w 149" name="T10"/>
              <a:gd fmla="*/ 11 h 82" name="T11"/>
            </a:gdLst>
            <a:cxnLst>
              <a:cxn ang="0">
                <a:pos x="T0" y="T1"/>
              </a:cxn>
              <a:cxn ang="0">
                <a:pos x="T2" y="T3"/>
              </a:cxn>
              <a:cxn ang="0">
                <a:pos x="T4" y="T5"/>
              </a:cxn>
              <a:cxn ang="0">
                <a:pos x="T6" y="T7"/>
              </a:cxn>
              <a:cxn ang="0">
                <a:pos x="T8" y="T9"/>
              </a:cxn>
              <a:cxn ang="0">
                <a:pos x="T10" y="T11"/>
              </a:cxn>
            </a:cxnLst>
            <a:rect b="b" l="0" r="r" t="0"/>
            <a:pathLst>
              <a:path h="82" w="149">
                <a:moveTo>
                  <a:pt x="0" y="11"/>
                </a:moveTo>
                <a:cubicBezTo>
                  <a:pt x="49" y="0"/>
                  <a:pt x="100" y="0"/>
                  <a:pt x="149" y="11"/>
                </a:cubicBezTo>
                <a:cubicBezTo>
                  <a:pt x="140" y="23"/>
                  <a:pt x="135" y="29"/>
                  <a:pt x="126" y="42"/>
                </a:cubicBezTo>
                <a:cubicBezTo>
                  <a:pt x="135" y="58"/>
                  <a:pt x="140" y="66"/>
                  <a:pt x="149" y="82"/>
                </a:cubicBezTo>
                <a:cubicBezTo>
                  <a:pt x="100" y="71"/>
                  <a:pt x="49" y="71"/>
                  <a:pt x="0" y="82"/>
                </a:cubicBezTo>
                <a:cubicBezTo>
                  <a:pt x="0" y="54"/>
                  <a:pt x="0" y="39"/>
                  <a:pt x="0" y="11"/>
                </a:cubicBezTo>
                <a:close/>
              </a:path>
            </a:pathLst>
          </a:custGeom>
          <a:gradFill flip="none" rotWithShape="1">
            <a:gsLst>
              <a:gs pos="0">
                <a:srgbClr val="CB2323">
                  <a:shade val="30000"/>
                  <a:satMod val="115000"/>
                </a:srgbClr>
              </a:gs>
              <a:gs pos="50000">
                <a:srgbClr val="CB2323">
                  <a:shade val="67500"/>
                  <a:satMod val="115000"/>
                </a:srgbClr>
              </a:gs>
              <a:gs pos="100000">
                <a:srgbClr val="FA1515"/>
              </a:gs>
            </a:gsLst>
            <a:path path="circle">
              <a:fillToRect b="100000" r="100000"/>
            </a:path>
            <a:tileRect l="-100000" t="-100000"/>
          </a:gradFill>
          <a:ln>
            <a:noFill/>
          </a:ln>
          <a:effectLst>
            <a:outerShdw algn="tl" blurRad="127000" dir="2700000" dist="101600" rotWithShape="0">
              <a:prstClr val="black">
                <a:alpha val="40000"/>
              </a:prstClr>
            </a:outerShdw>
          </a:effectLst>
          <a:extLst/>
        </p:spPr>
        <p:txBody>
          <a:bodyPr anchor="t" anchorCtr="0" bIns="45720" compatLnSpc="1" lIns="91440" numCol="1" rIns="91440" tIns="45720" vert="horz" wrap="square">
            <a:prstTxWarp prst="textNoShape">
              <a:avLst/>
            </a:prstTxWarp>
          </a:bodyPr>
          <a:lstStyle/>
          <a:p>
            <a:endParaRPr altLang="en-US" lang="zh-CN"/>
          </a:p>
        </p:txBody>
      </p:sp>
      <p:sp>
        <p:nvSpPr>
          <p:cNvPr id="42" name="Freeform 47"/>
          <p:cNvSpPr/>
          <p:nvPr/>
        </p:nvSpPr>
        <p:spPr bwMode="auto">
          <a:xfrm>
            <a:off x="7358915" y="5266663"/>
            <a:ext cx="518732" cy="295355"/>
          </a:xfrm>
          <a:custGeom>
            <a:gdLst>
              <a:gd fmla="*/ 88 w 88" name="T0"/>
              <a:gd fmla="*/ 11 h 50" name="T1"/>
              <a:gd fmla="*/ 39 w 88" name="T2"/>
              <a:gd fmla="*/ 2 h 50" name="T3"/>
              <a:gd fmla="*/ 0 w 88" name="T4"/>
              <a:gd fmla="*/ 1 h 50" name="T5"/>
              <a:gd fmla="*/ 0 w 88" name="T6"/>
              <a:gd fmla="*/ 50 h 50" name="T7"/>
              <a:gd fmla="*/ 88 w 88" name="T8"/>
              <a:gd fmla="*/ 11 h 50" name="T9"/>
            </a:gdLst>
            <a:cxnLst>
              <a:cxn ang="0">
                <a:pos x="T0" y="T1"/>
              </a:cxn>
              <a:cxn ang="0">
                <a:pos x="T2" y="T3"/>
              </a:cxn>
              <a:cxn ang="0">
                <a:pos x="T4" y="T5"/>
              </a:cxn>
              <a:cxn ang="0">
                <a:pos x="T6" y="T7"/>
              </a:cxn>
              <a:cxn ang="0">
                <a:pos x="T8" y="T9"/>
              </a:cxn>
            </a:cxnLst>
            <a:rect b="b" l="0" r="r" t="0"/>
            <a:pathLst>
              <a:path h="50" w="88">
                <a:moveTo>
                  <a:pt x="88" y="11"/>
                </a:moveTo>
                <a:cubicBezTo>
                  <a:pt x="88" y="11"/>
                  <a:pt x="56" y="4"/>
                  <a:pt x="39" y="2"/>
                </a:cubicBezTo>
                <a:cubicBezTo>
                  <a:pt x="23" y="0"/>
                  <a:pt x="0" y="1"/>
                  <a:pt x="0" y="1"/>
                </a:cubicBezTo>
                <a:cubicBezTo>
                  <a:pt x="0" y="50"/>
                  <a:pt x="0" y="50"/>
                  <a:pt x="0" y="50"/>
                </a:cubicBezTo>
                <a:lnTo>
                  <a:pt x="88" y="11"/>
                </a:lnTo>
                <a:close/>
              </a:path>
            </a:pathLst>
          </a:custGeom>
          <a:solidFill>
            <a:srgbClr val="8D191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3" name="Freeform 45"/>
          <p:cNvSpPr/>
          <p:nvPr/>
        </p:nvSpPr>
        <p:spPr bwMode="auto">
          <a:xfrm>
            <a:off x="4325944" y="4494768"/>
            <a:ext cx="3551703" cy="1340267"/>
          </a:xfrm>
          <a:custGeom>
            <a:gdLst>
              <a:gd fmla="*/ 0 w 603" name="T0"/>
              <a:gd fmla="*/ 226 h 226" name="T1"/>
              <a:gd fmla="*/ 0 w 603" name="T2"/>
              <a:gd fmla="*/ 141 h 226" name="T3"/>
              <a:gd fmla="*/ 603 w 603" name="T4"/>
              <a:gd fmla="*/ 0 h 226" name="T5"/>
              <a:gd fmla="*/ 603 w 603" name="T6"/>
              <a:gd fmla="*/ 84 h 226" name="T7"/>
              <a:gd fmla="*/ 0 w 603" name="T8"/>
              <a:gd fmla="*/ 226 h 226" name="T9"/>
            </a:gdLst>
            <a:cxnLst>
              <a:cxn ang="0">
                <a:pos x="T0" y="T1"/>
              </a:cxn>
              <a:cxn ang="0">
                <a:pos x="T2" y="T3"/>
              </a:cxn>
              <a:cxn ang="0">
                <a:pos x="T4" y="T5"/>
              </a:cxn>
              <a:cxn ang="0">
                <a:pos x="T6" y="T7"/>
              </a:cxn>
              <a:cxn ang="0">
                <a:pos x="T8" y="T9"/>
              </a:cxn>
            </a:cxnLst>
            <a:rect b="b" l="0" r="r" t="0"/>
            <a:pathLst>
              <a:path h="226" w="603">
                <a:moveTo>
                  <a:pt x="0" y="226"/>
                </a:moveTo>
                <a:cubicBezTo>
                  <a:pt x="0" y="141"/>
                  <a:pt x="0" y="141"/>
                  <a:pt x="0" y="141"/>
                </a:cubicBezTo>
                <a:cubicBezTo>
                  <a:pt x="0" y="141"/>
                  <a:pt x="333" y="166"/>
                  <a:pt x="603" y="0"/>
                </a:cubicBezTo>
                <a:cubicBezTo>
                  <a:pt x="603" y="84"/>
                  <a:pt x="603" y="84"/>
                  <a:pt x="603" y="84"/>
                </a:cubicBezTo>
                <a:cubicBezTo>
                  <a:pt x="603" y="84"/>
                  <a:pt x="444" y="189"/>
                  <a:pt x="0" y="226"/>
                </a:cubicBezTo>
                <a:close/>
              </a:path>
            </a:pathLst>
          </a:custGeom>
          <a:solidFill>
            <a:srgbClr val="8D191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4" name="Freeform 50"/>
          <p:cNvSpPr/>
          <p:nvPr/>
        </p:nvSpPr>
        <p:spPr bwMode="auto">
          <a:xfrm>
            <a:off x="4325944" y="4378115"/>
            <a:ext cx="518732" cy="419454"/>
          </a:xfrm>
          <a:custGeom>
            <a:gdLst>
              <a:gd fmla="*/ 0 w 88" name="T0"/>
              <a:gd fmla="*/ 20 h 71" name="T1"/>
              <a:gd fmla="*/ 45 w 88" name="T2"/>
              <a:gd fmla="*/ 64 h 71" name="T3"/>
              <a:gd fmla="*/ 88 w 88" name="T4"/>
              <a:gd fmla="*/ 71 h 71" name="T5"/>
              <a:gd fmla="*/ 88 w 88" name="T6"/>
              <a:gd fmla="*/ 0 h 71" name="T7"/>
              <a:gd fmla="*/ 42 w 88" name="T8"/>
              <a:gd fmla="*/ 17 h 71" name="T9"/>
              <a:gd fmla="*/ 0 w 88" name="T10"/>
              <a:gd fmla="*/ 20 h 71" name="T11"/>
            </a:gdLst>
            <a:cxnLst>
              <a:cxn ang="0">
                <a:pos x="T0" y="T1"/>
              </a:cxn>
              <a:cxn ang="0">
                <a:pos x="T2" y="T3"/>
              </a:cxn>
              <a:cxn ang="0">
                <a:pos x="T4" y="T5"/>
              </a:cxn>
              <a:cxn ang="0">
                <a:pos x="T6" y="T7"/>
              </a:cxn>
              <a:cxn ang="0">
                <a:pos x="T8" y="T9"/>
              </a:cxn>
              <a:cxn ang="0">
                <a:pos x="T10" y="T11"/>
              </a:cxn>
            </a:cxnLst>
            <a:rect b="b" l="0" r="r" t="0"/>
            <a:pathLst>
              <a:path h="71" w="88">
                <a:moveTo>
                  <a:pt x="0" y="20"/>
                </a:moveTo>
                <a:cubicBezTo>
                  <a:pt x="0" y="20"/>
                  <a:pt x="25" y="58"/>
                  <a:pt x="45" y="64"/>
                </a:cubicBezTo>
                <a:cubicBezTo>
                  <a:pt x="70" y="71"/>
                  <a:pt x="88" y="71"/>
                  <a:pt x="88" y="71"/>
                </a:cubicBezTo>
                <a:cubicBezTo>
                  <a:pt x="88" y="0"/>
                  <a:pt x="88" y="0"/>
                  <a:pt x="88" y="0"/>
                </a:cubicBezTo>
                <a:cubicBezTo>
                  <a:pt x="88" y="0"/>
                  <a:pt x="74" y="11"/>
                  <a:pt x="42" y="17"/>
                </a:cubicBezTo>
                <a:cubicBezTo>
                  <a:pt x="14" y="23"/>
                  <a:pt x="0" y="20"/>
                  <a:pt x="0" y="20"/>
                </a:cubicBezTo>
                <a:close/>
              </a:path>
            </a:pathLst>
          </a:custGeom>
          <a:solidFill>
            <a:srgbClr val="8D191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5" name="Freeform 49"/>
          <p:cNvSpPr/>
          <p:nvPr/>
        </p:nvSpPr>
        <p:spPr bwMode="auto">
          <a:xfrm>
            <a:off x="3968540" y="4378115"/>
            <a:ext cx="876136" cy="483985"/>
          </a:xfrm>
          <a:custGeom>
            <a:gdLst>
              <a:gd fmla="*/ 149 w 149" name="T0"/>
              <a:gd fmla="*/ 71 h 82" name="T1"/>
              <a:gd fmla="*/ 0 w 149" name="T2"/>
              <a:gd fmla="*/ 71 h 82" name="T3"/>
              <a:gd fmla="*/ 24 w 149" name="T4"/>
              <a:gd fmla="*/ 40 h 82" name="T5"/>
              <a:gd fmla="*/ 0 w 149" name="T6"/>
              <a:gd fmla="*/ 0 h 82" name="T7"/>
              <a:gd fmla="*/ 149 w 149" name="T8"/>
              <a:gd fmla="*/ 0 h 82" name="T9"/>
              <a:gd fmla="*/ 149 w 149" name="T10"/>
              <a:gd fmla="*/ 71 h 82" name="T11"/>
            </a:gdLst>
            <a:cxnLst>
              <a:cxn ang="0">
                <a:pos x="T0" y="T1"/>
              </a:cxn>
              <a:cxn ang="0">
                <a:pos x="T2" y="T3"/>
              </a:cxn>
              <a:cxn ang="0">
                <a:pos x="T4" y="T5"/>
              </a:cxn>
              <a:cxn ang="0">
                <a:pos x="T6" y="T7"/>
              </a:cxn>
              <a:cxn ang="0">
                <a:pos x="T8" y="T9"/>
              </a:cxn>
              <a:cxn ang="0">
                <a:pos x="T10" y="T11"/>
              </a:cxn>
            </a:cxnLst>
            <a:rect b="b" l="0" r="r" t="0"/>
            <a:pathLst>
              <a:path h="82" w="149">
                <a:moveTo>
                  <a:pt x="149" y="71"/>
                </a:moveTo>
                <a:cubicBezTo>
                  <a:pt x="100" y="82"/>
                  <a:pt x="49" y="82"/>
                  <a:pt x="0" y="71"/>
                </a:cubicBezTo>
                <a:cubicBezTo>
                  <a:pt x="10" y="59"/>
                  <a:pt x="14" y="53"/>
                  <a:pt x="24" y="40"/>
                </a:cubicBezTo>
                <a:cubicBezTo>
                  <a:pt x="14" y="24"/>
                  <a:pt x="9" y="16"/>
                  <a:pt x="0" y="0"/>
                </a:cubicBezTo>
                <a:cubicBezTo>
                  <a:pt x="49" y="11"/>
                  <a:pt x="100" y="10"/>
                  <a:pt x="149" y="0"/>
                </a:cubicBezTo>
                <a:cubicBezTo>
                  <a:pt x="149" y="28"/>
                  <a:pt x="149" y="42"/>
                  <a:pt x="149" y="71"/>
                </a:cubicBezTo>
                <a:close/>
              </a:path>
            </a:pathLst>
          </a:custGeom>
          <a:gradFill flip="none" rotWithShape="1">
            <a:gsLst>
              <a:gs pos="0">
                <a:srgbClr val="CB2323">
                  <a:shade val="30000"/>
                  <a:satMod val="115000"/>
                </a:srgbClr>
              </a:gs>
              <a:gs pos="50000">
                <a:srgbClr val="CB2323">
                  <a:shade val="67500"/>
                  <a:satMod val="115000"/>
                </a:srgbClr>
              </a:gs>
              <a:gs pos="100000">
                <a:srgbClr val="FD1616"/>
              </a:gs>
            </a:gsLst>
            <a:path path="circle">
              <a:fillToRect b="100000" l="100000"/>
            </a:path>
            <a:tileRect r="-100000" t="-100000"/>
          </a:gradFill>
          <a:ln>
            <a:noFill/>
          </a:ln>
          <a:effectLst>
            <a:outerShdw algn="tl" blurRad="127000" dir="2700000" dist="101600" rotWithShape="0">
              <a:prstClr val="black">
                <a:alpha val="40000"/>
              </a:prstClr>
            </a:outerShdw>
          </a:effectLst>
          <a:extLst/>
        </p:spPr>
        <p:txBody>
          <a:bodyPr anchor="t" anchorCtr="0" bIns="45720" compatLnSpc="1" lIns="91440" numCol="1" rIns="91440" tIns="45720" vert="horz" wrap="square">
            <a:prstTxWarp prst="textNoShape">
              <a:avLst/>
            </a:prstTxWarp>
          </a:bodyPr>
          <a:lstStyle/>
          <a:p>
            <a:endParaRPr altLang="en-US" lang="zh-CN"/>
          </a:p>
        </p:txBody>
      </p:sp>
      <p:sp>
        <p:nvSpPr>
          <p:cNvPr id="46" name="椭圆 45"/>
          <p:cNvSpPr/>
          <p:nvPr/>
        </p:nvSpPr>
        <p:spPr>
          <a:xfrm>
            <a:off x="4488883" y="2834031"/>
            <a:ext cx="3270929" cy="3270929"/>
          </a:xfrm>
          <a:prstGeom prst="ellipse">
            <a:avLst/>
          </a:prstGeom>
          <a:gradFill>
            <a:gsLst>
              <a:gs pos="0">
                <a:srgbClr val="E4E4E4"/>
              </a:gs>
              <a:gs pos="100000">
                <a:schemeClr val="bg1"/>
              </a:gs>
            </a:gsLst>
            <a:lin ang="2700000" scaled="0"/>
          </a:gradFill>
          <a:ln w="57150">
            <a:gradFill>
              <a:gsLst>
                <a:gs pos="0">
                  <a:schemeClr val="bg1">
                    <a:lumMod val="65000"/>
                  </a:schemeClr>
                </a:gs>
                <a:gs pos="100000">
                  <a:schemeClr val="bg1"/>
                </a:gs>
              </a:gsLst>
              <a:lin ang="13500000" scaled="0"/>
            </a:gradFill>
          </a:ln>
          <a:effectLst>
            <a:outerShdw algn="tl" blurRad="177800" dir="2700000" dist="1143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AutoShape 43"/>
          <p:cNvSpPr>
            <a:spLocks noChangeArrowheads="1" noChangeAspect="1" noTextEdit="1"/>
          </p:cNvSpPr>
          <p:nvPr/>
        </p:nvSpPr>
        <p:spPr bwMode="auto">
          <a:xfrm>
            <a:off x="3973504" y="4383079"/>
            <a:ext cx="4256584" cy="16356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8" name="Freeform 48"/>
          <p:cNvSpPr/>
          <p:nvPr/>
        </p:nvSpPr>
        <p:spPr bwMode="auto">
          <a:xfrm>
            <a:off x="4325944" y="5331194"/>
            <a:ext cx="3551703" cy="752038"/>
          </a:xfrm>
          <a:custGeom>
            <a:gdLst>
              <a:gd fmla="*/ 0 w 603" name="T0"/>
              <a:gd fmla="*/ 0 h 127" name="T1"/>
              <a:gd fmla="*/ 603 w 603" name="T2"/>
              <a:gd fmla="*/ 0 h 127" name="T3"/>
              <a:gd fmla="*/ 603 w 603" name="T4"/>
              <a:gd fmla="*/ 85 h 127" name="T5"/>
              <a:gd fmla="*/ 0 w 603" name="T6"/>
              <a:gd fmla="*/ 85 h 127" name="T7"/>
              <a:gd fmla="*/ 0 w 603" name="T8"/>
              <a:gd fmla="*/ 0 h 127" name="T9"/>
            </a:gdLst>
            <a:cxnLst>
              <a:cxn ang="0">
                <a:pos x="T0" y="T1"/>
              </a:cxn>
              <a:cxn ang="0">
                <a:pos x="T2" y="T3"/>
              </a:cxn>
              <a:cxn ang="0">
                <a:pos x="T4" y="T5"/>
              </a:cxn>
              <a:cxn ang="0">
                <a:pos x="T6" y="T7"/>
              </a:cxn>
              <a:cxn ang="0">
                <a:pos x="T8" y="T9"/>
              </a:cxn>
            </a:cxnLst>
            <a:rect b="b" l="0" r="r" t="0"/>
            <a:pathLst>
              <a:path h="127" w="603">
                <a:moveTo>
                  <a:pt x="0" y="0"/>
                </a:moveTo>
                <a:cubicBezTo>
                  <a:pt x="202" y="42"/>
                  <a:pt x="401" y="42"/>
                  <a:pt x="603" y="0"/>
                </a:cubicBezTo>
                <a:cubicBezTo>
                  <a:pt x="603" y="34"/>
                  <a:pt x="603" y="51"/>
                  <a:pt x="603" y="85"/>
                </a:cubicBezTo>
                <a:cubicBezTo>
                  <a:pt x="401" y="127"/>
                  <a:pt x="202" y="127"/>
                  <a:pt x="0" y="85"/>
                </a:cubicBezTo>
                <a:cubicBezTo>
                  <a:pt x="0" y="51"/>
                  <a:pt x="0" y="34"/>
                  <a:pt x="0" y="0"/>
                </a:cubicBezTo>
                <a:close/>
              </a:path>
            </a:pathLst>
          </a:custGeom>
          <a:solidFill>
            <a:srgbClr val="FA1515"/>
          </a:solidFill>
          <a:ln>
            <a:noFill/>
          </a:ln>
          <a:effectLst>
            <a:outerShdw algn="tl" blurRad="127000" dir="2700000" dist="101600" rotWithShape="0">
              <a:prstClr val="black">
                <a:alpha val="40000"/>
              </a:prstClr>
            </a:outerShdw>
          </a:effectLst>
          <a:extLst/>
        </p:spPr>
        <p:txBody>
          <a:bodyPr anchor="t" anchorCtr="0" bIns="45720" compatLnSpc="1" lIns="91440" numCol="1" rIns="91440" tIns="45720" vert="horz" wrap="square">
            <a:prstTxWarp prst="textNoShape">
              <a:avLst/>
            </a:prstTxWarp>
          </a:bodyPr>
          <a:lstStyle/>
          <a:p>
            <a:endParaRPr altLang="en-US" lang="zh-CN"/>
          </a:p>
        </p:txBody>
      </p:sp>
      <p:sp>
        <p:nvSpPr>
          <p:cNvPr id="49" name="Freeform 51"/>
          <p:cNvSpPr/>
          <p:nvPr/>
        </p:nvSpPr>
        <p:spPr bwMode="auto">
          <a:xfrm>
            <a:off x="4325944" y="4494768"/>
            <a:ext cx="3551703" cy="752038"/>
          </a:xfrm>
          <a:custGeom>
            <a:gdLst>
              <a:gd fmla="*/ 0 w 603" name="T0"/>
              <a:gd fmla="*/ 0 h 127" name="T1"/>
              <a:gd fmla="*/ 603 w 603" name="T2"/>
              <a:gd fmla="*/ 0 h 127" name="T3"/>
              <a:gd fmla="*/ 603 w 603" name="T4"/>
              <a:gd fmla="*/ 84 h 127" name="T5"/>
              <a:gd fmla="*/ 0 w 603" name="T6"/>
              <a:gd fmla="*/ 84 h 127" name="T7"/>
              <a:gd fmla="*/ 0 w 603" name="T8"/>
              <a:gd fmla="*/ 0 h 127" name="T9"/>
            </a:gdLst>
            <a:cxnLst>
              <a:cxn ang="0">
                <a:pos x="T0" y="T1"/>
              </a:cxn>
              <a:cxn ang="0">
                <a:pos x="T2" y="T3"/>
              </a:cxn>
              <a:cxn ang="0">
                <a:pos x="T4" y="T5"/>
              </a:cxn>
              <a:cxn ang="0">
                <a:pos x="T6" y="T7"/>
              </a:cxn>
              <a:cxn ang="0">
                <a:pos x="T8" y="T9"/>
              </a:cxn>
            </a:cxnLst>
            <a:rect b="b" l="0" r="r" t="0"/>
            <a:pathLst>
              <a:path h="127" w="603">
                <a:moveTo>
                  <a:pt x="0" y="0"/>
                </a:moveTo>
                <a:cubicBezTo>
                  <a:pt x="202" y="42"/>
                  <a:pt x="401" y="42"/>
                  <a:pt x="603" y="0"/>
                </a:cubicBezTo>
                <a:cubicBezTo>
                  <a:pt x="603" y="34"/>
                  <a:pt x="603" y="51"/>
                  <a:pt x="603" y="84"/>
                </a:cubicBezTo>
                <a:cubicBezTo>
                  <a:pt x="401" y="127"/>
                  <a:pt x="202" y="127"/>
                  <a:pt x="0" y="84"/>
                </a:cubicBezTo>
                <a:cubicBezTo>
                  <a:pt x="0" y="51"/>
                  <a:pt x="0" y="34"/>
                  <a:pt x="0" y="0"/>
                </a:cubicBezTo>
                <a:close/>
              </a:path>
            </a:pathLst>
          </a:custGeom>
          <a:solidFill>
            <a:srgbClr val="FA1515"/>
          </a:solidFill>
          <a:ln>
            <a:noFill/>
          </a:ln>
          <a:effectLst>
            <a:outerShdw algn="tl" blurRad="127000" dir="2700000" dist="101600" rotWithShape="0">
              <a:prstClr val="black">
                <a:alpha val="40000"/>
              </a:prstClr>
            </a:outerShdw>
          </a:effectLst>
          <a:extLst/>
        </p:spPr>
        <p:txBody>
          <a:bodyPr anchor="t" anchorCtr="0" bIns="45720" compatLnSpc="1" lIns="91440" numCol="1" rIns="91440" tIns="45720" vert="horz" wrap="square">
            <a:prstTxWarp prst="textNoShape">
              <a:avLst/>
            </a:prstTxWarp>
          </a:bodyPr>
          <a:lstStyle/>
          <a:p>
            <a:endParaRPr altLang="en-US" lang="zh-CN"/>
          </a:p>
        </p:txBody>
      </p:sp>
      <p:sp>
        <p:nvSpPr>
          <p:cNvPr id="50" name="文本框 49"/>
          <p:cNvSpPr txBox="1"/>
          <p:nvPr/>
        </p:nvSpPr>
        <p:spPr>
          <a:xfrm flipH="1">
            <a:off x="5183393" y="3648859"/>
            <a:ext cx="1835158" cy="457200"/>
          </a:xfrm>
          <a:prstGeom prst="rect">
            <a:avLst/>
          </a:prstGeom>
          <a:noFill/>
        </p:spPr>
        <p:txBody>
          <a:bodyPr rtlCol="0" wrap="square">
            <a:spAutoFit/>
          </a:bodyPr>
          <a:lstStyle/>
          <a:p>
            <a:pPr algn="ctr"/>
            <a:r>
              <a:rPr altLang="en-US" lang="zh-CN" sz="2400">
                <a:latin charset="-122" panose="02010609000101010101" pitchFamily="49" typeface="汉仪综艺体简"/>
                <a:ea charset="-122" panose="02010609000101010101" pitchFamily="49" typeface="汉仪综艺体简"/>
              </a:rPr>
              <a:t>小标题</a:t>
            </a:r>
          </a:p>
        </p:txBody>
      </p:sp>
      <p:sp>
        <p:nvSpPr>
          <p:cNvPr id="51" name="文本框 50"/>
          <p:cNvSpPr txBox="1"/>
          <p:nvPr/>
        </p:nvSpPr>
        <p:spPr>
          <a:xfrm flipH="1">
            <a:off x="5017651" y="4164497"/>
            <a:ext cx="2071704" cy="304800"/>
          </a:xfrm>
          <a:prstGeom prst="rect">
            <a:avLst/>
          </a:prstGeom>
          <a:noFill/>
        </p:spPr>
        <p:txBody>
          <a:bodyPr rtlCol="0" wrap="square">
            <a:spAutoFit/>
          </a:bodyPr>
          <a:lstStyle/>
          <a:p>
            <a:pPr algn="ctr"/>
            <a:r>
              <a:rPr altLang="zh-CN" lang="en-US" smtClean="0" sz="1400">
                <a:solidFill>
                  <a:srgbClr val="F22424"/>
                </a:solidFill>
                <a:latin charset="-122" panose="020b0503020204020204" pitchFamily="34" typeface="微软雅黑"/>
                <a:ea charset="-122" panose="020b0503020204020204" pitchFamily="34" typeface="微软雅黑"/>
              </a:rPr>
              <a:t>There is the subhead</a:t>
            </a:r>
          </a:p>
        </p:txBody>
      </p:sp>
      <p:sp>
        <p:nvSpPr>
          <p:cNvPr id="53" name="圆角矩形标注 52"/>
          <p:cNvSpPr/>
          <p:nvPr/>
        </p:nvSpPr>
        <p:spPr>
          <a:xfrm>
            <a:off x="1082552" y="2080903"/>
            <a:ext cx="3092403" cy="1729528"/>
          </a:xfrm>
          <a:prstGeom prst="wedgeRoundRectCallout">
            <a:avLst>
              <a:gd fmla="val -8201" name="adj1"/>
              <a:gd fmla="val 64648" name="adj2"/>
              <a:gd fmla="val 16667" name="adj3"/>
            </a:avLst>
          </a:prstGeom>
          <a:noFill/>
          <a:ln>
            <a:solidFill>
              <a:srgbClr val="FA1515"/>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4" name="圆角矩形标注 53"/>
          <p:cNvSpPr/>
          <p:nvPr/>
        </p:nvSpPr>
        <p:spPr>
          <a:xfrm flipH="1">
            <a:off x="8033145" y="2080903"/>
            <a:ext cx="3092403" cy="1729528"/>
          </a:xfrm>
          <a:prstGeom prst="wedgeRoundRectCallout">
            <a:avLst>
              <a:gd fmla="val -7760" name="adj1"/>
              <a:gd fmla="val 65437" name="adj2"/>
              <a:gd fmla="val 16667" name="adj3"/>
            </a:avLst>
          </a:prstGeom>
          <a:noFill/>
          <a:ln>
            <a:solidFill>
              <a:srgbClr val="FA1515"/>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5" name="圆角矩形 54"/>
          <p:cNvSpPr/>
          <p:nvPr/>
        </p:nvSpPr>
        <p:spPr>
          <a:xfrm>
            <a:off x="1261551" y="2234923"/>
            <a:ext cx="2734404" cy="1330971"/>
          </a:xfrm>
          <a:prstGeom prst="roundRect">
            <a:avLst/>
          </a:prstGeom>
          <a:gradFill>
            <a:gsLst>
              <a:gs pos="0">
                <a:srgbClr val="E4E4E4"/>
              </a:gs>
              <a:gs pos="100000">
                <a:schemeClr val="bg1"/>
              </a:gs>
            </a:gsLst>
            <a:lin ang="2700000" scaled="0"/>
          </a:gradFill>
          <a:ln w="19050">
            <a:gradFill>
              <a:gsLst>
                <a:gs pos="0">
                  <a:schemeClr val="bg1">
                    <a:lumMod val="65000"/>
                  </a:schemeClr>
                </a:gs>
                <a:gs pos="100000">
                  <a:schemeClr val="bg1"/>
                </a:gs>
              </a:gsLst>
              <a:lin ang="13500000" scaled="0"/>
            </a:gradFill>
          </a:ln>
          <a:effectLst>
            <a:outerShdw algn="tl" blurRad="177800" dir="2700000" dist="1143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文本框 55"/>
          <p:cNvSpPr txBox="1"/>
          <p:nvPr/>
        </p:nvSpPr>
        <p:spPr>
          <a:xfrm flipH="1">
            <a:off x="1481299" y="2387858"/>
            <a:ext cx="2429378" cy="1051560"/>
          </a:xfrm>
          <a:prstGeom prst="rect">
            <a:avLst/>
          </a:prstGeom>
          <a:noFill/>
        </p:spPr>
        <p:txBody>
          <a:bodyPr rtlCol="0" wrap="square">
            <a:spAutoFit/>
          </a:bodyPr>
          <a:lstStyle/>
          <a:p>
            <a:pPr>
              <a:lnSpc>
                <a:spcPct val="150000"/>
              </a:lnSpc>
            </a:pPr>
            <a:r>
              <a:rPr altLang="en-US" lang="zh-CN" smtClean="0" sz="1400">
                <a:latin charset="-122" panose="020b0503020204020204" pitchFamily="34" typeface="微软雅黑"/>
                <a:ea charset="-122" panose="020b0503020204020204" pitchFamily="34" typeface="微软雅黑"/>
              </a:rPr>
              <a:t>这里是内容这里是内容这里是内容这里是内容这里是内容这里是内容这里是内容这</a:t>
            </a:r>
          </a:p>
        </p:txBody>
      </p:sp>
      <p:sp>
        <p:nvSpPr>
          <p:cNvPr id="57" name="圆角矩形 56"/>
          <p:cNvSpPr/>
          <p:nvPr/>
        </p:nvSpPr>
        <p:spPr>
          <a:xfrm>
            <a:off x="8214224" y="2261396"/>
            <a:ext cx="2734404" cy="1330971"/>
          </a:xfrm>
          <a:prstGeom prst="roundRect">
            <a:avLst/>
          </a:prstGeom>
          <a:gradFill>
            <a:gsLst>
              <a:gs pos="0">
                <a:srgbClr val="E4E4E4"/>
              </a:gs>
              <a:gs pos="100000">
                <a:schemeClr val="bg1"/>
              </a:gs>
            </a:gsLst>
            <a:lin ang="2700000" scaled="0"/>
          </a:gradFill>
          <a:ln w="19050">
            <a:gradFill>
              <a:gsLst>
                <a:gs pos="0">
                  <a:schemeClr val="bg1">
                    <a:lumMod val="65000"/>
                  </a:schemeClr>
                </a:gs>
                <a:gs pos="100000">
                  <a:schemeClr val="bg1"/>
                </a:gs>
              </a:gsLst>
              <a:lin ang="13500000" scaled="0"/>
            </a:gradFill>
          </a:ln>
          <a:effectLst>
            <a:outerShdw algn="tl" blurRad="177800" dir="2700000" dist="1143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 name="文本框 57"/>
          <p:cNvSpPr txBox="1"/>
          <p:nvPr/>
        </p:nvSpPr>
        <p:spPr>
          <a:xfrm flipH="1">
            <a:off x="8433972" y="2414331"/>
            <a:ext cx="2429378" cy="1051560"/>
          </a:xfrm>
          <a:prstGeom prst="rect">
            <a:avLst/>
          </a:prstGeom>
          <a:noFill/>
        </p:spPr>
        <p:txBody>
          <a:bodyPr rtlCol="0" wrap="square">
            <a:spAutoFit/>
          </a:bodyPr>
          <a:lstStyle/>
          <a:p>
            <a:pPr>
              <a:lnSpc>
                <a:spcPct val="150000"/>
              </a:lnSpc>
            </a:pPr>
            <a:r>
              <a:rPr altLang="en-US" lang="zh-CN" smtClean="0" sz="1400">
                <a:latin charset="-122" panose="020b0503020204020204" pitchFamily="34" typeface="微软雅黑"/>
                <a:ea charset="-122" panose="020b0503020204020204" pitchFamily="34" typeface="微软雅黑"/>
              </a:rPr>
              <a:t>这里是内容这里是内容这里是内容这里是内容这里是内容这里是内容这里是内容这</a:t>
            </a:r>
          </a:p>
        </p:txBody>
      </p:sp>
      <p:grpSp>
        <p:nvGrpSpPr>
          <p:cNvPr id="66" name="组合 65"/>
          <p:cNvGrpSpPr/>
          <p:nvPr/>
        </p:nvGrpSpPr>
        <p:grpSpPr>
          <a:xfrm>
            <a:off x="1224218" y="4087036"/>
            <a:ext cx="2505832" cy="970225"/>
            <a:chOff x="1224218" y="4087036"/>
            <a:chExt cx="2505832" cy="970225"/>
          </a:xfrm>
        </p:grpSpPr>
        <p:pic>
          <p:nvPicPr>
            <p:cNvPr id="59" name="图片 58"/>
            <p:cNvPicPr>
              <a:picLocks noChangeAspect="1"/>
            </p:cNvPicPr>
            <p:nvPr/>
          </p:nvPicPr>
          <p:blipFill>
            <a:blip r:embed="rId2">
              <a:extLst>
                <a:ext uri="{28A0092B-C50C-407E-A947-70E740481C1C}">
                  <a14:useLocalDpi val="0"/>
                </a:ext>
              </a:extLst>
            </a:blip>
            <a:srcRect b="21797" l="85926" r="2428" t="20226"/>
            <a:stretch>
              <a:fillRect/>
            </a:stretch>
          </p:blipFill>
          <p:spPr>
            <a:xfrm flipV="1" rot="5400000">
              <a:off x="2372448" y="3699660"/>
              <a:ext cx="209371" cy="2505832"/>
            </a:xfrm>
            <a:prstGeom prst="rect">
              <a:avLst/>
            </a:prstGeom>
          </p:spPr>
        </p:pic>
        <p:sp>
          <p:nvSpPr>
            <p:cNvPr id="60" name="文本框 59"/>
            <p:cNvSpPr txBox="1"/>
            <p:nvPr/>
          </p:nvSpPr>
          <p:spPr>
            <a:xfrm flipH="1">
              <a:off x="1313404" y="4420484"/>
              <a:ext cx="2354351" cy="365760"/>
            </a:xfrm>
            <a:prstGeom prst="rect">
              <a:avLst/>
            </a:prstGeom>
            <a:noFill/>
          </p:spPr>
          <p:txBody>
            <a:bodyPr rtlCol="0" wrap="square">
              <a:spAutoFit/>
            </a:bodyPr>
            <a:lstStyle/>
            <a:p>
              <a:pPr algn="ctr"/>
              <a:r>
                <a:rPr altLang="zh-CN" lang="en-US" smtClean="0">
                  <a:latin charset="0" panose="04020904080802020404" pitchFamily="82" typeface="Stencil Std"/>
                </a:rPr>
                <a:t>KEYWORD</a:t>
              </a:r>
            </a:p>
          </p:txBody>
        </p:sp>
        <p:pic>
          <p:nvPicPr>
            <p:cNvPr id="61" name="图片 60"/>
            <p:cNvPicPr>
              <a:picLocks noChangeAspect="1"/>
            </p:cNvPicPr>
            <p:nvPr/>
          </p:nvPicPr>
          <p:blipFill>
            <a:blip r:embed="rId2">
              <a:extLst>
                <a:ext uri="{28A0092B-C50C-407E-A947-70E740481C1C}">
                  <a14:useLocalDpi val="0"/>
                </a:ext>
              </a:extLst>
            </a:blip>
            <a:srcRect b="21797" l="85926" r="2428" t="20226"/>
            <a:stretch>
              <a:fillRect/>
            </a:stretch>
          </p:blipFill>
          <p:spPr>
            <a:xfrm rot="16200000">
              <a:off x="2372448" y="2938806"/>
              <a:ext cx="209371" cy="2505832"/>
            </a:xfrm>
            <a:prstGeom prst="rect">
              <a:avLst/>
            </a:prstGeom>
          </p:spPr>
        </p:pic>
      </p:grpSp>
      <p:grpSp>
        <p:nvGrpSpPr>
          <p:cNvPr id="67" name="组合 66"/>
          <p:cNvGrpSpPr/>
          <p:nvPr/>
        </p:nvGrpSpPr>
        <p:grpSpPr>
          <a:xfrm>
            <a:off x="8339843" y="4087036"/>
            <a:ext cx="2505832" cy="970225"/>
            <a:chOff x="8339843" y="4087036"/>
            <a:chExt cx="2505832" cy="970225"/>
          </a:xfrm>
        </p:grpSpPr>
        <p:pic>
          <p:nvPicPr>
            <p:cNvPr id="62" name="图片 61"/>
            <p:cNvPicPr>
              <a:picLocks noChangeAspect="1"/>
            </p:cNvPicPr>
            <p:nvPr/>
          </p:nvPicPr>
          <p:blipFill>
            <a:blip r:embed="rId2">
              <a:extLst>
                <a:ext uri="{28A0092B-C50C-407E-A947-70E740481C1C}">
                  <a14:useLocalDpi val="0"/>
                </a:ext>
              </a:extLst>
            </a:blip>
            <a:srcRect b="21797" l="85926" r="2428" t="20226"/>
            <a:stretch>
              <a:fillRect/>
            </a:stretch>
          </p:blipFill>
          <p:spPr>
            <a:xfrm flipV="1" rot="5400000">
              <a:off x="9488073" y="3699660"/>
              <a:ext cx="209371" cy="2505832"/>
            </a:xfrm>
            <a:prstGeom prst="rect">
              <a:avLst/>
            </a:prstGeom>
          </p:spPr>
        </p:pic>
        <p:sp>
          <p:nvSpPr>
            <p:cNvPr id="63" name="文本框 62"/>
            <p:cNvSpPr txBox="1"/>
            <p:nvPr/>
          </p:nvSpPr>
          <p:spPr>
            <a:xfrm flipH="1">
              <a:off x="8429029" y="4420484"/>
              <a:ext cx="2354351" cy="365760"/>
            </a:xfrm>
            <a:prstGeom prst="rect">
              <a:avLst/>
            </a:prstGeom>
            <a:noFill/>
          </p:spPr>
          <p:txBody>
            <a:bodyPr rtlCol="0" wrap="square">
              <a:spAutoFit/>
            </a:bodyPr>
            <a:lstStyle/>
            <a:p>
              <a:pPr algn="ctr"/>
              <a:r>
                <a:rPr altLang="zh-CN" lang="en-US" smtClean="0">
                  <a:latin charset="0" panose="04020904080802020404" pitchFamily="82" typeface="Stencil Std"/>
                </a:rPr>
                <a:t>KEYWORD</a:t>
              </a:r>
            </a:p>
          </p:txBody>
        </p:sp>
        <p:pic>
          <p:nvPicPr>
            <p:cNvPr id="64" name="图片 63"/>
            <p:cNvPicPr>
              <a:picLocks noChangeAspect="1"/>
            </p:cNvPicPr>
            <p:nvPr/>
          </p:nvPicPr>
          <p:blipFill>
            <a:blip r:embed="rId2">
              <a:extLst>
                <a:ext uri="{28A0092B-C50C-407E-A947-70E740481C1C}">
                  <a14:useLocalDpi val="0"/>
                </a:ext>
              </a:extLst>
            </a:blip>
            <a:srcRect b="21797" l="85926" r="2428" t="20226"/>
            <a:stretch>
              <a:fillRect/>
            </a:stretch>
          </p:blipFill>
          <p:spPr>
            <a:xfrm rot="16200000">
              <a:off x="9488073" y="2938806"/>
              <a:ext cx="209371" cy="2505832"/>
            </a:xfrm>
            <a:prstGeom prst="rect">
              <a:avLst/>
            </a:prstGeom>
          </p:spPr>
        </p:pic>
      </p:grpSp>
    </p:spTree>
    <p:extLst>
      <p:ext uri="{BB962C8B-B14F-4D97-AF65-F5344CB8AC3E}">
        <p14:creationId val="3475790485"/>
      </p:ext>
    </p:extLst>
  </p:cSld>
  <p:clrMapOvr>
    <a:masterClrMapping/>
  </p:clrMapOvr>
  <mc:AlternateContent>
    <mc:Choice Requires="p14">
      <p:transition p14:dur="700" spd="med">
        <p:fade/>
      </p:transition>
    </mc:Choice>
    <mc:Fallback>
      <p:transition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500" id="7"/>
                                        <p:tgtEl>
                                          <p:spTgt spid="2"/>
                                        </p:tgtEl>
                                      </p:cBhvr>
                                    </p:animEffect>
                                  </p:childTnLst>
                                </p:cTn>
                              </p:par>
                            </p:childTnLst>
                          </p:cTn>
                        </p:par>
                        <p:par>
                          <p:cTn fill="hold" id="8" nodeType="afterGroup">
                            <p:stCondLst>
                              <p:cond delay="500"/>
                            </p:stCondLst>
                            <p:childTnLst>
                              <p:par>
                                <p:cTn fill="hold" grpId="0" id="9" nodeType="afterEffect" presetClass="entr" presetID="10" presetSubtype="0">
                                  <p:stCondLst>
                                    <p:cond delay="0"/>
                                  </p:stCondLst>
                                  <p:childTnLst>
                                    <p:set>
                                      <p:cBhvr>
                                        <p:cTn dur="1" fill="hold" id="10">
                                          <p:stCondLst>
                                            <p:cond delay="0"/>
                                          </p:stCondLst>
                                        </p:cTn>
                                        <p:tgtEl>
                                          <p:spTgt spid="6"/>
                                        </p:tgtEl>
                                        <p:attrNameLst>
                                          <p:attrName>style.visibility</p:attrName>
                                        </p:attrNameLst>
                                      </p:cBhvr>
                                      <p:to>
                                        <p:strVal val="visible"/>
                                      </p:to>
                                    </p:set>
                                    <p:animEffect filter="fade" transition="in">
                                      <p:cBhvr>
                                        <p:cTn dur="500" id="11"/>
                                        <p:tgtEl>
                                          <p:spTgt spid="6"/>
                                        </p:tgtEl>
                                      </p:cBhvr>
                                    </p:animEffect>
                                  </p:childTnLst>
                                </p:cTn>
                              </p:par>
                            </p:childTnLst>
                          </p:cTn>
                        </p:par>
                        <p:par>
                          <p:cTn fill="hold" id="12" nodeType="afterGroup">
                            <p:stCondLst>
                              <p:cond delay="1000"/>
                            </p:stCondLst>
                            <p:childTnLst>
                              <p:par>
                                <p:cTn fill="hold" grpId="0" id="13" nodeType="afterEffect" presetClass="entr" presetID="22" presetSubtype="8">
                                  <p:stCondLst>
                                    <p:cond delay="0"/>
                                  </p:stCondLst>
                                  <p:childTnLst>
                                    <p:set>
                                      <p:cBhvr>
                                        <p:cTn dur="1" fill="hold" id="14">
                                          <p:stCondLst>
                                            <p:cond delay="0"/>
                                          </p:stCondLst>
                                        </p:cTn>
                                        <p:tgtEl>
                                          <p:spTgt spid="7"/>
                                        </p:tgtEl>
                                        <p:attrNameLst>
                                          <p:attrName>style.visibility</p:attrName>
                                        </p:attrNameLst>
                                      </p:cBhvr>
                                      <p:to>
                                        <p:strVal val="visible"/>
                                      </p:to>
                                    </p:set>
                                    <p:animEffect filter="wipe(left)" transition="in">
                                      <p:cBhvr>
                                        <p:cTn dur="500" id="15"/>
                                        <p:tgtEl>
                                          <p:spTgt spid="7"/>
                                        </p:tgtEl>
                                      </p:cBhvr>
                                    </p:animEffect>
                                  </p:childTnLst>
                                </p:cTn>
                              </p:par>
                            </p:childTnLst>
                          </p:cTn>
                        </p:par>
                      </p:childTnLst>
                    </p:cTn>
                  </p:par>
                  <p:par>
                    <p:cTn fill="hold" id="16" nodeType="clickPar">
                      <p:stCondLst>
                        <p:cond delay="indefinite"/>
                        <p:cond delay="0" evt="onBegin">
                          <p:tn val="15"/>
                        </p:cond>
                      </p:stCondLst>
                      <p:childTnLst>
                        <p:par>
                          <p:cTn fill="hold" id="17" nodeType="afterGroup">
                            <p:stCondLst>
                              <p:cond delay="0"/>
                            </p:stCondLst>
                            <p:childTnLst>
                              <p:par>
                                <p:cTn fill="hold" grpId="0" id="18" nodeType="clickEffect" presetClass="entr" presetID="10" presetSubtype="0">
                                  <p:stCondLst>
                                    <p:cond delay="0"/>
                                  </p:stCondLst>
                                  <p:childTnLst>
                                    <p:set>
                                      <p:cBhvr>
                                        <p:cTn dur="1" fill="hold" id="19">
                                          <p:stCondLst>
                                            <p:cond delay="0"/>
                                          </p:stCondLst>
                                        </p:cTn>
                                        <p:tgtEl>
                                          <p:spTgt spid="41"/>
                                        </p:tgtEl>
                                        <p:attrNameLst>
                                          <p:attrName>style.visibility</p:attrName>
                                        </p:attrNameLst>
                                      </p:cBhvr>
                                      <p:to>
                                        <p:strVal val="visible"/>
                                      </p:to>
                                    </p:set>
                                    <p:animEffect filter="fade" transition="in">
                                      <p:cBhvr>
                                        <p:cTn dur="500" id="20"/>
                                        <p:tgtEl>
                                          <p:spTgt spid="41"/>
                                        </p:tgtEl>
                                      </p:cBhvr>
                                    </p:animEffect>
                                  </p:childTnLst>
                                </p:cTn>
                              </p:par>
                              <p:par>
                                <p:cTn fill="hold" grpId="0" id="21" nodeType="withEffect" presetClass="entr" presetID="10" presetSubtype="0">
                                  <p:stCondLst>
                                    <p:cond delay="0"/>
                                  </p:stCondLst>
                                  <p:childTnLst>
                                    <p:set>
                                      <p:cBhvr>
                                        <p:cTn dur="1" fill="hold" id="22">
                                          <p:stCondLst>
                                            <p:cond delay="0"/>
                                          </p:stCondLst>
                                        </p:cTn>
                                        <p:tgtEl>
                                          <p:spTgt spid="42"/>
                                        </p:tgtEl>
                                        <p:attrNameLst>
                                          <p:attrName>style.visibility</p:attrName>
                                        </p:attrNameLst>
                                      </p:cBhvr>
                                      <p:to>
                                        <p:strVal val="visible"/>
                                      </p:to>
                                    </p:set>
                                    <p:animEffect filter="fade" transition="in">
                                      <p:cBhvr>
                                        <p:cTn dur="500" id="23"/>
                                        <p:tgtEl>
                                          <p:spTgt spid="42"/>
                                        </p:tgtEl>
                                      </p:cBhvr>
                                    </p:animEffect>
                                  </p:childTnLst>
                                </p:cTn>
                              </p:par>
                              <p:par>
                                <p:cTn fill="hold" grpId="0" id="24" nodeType="withEffect" presetClass="entr" presetID="10" presetSubtype="0">
                                  <p:stCondLst>
                                    <p:cond delay="0"/>
                                  </p:stCondLst>
                                  <p:childTnLst>
                                    <p:set>
                                      <p:cBhvr>
                                        <p:cTn dur="1" fill="hold" id="25">
                                          <p:stCondLst>
                                            <p:cond delay="0"/>
                                          </p:stCondLst>
                                        </p:cTn>
                                        <p:tgtEl>
                                          <p:spTgt spid="43"/>
                                        </p:tgtEl>
                                        <p:attrNameLst>
                                          <p:attrName>style.visibility</p:attrName>
                                        </p:attrNameLst>
                                      </p:cBhvr>
                                      <p:to>
                                        <p:strVal val="visible"/>
                                      </p:to>
                                    </p:set>
                                    <p:animEffect filter="fade" transition="in">
                                      <p:cBhvr>
                                        <p:cTn dur="500" id="26"/>
                                        <p:tgtEl>
                                          <p:spTgt spid="43"/>
                                        </p:tgtEl>
                                      </p:cBhvr>
                                    </p:animEffect>
                                  </p:childTnLst>
                                </p:cTn>
                              </p:par>
                              <p:par>
                                <p:cTn fill="hold" grpId="0" id="27" nodeType="withEffect" presetClass="entr" presetID="10" presetSubtype="0">
                                  <p:stCondLst>
                                    <p:cond delay="0"/>
                                  </p:stCondLst>
                                  <p:childTnLst>
                                    <p:set>
                                      <p:cBhvr>
                                        <p:cTn dur="1" fill="hold" id="28">
                                          <p:stCondLst>
                                            <p:cond delay="0"/>
                                          </p:stCondLst>
                                        </p:cTn>
                                        <p:tgtEl>
                                          <p:spTgt spid="44"/>
                                        </p:tgtEl>
                                        <p:attrNameLst>
                                          <p:attrName>style.visibility</p:attrName>
                                        </p:attrNameLst>
                                      </p:cBhvr>
                                      <p:to>
                                        <p:strVal val="visible"/>
                                      </p:to>
                                    </p:set>
                                    <p:animEffect filter="fade" transition="in">
                                      <p:cBhvr>
                                        <p:cTn dur="500" id="29"/>
                                        <p:tgtEl>
                                          <p:spTgt spid="44"/>
                                        </p:tgtEl>
                                      </p:cBhvr>
                                    </p:animEffect>
                                  </p:childTnLst>
                                </p:cTn>
                              </p:par>
                              <p:par>
                                <p:cTn fill="hold" grpId="0" id="30" nodeType="withEffect" presetClass="entr" presetID="10" presetSubtype="0">
                                  <p:stCondLst>
                                    <p:cond delay="0"/>
                                  </p:stCondLst>
                                  <p:childTnLst>
                                    <p:set>
                                      <p:cBhvr>
                                        <p:cTn dur="1" fill="hold" id="31">
                                          <p:stCondLst>
                                            <p:cond delay="0"/>
                                          </p:stCondLst>
                                        </p:cTn>
                                        <p:tgtEl>
                                          <p:spTgt spid="45"/>
                                        </p:tgtEl>
                                        <p:attrNameLst>
                                          <p:attrName>style.visibility</p:attrName>
                                        </p:attrNameLst>
                                      </p:cBhvr>
                                      <p:to>
                                        <p:strVal val="visible"/>
                                      </p:to>
                                    </p:set>
                                    <p:animEffect filter="fade" transition="in">
                                      <p:cBhvr>
                                        <p:cTn dur="500" id="32"/>
                                        <p:tgtEl>
                                          <p:spTgt spid="45"/>
                                        </p:tgtEl>
                                      </p:cBhvr>
                                    </p:animEffect>
                                  </p:childTnLst>
                                </p:cTn>
                              </p:par>
                              <p:par>
                                <p:cTn fill="hold" grpId="0" id="33" nodeType="withEffect" presetClass="entr" presetID="10" presetSubtype="0">
                                  <p:stCondLst>
                                    <p:cond delay="0"/>
                                  </p:stCondLst>
                                  <p:childTnLst>
                                    <p:set>
                                      <p:cBhvr>
                                        <p:cTn dur="1" fill="hold" id="34">
                                          <p:stCondLst>
                                            <p:cond delay="0"/>
                                          </p:stCondLst>
                                        </p:cTn>
                                        <p:tgtEl>
                                          <p:spTgt spid="47"/>
                                        </p:tgtEl>
                                        <p:attrNameLst>
                                          <p:attrName>style.visibility</p:attrName>
                                        </p:attrNameLst>
                                      </p:cBhvr>
                                      <p:to>
                                        <p:strVal val="visible"/>
                                      </p:to>
                                    </p:set>
                                    <p:animEffect filter="fade" transition="in">
                                      <p:cBhvr>
                                        <p:cTn dur="500" id="35"/>
                                        <p:tgtEl>
                                          <p:spTgt spid="47"/>
                                        </p:tgtEl>
                                      </p:cBhvr>
                                    </p:animEffect>
                                  </p:childTnLst>
                                </p:cTn>
                              </p:par>
                              <p:par>
                                <p:cTn fill="hold" grpId="0" id="36" nodeType="withEffect" presetClass="entr" presetID="10" presetSubtype="0">
                                  <p:stCondLst>
                                    <p:cond delay="0"/>
                                  </p:stCondLst>
                                  <p:childTnLst>
                                    <p:set>
                                      <p:cBhvr>
                                        <p:cTn dur="1" fill="hold" id="37">
                                          <p:stCondLst>
                                            <p:cond delay="0"/>
                                          </p:stCondLst>
                                        </p:cTn>
                                        <p:tgtEl>
                                          <p:spTgt spid="48"/>
                                        </p:tgtEl>
                                        <p:attrNameLst>
                                          <p:attrName>style.visibility</p:attrName>
                                        </p:attrNameLst>
                                      </p:cBhvr>
                                      <p:to>
                                        <p:strVal val="visible"/>
                                      </p:to>
                                    </p:set>
                                    <p:animEffect filter="fade" transition="in">
                                      <p:cBhvr>
                                        <p:cTn dur="500" id="38"/>
                                        <p:tgtEl>
                                          <p:spTgt spid="48"/>
                                        </p:tgtEl>
                                      </p:cBhvr>
                                    </p:animEffect>
                                  </p:childTnLst>
                                </p:cTn>
                              </p:par>
                              <p:par>
                                <p:cTn fill="hold" grpId="0" id="39" nodeType="withEffect" presetClass="entr" presetID="10" presetSubtype="0">
                                  <p:stCondLst>
                                    <p:cond delay="0"/>
                                  </p:stCondLst>
                                  <p:childTnLst>
                                    <p:set>
                                      <p:cBhvr>
                                        <p:cTn dur="1" fill="hold" id="40">
                                          <p:stCondLst>
                                            <p:cond delay="0"/>
                                          </p:stCondLst>
                                        </p:cTn>
                                        <p:tgtEl>
                                          <p:spTgt spid="49"/>
                                        </p:tgtEl>
                                        <p:attrNameLst>
                                          <p:attrName>style.visibility</p:attrName>
                                        </p:attrNameLst>
                                      </p:cBhvr>
                                      <p:to>
                                        <p:strVal val="visible"/>
                                      </p:to>
                                    </p:set>
                                    <p:animEffect filter="fade" transition="in">
                                      <p:cBhvr>
                                        <p:cTn dur="500" id="41"/>
                                        <p:tgtEl>
                                          <p:spTgt spid="49"/>
                                        </p:tgtEl>
                                      </p:cBhvr>
                                    </p:animEffect>
                                  </p:childTnLst>
                                </p:cTn>
                              </p:par>
                            </p:childTnLst>
                          </p:cTn>
                        </p:par>
                        <p:par>
                          <p:cTn fill="hold" id="42" nodeType="afterGroup">
                            <p:stCondLst>
                              <p:cond delay="500"/>
                            </p:stCondLst>
                            <p:childTnLst>
                              <p:par>
                                <p:cTn fill="hold" grpId="0" id="43" nodeType="afterEffect" presetClass="entr" presetID="47" presetSubtype="0">
                                  <p:stCondLst>
                                    <p:cond delay="0"/>
                                  </p:stCondLst>
                                  <p:childTnLst>
                                    <p:set>
                                      <p:cBhvr>
                                        <p:cTn dur="1" fill="hold" id="44">
                                          <p:stCondLst>
                                            <p:cond delay="0"/>
                                          </p:stCondLst>
                                        </p:cTn>
                                        <p:tgtEl>
                                          <p:spTgt spid="46"/>
                                        </p:tgtEl>
                                        <p:attrNameLst>
                                          <p:attrName>style.visibility</p:attrName>
                                        </p:attrNameLst>
                                      </p:cBhvr>
                                      <p:to>
                                        <p:strVal val="visible"/>
                                      </p:to>
                                    </p:set>
                                    <p:animEffect filter="fade" transition="in">
                                      <p:cBhvr>
                                        <p:cTn dur="1000" id="45"/>
                                        <p:tgtEl>
                                          <p:spTgt spid="46"/>
                                        </p:tgtEl>
                                      </p:cBhvr>
                                    </p:animEffect>
                                    <p:anim calcmode="lin" valueType="num">
                                      <p:cBhvr>
                                        <p:cTn dur="1000" fill="hold" id="46"/>
                                        <p:tgtEl>
                                          <p:spTgt spid="46"/>
                                        </p:tgtEl>
                                        <p:attrNameLst>
                                          <p:attrName>ppt_x</p:attrName>
                                        </p:attrNameLst>
                                      </p:cBhvr>
                                      <p:tavLst>
                                        <p:tav tm="0">
                                          <p:val>
                                            <p:strVal val="#ppt_x"/>
                                          </p:val>
                                        </p:tav>
                                        <p:tav tm="100000">
                                          <p:val>
                                            <p:strVal val="#ppt_x"/>
                                          </p:val>
                                        </p:tav>
                                      </p:tavLst>
                                    </p:anim>
                                    <p:anim calcmode="lin" valueType="num">
                                      <p:cBhvr>
                                        <p:cTn dur="1000" fill="hold" id="47"/>
                                        <p:tgtEl>
                                          <p:spTgt spid="46"/>
                                        </p:tgtEl>
                                        <p:attrNameLst>
                                          <p:attrName>ppt_y</p:attrName>
                                        </p:attrNameLst>
                                      </p:cBhvr>
                                      <p:tavLst>
                                        <p:tav tm="0">
                                          <p:val>
                                            <p:strVal val="#ppt_y-.1"/>
                                          </p:val>
                                        </p:tav>
                                        <p:tav tm="100000">
                                          <p:val>
                                            <p:strVal val="#ppt_y"/>
                                          </p:val>
                                        </p:tav>
                                      </p:tavLst>
                                    </p:anim>
                                  </p:childTnLst>
                                </p:cTn>
                              </p:par>
                            </p:childTnLst>
                          </p:cTn>
                        </p:par>
                        <p:par>
                          <p:cTn fill="hold" id="48" nodeType="afterGroup">
                            <p:stCondLst>
                              <p:cond delay="1500"/>
                            </p:stCondLst>
                            <p:childTnLst>
                              <p:par>
                                <p:cTn fill="hold" grpId="0" id="49" nodeType="afterEffect" presetClass="entr" presetID="22" presetSubtype="8">
                                  <p:stCondLst>
                                    <p:cond delay="0"/>
                                  </p:stCondLst>
                                  <p:childTnLst>
                                    <p:set>
                                      <p:cBhvr>
                                        <p:cTn dur="1" fill="hold" id="50">
                                          <p:stCondLst>
                                            <p:cond delay="0"/>
                                          </p:stCondLst>
                                        </p:cTn>
                                        <p:tgtEl>
                                          <p:spTgt spid="50"/>
                                        </p:tgtEl>
                                        <p:attrNameLst>
                                          <p:attrName>style.visibility</p:attrName>
                                        </p:attrNameLst>
                                      </p:cBhvr>
                                      <p:to>
                                        <p:strVal val="visible"/>
                                      </p:to>
                                    </p:set>
                                    <p:animEffect filter="wipe(left)" transition="in">
                                      <p:cBhvr>
                                        <p:cTn dur="500" id="51"/>
                                        <p:tgtEl>
                                          <p:spTgt spid="50"/>
                                        </p:tgtEl>
                                      </p:cBhvr>
                                    </p:animEffect>
                                  </p:childTnLst>
                                </p:cTn>
                              </p:par>
                            </p:childTnLst>
                          </p:cTn>
                        </p:par>
                        <p:par>
                          <p:cTn fill="hold" id="52" nodeType="afterGroup">
                            <p:stCondLst>
                              <p:cond delay="2000"/>
                            </p:stCondLst>
                            <p:childTnLst>
                              <p:par>
                                <p:cTn fill="hold" grpId="0" id="53" nodeType="afterEffect" presetClass="entr" presetID="10" presetSubtype="0">
                                  <p:stCondLst>
                                    <p:cond delay="0"/>
                                  </p:stCondLst>
                                  <p:childTnLst>
                                    <p:set>
                                      <p:cBhvr>
                                        <p:cTn dur="1" fill="hold" id="54">
                                          <p:stCondLst>
                                            <p:cond delay="0"/>
                                          </p:stCondLst>
                                        </p:cTn>
                                        <p:tgtEl>
                                          <p:spTgt spid="51"/>
                                        </p:tgtEl>
                                        <p:attrNameLst>
                                          <p:attrName>style.visibility</p:attrName>
                                        </p:attrNameLst>
                                      </p:cBhvr>
                                      <p:to>
                                        <p:strVal val="visible"/>
                                      </p:to>
                                    </p:set>
                                    <p:animEffect filter="fade" transition="in">
                                      <p:cBhvr>
                                        <p:cTn dur="500" id="55"/>
                                        <p:tgtEl>
                                          <p:spTgt spid="51"/>
                                        </p:tgtEl>
                                      </p:cBhvr>
                                    </p:animEffect>
                                  </p:childTnLst>
                                </p:cTn>
                              </p:par>
                            </p:childTnLst>
                          </p:cTn>
                        </p:par>
                      </p:childTnLst>
                    </p:cTn>
                  </p:par>
                  <p:par>
                    <p:cTn fill="hold" id="56" nodeType="clickPar">
                      <p:stCondLst>
                        <p:cond delay="indefinite"/>
                        <p:cond delay="0" evt="onBegin">
                          <p:tn val="55"/>
                        </p:cond>
                      </p:stCondLst>
                      <p:childTnLst>
                        <p:par>
                          <p:cTn fill="hold" id="57" nodeType="afterGroup">
                            <p:stCondLst>
                              <p:cond delay="0"/>
                            </p:stCondLst>
                            <p:childTnLst>
                              <p:par>
                                <p:cTn fill="hold" id="58" nodeType="clickEffect" presetClass="entr" presetID="10" presetSubtype="0">
                                  <p:stCondLst>
                                    <p:cond delay="0"/>
                                  </p:stCondLst>
                                  <p:childTnLst>
                                    <p:set>
                                      <p:cBhvr>
                                        <p:cTn dur="1" fill="hold" id="59">
                                          <p:stCondLst>
                                            <p:cond delay="0"/>
                                          </p:stCondLst>
                                        </p:cTn>
                                        <p:tgtEl>
                                          <p:spTgt spid="66"/>
                                        </p:tgtEl>
                                        <p:attrNameLst>
                                          <p:attrName>style.visibility</p:attrName>
                                        </p:attrNameLst>
                                      </p:cBhvr>
                                      <p:to>
                                        <p:strVal val="visible"/>
                                      </p:to>
                                    </p:set>
                                    <p:animEffect filter="fade" transition="in">
                                      <p:cBhvr>
                                        <p:cTn dur="500" id="60"/>
                                        <p:tgtEl>
                                          <p:spTgt spid="66"/>
                                        </p:tgtEl>
                                      </p:cBhvr>
                                    </p:animEffect>
                                  </p:childTnLst>
                                </p:cTn>
                              </p:par>
                            </p:childTnLst>
                          </p:cTn>
                        </p:par>
                        <p:par>
                          <p:cTn fill="hold" id="61" nodeType="afterGroup">
                            <p:stCondLst>
                              <p:cond delay="500"/>
                            </p:stCondLst>
                            <p:childTnLst>
                              <p:par>
                                <p:cTn fill="hold" grpId="0" id="62" nodeType="afterEffect" presetClass="entr" presetID="22" presetSubtype="4">
                                  <p:stCondLst>
                                    <p:cond delay="0"/>
                                  </p:stCondLst>
                                  <p:childTnLst>
                                    <p:set>
                                      <p:cBhvr>
                                        <p:cTn dur="1" fill="hold" id="63">
                                          <p:stCondLst>
                                            <p:cond delay="0"/>
                                          </p:stCondLst>
                                        </p:cTn>
                                        <p:tgtEl>
                                          <p:spTgt spid="53"/>
                                        </p:tgtEl>
                                        <p:attrNameLst>
                                          <p:attrName>style.visibility</p:attrName>
                                        </p:attrNameLst>
                                      </p:cBhvr>
                                      <p:to>
                                        <p:strVal val="visible"/>
                                      </p:to>
                                    </p:set>
                                    <p:animEffect filter="wipe(down)" transition="in">
                                      <p:cBhvr>
                                        <p:cTn dur="500" id="64"/>
                                        <p:tgtEl>
                                          <p:spTgt spid="53"/>
                                        </p:tgtEl>
                                      </p:cBhvr>
                                    </p:animEffect>
                                  </p:childTnLst>
                                </p:cTn>
                              </p:par>
                            </p:childTnLst>
                          </p:cTn>
                        </p:par>
                        <p:par>
                          <p:cTn fill="hold" id="65" nodeType="afterGroup">
                            <p:stCondLst>
                              <p:cond delay="1000"/>
                            </p:stCondLst>
                            <p:childTnLst>
                              <p:par>
                                <p:cTn fill="hold" grpId="0" id="66" nodeType="afterEffect" presetClass="entr" presetID="10" presetSubtype="0">
                                  <p:stCondLst>
                                    <p:cond delay="0"/>
                                  </p:stCondLst>
                                  <p:childTnLst>
                                    <p:set>
                                      <p:cBhvr>
                                        <p:cTn dur="1" fill="hold" id="67">
                                          <p:stCondLst>
                                            <p:cond delay="0"/>
                                          </p:stCondLst>
                                        </p:cTn>
                                        <p:tgtEl>
                                          <p:spTgt spid="55"/>
                                        </p:tgtEl>
                                        <p:attrNameLst>
                                          <p:attrName>style.visibility</p:attrName>
                                        </p:attrNameLst>
                                      </p:cBhvr>
                                      <p:to>
                                        <p:strVal val="visible"/>
                                      </p:to>
                                    </p:set>
                                    <p:animEffect filter="fade" transition="in">
                                      <p:cBhvr>
                                        <p:cTn dur="500" id="68"/>
                                        <p:tgtEl>
                                          <p:spTgt spid="55"/>
                                        </p:tgtEl>
                                      </p:cBhvr>
                                    </p:animEffect>
                                  </p:childTnLst>
                                </p:cTn>
                              </p:par>
                            </p:childTnLst>
                          </p:cTn>
                        </p:par>
                        <p:par>
                          <p:cTn fill="hold" id="69" nodeType="afterGroup">
                            <p:stCondLst>
                              <p:cond delay="1500"/>
                            </p:stCondLst>
                            <p:childTnLst>
                              <p:par>
                                <p:cTn fill="hold" grpId="0" id="70" nodeType="afterEffect" presetClass="entr" presetID="14" presetSubtype="10">
                                  <p:stCondLst>
                                    <p:cond delay="0"/>
                                  </p:stCondLst>
                                  <p:childTnLst>
                                    <p:set>
                                      <p:cBhvr>
                                        <p:cTn dur="1" fill="hold" id="71">
                                          <p:stCondLst>
                                            <p:cond delay="0"/>
                                          </p:stCondLst>
                                        </p:cTn>
                                        <p:tgtEl>
                                          <p:spTgt spid="56"/>
                                        </p:tgtEl>
                                        <p:attrNameLst>
                                          <p:attrName>style.visibility</p:attrName>
                                        </p:attrNameLst>
                                      </p:cBhvr>
                                      <p:to>
                                        <p:strVal val="visible"/>
                                      </p:to>
                                    </p:set>
                                    <p:animEffect filter="randombar(horizontal)" transition="in">
                                      <p:cBhvr>
                                        <p:cTn dur="500" id="72"/>
                                        <p:tgtEl>
                                          <p:spTgt spid="56"/>
                                        </p:tgtEl>
                                      </p:cBhvr>
                                    </p:animEffect>
                                  </p:childTnLst>
                                </p:cTn>
                              </p:par>
                            </p:childTnLst>
                          </p:cTn>
                        </p:par>
                      </p:childTnLst>
                    </p:cTn>
                  </p:par>
                  <p:par>
                    <p:cTn fill="hold" id="73" nodeType="clickPar">
                      <p:stCondLst>
                        <p:cond delay="indefinite"/>
                        <p:cond delay="0" evt="onBegin">
                          <p:tn val="72"/>
                        </p:cond>
                      </p:stCondLst>
                      <p:childTnLst>
                        <p:par>
                          <p:cTn fill="hold" id="74" nodeType="afterGroup">
                            <p:stCondLst>
                              <p:cond delay="0"/>
                            </p:stCondLst>
                            <p:childTnLst>
                              <p:par>
                                <p:cTn fill="hold" id="75" nodeType="clickEffect" presetClass="entr" presetID="10" presetSubtype="0">
                                  <p:stCondLst>
                                    <p:cond delay="0"/>
                                  </p:stCondLst>
                                  <p:childTnLst>
                                    <p:set>
                                      <p:cBhvr>
                                        <p:cTn dur="1" fill="hold" id="76">
                                          <p:stCondLst>
                                            <p:cond delay="0"/>
                                          </p:stCondLst>
                                        </p:cTn>
                                        <p:tgtEl>
                                          <p:spTgt spid="67"/>
                                        </p:tgtEl>
                                        <p:attrNameLst>
                                          <p:attrName>style.visibility</p:attrName>
                                        </p:attrNameLst>
                                      </p:cBhvr>
                                      <p:to>
                                        <p:strVal val="visible"/>
                                      </p:to>
                                    </p:set>
                                    <p:animEffect filter="fade" transition="in">
                                      <p:cBhvr>
                                        <p:cTn dur="500" id="77"/>
                                        <p:tgtEl>
                                          <p:spTgt spid="67"/>
                                        </p:tgtEl>
                                      </p:cBhvr>
                                    </p:animEffect>
                                  </p:childTnLst>
                                </p:cTn>
                              </p:par>
                            </p:childTnLst>
                          </p:cTn>
                        </p:par>
                        <p:par>
                          <p:cTn fill="hold" id="78" nodeType="afterGroup">
                            <p:stCondLst>
                              <p:cond delay="500"/>
                            </p:stCondLst>
                            <p:childTnLst>
                              <p:par>
                                <p:cTn fill="hold" grpId="0" id="79" nodeType="afterEffect" presetClass="entr" presetID="22" presetSubtype="4">
                                  <p:stCondLst>
                                    <p:cond delay="0"/>
                                  </p:stCondLst>
                                  <p:childTnLst>
                                    <p:set>
                                      <p:cBhvr>
                                        <p:cTn dur="1" fill="hold" id="80">
                                          <p:stCondLst>
                                            <p:cond delay="0"/>
                                          </p:stCondLst>
                                        </p:cTn>
                                        <p:tgtEl>
                                          <p:spTgt spid="54"/>
                                        </p:tgtEl>
                                        <p:attrNameLst>
                                          <p:attrName>style.visibility</p:attrName>
                                        </p:attrNameLst>
                                      </p:cBhvr>
                                      <p:to>
                                        <p:strVal val="visible"/>
                                      </p:to>
                                    </p:set>
                                    <p:animEffect filter="wipe(down)" transition="in">
                                      <p:cBhvr>
                                        <p:cTn dur="500" id="81"/>
                                        <p:tgtEl>
                                          <p:spTgt spid="54"/>
                                        </p:tgtEl>
                                      </p:cBhvr>
                                    </p:animEffect>
                                  </p:childTnLst>
                                </p:cTn>
                              </p:par>
                            </p:childTnLst>
                          </p:cTn>
                        </p:par>
                        <p:par>
                          <p:cTn fill="hold" id="82" nodeType="afterGroup">
                            <p:stCondLst>
                              <p:cond delay="1000"/>
                            </p:stCondLst>
                            <p:childTnLst>
                              <p:par>
                                <p:cTn fill="hold" grpId="0" id="83" nodeType="afterEffect" presetClass="entr" presetID="10" presetSubtype="0">
                                  <p:stCondLst>
                                    <p:cond delay="0"/>
                                  </p:stCondLst>
                                  <p:childTnLst>
                                    <p:set>
                                      <p:cBhvr>
                                        <p:cTn dur="1" fill="hold" id="84">
                                          <p:stCondLst>
                                            <p:cond delay="0"/>
                                          </p:stCondLst>
                                        </p:cTn>
                                        <p:tgtEl>
                                          <p:spTgt spid="57"/>
                                        </p:tgtEl>
                                        <p:attrNameLst>
                                          <p:attrName>style.visibility</p:attrName>
                                        </p:attrNameLst>
                                      </p:cBhvr>
                                      <p:to>
                                        <p:strVal val="visible"/>
                                      </p:to>
                                    </p:set>
                                    <p:animEffect filter="fade" transition="in">
                                      <p:cBhvr>
                                        <p:cTn dur="500" id="85"/>
                                        <p:tgtEl>
                                          <p:spTgt spid="57"/>
                                        </p:tgtEl>
                                      </p:cBhvr>
                                    </p:animEffect>
                                  </p:childTnLst>
                                </p:cTn>
                              </p:par>
                            </p:childTnLst>
                          </p:cTn>
                        </p:par>
                        <p:par>
                          <p:cTn fill="hold" id="86" nodeType="afterGroup">
                            <p:stCondLst>
                              <p:cond delay="1500"/>
                            </p:stCondLst>
                            <p:childTnLst>
                              <p:par>
                                <p:cTn fill="hold" grpId="0" id="87" nodeType="afterEffect" presetClass="entr" presetID="14" presetSubtype="10">
                                  <p:stCondLst>
                                    <p:cond delay="0"/>
                                  </p:stCondLst>
                                  <p:childTnLst>
                                    <p:set>
                                      <p:cBhvr>
                                        <p:cTn dur="1" fill="hold" id="88">
                                          <p:stCondLst>
                                            <p:cond delay="0"/>
                                          </p:stCondLst>
                                        </p:cTn>
                                        <p:tgtEl>
                                          <p:spTgt spid="58"/>
                                        </p:tgtEl>
                                        <p:attrNameLst>
                                          <p:attrName>style.visibility</p:attrName>
                                        </p:attrNameLst>
                                      </p:cBhvr>
                                      <p:to>
                                        <p:strVal val="visible"/>
                                      </p:to>
                                    </p:set>
                                    <p:animEffect filter="randombar(horizontal)" transition="in">
                                      <p:cBhvr>
                                        <p:cTn dur="500" id="89"/>
                                        <p:tgtEl>
                                          <p:spTgt spid="5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41"/>
      <p:bldP grpId="0" spid="42"/>
      <p:bldP grpId="0" spid="43"/>
      <p:bldP grpId="0" spid="44"/>
      <p:bldP grpId="0" spid="45"/>
      <p:bldP grpId="0" spid="46"/>
      <p:bldP grpId="0" spid="47"/>
      <p:bldP grpId="0" spid="48"/>
      <p:bldP grpId="0" spid="49"/>
      <p:bldP grpId="0" spid="50"/>
      <p:bldP grpId="0" spid="51"/>
      <p:bldP grpId="0" spid="53"/>
      <p:bldP grpId="0" spid="54"/>
      <p:bldP grpId="0" spid="55"/>
      <p:bldP grpId="0" spid="56"/>
      <p:bldP grpId="0" spid="57"/>
      <p:bldP grpId="0" spid="58"/>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0" name="文本框 39"/>
          <p:cNvSpPr txBox="1"/>
          <p:nvPr/>
        </p:nvSpPr>
        <p:spPr>
          <a:xfrm flipH="1">
            <a:off x="4807334" y="3353767"/>
            <a:ext cx="2569419" cy="579120"/>
          </a:xfrm>
          <a:prstGeom prst="rect">
            <a:avLst/>
          </a:prstGeom>
          <a:noFill/>
        </p:spPr>
        <p:txBody>
          <a:bodyPr rtlCol="0" wrap="square">
            <a:spAutoFit/>
          </a:bodyPr>
          <a:lstStyle/>
          <a:p>
            <a:pPr algn="ctr"/>
            <a:r>
              <a:rPr altLang="zh-CN" lang="en-US" smtClean="0" sz="3200">
                <a:latin charset="0" panose="04020904080802020404" pitchFamily="82" typeface="Stencil Std"/>
              </a:rPr>
              <a:t>THANKS</a:t>
            </a:r>
          </a:p>
        </p:txBody>
      </p:sp>
      <p:sp>
        <p:nvSpPr>
          <p:cNvPr id="41" name="文本框 40"/>
          <p:cNvSpPr txBox="1"/>
          <p:nvPr/>
        </p:nvSpPr>
        <p:spPr>
          <a:xfrm flipH="1">
            <a:off x="4678718" y="3894400"/>
            <a:ext cx="2820229" cy="304800"/>
          </a:xfrm>
          <a:prstGeom prst="rect">
            <a:avLst/>
          </a:prstGeom>
          <a:noFill/>
        </p:spPr>
        <p:txBody>
          <a:bodyPr rtlCol="0" wrap="square">
            <a:spAutoFit/>
          </a:bodyPr>
          <a:lstStyle/>
          <a:p>
            <a:pPr algn="ctr"/>
            <a:r>
              <a:rPr altLang="zh-CN" lang="en-US" smtClean="0" sz="1400">
                <a:solidFill>
                  <a:srgbClr val="F02525"/>
                </a:solidFill>
                <a:latin charset="-122" panose="020b0503020204020204" pitchFamily="34" typeface="微软雅黑"/>
                <a:ea charset="-122" panose="020b0503020204020204" pitchFamily="34" typeface="微软雅黑"/>
              </a:rPr>
              <a:t>Thank you for your attention!</a:t>
            </a:r>
          </a:p>
        </p:txBody>
      </p:sp>
      <p:pic>
        <p:nvPicPr>
          <p:cNvPr id="60" name="图片 59"/>
          <p:cNvPicPr>
            <a:picLocks noChangeAspect="1"/>
          </p:cNvPicPr>
          <p:nvPr/>
        </p:nvPicPr>
        <p:blipFill>
          <a:blip r:embed="rId2">
            <a:extLst>
              <a:ext uri="{28A0092B-C50C-407E-A947-70E740481C1C}">
                <a14:useLocalDpi val="0"/>
              </a:ext>
            </a:extLst>
          </a:blip>
          <a:srcRect b="21797" l="85926" r="2428" t="20226"/>
          <a:stretch>
            <a:fillRect/>
          </a:stretch>
        </p:blipFill>
        <p:spPr>
          <a:xfrm rot="16200000">
            <a:off x="5972763" y="671852"/>
            <a:ext cx="260144" cy="4283146"/>
          </a:xfrm>
          <a:prstGeom prst="rect">
            <a:avLst/>
          </a:prstGeom>
        </p:spPr>
      </p:pic>
      <p:pic>
        <p:nvPicPr>
          <p:cNvPr id="61" name="图片 60"/>
          <p:cNvPicPr>
            <a:picLocks noChangeAspect="1"/>
          </p:cNvPicPr>
          <p:nvPr/>
        </p:nvPicPr>
        <p:blipFill>
          <a:blip r:embed="rId2">
            <a:extLst>
              <a:ext uri="{28A0092B-C50C-407E-A947-70E740481C1C}">
                <a14:useLocalDpi val="0"/>
              </a:ext>
            </a:extLst>
          </a:blip>
          <a:srcRect b="21797" l="85926" r="2428" t="20226"/>
          <a:stretch>
            <a:fillRect/>
          </a:stretch>
        </p:blipFill>
        <p:spPr>
          <a:xfrm flipV="1" rot="5400000">
            <a:off x="5972763" y="2470170"/>
            <a:ext cx="260144" cy="4283146"/>
          </a:xfrm>
          <a:prstGeom prst="rect">
            <a:avLst/>
          </a:prstGeom>
        </p:spPr>
      </p:pic>
      <p:grpSp>
        <p:nvGrpSpPr>
          <p:cNvPr id="17" name="Group 4"/>
          <p:cNvGrpSpPr>
            <a:grpSpLocks noChangeAspect="1"/>
          </p:cNvGrpSpPr>
          <p:nvPr/>
        </p:nvGrpSpPr>
        <p:grpSpPr>
          <a:xfrm>
            <a:off x="5673877" y="-2424647"/>
            <a:ext cx="845692" cy="3199616"/>
            <a:chOff x="381" y="478"/>
            <a:chExt cx="531" cy="2009"/>
          </a:xfrm>
          <a:effectLst>
            <a:outerShdw algn="tl" blurRad="88900" dir="2700000" dist="63500" rotWithShape="0">
              <a:prstClr val="black">
                <a:alpha val="40000"/>
              </a:prstClr>
            </a:outerShdw>
          </a:effectLst>
        </p:grpSpPr>
        <p:sp>
          <p:nvSpPr>
            <p:cNvPr id="18" name="AutoShape 3"/>
            <p:cNvSpPr>
              <a:spLocks noChangeArrowheads="1" noChangeAspect="1" noTextEdit="1"/>
            </p:cNvSpPr>
            <p:nvPr/>
          </p:nvSpPr>
          <p:spPr bwMode="auto">
            <a:xfrm>
              <a:off x="381" y="480"/>
              <a:ext cx="531" cy="200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 name="Freeform 5"/>
            <p:cNvSpPr/>
            <p:nvPr/>
          </p:nvSpPr>
          <p:spPr bwMode="auto">
            <a:xfrm>
              <a:off x="383" y="478"/>
              <a:ext cx="529" cy="2009"/>
            </a:xfrm>
            <a:custGeom>
              <a:gdLst>
                <a:gd fmla="*/ 529 w 529" name="T0"/>
                <a:gd fmla="*/ 2009 h 2009" name="T1"/>
                <a:gd fmla="*/ 261 w 529" name="T2"/>
                <a:gd fmla="*/ 1879 h 2009" name="T3"/>
                <a:gd fmla="*/ 0 w 529" name="T4"/>
                <a:gd fmla="*/ 2009 h 2009" name="T5"/>
                <a:gd fmla="*/ 0 w 529" name="T6"/>
                <a:gd fmla="*/ 0 h 2009" name="T7"/>
                <a:gd fmla="*/ 529 w 529" name="T8"/>
                <a:gd fmla="*/ 0 h 2009" name="T9"/>
                <a:gd fmla="*/ 529 w 529" name="T10"/>
                <a:gd fmla="*/ 2009 h 2009" name="T11"/>
              </a:gdLst>
              <a:cxnLst>
                <a:cxn ang="0">
                  <a:pos x="T0" y="T1"/>
                </a:cxn>
                <a:cxn ang="0">
                  <a:pos x="T2" y="T3"/>
                </a:cxn>
                <a:cxn ang="0">
                  <a:pos x="T4" y="T5"/>
                </a:cxn>
                <a:cxn ang="0">
                  <a:pos x="T6" y="T7"/>
                </a:cxn>
                <a:cxn ang="0">
                  <a:pos x="T8" y="T9"/>
                </a:cxn>
                <a:cxn ang="0">
                  <a:pos x="T10" y="T11"/>
                </a:cxn>
              </a:cxnLst>
              <a:rect b="b" l="0" r="r" t="0"/>
              <a:pathLst>
                <a:path h="2009" w="529">
                  <a:moveTo>
                    <a:pt x="529" y="2009"/>
                  </a:moveTo>
                  <a:lnTo>
                    <a:pt x="261" y="1879"/>
                  </a:lnTo>
                  <a:lnTo>
                    <a:pt x="0" y="2009"/>
                  </a:lnTo>
                  <a:lnTo>
                    <a:pt x="0" y="0"/>
                  </a:lnTo>
                  <a:lnTo>
                    <a:pt x="529" y="0"/>
                  </a:lnTo>
                  <a:lnTo>
                    <a:pt x="529" y="2009"/>
                  </a:lnTo>
                  <a:close/>
                </a:path>
              </a:pathLst>
            </a:custGeom>
            <a:solidFill>
              <a:srgbClr val="F025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 name="Freeform 6"/>
            <p:cNvSpPr/>
            <p:nvPr/>
          </p:nvSpPr>
          <p:spPr bwMode="auto">
            <a:xfrm>
              <a:off x="426" y="537"/>
              <a:ext cx="443" cy="1877"/>
            </a:xfrm>
            <a:custGeom>
              <a:gdLst>
                <a:gd fmla="*/ 443 w 443" name="T0"/>
                <a:gd fmla="*/ 1877 h 1877" name="T1"/>
                <a:gd fmla="*/ 218 w 443" name="T2"/>
                <a:gd fmla="*/ 1756 h 1877" name="T3"/>
                <a:gd fmla="*/ 0 w 443" name="T4"/>
                <a:gd fmla="*/ 1877 h 1877" name="T5"/>
                <a:gd fmla="*/ 0 w 443" name="T6"/>
                <a:gd fmla="*/ 0 h 1877" name="T7"/>
                <a:gd fmla="*/ 443 w 443" name="T8"/>
                <a:gd fmla="*/ 0 h 1877" name="T9"/>
                <a:gd fmla="*/ 443 w 443" name="T10"/>
                <a:gd fmla="*/ 1877 h 1877" name="T11"/>
              </a:gdLst>
              <a:cxnLst>
                <a:cxn ang="0">
                  <a:pos x="T0" y="T1"/>
                </a:cxn>
                <a:cxn ang="0">
                  <a:pos x="T2" y="T3"/>
                </a:cxn>
                <a:cxn ang="0">
                  <a:pos x="T4" y="T5"/>
                </a:cxn>
                <a:cxn ang="0">
                  <a:pos x="T6" y="T7"/>
                </a:cxn>
                <a:cxn ang="0">
                  <a:pos x="T8" y="T9"/>
                </a:cxn>
                <a:cxn ang="0">
                  <a:pos x="T10" y="T11"/>
                </a:cxn>
              </a:cxnLst>
              <a:rect b="b" l="0" r="r" t="0"/>
              <a:pathLst>
                <a:path h="1876" w="442">
                  <a:moveTo>
                    <a:pt x="443" y="1877"/>
                  </a:moveTo>
                  <a:lnTo>
                    <a:pt x="218" y="1756"/>
                  </a:lnTo>
                  <a:lnTo>
                    <a:pt x="0" y="1877"/>
                  </a:lnTo>
                  <a:lnTo>
                    <a:pt x="0" y="0"/>
                  </a:lnTo>
                  <a:lnTo>
                    <a:pt x="443" y="0"/>
                  </a:lnTo>
                  <a:lnTo>
                    <a:pt x="443" y="1877"/>
                  </a:lnTo>
                  <a:close/>
                </a:path>
              </a:pathLst>
            </a:custGeom>
            <a:noFill/>
            <a:ln cap="flat" w="19050">
              <a:solidFill>
                <a:srgbClr val="FFFFFF"/>
              </a:solidFill>
              <a:prstDash val="dash"/>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21" name="文本框 20"/>
          <p:cNvSpPr txBox="1"/>
          <p:nvPr/>
        </p:nvSpPr>
        <p:spPr>
          <a:xfrm flipH="1">
            <a:off x="5675604" y="123081"/>
            <a:ext cx="884306" cy="304800"/>
          </a:xfrm>
          <a:prstGeom prst="rect">
            <a:avLst/>
          </a:prstGeom>
          <a:noFill/>
        </p:spPr>
        <p:txBody>
          <a:bodyPr rtlCol="0" wrap="square">
            <a:spAutoFit/>
          </a:bodyPr>
          <a:lstStyle/>
          <a:p>
            <a:pPr algn="ctr"/>
            <a:r>
              <a:rPr altLang="zh-CN" lang="en-US" smtClean="0" sz="1400">
                <a:solidFill>
                  <a:schemeClr val="bg1"/>
                </a:solidFill>
                <a:latin charset="0" panose="04020904080802020404" pitchFamily="82" typeface="Stencil Std"/>
              </a:rPr>
              <a:t>LOGO</a:t>
            </a:r>
          </a:p>
        </p:txBody>
      </p:sp>
    </p:spTree>
    <p:extLst>
      <p:ext uri="{BB962C8B-B14F-4D97-AF65-F5344CB8AC3E}">
        <p14:creationId val="740541074"/>
      </p:ext>
    </p:extLst>
  </p:cSld>
  <p:clrMapOvr>
    <a:masterClrMapping/>
  </p:clrMapOvr>
  <mc:AlternateContent>
    <mc:Choice Requires="p14">
      <p:transition p14:dur="700" spd="med">
        <p:fade/>
      </p:transition>
    </mc:Choice>
    <mc:Fallback>
      <p:transition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60"/>
                                        </p:tgtEl>
                                        <p:attrNameLst>
                                          <p:attrName>style.visibility</p:attrName>
                                        </p:attrNameLst>
                                      </p:cBhvr>
                                      <p:to>
                                        <p:strVal val="visible"/>
                                      </p:to>
                                    </p:set>
                                    <p:animEffect filter="fade" transition="in">
                                      <p:cBhvr>
                                        <p:cTn dur="1000" id="7"/>
                                        <p:tgtEl>
                                          <p:spTgt spid="60"/>
                                        </p:tgtEl>
                                      </p:cBhvr>
                                    </p:animEffect>
                                    <p:anim calcmode="lin" valueType="num">
                                      <p:cBhvr>
                                        <p:cTn dur="1000" fill="hold" id="8"/>
                                        <p:tgtEl>
                                          <p:spTgt spid="60"/>
                                        </p:tgtEl>
                                        <p:attrNameLst>
                                          <p:attrName>ppt_x</p:attrName>
                                        </p:attrNameLst>
                                      </p:cBhvr>
                                      <p:tavLst>
                                        <p:tav tm="0">
                                          <p:val>
                                            <p:strVal val="#ppt_x"/>
                                          </p:val>
                                        </p:tav>
                                        <p:tav tm="100000">
                                          <p:val>
                                            <p:strVal val="#ppt_x"/>
                                          </p:val>
                                        </p:tav>
                                      </p:tavLst>
                                    </p:anim>
                                    <p:anim calcmode="lin" valueType="num">
                                      <p:cBhvr>
                                        <p:cTn dur="1000" fill="hold" id="9"/>
                                        <p:tgtEl>
                                          <p:spTgt spid="60"/>
                                        </p:tgtEl>
                                        <p:attrNameLst>
                                          <p:attrName>ppt_y</p:attrName>
                                        </p:attrNameLst>
                                      </p:cBhvr>
                                      <p:tavLst>
                                        <p:tav tm="0">
                                          <p:val>
                                            <p:strVal val="#ppt_y+.1"/>
                                          </p:val>
                                        </p:tav>
                                        <p:tav tm="100000">
                                          <p:val>
                                            <p:strVal val="#ppt_y"/>
                                          </p:val>
                                        </p:tav>
                                      </p:tavLst>
                                    </p:anim>
                                  </p:childTnLst>
                                </p:cTn>
                              </p:par>
                              <p:par>
                                <p:cTn fill="hold" id="10" nodeType="withEffect" presetClass="entr" presetID="47" presetSubtype="0">
                                  <p:stCondLst>
                                    <p:cond delay="0"/>
                                  </p:stCondLst>
                                  <p:childTnLst>
                                    <p:set>
                                      <p:cBhvr>
                                        <p:cTn dur="1" fill="hold" id="11">
                                          <p:stCondLst>
                                            <p:cond delay="0"/>
                                          </p:stCondLst>
                                        </p:cTn>
                                        <p:tgtEl>
                                          <p:spTgt spid="61"/>
                                        </p:tgtEl>
                                        <p:attrNameLst>
                                          <p:attrName>style.visibility</p:attrName>
                                        </p:attrNameLst>
                                      </p:cBhvr>
                                      <p:to>
                                        <p:strVal val="visible"/>
                                      </p:to>
                                    </p:set>
                                    <p:animEffect filter="fade" transition="in">
                                      <p:cBhvr>
                                        <p:cTn dur="1000" id="12"/>
                                        <p:tgtEl>
                                          <p:spTgt spid="61"/>
                                        </p:tgtEl>
                                      </p:cBhvr>
                                    </p:animEffect>
                                    <p:anim calcmode="lin" valueType="num">
                                      <p:cBhvr>
                                        <p:cTn dur="1000" fill="hold" id="13"/>
                                        <p:tgtEl>
                                          <p:spTgt spid="61"/>
                                        </p:tgtEl>
                                        <p:attrNameLst>
                                          <p:attrName>ppt_x</p:attrName>
                                        </p:attrNameLst>
                                      </p:cBhvr>
                                      <p:tavLst>
                                        <p:tav tm="0">
                                          <p:val>
                                            <p:strVal val="#ppt_x"/>
                                          </p:val>
                                        </p:tav>
                                        <p:tav tm="100000">
                                          <p:val>
                                            <p:strVal val="#ppt_x"/>
                                          </p:val>
                                        </p:tav>
                                      </p:tavLst>
                                    </p:anim>
                                    <p:anim calcmode="lin" valueType="num">
                                      <p:cBhvr>
                                        <p:cTn dur="1000" fill="hold" id="14"/>
                                        <p:tgtEl>
                                          <p:spTgt spid="61"/>
                                        </p:tgtEl>
                                        <p:attrNameLst>
                                          <p:attrName>ppt_y</p:attrName>
                                        </p:attrNameLst>
                                      </p:cBhvr>
                                      <p:tavLst>
                                        <p:tav tm="0">
                                          <p:val>
                                            <p:strVal val="#ppt_y-.1"/>
                                          </p:val>
                                        </p:tav>
                                        <p:tav tm="100000">
                                          <p:val>
                                            <p:strVal val="#ppt_y"/>
                                          </p:val>
                                        </p:tav>
                                      </p:tavLst>
                                    </p:anim>
                                  </p:childTnLst>
                                </p:cTn>
                              </p:par>
                            </p:childTnLst>
                          </p:cTn>
                        </p:par>
                        <p:par>
                          <p:cTn fill="hold" id="15" nodeType="afterGroup">
                            <p:stCondLst>
                              <p:cond delay="1000"/>
                            </p:stCondLst>
                            <p:childTnLst>
                              <p:par>
                                <p:cTn fill="hold" grpId="0" id="16" nodeType="afterEffect" presetClass="entr" presetID="22" presetSubtype="8">
                                  <p:stCondLst>
                                    <p:cond delay="0"/>
                                  </p:stCondLst>
                                  <p:childTnLst>
                                    <p:set>
                                      <p:cBhvr>
                                        <p:cTn dur="1" fill="hold" id="17">
                                          <p:stCondLst>
                                            <p:cond delay="0"/>
                                          </p:stCondLst>
                                        </p:cTn>
                                        <p:tgtEl>
                                          <p:spTgt spid="40"/>
                                        </p:tgtEl>
                                        <p:attrNameLst>
                                          <p:attrName>style.visibility</p:attrName>
                                        </p:attrNameLst>
                                      </p:cBhvr>
                                      <p:to>
                                        <p:strVal val="visible"/>
                                      </p:to>
                                    </p:set>
                                    <p:animEffect filter="wipe(left)" transition="in">
                                      <p:cBhvr>
                                        <p:cTn dur="500" id="18"/>
                                        <p:tgtEl>
                                          <p:spTgt spid="40"/>
                                        </p:tgtEl>
                                      </p:cBhvr>
                                    </p:animEffect>
                                  </p:childTnLst>
                                </p:cTn>
                              </p:par>
                            </p:childTnLst>
                          </p:cTn>
                        </p:par>
                        <p:par>
                          <p:cTn fill="hold" id="19" nodeType="afterGroup">
                            <p:stCondLst>
                              <p:cond delay="1500"/>
                            </p:stCondLst>
                            <p:childTnLst>
                              <p:par>
                                <p:cTn fill="hold" grpId="0" id="20" nodeType="afterEffect" presetClass="entr" presetID="10" presetSubtype="0">
                                  <p:stCondLst>
                                    <p:cond delay="0"/>
                                  </p:stCondLst>
                                  <p:childTnLst>
                                    <p:set>
                                      <p:cBhvr>
                                        <p:cTn dur="1" fill="hold" id="21">
                                          <p:stCondLst>
                                            <p:cond delay="0"/>
                                          </p:stCondLst>
                                        </p:cTn>
                                        <p:tgtEl>
                                          <p:spTgt spid="41"/>
                                        </p:tgtEl>
                                        <p:attrNameLst>
                                          <p:attrName>style.visibility</p:attrName>
                                        </p:attrNameLst>
                                      </p:cBhvr>
                                      <p:to>
                                        <p:strVal val="visible"/>
                                      </p:to>
                                    </p:set>
                                    <p:animEffect filter="fade" transition="in">
                                      <p:cBhvr>
                                        <p:cTn dur="500" id="22"/>
                                        <p:tgtEl>
                                          <p:spTgt spid="41"/>
                                        </p:tgtEl>
                                      </p:cBhvr>
                                    </p:animEffect>
                                  </p:childTnLst>
                                </p:cTn>
                              </p:par>
                            </p:childTnLst>
                          </p:cTn>
                        </p:par>
                        <p:par>
                          <p:cTn fill="hold" id="23" nodeType="afterGroup">
                            <p:stCondLst>
                              <p:cond delay="2000"/>
                            </p:stCondLst>
                            <p:childTnLst>
                              <p:par>
                                <p:cTn fill="hold" id="24" nodeType="afterEffect" presetClass="entr" presetID="10" presetSubtype="0">
                                  <p:stCondLst>
                                    <p:cond delay="0"/>
                                  </p:stCondLst>
                                  <p:childTnLst>
                                    <p:set>
                                      <p:cBhvr>
                                        <p:cTn dur="1" fill="hold" id="25">
                                          <p:stCondLst>
                                            <p:cond delay="0"/>
                                          </p:stCondLst>
                                        </p:cTn>
                                        <p:tgtEl>
                                          <p:spTgt spid="17"/>
                                        </p:tgtEl>
                                        <p:attrNameLst>
                                          <p:attrName>style.visibility</p:attrName>
                                        </p:attrNameLst>
                                      </p:cBhvr>
                                      <p:to>
                                        <p:strVal val="visible"/>
                                      </p:to>
                                    </p:set>
                                    <p:animEffect filter="fade" transition="in">
                                      <p:cBhvr>
                                        <p:cTn dur="500" id="26"/>
                                        <p:tgtEl>
                                          <p:spTgt spid="17"/>
                                        </p:tgtEl>
                                      </p:cBhvr>
                                    </p:animEffect>
                                  </p:childTnLst>
                                </p:cTn>
                              </p:par>
                            </p:childTnLst>
                          </p:cTn>
                        </p:par>
                        <p:par>
                          <p:cTn fill="hold" id="27" nodeType="afterGroup">
                            <p:stCondLst>
                              <p:cond delay="2500"/>
                            </p:stCondLst>
                            <p:childTnLst>
                              <p:par>
                                <p:cTn fill="hold" grpId="0" id="28" nodeType="afterEffect" presetClass="entr" presetID="22" presetSubtype="8">
                                  <p:stCondLst>
                                    <p:cond delay="0"/>
                                  </p:stCondLst>
                                  <p:childTnLst>
                                    <p:set>
                                      <p:cBhvr>
                                        <p:cTn dur="1" fill="hold" id="29">
                                          <p:stCondLst>
                                            <p:cond delay="0"/>
                                          </p:stCondLst>
                                        </p:cTn>
                                        <p:tgtEl>
                                          <p:spTgt spid="21"/>
                                        </p:tgtEl>
                                        <p:attrNameLst>
                                          <p:attrName>style.visibility</p:attrName>
                                        </p:attrNameLst>
                                      </p:cBhvr>
                                      <p:to>
                                        <p:strVal val="visible"/>
                                      </p:to>
                                    </p:set>
                                    <p:animEffect filter="wipe(left)" transition="in">
                                      <p:cBhvr>
                                        <p:cTn dur="500" id="30"/>
                                        <p:tgtEl>
                                          <p:spTgt spid="2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0"/>
      <p:bldP grpId="0" spid="41"/>
      <p:bldP grpId="0" spid="21"/>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aragraphs>41</Paragraphs>
  <Slides>6</Slides>
  <Notes>0</Notes>
  <TotalTime>0</TotalTime>
  <HiddenSlides>0</HiddenSlides>
  <MMClips>0</MMClips>
  <ScaleCrop>0</ScaleCrop>
  <HeadingPairs>
    <vt:vector baseType="variant" size="6">
      <vt:variant>
        <vt:lpstr>Fonts used</vt:lpstr>
      </vt:variant>
      <vt:variant>
        <vt:i4>6</vt:i4>
      </vt:variant>
      <vt:variant>
        <vt:lpstr>Theme</vt:lpstr>
      </vt:variant>
      <vt:variant>
        <vt:i4>1</vt:i4>
      </vt:variant>
      <vt:variant>
        <vt:lpstr>Slide Titles</vt:lpstr>
      </vt:variant>
      <vt:variant>
        <vt:i4>6</vt:i4>
      </vt:variant>
    </vt:vector>
  </HeadingPairs>
  <TitlesOfParts>
    <vt:vector baseType="lpstr" size="13">
      <vt:lpstr>Arial</vt:lpstr>
      <vt:lpstr>Calibri Light</vt:lpstr>
      <vt:lpstr>Calibri</vt:lpstr>
      <vt:lpstr>汉仪综艺体简</vt:lpstr>
      <vt:lpstr>微软雅黑</vt:lpstr>
      <vt:lpstr>Stencil Std</vt:lpstr>
      <vt:lpstr>Office 主题</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2021-08-22T11:51:15Z</dcterms:created>
  <cp:lastPrinted>2021-08-22T11:51:15Z</cp:lastPrinted>
  <dcterms:modified xsi:type="dcterms:W3CDTF">2021-08-22T05:45:17Z</dcterms:modified>
  <cp:revision>1</cp:revision>
</cp:coreProperties>
</file>