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"/>
  </p:notesMasterIdLst>
  <p:sldIdLst>
    <p:sldId id="324" r:id="rId4"/>
    <p:sldId id="325" r:id="rId5"/>
    <p:sldId id="326" r:id="rId6"/>
    <p:sldId id="259" r:id="rId7"/>
    <p:sldId id="260" r:id="rId8"/>
    <p:sldId id="293" r:id="rId9"/>
    <p:sldId id="294" r:id="rId10"/>
    <p:sldId id="295" r:id="rId11"/>
    <p:sldId id="296" r:id="rId12"/>
    <p:sldId id="327" r:id="rId13"/>
    <p:sldId id="297" r:id="rId14"/>
    <p:sldId id="298" r:id="rId15"/>
    <p:sldId id="299" r:id="rId16"/>
    <p:sldId id="300" r:id="rId17"/>
    <p:sldId id="301" r:id="rId18"/>
    <p:sldId id="328" r:id="rId19"/>
    <p:sldId id="302" r:id="rId20"/>
    <p:sldId id="303" r:id="rId21"/>
    <p:sldId id="304" r:id="rId22"/>
    <p:sldId id="307" r:id="rId23"/>
    <p:sldId id="308" r:id="rId24"/>
    <p:sldId id="329" r:id="rId25"/>
    <p:sldId id="309" r:id="rId26"/>
    <p:sldId id="310" r:id="rId27"/>
    <p:sldId id="311" r:id="rId28"/>
    <p:sldId id="312" r:id="rId29"/>
    <p:sldId id="313" r:id="rId30"/>
    <p:sldId id="314" r:id="rId31"/>
    <p:sldId id="330" r:id="rId32"/>
    <p:sldId id="315" r:id="rId33"/>
    <p:sldId id="316" r:id="rId34"/>
    <p:sldId id="305" r:id="rId35"/>
    <p:sldId id="306" r:id="rId36"/>
    <p:sldId id="317" r:id="rId37"/>
    <p:sldId id="331" r:id="rId38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2" autoAdjust="0"/>
    <p:restoredTop sz="94660"/>
  </p:normalViewPr>
  <p:slideViewPr>
    <p:cSldViewPr snapToGrid="0">
      <p:cViewPr>
        <p:scale>
          <a:sx n="60" d="100"/>
          <a:sy n="60" d="100"/>
        </p:scale>
        <p:origin x="1314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tags/tag1.xml" Type="http://schemas.openxmlformats.org/officeDocument/2006/relationships/tags"/><Relationship Id="rId4" Target="slides/slide1.xml" Type="http://schemas.openxmlformats.org/officeDocument/2006/relationships/slide"/><Relationship Id="rId40" Target="presProps.xml" Type="http://schemas.openxmlformats.org/officeDocument/2006/relationships/presProps"/><Relationship Id="rId41" Target="viewProps.xml" Type="http://schemas.openxmlformats.org/officeDocument/2006/relationships/viewProps"/><Relationship Id="rId42" Target="theme/theme1.xml" Type="http://schemas.openxmlformats.org/officeDocument/2006/relationships/theme"/><Relationship Id="rId43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theme/themeOverride1.xml" Type="http://schemas.openxmlformats.org/officeDocument/2006/relationships/themeOverrid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theme/themeOverride2.xml" Type="http://schemas.openxmlformats.org/officeDocument/2006/relationships/themeOverrid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../theme/themeOverride3.xml" Type="http://schemas.openxmlformats.org/officeDocument/2006/relationships/themeOverrid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14300" dist="114300" dir="5400000" algn="t" rotWithShape="0">
                <a:sysClr val="windowText" lastClr="000000">
                  <a:alpha val="20000"/>
                </a:sysClr>
              </a:outerShdw>
            </a:effectLst>
          </c:spPr>
          <c:dPt>
            <c:idx val="0"/>
            <c:invertIfNegative val="1"/>
            <c:spPr>
              <a:solidFill>
                <a:srgbClr val="124062"/>
              </a:solidFill>
              <a:ln>
                <a:noFill/>
              </a:ln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D0-405A-A926-C3064F369A28}"/>
              </c:ext>
            </c:extLst>
          </c:dPt>
          <c:dPt>
            <c:idx val="1"/>
            <c:invertIfNegative val="1"/>
            <c:spPr>
              <a:solidFill>
                <a:srgbClr val="537285"/>
              </a:solidFill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5D0-405A-A926-C3064F369A28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0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D0-405A-A926-C3064F369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</c:plotArea>
    <c:plotVisOnly val="1"/>
    <c:dispBlanksAs val="gap"/>
    <c:showDLblsOverMax val="0"/>
  </c:chart>
  <c:txPr>
    <a:bodyPr/>
    <a:p>
      <a:pPr>
        <a:defRPr sz="1800" smtId="4294967295">
          <a:latin typeface="Bebas" pitchFamily="2" charset="0"/>
          <a:ea typeface="微软雅黑" panose="020b0503020204020204" pitchFamily="34" charset="-122"/>
          <a:sym typeface="Bebas" pitchFamily="2" charset="0"/>
        </a:defRPr>
      </a:pPr>
      <a:endParaRPr sz="1800" smtId="4294967295">
        <a:latin typeface="Bebas" pitchFamily="2" charset="0"/>
        <a:ea typeface="微软雅黑" panose="020b0503020204020204" pitchFamily="34" charset="-122"/>
        <a:sym typeface="Bebas" pitchFamily="2" charset="0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14300" dist="114300" dir="5400000" algn="t" rotWithShape="0">
                <a:sysClr val="windowText" lastClr="000000">
                  <a:alpha val="20000"/>
                </a:sysClr>
              </a:outerShdw>
            </a:effectLst>
          </c:spPr>
          <c:dPt>
            <c:idx val="0"/>
            <c:invertIfNegative val="1"/>
            <c:spPr>
              <a:solidFill>
                <a:srgbClr val="124062"/>
              </a:solidFill>
              <a:ln>
                <a:noFill/>
              </a:ln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AF-4F1A-852E-4AC7E231EDA0}"/>
              </c:ext>
            </c:extLst>
          </c:dPt>
          <c:dPt>
            <c:idx val="1"/>
            <c:invertIfNegative val="1"/>
            <c:spPr>
              <a:solidFill>
                <a:srgbClr val="537285"/>
              </a:solidFill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AF-4F1A-852E-4AC7E231EDA0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0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AF-4F1A-852E-4AC7E231E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</c:plotArea>
    <c:plotVisOnly val="1"/>
    <c:dispBlanksAs val="gap"/>
    <c:showDLblsOverMax val="0"/>
  </c:chart>
  <c:txPr>
    <a:bodyPr/>
    <a:p>
      <a:pPr>
        <a:defRPr sz="1800" smtId="4294967295">
          <a:latin typeface="Bebas" pitchFamily="2" charset="0"/>
          <a:ea typeface="微软雅黑" panose="020b0503020204020204" pitchFamily="34" charset="-122"/>
          <a:sym typeface="Bebas" pitchFamily="2" charset="0"/>
        </a:defRPr>
      </a:pPr>
      <a:endParaRPr sz="1800" smtId="4294967295">
        <a:latin typeface="Bebas" pitchFamily="2" charset="0"/>
        <a:ea typeface="微软雅黑" panose="020b0503020204020204" pitchFamily="34" charset="-122"/>
        <a:sym typeface="Bebas" pitchFamily="2" charset="0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14300" dist="114300" dir="5400000" algn="t" rotWithShape="0">
                <a:sysClr val="windowText" lastClr="000000">
                  <a:alpha val="20000"/>
                </a:sysClr>
              </a:outerShdw>
            </a:effectLst>
          </c:spPr>
          <c:dPt>
            <c:idx val="0"/>
            <c:invertIfNegative val="1"/>
            <c:spPr>
              <a:solidFill>
                <a:srgbClr val="537285"/>
              </a:solidFill>
              <a:ln>
                <a:noFill/>
              </a:ln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E5-419E-A8C7-152DB7EB231B}"/>
              </c:ext>
            </c:extLst>
          </c:dPt>
          <c:dPt>
            <c:idx val="1"/>
            <c:invertIfNegative val="1"/>
            <c:spPr>
              <a:solidFill>
                <a:srgbClr val="124062"/>
              </a:solidFill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E5-419E-A8C7-152DB7EB231B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0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E5-419E-A8C7-152DB7EB2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</c:plotArea>
    <c:plotVisOnly val="1"/>
    <c:dispBlanksAs val="gap"/>
    <c:showDLblsOverMax val="0"/>
  </c:chart>
  <c:txPr>
    <a:bodyPr/>
    <a:p>
      <a:pPr>
        <a:defRPr sz="1800" smtId="4294967295">
          <a:latin typeface="Bebas" pitchFamily="2" charset="0"/>
          <a:ea typeface="微软雅黑" panose="020b0503020204020204" pitchFamily="34" charset="-122"/>
          <a:sym typeface="Bebas" pitchFamily="2" charset="0"/>
        </a:defRPr>
      </a:pPr>
      <a:endParaRPr sz="1800" smtId="4294967295">
        <a:latin typeface="Bebas" pitchFamily="2" charset="0"/>
        <a:ea typeface="微软雅黑" panose="020b0503020204020204" pitchFamily="34" charset="-122"/>
        <a:sym typeface="Bebas" pitchFamily="2" charset="0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14300" dist="114300" dir="5400000" algn="t" rotWithShape="0">
                <a:schemeClr val="tx1">
                  <a:alpha val="20000"/>
                </a:schemeClr>
              </a:outerShdw>
            </a:effectLst>
          </c:spPr>
          <c:dPt>
            <c:idx val="0"/>
            <c:invertIfNegative val="1"/>
            <c:spPr>
              <a:solidFill>
                <a:srgbClr val="124062"/>
              </a:solidFill>
              <a:ln>
                <a:noFill/>
              </a:ln>
              <a:effectLst>
                <a:outerShdw blurRad="114300" dist="1143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A86-4287-882A-8BAD2A518E1D}"/>
              </c:ext>
            </c:extLst>
          </c:dPt>
          <c:dPt>
            <c:idx val="1"/>
            <c:invertIfNegative val="1"/>
            <c:spPr>
              <a:solidFill>
                <a:srgbClr val="537285"/>
              </a:solidFill>
              <a:effectLst>
                <a:outerShdw blurRad="114300" dist="1143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86-4287-882A-8BAD2A518E1D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0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86-4287-882A-8BAD2A518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</c:plotArea>
    <c:plotVisOnly val="1"/>
    <c:dispBlanksAs val="gap"/>
    <c:showDLblsOverMax val="0"/>
  </c:chart>
  <c:txPr>
    <a:bodyPr/>
    <a:p>
      <a:pPr>
        <a:defRPr sz="1800" smtId="4294967295">
          <a:latin typeface="Bebas" pitchFamily="2" charset="0"/>
          <a:ea typeface="微软雅黑" panose="020b0503020204020204" pitchFamily="34" charset="-122"/>
          <a:sym typeface="Bebas" pitchFamily="2" charset="0"/>
        </a:defRPr>
      </a:pPr>
      <a:endParaRPr sz="1800" smtId="4294967295">
        <a:latin typeface="Bebas" pitchFamily="2" charset="0"/>
        <a:ea typeface="微软雅黑" panose="020b0503020204020204" pitchFamily="34" charset="-122"/>
        <a:sym typeface="Bebas" pitchFamily="2" charset="0"/>
      </a:endParaRPr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76200" cap="rnd">
              <a:gradFill flip="none" rotWithShape="1">
                <a:gsLst>
                  <a:gs pos="0">
                    <a:srgbClr val="537285"/>
                  </a:gs>
                  <a:gs pos="100000">
                    <a:srgbClr val="124062"/>
                  </a:gs>
                </a:gsLst>
                <a:lin ang="5400000" scaled="1"/>
              </a:gradFill>
              <a:round/>
            </a:ln>
            <a:effectLst>
              <a:outerShdw blurRad="127000" dist="127000" dir="5400000" algn="t" rotWithShape="0">
                <a:schemeClr val="tx1">
                  <a:alpha val="20000"/>
                </a:schemeClr>
              </a:outerShdw>
            </a:effectLst>
          </c:spPr>
          <c:marker>
            <c:symbol val="none"/>
          </c:marker>
          <c:dPt>
            <c:idx val="2"/>
            <c:invertIfNegative val="1"/>
            <c:marker>
              <c:symbol val="none"/>
            </c:marker>
            <c:extLst>
              <c:ext xmlns:c16="http://schemas.microsoft.com/office/drawing/2014/chart" uri="{C3380CC4-5D6E-409C-BE32-E72D297353CC}">
                <c16:uniqueId val="{00000000-6215-4923-BC01-650C97C3A678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1895</c:v>
                </c:pt>
                <c:pt idx="1">
                  <c:v>926</c:v>
                </c:pt>
                <c:pt idx="2">
                  <c:v>2805</c:v>
                </c:pt>
                <c:pt idx="3">
                  <c:v>1290</c:v>
                </c:pt>
                <c:pt idx="4">
                  <c:v>1690</c:v>
                </c:pt>
                <c:pt idx="5">
                  <c:v>3590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215-4923-BC01-650C97C3A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dropLines>
          <c:spPr>
            <a:ln w="9525" cap="flat" cmpd="sng" algn="ctr">
              <a:gradFill>
                <a:gsLst>
                  <a:gs pos="0">
                    <a:srgbClr val="124062"/>
                  </a:gs>
                  <a:gs pos="100000">
                    <a:srgbClr val="537285">
                      <a:alpha val="40000"/>
                    </a:srgbClr>
                  </a:gs>
                </a:gsLst>
                <a:lin ang="5400000" scaled="1"/>
              </a:gradFill>
              <a:round/>
            </a:ln>
            <a:effectLst/>
          </c:spPr>
        </c:dropLines>
        <c:axId val="374922080"/>
        <c:axId val="374922640"/>
      </c:lineChart>
      <c:catAx>
        <c:axId val="37492208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spc="100" baseline="0" smtId="4294967295">
                <a:solidFill>
                  <a:srgbClr val="124062"/>
                </a:solidFill>
                <a:latin typeface="Bebas" pitchFamily="2" charset="0"/>
                <a:ea typeface="微软雅黑" panose="020b0503020204020204" pitchFamily="34" charset="-122"/>
                <a:cs typeface="+mn-cs"/>
                <a:sym typeface="Bebas" pitchFamily="2" charset="0"/>
              </a:defRPr>
            </a:pPr>
            <a:endParaRPr sz="1197" b="0" i="0" u="none" strike="noStrike" kern="1200" spc="100" baseline="0" smtId="4294967295">
              <a:solidFill>
                <a:srgbClr val="124062"/>
              </a:solidFill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</c:txPr>
        <c:crossAx val="374922640"/>
        <c:crosses val="autoZero"/>
        <c:auto val="0"/>
        <c:lblAlgn val="ctr"/>
        <c:lblOffset/>
        <c:noMultiLvlLbl val="0"/>
      </c:catAx>
      <c:valAx>
        <c:axId val="374922640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rgbClr val="124062"/>
                </a:solidFill>
                <a:latin typeface="Bebas" pitchFamily="2" charset="0"/>
                <a:ea typeface="微软雅黑" panose="020b0503020204020204" pitchFamily="34" charset="-122"/>
                <a:cs typeface="+mn-cs"/>
                <a:sym typeface="Bebas" pitchFamily="2" charset="0"/>
              </a:defRPr>
            </a:pPr>
            <a:endParaRPr sz="1197" b="0" i="0" u="none" strike="noStrike" kern="1200" baseline="0" smtId="4294967295">
              <a:solidFill>
                <a:srgbClr val="124062"/>
              </a:solidFill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</c:txPr>
        <c:crossAx val="37492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 smtId="4294967295">
          <a:latin typeface="Bebas" pitchFamily="2" charset="0"/>
          <a:ea typeface="微软雅黑" panose="020b0503020204020204" pitchFamily="34" charset="-122"/>
          <a:sym typeface="Bebas" pitchFamily="2" charset="0"/>
        </a:defRPr>
      </a:pPr>
      <a:endParaRPr smtId="4294967295">
        <a:latin typeface="Bebas" pitchFamily="2" charset="0"/>
        <a:ea typeface="微软雅黑" panose="020b0503020204020204" pitchFamily="34" charset="-122"/>
        <a:sym typeface="Bebas" pitchFamily="2" charset="0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5CAC1-9625-4378-942F-06327CAF8CD8}" type="datetimeFigureOut">
              <a:rPr lang="zh-CN" altLang="en-US" smtClean="0"/>
              <a:t>2017/7/12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532B1-D51B-4065-979B-CDD6B40756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422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5.xml.rels><?xml version="1.0" encoding="UTF-8" standalone="yes"?><Relationships xmlns="http://schemas.openxmlformats.org/package/2006/relationships"><Relationship Id="rId1" Target="../slides/slide3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16827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95315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2581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8340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73014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48551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9927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0005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91178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1733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216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85861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81847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7401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8075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4882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82954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4344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2860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14399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54500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4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191712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7088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435672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530519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915369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31905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61839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02748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2035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695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67173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718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289984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2017/7/12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541400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2017/7/12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5266890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2017/7/12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2504244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9074141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356219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4976434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4965550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293327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652669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241255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3389235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2017/7/12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840247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8092373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6842579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012340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1442879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3312898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2017/7/12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6769252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2017/7/12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1545121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2017/7/12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3639819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2017/7/12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086839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2017/7/12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1466589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2017/7/12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1668795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2017/7/12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1392533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media/image1.jpeg" Type="http://schemas.openxmlformats.org/officeDocument/2006/relationships/image"/><Relationship Id="rId15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495CA-CB87-42F5-AD11-A63647B25AC0}" type="datetimeFigureOut">
              <a:rPr lang="zh-CN" altLang="en-US" smtClean="0"/>
              <a:t>2017/7/12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14" y="0"/>
            <a:ext cx="12179586" cy="6859588"/>
          </a:xfrm>
          <a:prstGeom prst="rect">
            <a:avLst/>
          </a:prstGeom>
        </p:spPr>
      </p:pic>
    </p:spTree>
    <p:extLst>
      <p:ext uri="{BB962C8B-B14F-4D97-AF65-F5344CB8AC3E}">
        <p14:creationId val="150541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155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Relationship Id="rId6" Target="../media/image1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Relationship Id="rId6" Target="../media/image16.jpeg" Type="http://schemas.openxmlformats.org/officeDocument/2006/relationships/image"/><Relationship Id="rId7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8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0.pn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22.jpeg" Type="http://schemas.openxmlformats.org/officeDocument/2006/relationships/image"/><Relationship Id="rId4" Target="../media/image23.jpeg" Type="http://schemas.openxmlformats.org/officeDocument/2006/relationships/image"/><Relationship Id="rId5" Target="../media/image24.jpeg" Type="http://schemas.openxmlformats.org/officeDocument/2006/relationships/image"/><Relationship Id="rId6" Target="../media/image25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29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3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0.xml" Type="http://schemas.openxmlformats.org/officeDocument/2006/relationships/notesSlide"/></Relationships>
</file>

<file path=ppt/slides/_rels/slide3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1.xml" Type="http://schemas.openxmlformats.org/officeDocument/2006/relationships/notesSlide"/></Relationships>
</file>

<file path=ppt/slides/_rels/slide3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2.xml" Type="http://schemas.openxmlformats.org/officeDocument/2006/relationships/notesSlide"/></Relationships>
</file>

<file path=ppt/slides/_rels/slide3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3.xml" Type="http://schemas.openxmlformats.org/officeDocument/2006/relationships/notesSlide"/><Relationship Id="rId3" Target="../charts/chart1.xml" Type="http://schemas.openxmlformats.org/officeDocument/2006/relationships/chart"/><Relationship Id="rId4" Target="../charts/chart2.xml" Type="http://schemas.openxmlformats.org/officeDocument/2006/relationships/chart"/><Relationship Id="rId5" Target="../charts/chart3.xml" Type="http://schemas.openxmlformats.org/officeDocument/2006/relationships/chart"/><Relationship Id="rId6" Target="../charts/chart4.xml" Type="http://schemas.openxmlformats.org/officeDocument/2006/relationships/chart"/></Relationships>
</file>

<file path=ppt/slides/_rels/slide3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charts/chart5.xml" Type="http://schemas.openxmlformats.org/officeDocument/2006/relationships/chart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5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7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966472" y="1413923"/>
            <a:ext cx="3385613" cy="4030155"/>
            <a:chOff x="966472" y="1413923"/>
            <a:chExt cx="3385613" cy="4030155"/>
          </a:xfrm>
        </p:grpSpPr>
        <p:sp>
          <p:nvSpPr>
            <p:cNvPr id="13" name="任意多边形 12"/>
            <p:cNvSpPr/>
            <p:nvPr/>
          </p:nvSpPr>
          <p:spPr>
            <a:xfrm>
              <a:off x="966474" y="1449377"/>
              <a:ext cx="3385611" cy="3994701"/>
            </a:xfrm>
            <a:custGeom>
              <a:gdLst>
                <a:gd fmla="*/ 0 w 1506471" name="connsiteX0"/>
                <a:gd fmla="*/ 655315 h 1310630" name="connsiteY0"/>
                <a:gd fmla="*/ 327658 w 1506471" name="connsiteX1"/>
                <a:gd fmla="*/ 0 h 1310630" name="connsiteY1"/>
                <a:gd fmla="*/ 1178814 w 1506471" name="connsiteX2"/>
                <a:gd fmla="*/ 0 h 1310630" name="connsiteY2"/>
                <a:gd fmla="*/ 1506471 w 1506471" name="connsiteX3"/>
                <a:gd fmla="*/ 655315 h 1310630" name="connsiteY3"/>
                <a:gd fmla="*/ 1178814 w 1506471" name="connsiteX4"/>
                <a:gd fmla="*/ 1310630 h 1310630" name="connsiteY4"/>
                <a:gd fmla="*/ 327658 w 1506471" name="connsiteX5"/>
                <a:gd fmla="*/ 1310630 h 1310630" name="connsiteY5"/>
                <a:gd fmla="*/ 0 w 1506471" name="connsiteX6"/>
                <a:gd fmla="*/ 655315 h 1310630" name="connsiteY6"/>
                <a:gd fmla="*/ 761425 w 1506470" name="connsiteX0-1"/>
                <a:gd fmla="*/ 0 h 1359090" name="connsiteY0-2"/>
                <a:gd fmla="*/ 1506469 w 1506470" name="connsiteX1-3"/>
                <a:gd fmla="*/ 333523 h 1359090" name="connsiteY1-4"/>
                <a:gd fmla="*/ 1506469 w 1506470" name="connsiteX2-5"/>
                <a:gd fmla="*/ 1074028 h 1359090" name="connsiteY2-6"/>
                <a:gd fmla="*/ 753235 w 1506470" name="connsiteX3-7"/>
                <a:gd fmla="*/ 1359090 h 1359090" name="connsiteY3-8"/>
                <a:gd fmla="*/ 0 w 1506470" name="connsiteX4-9"/>
                <a:gd fmla="*/ 1074028 h 1359090" name="connsiteY4-10"/>
                <a:gd fmla="*/ 0 w 1506470" name="connsiteX5-11"/>
                <a:gd fmla="*/ 333523 h 1359090" name="connsiteY5-12"/>
                <a:gd fmla="*/ 761425 w 1506470" name="connsiteX6-13"/>
                <a:gd fmla="*/ 0 h 1359090" name="connsiteY6-14"/>
                <a:gd fmla="*/ 761425 w 1506469" name="connsiteX0-15"/>
                <a:gd fmla="*/ 0 h 1365148" name="connsiteY0-16"/>
                <a:gd fmla="*/ 1506469 w 1506469" name="connsiteX1-17"/>
                <a:gd fmla="*/ 333523 h 1365148" name="connsiteY1-18"/>
                <a:gd fmla="*/ 1506469 w 1506469" name="connsiteX2-19"/>
                <a:gd fmla="*/ 1074028 h 1365148" name="connsiteY2-20"/>
                <a:gd fmla="*/ 753235 w 1506469" name="connsiteX3-21"/>
                <a:gd fmla="*/ 1365148 h 1365148" name="connsiteY3-22"/>
                <a:gd fmla="*/ 0 w 1506469" name="connsiteX4-23"/>
                <a:gd fmla="*/ 1074028 h 1365148" name="connsiteY4-24"/>
                <a:gd fmla="*/ 0 w 1506469" name="connsiteX5-25"/>
                <a:gd fmla="*/ 333523 h 1365148" name="connsiteY5-26"/>
                <a:gd fmla="*/ 761425 w 1506469" name="connsiteX6-27"/>
                <a:gd fmla="*/ 0 h 1365148" name="connsiteY6-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65148" w="1506469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101600">
              <a:solidFill>
                <a:srgbClr val="124062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1" spcCol="1270" spcFirstLastPara="0" tIns="313012" vert="horz" wrap="square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800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966472" y="1413923"/>
              <a:ext cx="3385611" cy="3994701"/>
            </a:xfrm>
            <a:custGeom>
              <a:gdLst>
                <a:gd fmla="*/ 0 w 1506471" name="connsiteX0"/>
                <a:gd fmla="*/ 655315 h 1310630" name="connsiteY0"/>
                <a:gd fmla="*/ 327658 w 1506471" name="connsiteX1"/>
                <a:gd fmla="*/ 0 h 1310630" name="connsiteY1"/>
                <a:gd fmla="*/ 1178814 w 1506471" name="connsiteX2"/>
                <a:gd fmla="*/ 0 h 1310630" name="connsiteY2"/>
                <a:gd fmla="*/ 1506471 w 1506471" name="connsiteX3"/>
                <a:gd fmla="*/ 655315 h 1310630" name="connsiteY3"/>
                <a:gd fmla="*/ 1178814 w 1506471" name="connsiteX4"/>
                <a:gd fmla="*/ 1310630 h 1310630" name="connsiteY4"/>
                <a:gd fmla="*/ 327658 w 1506471" name="connsiteX5"/>
                <a:gd fmla="*/ 1310630 h 1310630" name="connsiteY5"/>
                <a:gd fmla="*/ 0 w 1506471" name="connsiteX6"/>
                <a:gd fmla="*/ 655315 h 1310630" name="connsiteY6"/>
                <a:gd fmla="*/ 761425 w 1506470" name="connsiteX0-1"/>
                <a:gd fmla="*/ 0 h 1359090" name="connsiteY0-2"/>
                <a:gd fmla="*/ 1506469 w 1506470" name="connsiteX1-3"/>
                <a:gd fmla="*/ 333523 h 1359090" name="connsiteY1-4"/>
                <a:gd fmla="*/ 1506469 w 1506470" name="connsiteX2-5"/>
                <a:gd fmla="*/ 1074028 h 1359090" name="connsiteY2-6"/>
                <a:gd fmla="*/ 753235 w 1506470" name="connsiteX3-7"/>
                <a:gd fmla="*/ 1359090 h 1359090" name="connsiteY3-8"/>
                <a:gd fmla="*/ 0 w 1506470" name="connsiteX4-9"/>
                <a:gd fmla="*/ 1074028 h 1359090" name="connsiteY4-10"/>
                <a:gd fmla="*/ 0 w 1506470" name="connsiteX5-11"/>
                <a:gd fmla="*/ 333523 h 1359090" name="connsiteY5-12"/>
                <a:gd fmla="*/ 761425 w 1506470" name="connsiteX6-13"/>
                <a:gd fmla="*/ 0 h 1359090" name="connsiteY6-14"/>
                <a:gd fmla="*/ 761425 w 1506469" name="connsiteX0-15"/>
                <a:gd fmla="*/ 0 h 1365148" name="connsiteY0-16"/>
                <a:gd fmla="*/ 1506469 w 1506469" name="connsiteX1-17"/>
                <a:gd fmla="*/ 333523 h 1365148" name="connsiteY1-18"/>
                <a:gd fmla="*/ 1506469 w 1506469" name="connsiteX2-19"/>
                <a:gd fmla="*/ 1074028 h 1365148" name="connsiteY2-20"/>
                <a:gd fmla="*/ 753235 w 1506469" name="connsiteX3-21"/>
                <a:gd fmla="*/ 1365148 h 1365148" name="connsiteY3-22"/>
                <a:gd fmla="*/ 0 w 1506469" name="connsiteX4-23"/>
                <a:gd fmla="*/ 1074028 h 1365148" name="connsiteY4-24"/>
                <a:gd fmla="*/ 0 w 1506469" name="connsiteX5-25"/>
                <a:gd fmla="*/ 333523 h 1365148" name="connsiteY5-26"/>
                <a:gd fmla="*/ 761425 w 1506469" name="connsiteX6-27"/>
                <a:gd fmla="*/ 0 h 1365148" name="connsiteY6-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65148" w="1506469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76200">
              <a:solidFill>
                <a:srgbClr val="124062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1" spcCol="1270" spcFirstLastPara="0" tIns="313012" vert="horz" wrap="square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800"/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4895968" y="2748360"/>
            <a:ext cx="6167845" cy="0"/>
          </a:xfrm>
          <a:prstGeom prst="line">
            <a:avLst/>
          </a:prstGeom>
          <a:noFill/>
          <a:ln w="57150">
            <a:solidFill>
              <a:srgbClr val="124062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887814" y="4060331"/>
            <a:ext cx="6167845" cy="0"/>
          </a:xfrm>
          <a:prstGeom prst="line">
            <a:avLst/>
          </a:prstGeom>
          <a:noFill/>
          <a:ln w="57150">
            <a:solidFill>
              <a:srgbClr val="124062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20" name="文本框 11"/>
          <p:cNvSpPr txBox="1">
            <a:spLocks noChangeArrowheads="1"/>
          </p:cNvSpPr>
          <p:nvPr/>
        </p:nvSpPr>
        <p:spPr bwMode="auto">
          <a:xfrm>
            <a:off x="4761054" y="3022682"/>
            <a:ext cx="6421365" cy="7417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mtClean="0" sz="4267">
                <a:solidFill>
                  <a:srgbClr val="1240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rPr>
              <a:t>2017高端商业融资计划书</a:t>
            </a:r>
          </a:p>
        </p:txBody>
      </p:sp>
      <p:sp>
        <p:nvSpPr>
          <p:cNvPr id="21" name="矩形 20"/>
          <p:cNvSpPr/>
          <p:nvPr/>
        </p:nvSpPr>
        <p:spPr>
          <a:xfrm>
            <a:off x="4790011" y="2161473"/>
            <a:ext cx="3896788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2400">
                <a:solidFill>
                  <a:srgbClr val="537285"/>
                </a:solidFill>
                <a:latin charset="0" panose="020b0a04020102020204" pitchFamily="34" typeface="Arial Black"/>
                <a:ea charset="-122" panose="020b0503020204020204" typeface="微软雅黑"/>
                <a:sym charset="0" panose="020f0502020204030204" pitchFamily="34" typeface="Calibri"/>
              </a:rPr>
              <a:t>2017 BUSINESS  PLAN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22" name="文本框 11"/>
          <p:cNvSpPr txBox="1">
            <a:spLocks noChangeArrowheads="1"/>
          </p:cNvSpPr>
          <p:nvPr/>
        </p:nvSpPr>
        <p:spPr bwMode="auto">
          <a:xfrm>
            <a:off x="4790011" y="4143820"/>
            <a:ext cx="3310896" cy="4165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133">
                <a:solidFill>
                  <a:srgbClr val="537285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rPr>
              <a:t>为科技发声   为创造发声</a:t>
            </a:r>
          </a:p>
        </p:txBody>
      </p:sp>
      <p:sp>
        <p:nvSpPr>
          <p:cNvPr id="24" name="矩形 23"/>
          <p:cNvSpPr/>
          <p:nvPr/>
        </p:nvSpPr>
        <p:spPr>
          <a:xfrm>
            <a:off x="1165919" y="3985876"/>
            <a:ext cx="1248092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800">
                <a:solidFill>
                  <a:srgbClr val="537285"/>
                </a:solidFill>
                <a:latin charset="0" panose="020b0a04020102020204" pitchFamily="34" typeface="Arial Black"/>
                <a:ea charset="-122" panose="020b0503020204020204" typeface="微软雅黑"/>
                <a:sym charset="0" panose="020f0502020204030204" pitchFamily="34" typeface="Calibri"/>
              </a:rPr>
              <a:t>2017 </a:t>
            </a: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1761066" y="4707140"/>
            <a:ext cx="2699902" cy="1393271"/>
          </a:xfrm>
          <a:prstGeom prst="line">
            <a:avLst/>
          </a:prstGeom>
          <a:ln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1104373" y="5313505"/>
            <a:ext cx="2699902" cy="1393271"/>
          </a:xfrm>
          <a:prstGeom prst="line">
            <a:avLst/>
          </a:prstGeom>
          <a:ln w="3175"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912324" y="735015"/>
            <a:ext cx="2699901" cy="1393271"/>
          </a:xfrm>
          <a:prstGeom prst="line">
            <a:avLst/>
          </a:prstGeom>
          <a:ln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1309327" y="249370"/>
            <a:ext cx="2699901" cy="1393271"/>
          </a:xfrm>
          <a:prstGeom prst="line">
            <a:avLst/>
          </a:prstGeom>
          <a:ln w="3175"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30925" y="2378238"/>
            <a:ext cx="2992824" cy="1490719"/>
            <a:chOff x="1130925" y="2378238"/>
            <a:chExt cx="2992824" cy="1490719"/>
          </a:xfrm>
        </p:grpSpPr>
        <p:sp>
          <p:nvSpPr>
            <p:cNvPr id="23" name="矩形 22"/>
            <p:cNvSpPr/>
            <p:nvPr/>
          </p:nvSpPr>
          <p:spPr>
            <a:xfrm>
              <a:off x="1165919" y="2378238"/>
              <a:ext cx="2957830" cy="74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267">
                  <a:solidFill>
                    <a:srgbClr val="124062"/>
                  </a:solidFill>
                  <a:latin typeface="Arial"/>
                  <a:ea charset="-122" panose="020b0503020204020204" typeface="微软雅黑"/>
                  <a:sym charset="0" panose="020f0502020204030204" pitchFamily="34" typeface="Calibri"/>
                </a:rPr>
                <a:t>BUSINESS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130925" y="3127226"/>
              <a:ext cx="1660842" cy="74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267">
                  <a:solidFill>
                    <a:srgbClr val="124062"/>
                  </a:solidFill>
                  <a:latin typeface="Arial"/>
                  <a:ea charset="-122" panose="020b0503020204020204" typeface="微软雅黑"/>
                  <a:sym charset="0" panose="020f0502020204030204" pitchFamily="34" typeface="Calibri"/>
                </a:rPr>
                <a:t>PLAN</a:t>
              </a:r>
            </a:p>
          </p:txBody>
        </p:sp>
      </p:grpSp>
    </p:spTree>
    <p:extLst>
      <p:ext uri="{BB962C8B-B14F-4D97-AF65-F5344CB8AC3E}">
        <p14:creationId val="759628229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5177376" y="881169"/>
            <a:ext cx="1837249" cy="2187019"/>
            <a:chOff x="1053298" y="1163255"/>
            <a:chExt cx="2210766" cy="2631644"/>
          </a:xfrm>
        </p:grpSpPr>
        <p:sp>
          <p:nvSpPr>
            <p:cNvPr id="24" name="任意多边形 23"/>
            <p:cNvSpPr/>
            <p:nvPr/>
          </p:nvSpPr>
          <p:spPr>
            <a:xfrm>
              <a:off x="1053299" y="1186406"/>
              <a:ext cx="2210765" cy="2608493"/>
            </a:xfrm>
            <a:custGeom>
              <a:gdLst>
                <a:gd fmla="*/ 0 w 1506471" name="connsiteX0"/>
                <a:gd fmla="*/ 655315 h 1310630" name="connsiteY0"/>
                <a:gd fmla="*/ 327658 w 1506471" name="connsiteX1"/>
                <a:gd fmla="*/ 0 h 1310630" name="connsiteY1"/>
                <a:gd fmla="*/ 1178814 w 1506471" name="connsiteX2"/>
                <a:gd fmla="*/ 0 h 1310630" name="connsiteY2"/>
                <a:gd fmla="*/ 1506471 w 1506471" name="connsiteX3"/>
                <a:gd fmla="*/ 655315 h 1310630" name="connsiteY3"/>
                <a:gd fmla="*/ 1178814 w 1506471" name="connsiteX4"/>
                <a:gd fmla="*/ 1310630 h 1310630" name="connsiteY4"/>
                <a:gd fmla="*/ 327658 w 1506471" name="connsiteX5"/>
                <a:gd fmla="*/ 1310630 h 1310630" name="connsiteY5"/>
                <a:gd fmla="*/ 0 w 1506471" name="connsiteX6"/>
                <a:gd fmla="*/ 655315 h 1310630" name="connsiteY6"/>
                <a:gd fmla="*/ 761425 w 1506470" name="connsiteX0-1"/>
                <a:gd fmla="*/ 0 h 1359090" name="connsiteY0-2"/>
                <a:gd fmla="*/ 1506469 w 1506470" name="connsiteX1-3"/>
                <a:gd fmla="*/ 333523 h 1359090" name="connsiteY1-4"/>
                <a:gd fmla="*/ 1506469 w 1506470" name="connsiteX2-5"/>
                <a:gd fmla="*/ 1074028 h 1359090" name="connsiteY2-6"/>
                <a:gd fmla="*/ 753235 w 1506470" name="connsiteX3-7"/>
                <a:gd fmla="*/ 1359090 h 1359090" name="connsiteY3-8"/>
                <a:gd fmla="*/ 0 w 1506470" name="connsiteX4-9"/>
                <a:gd fmla="*/ 1074028 h 1359090" name="connsiteY4-10"/>
                <a:gd fmla="*/ 0 w 1506470" name="connsiteX5-11"/>
                <a:gd fmla="*/ 333523 h 1359090" name="connsiteY5-12"/>
                <a:gd fmla="*/ 761425 w 1506470" name="connsiteX6-13"/>
                <a:gd fmla="*/ 0 h 1359090" name="connsiteY6-14"/>
                <a:gd fmla="*/ 761425 w 1506469" name="connsiteX0-15"/>
                <a:gd fmla="*/ 0 h 1365148" name="connsiteY0-16"/>
                <a:gd fmla="*/ 1506469 w 1506469" name="connsiteX1-17"/>
                <a:gd fmla="*/ 333523 h 1365148" name="connsiteY1-18"/>
                <a:gd fmla="*/ 1506469 w 1506469" name="connsiteX2-19"/>
                <a:gd fmla="*/ 1074028 h 1365148" name="connsiteY2-20"/>
                <a:gd fmla="*/ 753235 w 1506469" name="connsiteX3-21"/>
                <a:gd fmla="*/ 1365148 h 1365148" name="connsiteY3-22"/>
                <a:gd fmla="*/ 0 w 1506469" name="connsiteX4-23"/>
                <a:gd fmla="*/ 1074028 h 1365148" name="connsiteY4-24"/>
                <a:gd fmla="*/ 0 w 1506469" name="connsiteX5-25"/>
                <a:gd fmla="*/ 333523 h 1365148" name="connsiteY5-26"/>
                <a:gd fmla="*/ 761425 w 1506469" name="connsiteX6-27"/>
                <a:gd fmla="*/ 0 h 1365148" name="connsiteY6-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65148" w="1506469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rgbClr val="124062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1" spcCol="1270" spcFirstLastPara="0" tIns="313012" vert="horz" wrap="square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800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053298" y="1163255"/>
              <a:ext cx="2210765" cy="2608493"/>
            </a:xfrm>
            <a:custGeom>
              <a:gdLst>
                <a:gd fmla="*/ 0 w 1506471" name="connsiteX0"/>
                <a:gd fmla="*/ 655315 h 1310630" name="connsiteY0"/>
                <a:gd fmla="*/ 327658 w 1506471" name="connsiteX1"/>
                <a:gd fmla="*/ 0 h 1310630" name="connsiteY1"/>
                <a:gd fmla="*/ 1178814 w 1506471" name="connsiteX2"/>
                <a:gd fmla="*/ 0 h 1310630" name="connsiteY2"/>
                <a:gd fmla="*/ 1506471 w 1506471" name="connsiteX3"/>
                <a:gd fmla="*/ 655315 h 1310630" name="connsiteY3"/>
                <a:gd fmla="*/ 1178814 w 1506471" name="connsiteX4"/>
                <a:gd fmla="*/ 1310630 h 1310630" name="connsiteY4"/>
                <a:gd fmla="*/ 327658 w 1506471" name="connsiteX5"/>
                <a:gd fmla="*/ 1310630 h 1310630" name="connsiteY5"/>
                <a:gd fmla="*/ 0 w 1506471" name="connsiteX6"/>
                <a:gd fmla="*/ 655315 h 1310630" name="connsiteY6"/>
                <a:gd fmla="*/ 761425 w 1506470" name="connsiteX0-1"/>
                <a:gd fmla="*/ 0 h 1359090" name="connsiteY0-2"/>
                <a:gd fmla="*/ 1506469 w 1506470" name="connsiteX1-3"/>
                <a:gd fmla="*/ 333523 h 1359090" name="connsiteY1-4"/>
                <a:gd fmla="*/ 1506469 w 1506470" name="connsiteX2-5"/>
                <a:gd fmla="*/ 1074028 h 1359090" name="connsiteY2-6"/>
                <a:gd fmla="*/ 753235 w 1506470" name="connsiteX3-7"/>
                <a:gd fmla="*/ 1359090 h 1359090" name="connsiteY3-8"/>
                <a:gd fmla="*/ 0 w 1506470" name="connsiteX4-9"/>
                <a:gd fmla="*/ 1074028 h 1359090" name="connsiteY4-10"/>
                <a:gd fmla="*/ 0 w 1506470" name="connsiteX5-11"/>
                <a:gd fmla="*/ 333523 h 1359090" name="connsiteY5-12"/>
                <a:gd fmla="*/ 761425 w 1506470" name="connsiteX6-13"/>
                <a:gd fmla="*/ 0 h 1359090" name="connsiteY6-14"/>
                <a:gd fmla="*/ 761425 w 1506469" name="connsiteX0-15"/>
                <a:gd fmla="*/ 0 h 1365148" name="connsiteY0-16"/>
                <a:gd fmla="*/ 1506469 w 1506469" name="connsiteX1-17"/>
                <a:gd fmla="*/ 333523 h 1365148" name="connsiteY1-18"/>
                <a:gd fmla="*/ 1506469 w 1506469" name="connsiteX2-19"/>
                <a:gd fmla="*/ 1074028 h 1365148" name="connsiteY2-20"/>
                <a:gd fmla="*/ 753235 w 1506469" name="connsiteX3-21"/>
                <a:gd fmla="*/ 1365148 h 1365148" name="connsiteY3-22"/>
                <a:gd fmla="*/ 0 w 1506469" name="connsiteX4-23"/>
                <a:gd fmla="*/ 1074028 h 1365148" name="connsiteY4-24"/>
                <a:gd fmla="*/ 0 w 1506469" name="connsiteX5-25"/>
                <a:gd fmla="*/ 333523 h 1365148" name="connsiteY5-26"/>
                <a:gd fmla="*/ 761425 w 1506469" name="connsiteX6-27"/>
                <a:gd fmla="*/ 0 h 1365148" name="connsiteY6-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65148" w="1506469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rgbClr val="124062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1" spcCol="1270" spcFirstLastPara="0" tIns="313012" vert="horz" wrap="square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80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498299" y="2485311"/>
            <a:ext cx="2078122" cy="1286825"/>
            <a:chOff x="5498299" y="2485311"/>
            <a:chExt cx="2078122" cy="1286825"/>
          </a:xfrm>
        </p:grpSpPr>
        <p:cxnSp>
          <p:nvCxnSpPr>
            <p:cNvPr id="43" name="直接连接符 42"/>
            <p:cNvCxnSpPr/>
            <p:nvPr/>
          </p:nvCxnSpPr>
          <p:spPr>
            <a:xfrm flipV="1">
              <a:off x="5904868" y="2485311"/>
              <a:ext cx="1671553" cy="862597"/>
            </a:xfrm>
            <a:prstGeom prst="line">
              <a:avLst/>
            </a:prstGeom>
            <a:ln>
              <a:solidFill>
                <a:srgbClr val="1240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5498299" y="2909539"/>
              <a:ext cx="1671553" cy="862597"/>
            </a:xfrm>
            <a:prstGeom prst="line">
              <a:avLst/>
            </a:prstGeom>
            <a:ln w="3175">
              <a:solidFill>
                <a:srgbClr val="1240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177376" y="0"/>
            <a:ext cx="1917343" cy="1163268"/>
            <a:chOff x="5177376" y="0"/>
            <a:chExt cx="1917343" cy="1163268"/>
          </a:xfrm>
        </p:grpSpPr>
        <p:cxnSp>
          <p:nvCxnSpPr>
            <p:cNvPr id="53" name="直接连接符 52"/>
            <p:cNvCxnSpPr/>
            <p:nvPr/>
          </p:nvCxnSpPr>
          <p:spPr>
            <a:xfrm flipV="1">
              <a:off x="5177376" y="300671"/>
              <a:ext cx="1671552" cy="862597"/>
            </a:xfrm>
            <a:prstGeom prst="line">
              <a:avLst/>
            </a:prstGeom>
            <a:ln>
              <a:solidFill>
                <a:srgbClr val="1240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5423167" y="0"/>
              <a:ext cx="1671552" cy="862597"/>
            </a:xfrm>
            <a:prstGeom prst="line">
              <a:avLst/>
            </a:prstGeom>
            <a:ln w="3175">
              <a:solidFill>
                <a:srgbClr val="1240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KSO_Shape"/>
          <p:cNvSpPr/>
          <p:nvPr/>
        </p:nvSpPr>
        <p:spPr bwMode="auto">
          <a:xfrm>
            <a:off x="5611970" y="1659000"/>
            <a:ext cx="986845" cy="840454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124062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4440639" y="3835640"/>
            <a:ext cx="323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1" marL="0"/>
            <a:r>
              <a:rPr altLang="en-US" b="1" lang="zh-CN" sz="6000">
                <a:solidFill>
                  <a:srgbClr val="124062"/>
                </a:solidFill>
                <a:latin charset="-122" panose="020b0502040204020203" pitchFamily="34" typeface="微软雅黑 Light"/>
                <a:ea charset="-122" pitchFamily="2" typeface="创艺简细圆"/>
              </a:rPr>
              <a:t>项目介绍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130514" y="5050821"/>
            <a:ext cx="2677254" cy="1604722"/>
            <a:chOff x="5940680" y="3199847"/>
            <a:chExt cx="2677254" cy="1604722"/>
          </a:xfrm>
        </p:grpSpPr>
        <p:sp>
          <p:nvSpPr>
            <p:cNvPr id="27" name="文本框 9"/>
            <p:cNvSpPr txBox="1"/>
            <p:nvPr/>
          </p:nvSpPr>
          <p:spPr>
            <a:xfrm>
              <a:off x="5940681" y="3199847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项目来源</a:t>
              </a:r>
            </a:p>
          </p:txBody>
        </p:sp>
        <p:sp>
          <p:nvSpPr>
            <p:cNvPr id="28" name="文本框 9"/>
            <p:cNvSpPr txBox="1"/>
            <p:nvPr/>
          </p:nvSpPr>
          <p:spPr>
            <a:xfrm>
              <a:off x="5940680" y="3633767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需求分析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940681" y="4068287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需要解决问题</a:t>
              </a:r>
            </a:p>
          </p:txBody>
        </p:sp>
        <p:sp>
          <p:nvSpPr>
            <p:cNvPr id="36" name="文本框 9"/>
            <p:cNvSpPr txBox="1"/>
            <p:nvPr/>
          </p:nvSpPr>
          <p:spPr>
            <a:xfrm>
              <a:off x="5940680" y="4496792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行业前景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01470" y="5055165"/>
            <a:ext cx="2677254" cy="1170802"/>
            <a:chOff x="8211636" y="3204191"/>
            <a:chExt cx="2677254" cy="1170802"/>
          </a:xfrm>
        </p:grpSpPr>
        <p:sp>
          <p:nvSpPr>
            <p:cNvPr id="45" name="文本框 9"/>
            <p:cNvSpPr txBox="1"/>
            <p:nvPr/>
          </p:nvSpPr>
          <p:spPr>
            <a:xfrm>
              <a:off x="8211636" y="3204190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竞争对手分析</a:t>
              </a:r>
            </a:p>
          </p:txBody>
        </p:sp>
        <p:sp>
          <p:nvSpPr>
            <p:cNvPr id="46" name="文本框 9"/>
            <p:cNvSpPr txBox="1"/>
            <p:nvPr/>
          </p:nvSpPr>
          <p:spPr>
            <a:xfrm>
              <a:off x="8211637" y="3638711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我们的优势</a:t>
              </a: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8211636" y="4067216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可行性分析</a:t>
              </a:r>
            </a:p>
          </p:txBody>
        </p:sp>
      </p:grpSp>
    </p:spTree>
    <p:extLst>
      <p:ext uri="{BB962C8B-B14F-4D97-AF65-F5344CB8AC3E}">
        <p14:creationId val="194875073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5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sp>
        <p:nvSpPr>
          <p:cNvPr id="11" name="右箭头 10"/>
          <p:cNvSpPr/>
          <p:nvPr/>
        </p:nvSpPr>
        <p:spPr>
          <a:xfrm>
            <a:off x="0" y="3925003"/>
            <a:ext cx="11999862" cy="514490"/>
          </a:xfrm>
          <a:prstGeom prst="rightArrow">
            <a:avLst/>
          </a:prstGeom>
          <a:solidFill>
            <a:srgbClr val="124062">
              <a:alpha val="40000"/>
            </a:srgb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26000" lIns="0" rIns="0" rtlCol="0"/>
          <a:lstStyle/>
          <a:p>
            <a:pPr algn="ctr"/>
            <a:endParaRPr altLang="en-US" lang="zh-CN" sz="1200">
              <a:solidFill>
                <a:srgbClr val="3F7EE5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 flipH="1">
            <a:off x="-581025" y="4051279"/>
            <a:ext cx="581025" cy="261938"/>
          </a:xfrm>
          <a:custGeom>
            <a:gdLst>
              <a:gd fmla="*/ 11 w 155" name="T0"/>
              <a:gd fmla="*/ 56 h 70" name="T1"/>
              <a:gd fmla="*/ 15 w 155" name="T2"/>
              <a:gd fmla="*/ 57 h 70" name="T3"/>
              <a:gd fmla="*/ 15 w 155" name="T4"/>
              <a:gd fmla="*/ 57 h 70" name="T5"/>
              <a:gd fmla="*/ 27 w 155" name="T6"/>
              <a:gd fmla="*/ 70 h 70" name="T7"/>
              <a:gd fmla="*/ 40 w 155" name="T8"/>
              <a:gd fmla="*/ 57 h 70" name="T9"/>
              <a:gd fmla="*/ 40 w 155" name="T10"/>
              <a:gd fmla="*/ 57 h 70" name="T11"/>
              <a:gd fmla="*/ 104 w 155" name="T12"/>
              <a:gd fmla="*/ 57 h 70" name="T13"/>
              <a:gd fmla="*/ 104 w 155" name="T14"/>
              <a:gd fmla="*/ 57 h 70" name="T15"/>
              <a:gd fmla="*/ 117 w 155" name="T16"/>
              <a:gd fmla="*/ 70 h 70" name="T17"/>
              <a:gd fmla="*/ 130 w 155" name="T18"/>
              <a:gd fmla="*/ 57 h 70" name="T19"/>
              <a:gd fmla="*/ 130 w 155" name="T20"/>
              <a:gd fmla="*/ 57 h 70" name="T21"/>
              <a:gd fmla="*/ 134 w 155" name="T22"/>
              <a:gd fmla="*/ 57 h 70" name="T23"/>
              <a:gd fmla="*/ 137 w 155" name="T24"/>
              <a:gd fmla="*/ 57 h 70" name="T25"/>
              <a:gd fmla="*/ 155 w 155" name="T26"/>
              <a:gd fmla="*/ 24 h 70" name="T27"/>
              <a:gd fmla="*/ 155 w 155" name="T28"/>
              <a:gd fmla="*/ 24 h 70" name="T29"/>
              <a:gd fmla="*/ 155 w 155" name="T30"/>
              <a:gd fmla="*/ 24 h 70" name="T31"/>
              <a:gd fmla="*/ 155 w 155" name="T32"/>
              <a:gd fmla="*/ 24 h 70" name="T33"/>
              <a:gd fmla="*/ 155 w 155" name="T34"/>
              <a:gd fmla="*/ 24 h 70" name="T35"/>
              <a:gd fmla="*/ 140 w 155" name="T36"/>
              <a:gd fmla="*/ 24 h 70" name="T37"/>
              <a:gd fmla="*/ 96 w 155" name="T38"/>
              <a:gd fmla="*/ 0 h 70" name="T39"/>
              <a:gd fmla="*/ 88 w 155" name="T40"/>
              <a:gd fmla="*/ 0 h 70" name="T41"/>
              <a:gd fmla="*/ 79 w 155" name="T42"/>
              <a:gd fmla="*/ 0 h 70" name="T43"/>
              <a:gd fmla="*/ 35 w 155" name="T44"/>
              <a:gd fmla="*/ 24 h 70" name="T45"/>
              <a:gd fmla="*/ 25 w 155" name="T46"/>
              <a:gd fmla="*/ 24 h 70" name="T47"/>
              <a:gd fmla="*/ 0 w 155" name="T48"/>
              <a:gd fmla="*/ 56 h 70" name="T49"/>
              <a:gd fmla="*/ 0 w 155" name="T50"/>
              <a:gd fmla="*/ 57 h 70" name="T51"/>
              <a:gd fmla="*/ 1 w 155" name="T52"/>
              <a:gd fmla="*/ 56 h 70" name="T53"/>
              <a:gd fmla="*/ 11 w 155" name="T54"/>
              <a:gd fmla="*/ 56 h 70" name="T55"/>
              <a:gd fmla="*/ 85 w 155" name="T56"/>
              <a:gd fmla="*/ 8 h 70" name="T57"/>
              <a:gd fmla="*/ 85 w 155" name="T58"/>
              <a:gd fmla="*/ 23 h 70" name="T59"/>
              <a:gd fmla="*/ 47 w 155" name="T60"/>
              <a:gd fmla="*/ 23 h 70" name="T61"/>
              <a:gd fmla="*/ 47 w 155" name="T62"/>
              <a:gd fmla="*/ 23 h 70" name="T63"/>
              <a:gd fmla="*/ 80 w 155" name="T64"/>
              <a:gd fmla="*/ 8 h 70" name="T65"/>
              <a:gd fmla="*/ 85 w 155" name="T66"/>
              <a:gd fmla="*/ 8 h 70" name="T67"/>
              <a:gd fmla="*/ 90 w 155" name="T68"/>
              <a:gd fmla="*/ 23 h 70" name="T69"/>
              <a:gd fmla="*/ 89 w 155" name="T70"/>
              <a:gd fmla="*/ 7 h 70" name="T71"/>
              <a:gd fmla="*/ 95 w 155" name="T72"/>
              <a:gd fmla="*/ 8 h 70" name="T73"/>
              <a:gd fmla="*/ 128 w 155" name="T74"/>
              <a:gd fmla="*/ 23 h 70" name="T75"/>
              <a:gd fmla="*/ 90 w 155" name="T76"/>
              <a:gd fmla="*/ 23 h 70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70" w="155">
                <a:moveTo>
                  <a:pt x="11" y="56"/>
                </a:moveTo>
                <a:cubicBezTo>
                  <a:pt x="15" y="57"/>
                  <a:pt x="15" y="57"/>
                  <a:pt x="15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64"/>
                  <a:pt x="20" y="70"/>
                  <a:pt x="27" y="70"/>
                </a:cubicBezTo>
                <a:cubicBezTo>
                  <a:pt x="35" y="70"/>
                  <a:pt x="40" y="64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64"/>
                  <a:pt x="110" y="70"/>
                  <a:pt x="117" y="70"/>
                </a:cubicBezTo>
                <a:cubicBezTo>
                  <a:pt x="124" y="70"/>
                  <a:pt x="130" y="64"/>
                  <a:pt x="130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7" y="57"/>
                  <a:pt x="155" y="59"/>
                  <a:pt x="155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27" y="8"/>
                  <a:pt x="109" y="2"/>
                  <a:pt x="96" y="0"/>
                </a:cubicBezTo>
                <a:cubicBezTo>
                  <a:pt x="96" y="0"/>
                  <a:pt x="90" y="0"/>
                  <a:pt x="88" y="0"/>
                </a:cubicBezTo>
                <a:cubicBezTo>
                  <a:pt x="85" y="0"/>
                  <a:pt x="79" y="0"/>
                  <a:pt x="79" y="0"/>
                </a:cubicBezTo>
                <a:cubicBezTo>
                  <a:pt x="66" y="2"/>
                  <a:pt x="48" y="8"/>
                  <a:pt x="3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0" y="22"/>
                  <a:pt x="0" y="56"/>
                </a:cubicBezTo>
                <a:cubicBezTo>
                  <a:pt x="0" y="57"/>
                  <a:pt x="0" y="57"/>
                  <a:pt x="0" y="57"/>
                </a:cubicBezTo>
                <a:cubicBezTo>
                  <a:pt x="1" y="56"/>
                  <a:pt x="1" y="56"/>
                  <a:pt x="1" y="56"/>
                </a:cubicBezTo>
                <a:cubicBezTo>
                  <a:pt x="11" y="56"/>
                  <a:pt x="11" y="56"/>
                  <a:pt x="11" y="56"/>
                </a:cubicBezTo>
                <a:close/>
                <a:moveTo>
                  <a:pt x="85" y="8"/>
                </a:moveTo>
                <a:cubicBezTo>
                  <a:pt x="85" y="23"/>
                  <a:pt x="85" y="23"/>
                  <a:pt x="85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58" y="13"/>
                  <a:pt x="70" y="9"/>
                  <a:pt x="80" y="8"/>
                </a:cubicBezTo>
                <a:cubicBezTo>
                  <a:pt x="81" y="8"/>
                  <a:pt x="83" y="8"/>
                  <a:pt x="85" y="8"/>
                </a:cubicBezTo>
                <a:close/>
                <a:moveTo>
                  <a:pt x="90" y="23"/>
                </a:moveTo>
                <a:cubicBezTo>
                  <a:pt x="89" y="7"/>
                  <a:pt x="89" y="7"/>
                  <a:pt x="89" y="7"/>
                </a:cubicBezTo>
                <a:cubicBezTo>
                  <a:pt x="92" y="8"/>
                  <a:pt x="94" y="8"/>
                  <a:pt x="95" y="8"/>
                </a:cubicBezTo>
                <a:cubicBezTo>
                  <a:pt x="105" y="9"/>
                  <a:pt x="118" y="13"/>
                  <a:pt x="128" y="23"/>
                </a:cubicBezTo>
                <a:lnTo>
                  <a:pt x="90" y="23"/>
                </a:lnTo>
                <a:close/>
              </a:path>
            </a:pathLst>
          </a:custGeom>
          <a:solidFill>
            <a:srgbClr val="12406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0" rIns="0" rtlCol="0"/>
          <a:lstStyle/>
          <a:p>
            <a:pPr algn="ctr"/>
            <a:endParaRPr altLang="en-US" lang="zh-CN">
              <a:solidFill>
                <a:schemeClr val="bg1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414687" y="3682885"/>
            <a:ext cx="1008112" cy="1008112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0" numCol="1" rIns="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关键字</a:t>
            </a:r>
          </a:p>
        </p:txBody>
      </p:sp>
      <p:sp>
        <p:nvSpPr>
          <p:cNvPr id="14" name="椭圆 13"/>
          <p:cNvSpPr/>
          <p:nvPr/>
        </p:nvSpPr>
        <p:spPr>
          <a:xfrm>
            <a:off x="3085272" y="3682885"/>
            <a:ext cx="1008112" cy="1008112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0" numCol="1" rIns="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关键字</a:t>
            </a:r>
          </a:p>
        </p:txBody>
      </p:sp>
      <p:sp>
        <p:nvSpPr>
          <p:cNvPr id="15" name="椭圆 14"/>
          <p:cNvSpPr/>
          <p:nvPr/>
        </p:nvSpPr>
        <p:spPr>
          <a:xfrm>
            <a:off x="4755857" y="3682885"/>
            <a:ext cx="1008112" cy="1008112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0" numCol="1" rIns="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关键字</a:t>
            </a:r>
          </a:p>
        </p:txBody>
      </p:sp>
      <p:sp>
        <p:nvSpPr>
          <p:cNvPr id="16" name="椭圆 15"/>
          <p:cNvSpPr/>
          <p:nvPr/>
        </p:nvSpPr>
        <p:spPr>
          <a:xfrm>
            <a:off x="6426442" y="3682885"/>
            <a:ext cx="1008112" cy="1008112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0" numCol="1" rIns="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关键字</a:t>
            </a:r>
          </a:p>
        </p:txBody>
      </p:sp>
      <p:sp>
        <p:nvSpPr>
          <p:cNvPr id="17" name="椭圆 16"/>
          <p:cNvSpPr/>
          <p:nvPr/>
        </p:nvSpPr>
        <p:spPr>
          <a:xfrm>
            <a:off x="8097027" y="3682885"/>
            <a:ext cx="1008112" cy="1008112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0" numCol="1" rIns="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关键字</a:t>
            </a:r>
          </a:p>
        </p:txBody>
      </p:sp>
      <p:sp>
        <p:nvSpPr>
          <p:cNvPr id="18" name="椭圆 17"/>
          <p:cNvSpPr/>
          <p:nvPr/>
        </p:nvSpPr>
        <p:spPr>
          <a:xfrm>
            <a:off x="9767614" y="3682885"/>
            <a:ext cx="1008112" cy="1008112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0" numCol="1" rIns="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关键字</a:t>
            </a:r>
          </a:p>
        </p:txBody>
      </p:sp>
      <p:cxnSp>
        <p:nvCxnSpPr>
          <p:cNvPr id="19" name="肘形连接符 18"/>
          <p:cNvCxnSpPr/>
          <p:nvPr/>
        </p:nvCxnSpPr>
        <p:spPr>
          <a:xfrm flipH="1" flipV="1" rot="5400000">
            <a:off x="1824287" y="2769926"/>
            <a:ext cx="936104" cy="802267"/>
          </a:xfrm>
          <a:prstGeom prst="bentConnector3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len="med" type="diamond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9"/>
          <p:cNvSpPr txBox="1"/>
          <p:nvPr/>
        </p:nvSpPr>
        <p:spPr>
          <a:xfrm>
            <a:off x="823909" y="1799250"/>
            <a:ext cx="2520280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cxnSp>
        <p:nvCxnSpPr>
          <p:cNvPr id="21" name="肘形连接符 20"/>
          <p:cNvCxnSpPr/>
          <p:nvPr/>
        </p:nvCxnSpPr>
        <p:spPr>
          <a:xfrm flipH="1" rot="16200000">
            <a:off x="3507696" y="4757916"/>
            <a:ext cx="936104" cy="802267"/>
          </a:xfrm>
          <a:prstGeom prst="bentConnector3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len="med" type="diamond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1"/>
          <p:cNvSpPr txBox="1"/>
          <p:nvPr/>
        </p:nvSpPr>
        <p:spPr>
          <a:xfrm>
            <a:off x="2494494" y="5635172"/>
            <a:ext cx="2520280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cxnSp>
        <p:nvCxnSpPr>
          <p:cNvPr id="25" name="肘形连接符 24"/>
          <p:cNvCxnSpPr/>
          <p:nvPr/>
        </p:nvCxnSpPr>
        <p:spPr>
          <a:xfrm flipH="1" flipV="1" rot="5400000">
            <a:off x="5202729" y="2769926"/>
            <a:ext cx="936104" cy="802267"/>
          </a:xfrm>
          <a:prstGeom prst="bentConnector3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len="med" type="diamond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3"/>
          <p:cNvSpPr txBox="1"/>
          <p:nvPr/>
        </p:nvSpPr>
        <p:spPr>
          <a:xfrm>
            <a:off x="4202351" y="1799250"/>
            <a:ext cx="2520280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cxnSp>
        <p:nvCxnSpPr>
          <p:cNvPr id="30" name="肘形连接符 29"/>
          <p:cNvCxnSpPr/>
          <p:nvPr/>
        </p:nvCxnSpPr>
        <p:spPr>
          <a:xfrm flipH="1" rot="16200000">
            <a:off x="6848866" y="4757916"/>
            <a:ext cx="936104" cy="802267"/>
          </a:xfrm>
          <a:prstGeom prst="bentConnector3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len="med" type="diamond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5"/>
          <p:cNvSpPr txBox="1"/>
          <p:nvPr/>
        </p:nvSpPr>
        <p:spPr>
          <a:xfrm>
            <a:off x="5835664" y="5635172"/>
            <a:ext cx="2520280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cxnSp>
        <p:nvCxnSpPr>
          <p:cNvPr id="32" name="肘形连接符 31"/>
          <p:cNvCxnSpPr/>
          <p:nvPr/>
        </p:nvCxnSpPr>
        <p:spPr>
          <a:xfrm flipH="1" flipV="1" rot="5400000">
            <a:off x="8490841" y="2769926"/>
            <a:ext cx="936104" cy="802267"/>
          </a:xfrm>
          <a:prstGeom prst="bentConnector3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len="med" type="diamond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7"/>
          <p:cNvSpPr txBox="1"/>
          <p:nvPr/>
        </p:nvSpPr>
        <p:spPr>
          <a:xfrm>
            <a:off x="7490464" y="1799250"/>
            <a:ext cx="2520280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cxnSp>
        <p:nvCxnSpPr>
          <p:cNvPr id="34" name="肘形连接符 33"/>
          <p:cNvCxnSpPr/>
          <p:nvPr/>
        </p:nvCxnSpPr>
        <p:spPr>
          <a:xfrm flipH="1" rot="16200000">
            <a:off x="10204752" y="4757917"/>
            <a:ext cx="936104" cy="802267"/>
          </a:xfrm>
          <a:prstGeom prst="bentConnector3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len="med" type="diamond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9"/>
          <p:cNvSpPr txBox="1"/>
          <p:nvPr/>
        </p:nvSpPr>
        <p:spPr>
          <a:xfrm>
            <a:off x="9191551" y="5635173"/>
            <a:ext cx="2520280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</p:spTree>
    <p:extLst>
      <p:ext uri="{BB962C8B-B14F-4D97-AF65-F5344CB8AC3E}">
        <p14:creationId val="1063424774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06 3.7037E-07 L 0.97266 3.7037E-07" pathEditMode="relative" ptsTypes="AA" rAng="0">
                                      <p:cBhvr>
                                        <p:cTn dur="110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3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3" presetSubtype="28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3" presetSubtype="28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3" presetSubtype="288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4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8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3" presetSubtype="288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1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3" presetSubtype="288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2" presetSubtype="4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8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3" presetSubtype="288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2" presetSubtype="1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8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20"/>
      <p:bldP grpId="0" spid="22"/>
      <p:bldP grpId="0" spid="26"/>
      <p:bldP grpId="0" spid="31"/>
      <p:bldP grpId="0" spid="33"/>
      <p:bldP grpId="0" spid="3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sp>
        <p:nvSpPr>
          <p:cNvPr id="11" name="Freeform 6"/>
          <p:cNvSpPr/>
          <p:nvPr/>
        </p:nvSpPr>
        <p:spPr bwMode="auto">
          <a:xfrm>
            <a:off x="8466761" y="3506616"/>
            <a:ext cx="1025487" cy="1154568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2578007" y="3829664"/>
            <a:ext cx="985250" cy="1109268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3" name="Freeform 3"/>
          <p:cNvSpPr/>
          <p:nvPr/>
        </p:nvSpPr>
        <p:spPr bwMode="auto">
          <a:xfrm>
            <a:off x="3722047" y="4429137"/>
            <a:ext cx="1222690" cy="1376594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4" name="Freeform 4"/>
          <p:cNvSpPr/>
          <p:nvPr/>
        </p:nvSpPr>
        <p:spPr bwMode="auto">
          <a:xfrm>
            <a:off x="7113915" y="2673183"/>
            <a:ext cx="1222690" cy="1376594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5" name="Freeform 2"/>
          <p:cNvSpPr/>
          <p:nvPr/>
        </p:nvSpPr>
        <p:spPr bwMode="auto">
          <a:xfrm>
            <a:off x="6206963" y="3900122"/>
            <a:ext cx="1664360" cy="1873858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6" name="Freeform 1"/>
          <p:cNvSpPr/>
          <p:nvPr/>
        </p:nvSpPr>
        <p:spPr bwMode="auto">
          <a:xfrm>
            <a:off x="4426647" y="2836982"/>
            <a:ext cx="1664360" cy="1873858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cxnSp>
        <p:nvCxnSpPr>
          <p:cNvPr id="17" name="肘形连接符 16"/>
          <p:cNvCxnSpPr/>
          <p:nvPr/>
        </p:nvCxnSpPr>
        <p:spPr>
          <a:xfrm rot="10800000">
            <a:off x="1382543" y="1960293"/>
            <a:ext cx="3858305" cy="797270"/>
          </a:xfrm>
          <a:prstGeom prst="bentConnector3">
            <a:avLst>
              <a:gd fmla="val -296" name="adj1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"/>
          <p:cNvSpPr txBox="1"/>
          <p:nvPr/>
        </p:nvSpPr>
        <p:spPr>
          <a:xfrm>
            <a:off x="1280298" y="2018928"/>
            <a:ext cx="3577599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</p:txBody>
      </p:sp>
      <p:cxnSp>
        <p:nvCxnSpPr>
          <p:cNvPr id="19" name="肘形连接符 18"/>
          <p:cNvCxnSpPr/>
          <p:nvPr/>
        </p:nvCxnSpPr>
        <p:spPr>
          <a:xfrm rot="10800000">
            <a:off x="1433422" y="3138661"/>
            <a:ext cx="2190323" cy="953450"/>
          </a:xfrm>
          <a:prstGeom prst="bentConnector3">
            <a:avLst>
              <a:gd fmla="val -20448" name="adj1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"/>
          <p:cNvSpPr txBox="1"/>
          <p:nvPr/>
        </p:nvSpPr>
        <p:spPr>
          <a:xfrm>
            <a:off x="1280298" y="3214145"/>
            <a:ext cx="2691011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21" name="肘形连接符 20"/>
          <p:cNvCxnSpPr/>
          <p:nvPr/>
        </p:nvCxnSpPr>
        <p:spPr>
          <a:xfrm flipH="1">
            <a:off x="1366614" y="5841922"/>
            <a:ext cx="2951818" cy="862095"/>
          </a:xfrm>
          <a:prstGeom prst="bentConnector3">
            <a:avLst>
              <a:gd fmla="val -29249" name="adj1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"/>
          <p:cNvSpPr txBox="1"/>
          <p:nvPr/>
        </p:nvSpPr>
        <p:spPr>
          <a:xfrm>
            <a:off x="1280299" y="5871140"/>
            <a:ext cx="2892180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您的内容打在这里，或者通过复制您的文本后，在此框中选择粘贴，并选择只保留文字。您的内容打在这里。</a:t>
            </a:r>
          </a:p>
        </p:txBody>
      </p:sp>
      <p:cxnSp>
        <p:nvCxnSpPr>
          <p:cNvPr id="25" name="肘形连接符 24"/>
          <p:cNvCxnSpPr/>
          <p:nvPr/>
        </p:nvCxnSpPr>
        <p:spPr>
          <a:xfrm>
            <a:off x="7037223" y="5843051"/>
            <a:ext cx="3672199" cy="830189"/>
          </a:xfrm>
          <a:prstGeom prst="bentConnector3">
            <a:avLst>
              <a:gd fmla="val 199" name="adj1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"/>
          <p:cNvSpPr txBox="1"/>
          <p:nvPr/>
        </p:nvSpPr>
        <p:spPr>
          <a:xfrm>
            <a:off x="7212599" y="5904740"/>
            <a:ext cx="3481375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</p:txBody>
      </p:sp>
      <p:cxnSp>
        <p:nvCxnSpPr>
          <p:cNvPr id="30" name="肘形连接符 29"/>
          <p:cNvCxnSpPr/>
          <p:nvPr/>
        </p:nvCxnSpPr>
        <p:spPr>
          <a:xfrm flipV="1">
            <a:off x="7718374" y="1919149"/>
            <a:ext cx="2891740" cy="706197"/>
          </a:xfrm>
          <a:prstGeom prst="bentConnector3">
            <a:avLst>
              <a:gd fmla="val 109" name="adj1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4"/>
          <p:cNvSpPr txBox="1"/>
          <p:nvPr/>
        </p:nvSpPr>
        <p:spPr>
          <a:xfrm>
            <a:off x="7892475" y="1982671"/>
            <a:ext cx="2642334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您的内容打在这里，或者通过复制您的文本后，在此框中选择粘贴，并选择只保留文字。您的内容打在这里。</a:t>
            </a:r>
          </a:p>
        </p:txBody>
      </p:sp>
      <p:cxnSp>
        <p:nvCxnSpPr>
          <p:cNvPr id="32" name="肘形连接符 31"/>
          <p:cNvCxnSpPr/>
          <p:nvPr/>
        </p:nvCxnSpPr>
        <p:spPr>
          <a:xfrm>
            <a:off x="8449463" y="4399316"/>
            <a:ext cx="2160651" cy="1177937"/>
          </a:xfrm>
          <a:prstGeom prst="bentConnector3">
            <a:avLst>
              <a:gd fmla="val -14421" name="adj1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"/>
          <p:cNvSpPr txBox="1"/>
          <p:nvPr/>
        </p:nvSpPr>
        <p:spPr>
          <a:xfrm>
            <a:off x="8255409" y="4835868"/>
            <a:ext cx="2438565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Freeform 14"/>
          <p:cNvSpPr>
            <a:spLocks noEditPoints="1"/>
          </p:cNvSpPr>
          <p:nvPr/>
        </p:nvSpPr>
        <p:spPr bwMode="auto">
          <a:xfrm>
            <a:off x="6782591" y="4350841"/>
            <a:ext cx="539565" cy="492603"/>
          </a:xfrm>
          <a:custGeom>
            <a:gdLst>
              <a:gd fmla="*/ 168 w 454" name="T0"/>
              <a:gd fmla="*/ 245 h 417" name="T1"/>
              <a:gd fmla="*/ 139 w 454" name="T2"/>
              <a:gd fmla="*/ 247 h 417" name="T3"/>
              <a:gd fmla="*/ 132 w 454" name="T4"/>
              <a:gd fmla="*/ 144 h 417" name="T5"/>
              <a:gd fmla="*/ 131 w 454" name="T6"/>
              <a:gd fmla="*/ 248 h 417" name="T7"/>
              <a:gd fmla="*/ 111 w 454" name="T8"/>
              <a:gd fmla="*/ 417 h 417" name="T9"/>
              <a:gd fmla="*/ 91 w 454" name="T10"/>
              <a:gd fmla="*/ 264 h 417" name="T11"/>
              <a:gd fmla="*/ 81 w 454" name="T12"/>
              <a:gd fmla="*/ 397 h 417" name="T13"/>
              <a:gd fmla="*/ 41 w 454" name="T14"/>
              <a:gd fmla="*/ 397 h 417" name="T15"/>
              <a:gd fmla="*/ 40 w 454" name="T16"/>
              <a:gd fmla="*/ 238 h 417" name="T17"/>
              <a:gd fmla="*/ 30 w 454" name="T18"/>
              <a:gd fmla="*/ 193 h 417" name="T19"/>
              <a:gd fmla="*/ 17 w 454" name="T20"/>
              <a:gd fmla="*/ 263 h 417" name="T21"/>
              <a:gd fmla="*/ 1 w 454" name="T22"/>
              <a:gd fmla="*/ 192 h 417" name="T23"/>
              <a:gd fmla="*/ 54 w 454" name="T24"/>
              <a:gd fmla="*/ 98 h 417" name="T25"/>
              <a:gd fmla="*/ 76 w 454" name="T26"/>
              <a:gd fmla="*/ 143 h 417" name="T27"/>
              <a:gd fmla="*/ 77 w 454" name="T28"/>
              <a:gd fmla="*/ 104 h 417" name="T29"/>
              <a:gd fmla="*/ 88 w 454" name="T30"/>
              <a:gd fmla="*/ 98 h 417" name="T31"/>
              <a:gd fmla="*/ 90 w 454" name="T32"/>
              <a:gd fmla="*/ 114 h 417" name="T33"/>
              <a:gd fmla="*/ 109 w 454" name="T34"/>
              <a:gd fmla="*/ 95 h 417" name="T35"/>
              <a:gd fmla="*/ 148 w 454" name="T36"/>
              <a:gd fmla="*/ 110 h 417" name="T37"/>
              <a:gd fmla="*/ 53 w 454" name="T38"/>
              <a:gd fmla="*/ 58 h 417" name="T39"/>
              <a:gd fmla="*/ 119 w 454" name="T40"/>
              <a:gd fmla="*/ 58 h 417" name="T41"/>
              <a:gd fmla="*/ 121 w 454" name="T42"/>
              <a:gd fmla="*/ 37 h 417" name="T43"/>
              <a:gd fmla="*/ 51 w 454" name="T44"/>
              <a:gd fmla="*/ 37 h 417" name="T45"/>
              <a:gd fmla="*/ 53 w 454" name="T46"/>
              <a:gd fmla="*/ 58 h 417" name="T47"/>
              <a:gd fmla="*/ 322 w 454" name="T48"/>
              <a:gd fmla="*/ 341 h 417" name="T49"/>
              <a:gd fmla="*/ 322 w 454" name="T50"/>
              <a:gd fmla="*/ 76 h 417" name="T51"/>
              <a:gd fmla="*/ 429 w 454" name="T52"/>
              <a:gd fmla="*/ 209 h 417" name="T53"/>
              <a:gd fmla="*/ 215 w 454" name="T54"/>
              <a:gd fmla="*/ 209 h 417" name="T55"/>
              <a:gd fmla="*/ 429 w 454" name="T56"/>
              <a:gd fmla="*/ 209 h 417" name="T57"/>
              <a:gd fmla="*/ 323 w 454" name="T58"/>
              <a:gd fmla="*/ 129 h 417" name="T59"/>
              <a:gd fmla="*/ 331 w 454" name="T60"/>
              <a:gd fmla="*/ 106 h 417" name="T61"/>
              <a:gd fmla="*/ 313 w 454" name="T62"/>
              <a:gd fmla="*/ 106 h 417" name="T63"/>
              <a:gd fmla="*/ 321 w 454" name="T64"/>
              <a:gd fmla="*/ 129 h 417" name="T65"/>
              <a:gd fmla="*/ 321 w 454" name="T66"/>
              <a:gd fmla="*/ 288 h 417" name="T67"/>
              <a:gd fmla="*/ 313 w 454" name="T68"/>
              <a:gd fmla="*/ 311 h 417" name="T69"/>
              <a:gd fmla="*/ 331 w 454" name="T70"/>
              <a:gd fmla="*/ 311 h 417" name="T71"/>
              <a:gd fmla="*/ 323 w 454" name="T72"/>
              <a:gd fmla="*/ 288 h 417" name="T73"/>
              <a:gd fmla="*/ 219 w 454" name="T74"/>
              <a:gd fmla="*/ 200 h 417" name="T75"/>
              <a:gd fmla="*/ 219 w 454" name="T76"/>
              <a:gd fmla="*/ 218 h 417" name="T77"/>
              <a:gd fmla="*/ 242 w 454" name="T78"/>
              <a:gd fmla="*/ 209 h 417" name="T79"/>
              <a:gd fmla="*/ 234 w 454" name="T80"/>
              <a:gd fmla="*/ 200 h 417" name="T81"/>
              <a:gd fmla="*/ 409 w 454" name="T82"/>
              <a:gd fmla="*/ 200 h 417" name="T83"/>
              <a:gd fmla="*/ 401 w 454" name="T84"/>
              <a:gd fmla="*/ 209 h 417" name="T85"/>
              <a:gd fmla="*/ 425 w 454" name="T86"/>
              <a:gd fmla="*/ 218 h 417" name="T87"/>
              <a:gd fmla="*/ 425 w 454" name="T88"/>
              <a:gd fmla="*/ 200 h 417" name="T89"/>
              <a:gd fmla="*/ 312 w 454" name="T90"/>
              <a:gd fmla="*/ 146 h 417" name="T91"/>
              <a:gd fmla="*/ 309 w 454" name="T92"/>
              <a:gd fmla="*/ 202 h 417" name="T93"/>
              <a:gd fmla="*/ 257 w 454" name="T94"/>
              <a:gd fmla="*/ 211 h 417" name="T95"/>
              <a:gd fmla="*/ 319 w 454" name="T96"/>
              <a:gd fmla="*/ 221 h 417" name="T97"/>
              <a:gd fmla="*/ 326 w 454" name="T98"/>
              <a:gd fmla="*/ 218 h 417" name="T99"/>
              <a:gd fmla="*/ 331 w 454" name="T100"/>
              <a:gd fmla="*/ 146 h 41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17" w="453">
                <a:moveTo>
                  <a:pt x="170" y="192"/>
                </a:moveTo>
                <a:cubicBezTo>
                  <a:pt x="171" y="210"/>
                  <a:pt x="168" y="245"/>
                  <a:pt x="168" y="245"/>
                </a:cubicBezTo>
                <a:cubicBezTo>
                  <a:pt x="165" y="255"/>
                  <a:pt x="164" y="263"/>
                  <a:pt x="154" y="263"/>
                </a:cubicBezTo>
                <a:cubicBezTo>
                  <a:pt x="143" y="264"/>
                  <a:pt x="139" y="256"/>
                  <a:pt x="139" y="247"/>
                </a:cubicBezTo>
                <a:cubicBezTo>
                  <a:pt x="139" y="247"/>
                  <a:pt x="142" y="218"/>
                  <a:pt x="141" y="193"/>
                </a:cubicBezTo>
                <a:cubicBezTo>
                  <a:pt x="140" y="174"/>
                  <a:pt x="134" y="145"/>
                  <a:pt x="132" y="144"/>
                </a:cubicBezTo>
                <a:cubicBezTo>
                  <a:pt x="132" y="238"/>
                  <a:pt x="132" y="238"/>
                  <a:pt x="132" y="238"/>
                </a:cubicBezTo>
                <a:cubicBezTo>
                  <a:pt x="132" y="242"/>
                  <a:pt x="131" y="245"/>
                  <a:pt x="131" y="248"/>
                </a:cubicBezTo>
                <a:cubicBezTo>
                  <a:pt x="131" y="397"/>
                  <a:pt x="131" y="397"/>
                  <a:pt x="131" y="397"/>
                </a:cubicBezTo>
                <a:cubicBezTo>
                  <a:pt x="131" y="408"/>
                  <a:pt x="122" y="417"/>
                  <a:pt x="111" y="417"/>
                </a:cubicBezTo>
                <a:cubicBezTo>
                  <a:pt x="100" y="417"/>
                  <a:pt x="91" y="408"/>
                  <a:pt x="91" y="397"/>
                </a:cubicBezTo>
                <a:cubicBezTo>
                  <a:pt x="91" y="264"/>
                  <a:pt x="91" y="264"/>
                  <a:pt x="91" y="264"/>
                </a:cubicBezTo>
                <a:cubicBezTo>
                  <a:pt x="81" y="264"/>
                  <a:pt x="81" y="264"/>
                  <a:pt x="81" y="264"/>
                </a:cubicBezTo>
                <a:cubicBezTo>
                  <a:pt x="81" y="397"/>
                  <a:pt x="81" y="397"/>
                  <a:pt x="81" y="397"/>
                </a:cubicBezTo>
                <a:cubicBezTo>
                  <a:pt x="81" y="408"/>
                  <a:pt x="72" y="417"/>
                  <a:pt x="61" y="417"/>
                </a:cubicBezTo>
                <a:cubicBezTo>
                  <a:pt x="50" y="417"/>
                  <a:pt x="41" y="408"/>
                  <a:pt x="41" y="397"/>
                </a:cubicBezTo>
                <a:cubicBezTo>
                  <a:pt x="41" y="248"/>
                  <a:pt x="41" y="248"/>
                  <a:pt x="41" y="248"/>
                </a:cubicBezTo>
                <a:cubicBezTo>
                  <a:pt x="40" y="245"/>
                  <a:pt x="40" y="242"/>
                  <a:pt x="40" y="238"/>
                </a:cubicBezTo>
                <a:cubicBezTo>
                  <a:pt x="40" y="238"/>
                  <a:pt x="40" y="144"/>
                  <a:pt x="39" y="144"/>
                </a:cubicBezTo>
                <a:cubicBezTo>
                  <a:pt x="37" y="145"/>
                  <a:pt x="31" y="174"/>
                  <a:pt x="30" y="193"/>
                </a:cubicBezTo>
                <a:cubicBezTo>
                  <a:pt x="29" y="218"/>
                  <a:pt x="32" y="247"/>
                  <a:pt x="32" y="247"/>
                </a:cubicBezTo>
                <a:cubicBezTo>
                  <a:pt x="32" y="256"/>
                  <a:pt x="28" y="264"/>
                  <a:pt x="17" y="263"/>
                </a:cubicBezTo>
                <a:cubicBezTo>
                  <a:pt x="7" y="263"/>
                  <a:pt x="6" y="255"/>
                  <a:pt x="4" y="245"/>
                </a:cubicBezTo>
                <a:cubicBezTo>
                  <a:pt x="4" y="245"/>
                  <a:pt x="0" y="210"/>
                  <a:pt x="1" y="192"/>
                </a:cubicBezTo>
                <a:cubicBezTo>
                  <a:pt x="6" y="132"/>
                  <a:pt x="19" y="114"/>
                  <a:pt x="23" y="110"/>
                </a:cubicBezTo>
                <a:cubicBezTo>
                  <a:pt x="31" y="106"/>
                  <a:pt x="44" y="101"/>
                  <a:pt x="54" y="98"/>
                </a:cubicBezTo>
                <a:cubicBezTo>
                  <a:pt x="56" y="97"/>
                  <a:pt x="59" y="95"/>
                  <a:pt x="62" y="95"/>
                </a:cubicBezTo>
                <a:cubicBezTo>
                  <a:pt x="63" y="102"/>
                  <a:pt x="66" y="120"/>
                  <a:pt x="76" y="143"/>
                </a:cubicBezTo>
                <a:cubicBezTo>
                  <a:pt x="78" y="128"/>
                  <a:pt x="81" y="115"/>
                  <a:pt x="81" y="11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77" y="104"/>
                  <a:pt x="83" y="98"/>
                  <a:pt x="83" y="98"/>
                </a:cubicBezTo>
                <a:cubicBezTo>
                  <a:pt x="83" y="98"/>
                  <a:pt x="88" y="98"/>
                  <a:pt x="88" y="98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0" y="114"/>
                  <a:pt x="90" y="114"/>
                  <a:pt x="90" y="114"/>
                </a:cubicBezTo>
                <a:cubicBezTo>
                  <a:pt x="91" y="115"/>
                  <a:pt x="93" y="128"/>
                  <a:pt x="95" y="143"/>
                </a:cubicBezTo>
                <a:cubicBezTo>
                  <a:pt x="106" y="120"/>
                  <a:pt x="108" y="102"/>
                  <a:pt x="109" y="95"/>
                </a:cubicBezTo>
                <a:cubicBezTo>
                  <a:pt x="112" y="95"/>
                  <a:pt x="115" y="97"/>
                  <a:pt x="118" y="98"/>
                </a:cubicBezTo>
                <a:cubicBezTo>
                  <a:pt x="127" y="101"/>
                  <a:pt x="141" y="106"/>
                  <a:pt x="148" y="110"/>
                </a:cubicBezTo>
                <a:cubicBezTo>
                  <a:pt x="152" y="114"/>
                  <a:pt x="165" y="132"/>
                  <a:pt x="170" y="192"/>
                </a:cubicBezTo>
                <a:close/>
                <a:moveTo>
                  <a:pt x="53" y="58"/>
                </a:moveTo>
                <a:cubicBezTo>
                  <a:pt x="58" y="75"/>
                  <a:pt x="69" y="90"/>
                  <a:pt x="86" y="90"/>
                </a:cubicBezTo>
                <a:cubicBezTo>
                  <a:pt x="104" y="90"/>
                  <a:pt x="114" y="75"/>
                  <a:pt x="119" y="58"/>
                </a:cubicBezTo>
                <a:cubicBezTo>
                  <a:pt x="124" y="56"/>
                  <a:pt x="127" y="48"/>
                  <a:pt x="126" y="43"/>
                </a:cubicBezTo>
                <a:cubicBezTo>
                  <a:pt x="126" y="40"/>
                  <a:pt x="124" y="38"/>
                  <a:pt x="121" y="37"/>
                </a:cubicBezTo>
                <a:cubicBezTo>
                  <a:pt x="120" y="16"/>
                  <a:pt x="107" y="0"/>
                  <a:pt x="86" y="0"/>
                </a:cubicBezTo>
                <a:cubicBezTo>
                  <a:pt x="66" y="0"/>
                  <a:pt x="52" y="16"/>
                  <a:pt x="51" y="37"/>
                </a:cubicBezTo>
                <a:cubicBezTo>
                  <a:pt x="48" y="37"/>
                  <a:pt x="45" y="39"/>
                  <a:pt x="45" y="43"/>
                </a:cubicBezTo>
                <a:cubicBezTo>
                  <a:pt x="44" y="49"/>
                  <a:pt x="48" y="57"/>
                  <a:pt x="53" y="58"/>
                </a:cubicBezTo>
                <a:close/>
                <a:moveTo>
                  <a:pt x="454" y="209"/>
                </a:moveTo>
                <a:cubicBezTo>
                  <a:pt x="454" y="282"/>
                  <a:pt x="395" y="341"/>
                  <a:pt x="322" y="341"/>
                </a:cubicBezTo>
                <a:cubicBezTo>
                  <a:pt x="249" y="341"/>
                  <a:pt x="189" y="282"/>
                  <a:pt x="189" y="209"/>
                </a:cubicBezTo>
                <a:cubicBezTo>
                  <a:pt x="189" y="135"/>
                  <a:pt x="249" y="76"/>
                  <a:pt x="322" y="76"/>
                </a:cubicBezTo>
                <a:cubicBezTo>
                  <a:pt x="395" y="76"/>
                  <a:pt x="454" y="135"/>
                  <a:pt x="454" y="209"/>
                </a:cubicBezTo>
                <a:close/>
                <a:moveTo>
                  <a:pt x="429" y="209"/>
                </a:moveTo>
                <a:cubicBezTo>
                  <a:pt x="429" y="149"/>
                  <a:pt x="381" y="101"/>
                  <a:pt x="322" y="101"/>
                </a:cubicBezTo>
                <a:cubicBezTo>
                  <a:pt x="263" y="101"/>
                  <a:pt x="215" y="149"/>
                  <a:pt x="215" y="209"/>
                </a:cubicBezTo>
                <a:cubicBezTo>
                  <a:pt x="215" y="268"/>
                  <a:pt x="263" y="316"/>
                  <a:pt x="322" y="316"/>
                </a:cubicBezTo>
                <a:cubicBezTo>
                  <a:pt x="381" y="316"/>
                  <a:pt x="429" y="268"/>
                  <a:pt x="429" y="209"/>
                </a:cubicBezTo>
                <a:close/>
                <a:moveTo>
                  <a:pt x="321" y="129"/>
                </a:moveTo>
                <a:cubicBezTo>
                  <a:pt x="323" y="129"/>
                  <a:pt x="323" y="129"/>
                  <a:pt x="323" y="129"/>
                </a:cubicBezTo>
                <a:cubicBezTo>
                  <a:pt x="327" y="129"/>
                  <a:pt x="331" y="125"/>
                  <a:pt x="331" y="121"/>
                </a:cubicBezTo>
                <a:cubicBezTo>
                  <a:pt x="331" y="106"/>
                  <a:pt x="331" y="106"/>
                  <a:pt x="331" y="106"/>
                </a:cubicBezTo>
                <a:cubicBezTo>
                  <a:pt x="328" y="105"/>
                  <a:pt x="325" y="105"/>
                  <a:pt x="322" y="105"/>
                </a:cubicBezTo>
                <a:cubicBezTo>
                  <a:pt x="319" y="105"/>
                  <a:pt x="316" y="105"/>
                  <a:pt x="313" y="106"/>
                </a:cubicBezTo>
                <a:cubicBezTo>
                  <a:pt x="313" y="121"/>
                  <a:pt x="313" y="121"/>
                  <a:pt x="313" y="121"/>
                </a:cubicBezTo>
                <a:cubicBezTo>
                  <a:pt x="313" y="125"/>
                  <a:pt x="316" y="129"/>
                  <a:pt x="321" y="129"/>
                </a:cubicBezTo>
                <a:close/>
                <a:moveTo>
                  <a:pt x="323" y="288"/>
                </a:moveTo>
                <a:cubicBezTo>
                  <a:pt x="321" y="288"/>
                  <a:pt x="321" y="288"/>
                  <a:pt x="321" y="288"/>
                </a:cubicBezTo>
                <a:cubicBezTo>
                  <a:pt x="316" y="288"/>
                  <a:pt x="313" y="292"/>
                  <a:pt x="313" y="296"/>
                </a:cubicBezTo>
                <a:cubicBezTo>
                  <a:pt x="313" y="311"/>
                  <a:pt x="313" y="311"/>
                  <a:pt x="313" y="311"/>
                </a:cubicBezTo>
                <a:cubicBezTo>
                  <a:pt x="316" y="312"/>
                  <a:pt x="319" y="312"/>
                  <a:pt x="322" y="312"/>
                </a:cubicBezTo>
                <a:cubicBezTo>
                  <a:pt x="325" y="312"/>
                  <a:pt x="328" y="312"/>
                  <a:pt x="331" y="311"/>
                </a:cubicBezTo>
                <a:cubicBezTo>
                  <a:pt x="331" y="296"/>
                  <a:pt x="331" y="296"/>
                  <a:pt x="331" y="296"/>
                </a:cubicBezTo>
                <a:cubicBezTo>
                  <a:pt x="331" y="292"/>
                  <a:pt x="327" y="288"/>
                  <a:pt x="323" y="288"/>
                </a:cubicBezTo>
                <a:close/>
                <a:moveTo>
                  <a:pt x="234" y="200"/>
                </a:moveTo>
                <a:cubicBezTo>
                  <a:pt x="219" y="200"/>
                  <a:pt x="219" y="200"/>
                  <a:pt x="219" y="200"/>
                </a:cubicBezTo>
                <a:cubicBezTo>
                  <a:pt x="219" y="202"/>
                  <a:pt x="219" y="205"/>
                  <a:pt x="219" y="209"/>
                </a:cubicBezTo>
                <a:cubicBezTo>
                  <a:pt x="219" y="212"/>
                  <a:pt x="219" y="215"/>
                  <a:pt x="219" y="218"/>
                </a:cubicBezTo>
                <a:cubicBezTo>
                  <a:pt x="234" y="218"/>
                  <a:pt x="234" y="218"/>
                  <a:pt x="234" y="218"/>
                </a:cubicBezTo>
                <a:cubicBezTo>
                  <a:pt x="239" y="218"/>
                  <a:pt x="242" y="214"/>
                  <a:pt x="242" y="209"/>
                </a:cubicBezTo>
                <a:cubicBezTo>
                  <a:pt x="242" y="208"/>
                  <a:pt x="242" y="208"/>
                  <a:pt x="242" y="208"/>
                </a:cubicBezTo>
                <a:cubicBezTo>
                  <a:pt x="242" y="203"/>
                  <a:pt x="239" y="200"/>
                  <a:pt x="234" y="200"/>
                </a:cubicBezTo>
                <a:close/>
                <a:moveTo>
                  <a:pt x="425" y="200"/>
                </a:moveTo>
                <a:cubicBezTo>
                  <a:pt x="409" y="200"/>
                  <a:pt x="409" y="200"/>
                  <a:pt x="409" y="200"/>
                </a:cubicBezTo>
                <a:cubicBezTo>
                  <a:pt x="405" y="200"/>
                  <a:pt x="401" y="203"/>
                  <a:pt x="401" y="208"/>
                </a:cubicBezTo>
                <a:cubicBezTo>
                  <a:pt x="401" y="209"/>
                  <a:pt x="401" y="209"/>
                  <a:pt x="401" y="209"/>
                </a:cubicBezTo>
                <a:cubicBezTo>
                  <a:pt x="401" y="214"/>
                  <a:pt x="405" y="218"/>
                  <a:pt x="409" y="218"/>
                </a:cubicBezTo>
                <a:cubicBezTo>
                  <a:pt x="425" y="218"/>
                  <a:pt x="425" y="218"/>
                  <a:pt x="425" y="218"/>
                </a:cubicBezTo>
                <a:cubicBezTo>
                  <a:pt x="425" y="215"/>
                  <a:pt x="425" y="212"/>
                  <a:pt x="425" y="209"/>
                </a:cubicBezTo>
                <a:cubicBezTo>
                  <a:pt x="425" y="205"/>
                  <a:pt x="425" y="202"/>
                  <a:pt x="425" y="200"/>
                </a:cubicBezTo>
                <a:close/>
                <a:moveTo>
                  <a:pt x="322" y="136"/>
                </a:moveTo>
                <a:cubicBezTo>
                  <a:pt x="316" y="136"/>
                  <a:pt x="312" y="141"/>
                  <a:pt x="312" y="146"/>
                </a:cubicBezTo>
                <a:cubicBezTo>
                  <a:pt x="312" y="199"/>
                  <a:pt x="312" y="199"/>
                  <a:pt x="312" y="199"/>
                </a:cubicBezTo>
                <a:cubicBezTo>
                  <a:pt x="312" y="200"/>
                  <a:pt x="311" y="202"/>
                  <a:pt x="309" y="202"/>
                </a:cubicBezTo>
                <a:cubicBezTo>
                  <a:pt x="267" y="202"/>
                  <a:pt x="267" y="202"/>
                  <a:pt x="267" y="202"/>
                </a:cubicBezTo>
                <a:cubicBezTo>
                  <a:pt x="262" y="202"/>
                  <a:pt x="257" y="206"/>
                  <a:pt x="257" y="211"/>
                </a:cubicBezTo>
                <a:cubicBezTo>
                  <a:pt x="257" y="217"/>
                  <a:pt x="262" y="221"/>
                  <a:pt x="267" y="221"/>
                </a:cubicBezTo>
                <a:cubicBezTo>
                  <a:pt x="319" y="221"/>
                  <a:pt x="319" y="221"/>
                  <a:pt x="319" y="221"/>
                </a:cubicBezTo>
                <a:cubicBezTo>
                  <a:pt x="323" y="221"/>
                  <a:pt x="325" y="220"/>
                  <a:pt x="326" y="219"/>
                </a:cubicBezTo>
                <a:cubicBezTo>
                  <a:pt x="326" y="218"/>
                  <a:pt x="326" y="218"/>
                  <a:pt x="326" y="218"/>
                </a:cubicBezTo>
                <a:cubicBezTo>
                  <a:pt x="330" y="216"/>
                  <a:pt x="331" y="213"/>
                  <a:pt x="331" y="210"/>
                </a:cubicBezTo>
                <a:cubicBezTo>
                  <a:pt x="331" y="146"/>
                  <a:pt x="331" y="146"/>
                  <a:pt x="331" y="146"/>
                </a:cubicBezTo>
                <a:cubicBezTo>
                  <a:pt x="331" y="141"/>
                  <a:pt x="327" y="136"/>
                  <a:pt x="322" y="136"/>
                </a:cubicBezTo>
                <a:close/>
              </a:path>
            </a:pathLst>
          </a:custGeom>
          <a:solidFill>
            <a:srgbClr val="FEFABC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5" name="Freeform 15"/>
          <p:cNvSpPr>
            <a:spLocks noEditPoints="1"/>
          </p:cNvSpPr>
          <p:nvPr/>
        </p:nvSpPr>
        <p:spPr bwMode="auto">
          <a:xfrm>
            <a:off x="4158695" y="4728423"/>
            <a:ext cx="355595" cy="414489"/>
          </a:xfrm>
          <a:custGeom>
            <a:gdLst>
              <a:gd fmla="*/ 286 w 335" name="T0"/>
              <a:gd fmla="*/ 49 h 393" name="T1"/>
              <a:gd fmla="*/ 179 w 335" name="T2"/>
              <a:gd fmla="*/ 11 h 393" name="T3"/>
              <a:gd fmla="*/ 167 w 335" name="T4"/>
              <a:gd fmla="*/ 49 h 393" name="T5"/>
              <a:gd fmla="*/ 65 w 335" name="T6"/>
              <a:gd fmla="*/ 49 h 393" name="T7"/>
              <a:gd fmla="*/ 50 w 335" name="T8"/>
              <a:gd fmla="*/ 173 h 393" name="T9"/>
              <a:gd fmla="*/ 11 w 335" name="T10"/>
              <a:gd fmla="*/ 179 h 393" name="T11"/>
              <a:gd fmla="*/ 162 w 335" name="T12"/>
              <a:gd fmla="*/ 381 h 393" name="T13"/>
              <a:gd fmla="*/ 162 w 335" name="T14"/>
              <a:gd fmla="*/ 393 h 393" name="T15"/>
              <a:gd fmla="*/ 192 w 335" name="T16"/>
              <a:gd fmla="*/ 381 h 393" name="T17"/>
              <a:gd fmla="*/ 128 w 335" name="T18"/>
              <a:gd fmla="*/ 365 h 393" name="T19"/>
              <a:gd fmla="*/ 196 w 335" name="T20"/>
              <a:gd fmla="*/ 354 h 393" name="T21"/>
              <a:gd fmla="*/ 139 w 335" name="T22"/>
              <a:gd fmla="*/ 349 h 393" name="T23"/>
              <a:gd fmla="*/ 258 w 335" name="T24"/>
              <a:gd fmla="*/ 224 h 393" name="T25"/>
              <a:gd fmla="*/ 221 w 335" name="T26"/>
              <a:gd fmla="*/ 295 h 393" name="T27"/>
              <a:gd fmla="*/ 114 w 335" name="T28"/>
              <a:gd fmla="*/ 295 h 393" name="T29"/>
              <a:gd fmla="*/ 98 w 335" name="T30"/>
              <a:gd fmla="*/ 251 h 393" name="T31"/>
              <a:gd fmla="*/ 131 w 335" name="T32"/>
              <a:gd fmla="*/ 77 h 393" name="T33"/>
              <a:gd fmla="*/ 158 w 335" name="T34"/>
              <a:gd fmla="*/ 71 h 393" name="T35"/>
              <a:gd fmla="*/ 197 w 335" name="T36"/>
              <a:gd fmla="*/ 74 h 393" name="T37"/>
              <a:gd fmla="*/ 270 w 335" name="T38"/>
              <a:gd fmla="*/ 173 h 393" name="T39"/>
              <a:gd fmla="*/ 192 w 335" name="T40"/>
              <a:gd fmla="*/ 91 h 393" name="T41"/>
              <a:gd fmla="*/ 168 w 335" name="T42"/>
              <a:gd fmla="*/ 87 h 393" name="T43"/>
              <a:gd fmla="*/ 158 w 335" name="T44"/>
              <a:gd fmla="*/ 88 h 393" name="T45"/>
              <a:gd fmla="*/ 82 w 335" name="T46"/>
              <a:gd fmla="*/ 173 h 393" name="T47"/>
              <a:gd fmla="*/ 129 w 335" name="T48"/>
              <a:gd fmla="*/ 267 h 393" name="T49"/>
              <a:gd fmla="*/ 139 w 335" name="T50"/>
              <a:gd fmla="*/ 303 h 393" name="T51"/>
              <a:gd fmla="*/ 206 w 335" name="T52"/>
              <a:gd fmla="*/ 267 h 393" name="T53"/>
              <a:gd fmla="*/ 252 w 335" name="T54"/>
              <a:gd fmla="*/ 173 h 393" name="T55"/>
              <a:gd fmla="*/ 286 w 335" name="T56"/>
              <a:gd fmla="*/ 287 h 393" name="T57"/>
              <a:gd fmla="*/ 284 w 335" name="T58"/>
              <a:gd fmla="*/ 157 h 393" name="T59"/>
              <a:gd fmla="*/ 335 w 335" name="T60"/>
              <a:gd fmla="*/ 168 h 393" name="T61"/>
              <a:gd fmla="*/ 188 w 335" name="T62"/>
              <a:gd fmla="*/ 216 h 393" name="T63"/>
              <a:gd fmla="*/ 181 w 335" name="T64"/>
              <a:gd fmla="*/ 219 h 393" name="T65"/>
              <a:gd fmla="*/ 175 w 335" name="T66"/>
              <a:gd fmla="*/ 217 h 393" name="T67"/>
              <a:gd fmla="*/ 160 w 335" name="T68"/>
              <a:gd fmla="*/ 217 h 393" name="T69"/>
              <a:gd fmla="*/ 154 w 335" name="T70"/>
              <a:gd fmla="*/ 219 h 393" name="T71"/>
              <a:gd fmla="*/ 146 w 335" name="T72"/>
              <a:gd fmla="*/ 216 h 393" name="T73"/>
              <a:gd fmla="*/ 134 w 335" name="T74"/>
              <a:gd fmla="*/ 227 h 393" name="T75"/>
              <a:gd fmla="*/ 162 w 335" name="T76"/>
              <a:gd fmla="*/ 287 h 393" name="T77"/>
              <a:gd fmla="*/ 140 w 335" name="T78"/>
              <a:gd fmla="*/ 227 h 393" name="T79"/>
              <a:gd fmla="*/ 150 w 335" name="T80"/>
              <a:gd fmla="*/ 224 h 393" name="T81"/>
              <a:gd fmla="*/ 160 w 335" name="T82"/>
              <a:gd fmla="*/ 229 h 393" name="T83"/>
              <a:gd fmla="*/ 163 w 335" name="T84"/>
              <a:gd fmla="*/ 223 h 393" name="T85"/>
              <a:gd fmla="*/ 171 w 335" name="T86"/>
              <a:gd fmla="*/ 223 h 393" name="T87"/>
              <a:gd fmla="*/ 174 w 335" name="T88"/>
              <a:gd fmla="*/ 229 h 393" name="T89"/>
              <a:gd fmla="*/ 185 w 335" name="T90"/>
              <a:gd fmla="*/ 224 h 393" name="T91"/>
              <a:gd fmla="*/ 194 w 335" name="T92"/>
              <a:gd fmla="*/ 227 h 393" name="T93"/>
              <a:gd fmla="*/ 173 w 335" name="T94"/>
              <a:gd fmla="*/ 287 h 393" name="T95"/>
              <a:gd fmla="*/ 201 w 335" name="T96"/>
              <a:gd fmla="*/ 227 h 393" name="T97"/>
              <a:gd fmla="*/ 49 w 335" name="T98"/>
              <a:gd fmla="*/ 287 h 393" name="T99"/>
              <a:gd fmla="*/ 49 w 335" name="T100"/>
              <a:gd fmla="*/ 271 h 393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93" w="335">
                <a:moveTo>
                  <a:pt x="258" y="93"/>
                </a:moveTo>
                <a:cubicBezTo>
                  <a:pt x="253" y="88"/>
                  <a:pt x="248" y="82"/>
                  <a:pt x="242" y="77"/>
                </a:cubicBezTo>
                <a:cubicBezTo>
                  <a:pt x="270" y="49"/>
                  <a:pt x="270" y="49"/>
                  <a:pt x="270" y="49"/>
                </a:cubicBezTo>
                <a:cubicBezTo>
                  <a:pt x="275" y="45"/>
                  <a:pt x="282" y="45"/>
                  <a:pt x="286" y="49"/>
                </a:cubicBezTo>
                <a:cubicBezTo>
                  <a:pt x="290" y="54"/>
                  <a:pt x="290" y="61"/>
                  <a:pt x="286" y="65"/>
                </a:cubicBezTo>
                <a:lnTo>
                  <a:pt x="258" y="93"/>
                </a:lnTo>
                <a:close/>
                <a:moveTo>
                  <a:pt x="179" y="49"/>
                </a:moveTo>
                <a:cubicBezTo>
                  <a:pt x="179" y="11"/>
                  <a:pt x="179" y="11"/>
                  <a:pt x="179" y="11"/>
                </a:cubicBezTo>
                <a:cubicBezTo>
                  <a:pt x="179" y="5"/>
                  <a:pt x="174" y="0"/>
                  <a:pt x="167" y="0"/>
                </a:cubicBezTo>
                <a:cubicBezTo>
                  <a:pt x="161" y="0"/>
                  <a:pt x="156" y="5"/>
                  <a:pt x="156" y="11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60" y="49"/>
                  <a:pt x="163" y="49"/>
                  <a:pt x="167" y="49"/>
                </a:cubicBezTo>
                <a:cubicBezTo>
                  <a:pt x="171" y="49"/>
                  <a:pt x="175" y="49"/>
                  <a:pt x="179" y="49"/>
                </a:cubicBezTo>
                <a:close/>
                <a:moveTo>
                  <a:pt x="77" y="93"/>
                </a:moveTo>
                <a:cubicBezTo>
                  <a:pt x="82" y="88"/>
                  <a:pt x="87" y="82"/>
                  <a:pt x="92" y="77"/>
                </a:cubicBezTo>
                <a:cubicBezTo>
                  <a:pt x="65" y="49"/>
                  <a:pt x="65" y="49"/>
                  <a:pt x="65" y="49"/>
                </a:cubicBezTo>
                <a:cubicBezTo>
                  <a:pt x="60" y="45"/>
                  <a:pt x="53" y="45"/>
                  <a:pt x="49" y="49"/>
                </a:cubicBezTo>
                <a:cubicBezTo>
                  <a:pt x="44" y="54"/>
                  <a:pt x="44" y="61"/>
                  <a:pt x="49" y="65"/>
                </a:cubicBezTo>
                <a:lnTo>
                  <a:pt x="77" y="93"/>
                </a:lnTo>
                <a:close/>
                <a:moveTo>
                  <a:pt x="50" y="173"/>
                </a:moveTo>
                <a:cubicBezTo>
                  <a:pt x="50" y="167"/>
                  <a:pt x="50" y="162"/>
                  <a:pt x="51" y="157"/>
                </a:cubicBezTo>
                <a:cubicBezTo>
                  <a:pt x="11" y="157"/>
                  <a:pt x="11" y="157"/>
                  <a:pt x="11" y="157"/>
                </a:cubicBezTo>
                <a:cubicBezTo>
                  <a:pt x="5" y="157"/>
                  <a:pt x="0" y="162"/>
                  <a:pt x="0" y="168"/>
                </a:cubicBezTo>
                <a:cubicBezTo>
                  <a:pt x="0" y="174"/>
                  <a:pt x="5" y="179"/>
                  <a:pt x="11" y="179"/>
                </a:cubicBezTo>
                <a:cubicBezTo>
                  <a:pt x="50" y="179"/>
                  <a:pt x="50" y="179"/>
                  <a:pt x="50" y="179"/>
                </a:cubicBezTo>
                <a:cubicBezTo>
                  <a:pt x="50" y="177"/>
                  <a:pt x="50" y="175"/>
                  <a:pt x="50" y="173"/>
                </a:cubicBezTo>
                <a:close/>
                <a:moveTo>
                  <a:pt x="172" y="381"/>
                </a:moveTo>
                <a:cubicBezTo>
                  <a:pt x="162" y="381"/>
                  <a:pt x="162" y="381"/>
                  <a:pt x="162" y="381"/>
                </a:cubicBezTo>
                <a:cubicBezTo>
                  <a:pt x="143" y="381"/>
                  <a:pt x="143" y="381"/>
                  <a:pt x="143" y="381"/>
                </a:cubicBezTo>
                <a:cubicBezTo>
                  <a:pt x="143" y="382"/>
                  <a:pt x="143" y="382"/>
                  <a:pt x="143" y="382"/>
                </a:cubicBezTo>
                <a:cubicBezTo>
                  <a:pt x="143" y="388"/>
                  <a:pt x="152" y="393"/>
                  <a:pt x="160" y="393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3" y="393"/>
                  <a:pt x="173" y="393"/>
                  <a:pt x="173" y="393"/>
                </a:cubicBezTo>
                <a:cubicBezTo>
                  <a:pt x="174" y="393"/>
                  <a:pt x="174" y="393"/>
                  <a:pt x="174" y="393"/>
                </a:cubicBezTo>
                <a:cubicBezTo>
                  <a:pt x="183" y="393"/>
                  <a:pt x="192" y="388"/>
                  <a:pt x="192" y="382"/>
                </a:cubicBezTo>
                <a:cubicBezTo>
                  <a:pt x="192" y="382"/>
                  <a:pt x="192" y="382"/>
                  <a:pt x="192" y="381"/>
                </a:cubicBezTo>
                <a:lnTo>
                  <a:pt x="172" y="381"/>
                </a:lnTo>
                <a:close/>
                <a:moveTo>
                  <a:pt x="196" y="354"/>
                </a:moveTo>
                <a:cubicBezTo>
                  <a:pt x="139" y="354"/>
                  <a:pt x="139" y="354"/>
                  <a:pt x="139" y="354"/>
                </a:cubicBezTo>
                <a:cubicBezTo>
                  <a:pt x="133" y="354"/>
                  <a:pt x="128" y="359"/>
                  <a:pt x="128" y="365"/>
                </a:cubicBezTo>
                <a:cubicBezTo>
                  <a:pt x="128" y="371"/>
                  <a:pt x="133" y="376"/>
                  <a:pt x="139" y="376"/>
                </a:cubicBezTo>
                <a:cubicBezTo>
                  <a:pt x="196" y="376"/>
                  <a:pt x="196" y="376"/>
                  <a:pt x="196" y="376"/>
                </a:cubicBezTo>
                <a:cubicBezTo>
                  <a:pt x="202" y="376"/>
                  <a:pt x="207" y="371"/>
                  <a:pt x="207" y="365"/>
                </a:cubicBezTo>
                <a:cubicBezTo>
                  <a:pt x="207" y="359"/>
                  <a:pt x="202" y="354"/>
                  <a:pt x="196" y="354"/>
                </a:cubicBezTo>
                <a:close/>
                <a:moveTo>
                  <a:pt x="196" y="327"/>
                </a:moveTo>
                <a:cubicBezTo>
                  <a:pt x="139" y="327"/>
                  <a:pt x="139" y="327"/>
                  <a:pt x="139" y="327"/>
                </a:cubicBezTo>
                <a:cubicBezTo>
                  <a:pt x="133" y="327"/>
                  <a:pt x="128" y="332"/>
                  <a:pt x="128" y="338"/>
                </a:cubicBezTo>
                <a:cubicBezTo>
                  <a:pt x="128" y="344"/>
                  <a:pt x="133" y="349"/>
                  <a:pt x="139" y="349"/>
                </a:cubicBezTo>
                <a:cubicBezTo>
                  <a:pt x="196" y="349"/>
                  <a:pt x="196" y="349"/>
                  <a:pt x="196" y="349"/>
                </a:cubicBezTo>
                <a:cubicBezTo>
                  <a:pt x="202" y="349"/>
                  <a:pt x="207" y="344"/>
                  <a:pt x="207" y="338"/>
                </a:cubicBezTo>
                <a:cubicBezTo>
                  <a:pt x="207" y="332"/>
                  <a:pt x="202" y="327"/>
                  <a:pt x="196" y="327"/>
                </a:cubicBezTo>
                <a:close/>
                <a:moveTo>
                  <a:pt x="258" y="224"/>
                </a:moveTo>
                <a:cubicBezTo>
                  <a:pt x="251" y="237"/>
                  <a:pt x="242" y="246"/>
                  <a:pt x="235" y="254"/>
                </a:cubicBezTo>
                <a:cubicBezTo>
                  <a:pt x="231" y="258"/>
                  <a:pt x="227" y="262"/>
                  <a:pt x="225" y="266"/>
                </a:cubicBezTo>
                <a:cubicBezTo>
                  <a:pt x="224" y="267"/>
                  <a:pt x="223" y="269"/>
                  <a:pt x="223" y="270"/>
                </a:cubicBezTo>
                <a:cubicBezTo>
                  <a:pt x="221" y="280"/>
                  <a:pt x="221" y="292"/>
                  <a:pt x="221" y="295"/>
                </a:cubicBezTo>
                <a:cubicBezTo>
                  <a:pt x="221" y="295"/>
                  <a:pt x="221" y="295"/>
                  <a:pt x="221" y="296"/>
                </a:cubicBezTo>
                <a:cubicBezTo>
                  <a:pt x="221" y="309"/>
                  <a:pt x="210" y="320"/>
                  <a:pt x="196" y="320"/>
                </a:cubicBezTo>
                <a:cubicBezTo>
                  <a:pt x="139" y="320"/>
                  <a:pt x="139" y="320"/>
                  <a:pt x="139" y="320"/>
                </a:cubicBezTo>
                <a:cubicBezTo>
                  <a:pt x="125" y="320"/>
                  <a:pt x="114" y="309"/>
                  <a:pt x="114" y="295"/>
                </a:cubicBezTo>
                <a:cubicBezTo>
                  <a:pt x="114" y="295"/>
                  <a:pt x="114" y="295"/>
                  <a:pt x="114" y="295"/>
                </a:cubicBezTo>
                <a:cubicBezTo>
                  <a:pt x="114" y="292"/>
                  <a:pt x="114" y="280"/>
                  <a:pt x="112" y="270"/>
                </a:cubicBezTo>
                <a:cubicBezTo>
                  <a:pt x="111" y="268"/>
                  <a:pt x="110" y="266"/>
                  <a:pt x="108" y="263"/>
                </a:cubicBezTo>
                <a:cubicBezTo>
                  <a:pt x="105" y="259"/>
                  <a:pt x="102" y="256"/>
                  <a:pt x="98" y="251"/>
                </a:cubicBezTo>
                <a:cubicBezTo>
                  <a:pt x="89" y="243"/>
                  <a:pt x="79" y="231"/>
                  <a:pt x="72" y="214"/>
                </a:cubicBezTo>
                <a:cubicBezTo>
                  <a:pt x="68" y="203"/>
                  <a:pt x="65" y="189"/>
                  <a:pt x="65" y="173"/>
                </a:cubicBezTo>
                <a:cubicBezTo>
                  <a:pt x="65" y="150"/>
                  <a:pt x="73" y="128"/>
                  <a:pt x="86" y="111"/>
                </a:cubicBezTo>
                <a:cubicBezTo>
                  <a:pt x="97" y="96"/>
                  <a:pt x="113" y="84"/>
                  <a:pt x="131" y="77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8" y="74"/>
                  <a:pt x="138" y="74"/>
                  <a:pt x="138" y="74"/>
                </a:cubicBezTo>
                <a:cubicBezTo>
                  <a:pt x="144" y="73"/>
                  <a:pt x="150" y="71"/>
                  <a:pt x="157" y="71"/>
                </a:cubicBezTo>
                <a:cubicBezTo>
                  <a:pt x="157" y="71"/>
                  <a:pt x="157" y="71"/>
                  <a:pt x="158" y="71"/>
                </a:cubicBezTo>
                <a:cubicBezTo>
                  <a:pt x="161" y="70"/>
                  <a:pt x="164" y="70"/>
                  <a:pt x="168" y="70"/>
                </a:cubicBezTo>
                <a:cubicBezTo>
                  <a:pt x="171" y="70"/>
                  <a:pt x="174" y="70"/>
                  <a:pt x="177" y="71"/>
                </a:cubicBezTo>
                <a:cubicBezTo>
                  <a:pt x="178" y="71"/>
                  <a:pt x="178" y="71"/>
                  <a:pt x="178" y="71"/>
                </a:cubicBezTo>
                <a:cubicBezTo>
                  <a:pt x="184" y="71"/>
                  <a:pt x="191" y="73"/>
                  <a:pt x="197" y="74"/>
                </a:cubicBezTo>
                <a:cubicBezTo>
                  <a:pt x="204" y="77"/>
                  <a:pt x="204" y="77"/>
                  <a:pt x="204" y="77"/>
                </a:cubicBezTo>
                <a:cubicBezTo>
                  <a:pt x="204" y="77"/>
                  <a:pt x="204" y="77"/>
                  <a:pt x="204" y="77"/>
                </a:cubicBezTo>
                <a:cubicBezTo>
                  <a:pt x="222" y="84"/>
                  <a:pt x="238" y="96"/>
                  <a:pt x="249" y="111"/>
                </a:cubicBezTo>
                <a:cubicBezTo>
                  <a:pt x="262" y="128"/>
                  <a:pt x="270" y="150"/>
                  <a:pt x="270" y="173"/>
                </a:cubicBezTo>
                <a:cubicBezTo>
                  <a:pt x="270" y="195"/>
                  <a:pt x="265" y="211"/>
                  <a:pt x="258" y="224"/>
                </a:cubicBezTo>
                <a:close/>
                <a:moveTo>
                  <a:pt x="252" y="173"/>
                </a:moveTo>
                <a:cubicBezTo>
                  <a:pt x="252" y="153"/>
                  <a:pt x="246" y="136"/>
                  <a:pt x="235" y="121"/>
                </a:cubicBezTo>
                <a:cubicBezTo>
                  <a:pt x="224" y="107"/>
                  <a:pt x="209" y="96"/>
                  <a:pt x="192" y="91"/>
                </a:cubicBezTo>
                <a:cubicBezTo>
                  <a:pt x="189" y="90"/>
                  <a:pt x="189" y="90"/>
                  <a:pt x="189" y="90"/>
                </a:cubicBezTo>
                <a:cubicBezTo>
                  <a:pt x="185" y="89"/>
                  <a:pt x="181" y="88"/>
                  <a:pt x="176" y="88"/>
                </a:cubicBezTo>
                <a:cubicBezTo>
                  <a:pt x="176" y="88"/>
                  <a:pt x="175" y="88"/>
                  <a:pt x="176" y="88"/>
                </a:cubicBezTo>
                <a:cubicBezTo>
                  <a:pt x="173" y="88"/>
                  <a:pt x="170" y="87"/>
                  <a:pt x="168" y="87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4" y="87"/>
                  <a:pt x="162" y="88"/>
                  <a:pt x="159" y="88"/>
                </a:cubicBezTo>
                <a:cubicBezTo>
                  <a:pt x="159" y="88"/>
                  <a:pt x="158" y="88"/>
                  <a:pt x="158" y="88"/>
                </a:cubicBezTo>
                <a:cubicBezTo>
                  <a:pt x="154" y="88"/>
                  <a:pt x="150" y="89"/>
                  <a:pt x="145" y="90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26" y="96"/>
                  <a:pt x="110" y="107"/>
                  <a:pt x="100" y="121"/>
                </a:cubicBezTo>
                <a:cubicBezTo>
                  <a:pt x="89" y="136"/>
                  <a:pt x="82" y="153"/>
                  <a:pt x="82" y="173"/>
                </a:cubicBezTo>
                <a:cubicBezTo>
                  <a:pt x="82" y="192"/>
                  <a:pt x="87" y="205"/>
                  <a:pt x="92" y="216"/>
                </a:cubicBezTo>
                <a:cubicBezTo>
                  <a:pt x="98" y="227"/>
                  <a:pt x="105" y="234"/>
                  <a:pt x="112" y="242"/>
                </a:cubicBezTo>
                <a:cubicBezTo>
                  <a:pt x="117" y="246"/>
                  <a:pt x="121" y="251"/>
                  <a:pt x="125" y="256"/>
                </a:cubicBezTo>
                <a:cubicBezTo>
                  <a:pt x="127" y="260"/>
                  <a:pt x="128" y="263"/>
                  <a:pt x="129" y="267"/>
                </a:cubicBezTo>
                <a:cubicBezTo>
                  <a:pt x="131" y="279"/>
                  <a:pt x="131" y="291"/>
                  <a:pt x="131" y="295"/>
                </a:cubicBezTo>
                <a:cubicBezTo>
                  <a:pt x="131" y="295"/>
                  <a:pt x="131" y="296"/>
                  <a:pt x="131" y="296"/>
                </a:cubicBezTo>
                <a:cubicBezTo>
                  <a:pt x="131" y="298"/>
                  <a:pt x="132" y="300"/>
                  <a:pt x="133" y="301"/>
                </a:cubicBezTo>
                <a:cubicBezTo>
                  <a:pt x="135" y="302"/>
                  <a:pt x="137" y="303"/>
                  <a:pt x="139" y="303"/>
                </a:cubicBezTo>
                <a:cubicBezTo>
                  <a:pt x="196" y="303"/>
                  <a:pt x="196" y="303"/>
                  <a:pt x="196" y="303"/>
                </a:cubicBezTo>
                <a:cubicBezTo>
                  <a:pt x="200" y="303"/>
                  <a:pt x="204" y="300"/>
                  <a:pt x="204" y="296"/>
                </a:cubicBezTo>
                <a:cubicBezTo>
                  <a:pt x="204" y="296"/>
                  <a:pt x="204" y="295"/>
                  <a:pt x="204" y="295"/>
                </a:cubicBezTo>
                <a:cubicBezTo>
                  <a:pt x="204" y="291"/>
                  <a:pt x="204" y="279"/>
                  <a:pt x="206" y="267"/>
                </a:cubicBezTo>
                <a:cubicBezTo>
                  <a:pt x="207" y="261"/>
                  <a:pt x="210" y="256"/>
                  <a:pt x="213" y="252"/>
                </a:cubicBezTo>
                <a:cubicBezTo>
                  <a:pt x="217" y="248"/>
                  <a:pt x="221" y="244"/>
                  <a:pt x="225" y="240"/>
                </a:cubicBezTo>
                <a:cubicBezTo>
                  <a:pt x="233" y="231"/>
                  <a:pt x="241" y="222"/>
                  <a:pt x="246" y="208"/>
                </a:cubicBezTo>
                <a:cubicBezTo>
                  <a:pt x="250" y="199"/>
                  <a:pt x="252" y="187"/>
                  <a:pt x="252" y="173"/>
                </a:cubicBezTo>
                <a:close/>
                <a:moveTo>
                  <a:pt x="264" y="248"/>
                </a:moveTo>
                <a:cubicBezTo>
                  <a:pt x="259" y="255"/>
                  <a:pt x="254" y="261"/>
                  <a:pt x="250" y="266"/>
                </a:cubicBezTo>
                <a:cubicBezTo>
                  <a:pt x="270" y="287"/>
                  <a:pt x="270" y="287"/>
                  <a:pt x="270" y="287"/>
                </a:cubicBezTo>
                <a:cubicBezTo>
                  <a:pt x="275" y="291"/>
                  <a:pt x="282" y="291"/>
                  <a:pt x="286" y="287"/>
                </a:cubicBezTo>
                <a:cubicBezTo>
                  <a:pt x="290" y="282"/>
                  <a:pt x="290" y="275"/>
                  <a:pt x="286" y="271"/>
                </a:cubicBezTo>
                <a:lnTo>
                  <a:pt x="264" y="248"/>
                </a:lnTo>
                <a:close/>
                <a:moveTo>
                  <a:pt x="324" y="157"/>
                </a:moveTo>
                <a:cubicBezTo>
                  <a:pt x="284" y="157"/>
                  <a:pt x="284" y="157"/>
                  <a:pt x="284" y="157"/>
                </a:cubicBezTo>
                <a:cubicBezTo>
                  <a:pt x="285" y="162"/>
                  <a:pt x="285" y="167"/>
                  <a:pt x="285" y="173"/>
                </a:cubicBezTo>
                <a:cubicBezTo>
                  <a:pt x="285" y="175"/>
                  <a:pt x="285" y="177"/>
                  <a:pt x="285" y="179"/>
                </a:cubicBezTo>
                <a:cubicBezTo>
                  <a:pt x="324" y="179"/>
                  <a:pt x="324" y="179"/>
                  <a:pt x="324" y="179"/>
                </a:cubicBezTo>
                <a:cubicBezTo>
                  <a:pt x="330" y="179"/>
                  <a:pt x="335" y="174"/>
                  <a:pt x="335" y="168"/>
                </a:cubicBezTo>
                <a:cubicBezTo>
                  <a:pt x="335" y="162"/>
                  <a:pt x="330" y="157"/>
                  <a:pt x="324" y="157"/>
                </a:cubicBezTo>
                <a:close/>
                <a:moveTo>
                  <a:pt x="196" y="217"/>
                </a:moveTo>
                <a:cubicBezTo>
                  <a:pt x="194" y="216"/>
                  <a:pt x="192" y="216"/>
                  <a:pt x="189" y="216"/>
                </a:cubicBezTo>
                <a:cubicBezTo>
                  <a:pt x="188" y="216"/>
                  <a:pt x="188" y="216"/>
                  <a:pt x="188" y="216"/>
                </a:cubicBezTo>
                <a:cubicBezTo>
                  <a:pt x="187" y="216"/>
                  <a:pt x="186" y="216"/>
                  <a:pt x="185" y="216"/>
                </a:cubicBezTo>
                <a:cubicBezTo>
                  <a:pt x="185" y="216"/>
                  <a:pt x="184" y="217"/>
                  <a:pt x="184" y="217"/>
                </a:cubicBezTo>
                <a:cubicBezTo>
                  <a:pt x="183" y="217"/>
                  <a:pt x="183" y="217"/>
                  <a:pt x="182" y="217"/>
                </a:cubicBezTo>
                <a:cubicBezTo>
                  <a:pt x="182" y="218"/>
                  <a:pt x="181" y="218"/>
                  <a:pt x="181" y="219"/>
                </a:cubicBezTo>
                <a:cubicBezTo>
                  <a:pt x="181" y="219"/>
                  <a:pt x="180" y="219"/>
                  <a:pt x="180" y="219"/>
                </a:cubicBezTo>
                <a:cubicBezTo>
                  <a:pt x="180" y="219"/>
                  <a:pt x="179" y="220"/>
                  <a:pt x="179" y="220"/>
                </a:cubicBezTo>
                <a:cubicBezTo>
                  <a:pt x="179" y="220"/>
                  <a:pt x="179" y="221"/>
                  <a:pt x="179" y="221"/>
                </a:cubicBezTo>
                <a:cubicBezTo>
                  <a:pt x="178" y="219"/>
                  <a:pt x="176" y="218"/>
                  <a:pt x="175" y="217"/>
                </a:cubicBezTo>
                <a:cubicBezTo>
                  <a:pt x="173" y="216"/>
                  <a:pt x="171" y="215"/>
                  <a:pt x="168" y="215"/>
                </a:cubicBezTo>
                <a:cubicBezTo>
                  <a:pt x="168" y="215"/>
                  <a:pt x="168" y="216"/>
                  <a:pt x="167" y="216"/>
                </a:cubicBezTo>
                <a:cubicBezTo>
                  <a:pt x="167" y="216"/>
                  <a:pt x="167" y="215"/>
                  <a:pt x="167" y="215"/>
                </a:cubicBezTo>
                <a:cubicBezTo>
                  <a:pt x="164" y="215"/>
                  <a:pt x="162" y="216"/>
                  <a:pt x="160" y="217"/>
                </a:cubicBezTo>
                <a:cubicBezTo>
                  <a:pt x="158" y="218"/>
                  <a:pt x="157" y="219"/>
                  <a:pt x="156" y="221"/>
                </a:cubicBezTo>
                <a:cubicBezTo>
                  <a:pt x="156" y="221"/>
                  <a:pt x="156" y="220"/>
                  <a:pt x="156" y="220"/>
                </a:cubicBezTo>
                <a:cubicBezTo>
                  <a:pt x="155" y="220"/>
                  <a:pt x="155" y="219"/>
                  <a:pt x="155" y="219"/>
                </a:cubicBezTo>
                <a:cubicBezTo>
                  <a:pt x="154" y="219"/>
                  <a:pt x="154" y="219"/>
                  <a:pt x="154" y="219"/>
                </a:cubicBezTo>
                <a:cubicBezTo>
                  <a:pt x="153" y="218"/>
                  <a:pt x="153" y="218"/>
                  <a:pt x="152" y="217"/>
                </a:cubicBezTo>
                <a:cubicBezTo>
                  <a:pt x="152" y="217"/>
                  <a:pt x="152" y="217"/>
                  <a:pt x="151" y="217"/>
                </a:cubicBezTo>
                <a:cubicBezTo>
                  <a:pt x="151" y="217"/>
                  <a:pt x="150" y="216"/>
                  <a:pt x="150" y="216"/>
                </a:cubicBezTo>
                <a:cubicBezTo>
                  <a:pt x="149" y="216"/>
                  <a:pt x="148" y="216"/>
                  <a:pt x="146" y="216"/>
                </a:cubicBezTo>
                <a:cubicBezTo>
                  <a:pt x="145" y="216"/>
                  <a:pt x="145" y="216"/>
                  <a:pt x="145" y="216"/>
                </a:cubicBezTo>
                <a:cubicBezTo>
                  <a:pt x="143" y="216"/>
                  <a:pt x="141" y="216"/>
                  <a:pt x="139" y="217"/>
                </a:cubicBezTo>
                <a:cubicBezTo>
                  <a:pt x="138" y="218"/>
                  <a:pt x="138" y="218"/>
                  <a:pt x="137" y="218"/>
                </a:cubicBezTo>
                <a:cubicBezTo>
                  <a:pt x="135" y="220"/>
                  <a:pt x="134" y="223"/>
                  <a:pt x="134" y="227"/>
                </a:cubicBezTo>
                <a:cubicBezTo>
                  <a:pt x="134" y="230"/>
                  <a:pt x="135" y="233"/>
                  <a:pt x="137" y="237"/>
                </a:cubicBezTo>
                <a:cubicBezTo>
                  <a:pt x="139" y="241"/>
                  <a:pt x="143" y="246"/>
                  <a:pt x="147" y="255"/>
                </a:cubicBezTo>
                <a:cubicBezTo>
                  <a:pt x="150" y="262"/>
                  <a:pt x="153" y="272"/>
                  <a:pt x="155" y="287"/>
                </a:cubicBezTo>
                <a:cubicBezTo>
                  <a:pt x="162" y="287"/>
                  <a:pt x="162" y="287"/>
                  <a:pt x="162" y="287"/>
                </a:cubicBezTo>
                <a:cubicBezTo>
                  <a:pt x="160" y="271"/>
                  <a:pt x="156" y="260"/>
                  <a:pt x="153" y="252"/>
                </a:cubicBezTo>
                <a:cubicBezTo>
                  <a:pt x="149" y="242"/>
                  <a:pt x="144" y="237"/>
                  <a:pt x="143" y="234"/>
                </a:cubicBezTo>
                <a:cubicBezTo>
                  <a:pt x="142" y="233"/>
                  <a:pt x="142" y="233"/>
                  <a:pt x="142" y="232"/>
                </a:cubicBezTo>
                <a:cubicBezTo>
                  <a:pt x="141" y="230"/>
                  <a:pt x="140" y="228"/>
                  <a:pt x="140" y="227"/>
                </a:cubicBezTo>
                <a:cubicBezTo>
                  <a:pt x="140" y="225"/>
                  <a:pt x="141" y="224"/>
                  <a:pt x="142" y="223"/>
                </a:cubicBezTo>
                <a:cubicBezTo>
                  <a:pt x="142" y="223"/>
                  <a:pt x="144" y="222"/>
                  <a:pt x="145" y="222"/>
                </a:cubicBezTo>
                <a:cubicBezTo>
                  <a:pt x="146" y="222"/>
                  <a:pt x="146" y="222"/>
                  <a:pt x="146" y="222"/>
                </a:cubicBezTo>
                <a:cubicBezTo>
                  <a:pt x="148" y="223"/>
                  <a:pt x="149" y="223"/>
                  <a:pt x="150" y="224"/>
                </a:cubicBezTo>
                <a:cubicBezTo>
                  <a:pt x="151" y="224"/>
                  <a:pt x="151" y="225"/>
                  <a:pt x="151" y="225"/>
                </a:cubicBezTo>
                <a:cubicBezTo>
                  <a:pt x="152" y="226"/>
                  <a:pt x="153" y="228"/>
                  <a:pt x="155" y="230"/>
                </a:cubicBezTo>
                <a:cubicBezTo>
                  <a:pt x="155" y="231"/>
                  <a:pt x="157" y="232"/>
                  <a:pt x="158" y="231"/>
                </a:cubicBezTo>
                <a:cubicBezTo>
                  <a:pt x="159" y="231"/>
                  <a:pt x="160" y="230"/>
                  <a:pt x="160" y="229"/>
                </a:cubicBezTo>
                <a:cubicBezTo>
                  <a:pt x="161" y="228"/>
                  <a:pt x="161" y="227"/>
                  <a:pt x="161" y="226"/>
                </a:cubicBezTo>
                <a:cubicBezTo>
                  <a:pt x="161" y="225"/>
                  <a:pt x="162" y="225"/>
                  <a:pt x="162" y="225"/>
                </a:cubicBezTo>
                <a:cubicBezTo>
                  <a:pt x="162" y="224"/>
                  <a:pt x="162" y="224"/>
                  <a:pt x="162" y="224"/>
                </a:cubicBezTo>
                <a:cubicBezTo>
                  <a:pt x="163" y="223"/>
                  <a:pt x="163" y="223"/>
                  <a:pt x="163" y="223"/>
                </a:cubicBezTo>
                <a:cubicBezTo>
                  <a:pt x="164" y="222"/>
                  <a:pt x="165" y="222"/>
                  <a:pt x="167" y="222"/>
                </a:cubicBezTo>
                <a:cubicBezTo>
                  <a:pt x="167" y="222"/>
                  <a:pt x="167" y="222"/>
                  <a:pt x="167" y="222"/>
                </a:cubicBezTo>
                <a:cubicBezTo>
                  <a:pt x="168" y="222"/>
                  <a:pt x="168" y="222"/>
                  <a:pt x="168" y="222"/>
                </a:cubicBezTo>
                <a:cubicBezTo>
                  <a:pt x="170" y="222"/>
                  <a:pt x="171" y="222"/>
                  <a:pt x="171" y="223"/>
                </a:cubicBezTo>
                <a:cubicBezTo>
                  <a:pt x="172" y="223"/>
                  <a:pt x="172" y="223"/>
                  <a:pt x="173" y="224"/>
                </a:cubicBezTo>
                <a:cubicBezTo>
                  <a:pt x="173" y="224"/>
                  <a:pt x="173" y="224"/>
                  <a:pt x="173" y="225"/>
                </a:cubicBezTo>
                <a:cubicBezTo>
                  <a:pt x="173" y="225"/>
                  <a:pt x="173" y="225"/>
                  <a:pt x="174" y="226"/>
                </a:cubicBezTo>
                <a:cubicBezTo>
                  <a:pt x="174" y="227"/>
                  <a:pt x="174" y="228"/>
                  <a:pt x="174" y="229"/>
                </a:cubicBezTo>
                <a:cubicBezTo>
                  <a:pt x="175" y="230"/>
                  <a:pt x="176" y="231"/>
                  <a:pt x="177" y="231"/>
                </a:cubicBezTo>
                <a:cubicBezTo>
                  <a:pt x="178" y="232"/>
                  <a:pt x="179" y="231"/>
                  <a:pt x="180" y="230"/>
                </a:cubicBezTo>
                <a:cubicBezTo>
                  <a:pt x="182" y="228"/>
                  <a:pt x="182" y="226"/>
                  <a:pt x="184" y="225"/>
                </a:cubicBezTo>
                <a:cubicBezTo>
                  <a:pt x="184" y="225"/>
                  <a:pt x="184" y="224"/>
                  <a:pt x="185" y="224"/>
                </a:cubicBezTo>
                <a:cubicBezTo>
                  <a:pt x="185" y="223"/>
                  <a:pt x="187" y="223"/>
                  <a:pt x="189" y="222"/>
                </a:cubicBezTo>
                <a:cubicBezTo>
                  <a:pt x="189" y="222"/>
                  <a:pt x="189" y="222"/>
                  <a:pt x="189" y="222"/>
                </a:cubicBezTo>
                <a:cubicBezTo>
                  <a:pt x="191" y="222"/>
                  <a:pt x="192" y="223"/>
                  <a:pt x="193" y="223"/>
                </a:cubicBezTo>
                <a:cubicBezTo>
                  <a:pt x="194" y="224"/>
                  <a:pt x="194" y="225"/>
                  <a:pt x="194" y="227"/>
                </a:cubicBezTo>
                <a:cubicBezTo>
                  <a:pt x="194" y="228"/>
                  <a:pt x="194" y="230"/>
                  <a:pt x="193" y="232"/>
                </a:cubicBezTo>
                <a:cubicBezTo>
                  <a:pt x="193" y="233"/>
                  <a:pt x="193" y="233"/>
                  <a:pt x="192" y="234"/>
                </a:cubicBezTo>
                <a:cubicBezTo>
                  <a:pt x="191" y="237"/>
                  <a:pt x="186" y="242"/>
                  <a:pt x="182" y="252"/>
                </a:cubicBezTo>
                <a:cubicBezTo>
                  <a:pt x="178" y="260"/>
                  <a:pt x="175" y="271"/>
                  <a:pt x="173" y="287"/>
                </a:cubicBezTo>
                <a:cubicBezTo>
                  <a:pt x="180" y="287"/>
                  <a:pt x="180" y="287"/>
                  <a:pt x="180" y="287"/>
                </a:cubicBezTo>
                <a:cubicBezTo>
                  <a:pt x="182" y="272"/>
                  <a:pt x="185" y="262"/>
                  <a:pt x="188" y="255"/>
                </a:cubicBezTo>
                <a:cubicBezTo>
                  <a:pt x="192" y="246"/>
                  <a:pt x="196" y="241"/>
                  <a:pt x="198" y="237"/>
                </a:cubicBezTo>
                <a:cubicBezTo>
                  <a:pt x="200" y="233"/>
                  <a:pt x="201" y="230"/>
                  <a:pt x="201" y="227"/>
                </a:cubicBezTo>
                <a:cubicBezTo>
                  <a:pt x="201" y="223"/>
                  <a:pt x="200" y="220"/>
                  <a:pt x="198" y="218"/>
                </a:cubicBezTo>
                <a:cubicBezTo>
                  <a:pt x="197" y="218"/>
                  <a:pt x="196" y="218"/>
                  <a:pt x="196" y="217"/>
                </a:cubicBezTo>
                <a:close/>
                <a:moveTo>
                  <a:pt x="49" y="271"/>
                </a:moveTo>
                <a:cubicBezTo>
                  <a:pt x="44" y="275"/>
                  <a:pt x="44" y="282"/>
                  <a:pt x="49" y="287"/>
                </a:cubicBezTo>
                <a:cubicBezTo>
                  <a:pt x="53" y="291"/>
                  <a:pt x="60" y="291"/>
                  <a:pt x="65" y="287"/>
                </a:cubicBezTo>
                <a:cubicBezTo>
                  <a:pt x="85" y="266"/>
                  <a:pt x="85" y="266"/>
                  <a:pt x="85" y="266"/>
                </a:cubicBezTo>
                <a:cubicBezTo>
                  <a:pt x="80" y="261"/>
                  <a:pt x="76" y="255"/>
                  <a:pt x="71" y="248"/>
                </a:cubicBezTo>
                <a:lnTo>
                  <a:pt x="49" y="271"/>
                </a:lnTo>
                <a:close/>
              </a:path>
            </a:pathLst>
          </a:custGeom>
          <a:solidFill>
            <a:srgbClr val="FEFABC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6" name="Freeform 16"/>
          <p:cNvSpPr>
            <a:spLocks noEditPoints="1"/>
          </p:cNvSpPr>
          <p:nvPr/>
        </p:nvSpPr>
        <p:spPr bwMode="auto">
          <a:xfrm>
            <a:off x="7542363" y="2976546"/>
            <a:ext cx="383284" cy="324231"/>
          </a:xfrm>
          <a:custGeom>
            <a:gdLst>
              <a:gd fmla="*/ 281 w 289" name="T0"/>
              <a:gd fmla="*/ 236 h 246" name="T1"/>
              <a:gd fmla="*/ 0 w 289" name="T2"/>
              <a:gd fmla="*/ 246 h 246" name="T3"/>
              <a:gd fmla="*/ 53 w 289" name="T4"/>
              <a:gd fmla="*/ 228 h 246" name="T5"/>
              <a:gd fmla="*/ 58 w 289" name="T6"/>
              <a:gd fmla="*/ 192 h 246" name="T7"/>
              <a:gd fmla="*/ 18 w 289" name="T8"/>
              <a:gd fmla="*/ 224 h 246" name="T9"/>
              <a:gd fmla="*/ 53 w 289" name="T10"/>
              <a:gd fmla="*/ 228 h 246" name="T11"/>
              <a:gd fmla="*/ 108 w 289" name="T12"/>
              <a:gd fmla="*/ 224 h 246" name="T13"/>
              <a:gd fmla="*/ 105 w 289" name="T14"/>
              <a:gd fmla="*/ 177 h 246" name="T15"/>
              <a:gd fmla="*/ 69 w 289" name="T16"/>
              <a:gd fmla="*/ 224 h 246" name="T17"/>
              <a:gd fmla="*/ 104 w 289" name="T18"/>
              <a:gd fmla="*/ 228 h 246" name="T19"/>
              <a:gd fmla="*/ 159 w 289" name="T20"/>
              <a:gd fmla="*/ 224 h 246" name="T21"/>
              <a:gd fmla="*/ 119 w 289" name="T22"/>
              <a:gd fmla="*/ 171 h 246" name="T23"/>
              <a:gd fmla="*/ 124 w 289" name="T24"/>
              <a:gd fmla="*/ 228 h 246" name="T25"/>
              <a:gd fmla="*/ 205 w 289" name="T26"/>
              <a:gd fmla="*/ 228 h 246" name="T27"/>
              <a:gd fmla="*/ 209 w 289" name="T28"/>
              <a:gd fmla="*/ 113 h 246" name="T29"/>
              <a:gd fmla="*/ 170 w 289" name="T30"/>
              <a:gd fmla="*/ 143 h 246" name="T31"/>
              <a:gd fmla="*/ 175 w 289" name="T32"/>
              <a:gd fmla="*/ 228 h 246" name="T33"/>
              <a:gd fmla="*/ 256 w 289" name="T34"/>
              <a:gd fmla="*/ 228 h 246" name="T35"/>
              <a:gd fmla="*/ 260 w 289" name="T36"/>
              <a:gd fmla="*/ 57 h 246" name="T37"/>
              <a:gd fmla="*/ 221 w 289" name="T38"/>
              <a:gd fmla="*/ 224 h 246" name="T39"/>
              <a:gd fmla="*/ 256 w 289" name="T40"/>
              <a:gd fmla="*/ 228 h 246" name="T41"/>
              <a:gd fmla="*/ 274 w 289" name="T42"/>
              <a:gd fmla="*/ 7 h 246" name="T43"/>
              <a:gd fmla="*/ 224 w 289" name="T44"/>
              <a:gd fmla="*/ 14 h 246" name="T45"/>
              <a:gd fmla="*/ 229 w 289" name="T46"/>
              <a:gd fmla="*/ 30 h 246" name="T47"/>
              <a:gd fmla="*/ 180 w 289" name="T48"/>
              <a:gd fmla="*/ 99 h 246" name="T49"/>
              <a:gd fmla="*/ 1 w 289" name="T50"/>
              <a:gd fmla="*/ 168 h 246" name="T51"/>
              <a:gd fmla="*/ 103 w 289" name="T52"/>
              <a:gd fmla="*/ 165 h 246" name="T53"/>
              <a:gd fmla="*/ 266 w 289" name="T54"/>
              <a:gd fmla="*/ 34 h 246" name="T55"/>
              <a:gd fmla="*/ 282 w 289" name="T56"/>
              <a:gd fmla="*/ 58 h 246" name="T57"/>
              <a:gd fmla="*/ 38 w 289" name="T58"/>
              <a:gd fmla="*/ 131 h 246" name="T59"/>
              <a:gd fmla="*/ 40 w 289" name="T60"/>
              <a:gd fmla="*/ 141 h 246" name="T61"/>
              <a:gd fmla="*/ 50 w 289" name="T62"/>
              <a:gd fmla="*/ 139 h 246" name="T63"/>
              <a:gd fmla="*/ 70 w 289" name="T64"/>
              <a:gd fmla="*/ 125 h 246" name="T65"/>
              <a:gd fmla="*/ 50 w 289" name="T66"/>
              <a:gd fmla="*/ 79 h 246" name="T67"/>
              <a:gd fmla="*/ 40 w 289" name="T68"/>
              <a:gd fmla="*/ 74 h 246" name="T69"/>
              <a:gd fmla="*/ 31 w 289" name="T70"/>
              <a:gd fmla="*/ 69 h 246" name="T71"/>
              <a:gd fmla="*/ 45 w 289" name="T72"/>
              <a:gd fmla="*/ 54 h 246" name="T73"/>
              <a:gd fmla="*/ 60 w 289" name="T74"/>
              <a:gd fmla="*/ 60 h 246" name="T75"/>
              <a:gd fmla="*/ 62 w 289" name="T76"/>
              <a:gd fmla="*/ 62 h 246" name="T77"/>
              <a:gd fmla="*/ 75 w 289" name="T78"/>
              <a:gd fmla="*/ 59 h 246" name="T79"/>
              <a:gd fmla="*/ 57 w 289" name="T80"/>
              <a:gd fmla="*/ 40 h 246" name="T81"/>
              <a:gd fmla="*/ 50 w 289" name="T82"/>
              <a:gd fmla="*/ 31 h 246" name="T83"/>
              <a:gd fmla="*/ 40 w 289" name="T84"/>
              <a:gd fmla="*/ 29 h 246" name="T85"/>
              <a:gd fmla="*/ 38 w 289" name="T86"/>
              <a:gd fmla="*/ 39 h 246" name="T87"/>
              <a:gd fmla="*/ 15 w 289" name="T88"/>
              <a:gd fmla="*/ 75 h 246" name="T89"/>
              <a:gd fmla="*/ 49 w 289" name="T90"/>
              <a:gd fmla="*/ 96 h 246" name="T91"/>
              <a:gd fmla="*/ 59 w 289" name="T92"/>
              <a:gd fmla="*/ 103 h 246" name="T93"/>
              <a:gd fmla="*/ 47 w 289" name="T94"/>
              <a:gd fmla="*/ 117 h 246" name="T95"/>
              <a:gd fmla="*/ 28 w 289" name="T96"/>
              <a:gd fmla="*/ 110 h 246" name="T97"/>
              <a:gd fmla="*/ 26 w 289" name="T98"/>
              <a:gd fmla="*/ 108 h 246" name="T99"/>
              <a:gd fmla="*/ 13 w 289" name="T100"/>
              <a:gd fmla="*/ 111 h 246" name="T101"/>
              <a:gd fmla="*/ 38 w 289" name="T102"/>
              <a:gd fmla="*/ 131 h 246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246" w="289">
                <a:moveTo>
                  <a:pt x="0" y="236"/>
                </a:moveTo>
                <a:cubicBezTo>
                  <a:pt x="281" y="236"/>
                  <a:pt x="281" y="236"/>
                  <a:pt x="281" y="236"/>
                </a:cubicBezTo>
                <a:cubicBezTo>
                  <a:pt x="281" y="246"/>
                  <a:pt x="281" y="246"/>
                  <a:pt x="281" y="246"/>
                </a:cubicBezTo>
                <a:cubicBezTo>
                  <a:pt x="0" y="246"/>
                  <a:pt x="0" y="246"/>
                  <a:pt x="0" y="246"/>
                </a:cubicBezTo>
                <a:lnTo>
                  <a:pt x="0" y="236"/>
                </a:lnTo>
                <a:close/>
                <a:moveTo>
                  <a:pt x="53" y="228"/>
                </a:moveTo>
                <a:cubicBezTo>
                  <a:pt x="56" y="228"/>
                  <a:pt x="58" y="226"/>
                  <a:pt x="58" y="224"/>
                </a:cubicBezTo>
                <a:cubicBezTo>
                  <a:pt x="58" y="192"/>
                  <a:pt x="58" y="192"/>
                  <a:pt x="58" y="192"/>
                </a:cubicBezTo>
                <a:cubicBezTo>
                  <a:pt x="42" y="196"/>
                  <a:pt x="28" y="198"/>
                  <a:pt x="18" y="199"/>
                </a:cubicBezTo>
                <a:cubicBezTo>
                  <a:pt x="18" y="224"/>
                  <a:pt x="18" y="224"/>
                  <a:pt x="18" y="224"/>
                </a:cubicBezTo>
                <a:cubicBezTo>
                  <a:pt x="18" y="226"/>
                  <a:pt x="20" y="228"/>
                  <a:pt x="23" y="228"/>
                </a:cubicBezTo>
                <a:lnTo>
                  <a:pt x="53" y="228"/>
                </a:lnTo>
                <a:close/>
                <a:moveTo>
                  <a:pt x="104" y="228"/>
                </a:moveTo>
                <a:cubicBezTo>
                  <a:pt x="106" y="228"/>
                  <a:pt x="108" y="226"/>
                  <a:pt x="108" y="224"/>
                </a:cubicBezTo>
                <a:cubicBezTo>
                  <a:pt x="108" y="176"/>
                  <a:pt x="108" y="176"/>
                  <a:pt x="108" y="176"/>
                </a:cubicBezTo>
                <a:cubicBezTo>
                  <a:pt x="107" y="176"/>
                  <a:pt x="106" y="177"/>
                  <a:pt x="105" y="177"/>
                </a:cubicBezTo>
                <a:cubicBezTo>
                  <a:pt x="92" y="182"/>
                  <a:pt x="80" y="186"/>
                  <a:pt x="69" y="189"/>
                </a:cubicBezTo>
                <a:cubicBezTo>
                  <a:pt x="69" y="224"/>
                  <a:pt x="69" y="224"/>
                  <a:pt x="69" y="224"/>
                </a:cubicBezTo>
                <a:cubicBezTo>
                  <a:pt x="69" y="226"/>
                  <a:pt x="71" y="228"/>
                  <a:pt x="73" y="228"/>
                </a:cubicBezTo>
                <a:lnTo>
                  <a:pt x="104" y="228"/>
                </a:lnTo>
                <a:close/>
                <a:moveTo>
                  <a:pt x="154" y="228"/>
                </a:moveTo>
                <a:cubicBezTo>
                  <a:pt x="157" y="228"/>
                  <a:pt x="159" y="226"/>
                  <a:pt x="159" y="224"/>
                </a:cubicBezTo>
                <a:cubicBezTo>
                  <a:pt x="159" y="150"/>
                  <a:pt x="159" y="150"/>
                  <a:pt x="159" y="150"/>
                </a:cubicBezTo>
                <a:cubicBezTo>
                  <a:pt x="146" y="158"/>
                  <a:pt x="133" y="165"/>
                  <a:pt x="119" y="171"/>
                </a:cubicBezTo>
                <a:cubicBezTo>
                  <a:pt x="119" y="224"/>
                  <a:pt x="119" y="224"/>
                  <a:pt x="119" y="224"/>
                </a:cubicBezTo>
                <a:cubicBezTo>
                  <a:pt x="119" y="226"/>
                  <a:pt x="122" y="228"/>
                  <a:pt x="124" y="228"/>
                </a:cubicBezTo>
                <a:lnTo>
                  <a:pt x="154" y="228"/>
                </a:lnTo>
                <a:close/>
                <a:moveTo>
                  <a:pt x="205" y="228"/>
                </a:moveTo>
                <a:cubicBezTo>
                  <a:pt x="207" y="228"/>
                  <a:pt x="209" y="226"/>
                  <a:pt x="209" y="224"/>
                </a:cubicBezTo>
                <a:cubicBezTo>
                  <a:pt x="209" y="113"/>
                  <a:pt x="209" y="113"/>
                  <a:pt x="209" y="113"/>
                </a:cubicBezTo>
                <a:cubicBezTo>
                  <a:pt x="205" y="117"/>
                  <a:pt x="200" y="121"/>
                  <a:pt x="196" y="124"/>
                </a:cubicBezTo>
                <a:cubicBezTo>
                  <a:pt x="187" y="131"/>
                  <a:pt x="179" y="137"/>
                  <a:pt x="170" y="143"/>
                </a:cubicBezTo>
                <a:cubicBezTo>
                  <a:pt x="170" y="224"/>
                  <a:pt x="170" y="224"/>
                  <a:pt x="170" y="224"/>
                </a:cubicBezTo>
                <a:cubicBezTo>
                  <a:pt x="170" y="226"/>
                  <a:pt x="172" y="228"/>
                  <a:pt x="175" y="228"/>
                </a:cubicBezTo>
                <a:lnTo>
                  <a:pt x="205" y="228"/>
                </a:lnTo>
                <a:close/>
                <a:moveTo>
                  <a:pt x="256" y="228"/>
                </a:moveTo>
                <a:cubicBezTo>
                  <a:pt x="258" y="228"/>
                  <a:pt x="260" y="226"/>
                  <a:pt x="260" y="224"/>
                </a:cubicBezTo>
                <a:cubicBezTo>
                  <a:pt x="260" y="57"/>
                  <a:pt x="260" y="57"/>
                  <a:pt x="260" y="57"/>
                </a:cubicBezTo>
                <a:cubicBezTo>
                  <a:pt x="248" y="74"/>
                  <a:pt x="235" y="89"/>
                  <a:pt x="221" y="102"/>
                </a:cubicBezTo>
                <a:cubicBezTo>
                  <a:pt x="221" y="224"/>
                  <a:pt x="221" y="224"/>
                  <a:pt x="221" y="224"/>
                </a:cubicBezTo>
                <a:cubicBezTo>
                  <a:pt x="221" y="226"/>
                  <a:pt x="223" y="228"/>
                  <a:pt x="225" y="228"/>
                </a:cubicBezTo>
                <a:lnTo>
                  <a:pt x="256" y="228"/>
                </a:lnTo>
                <a:close/>
                <a:moveTo>
                  <a:pt x="287" y="47"/>
                </a:moveTo>
                <a:cubicBezTo>
                  <a:pt x="274" y="7"/>
                  <a:pt x="274" y="7"/>
                  <a:pt x="274" y="7"/>
                </a:cubicBezTo>
                <a:cubicBezTo>
                  <a:pt x="273" y="2"/>
                  <a:pt x="268" y="0"/>
                  <a:pt x="264" y="1"/>
                </a:cubicBezTo>
                <a:cubicBezTo>
                  <a:pt x="224" y="14"/>
                  <a:pt x="224" y="14"/>
                  <a:pt x="224" y="14"/>
                </a:cubicBezTo>
                <a:cubicBezTo>
                  <a:pt x="220" y="16"/>
                  <a:pt x="217" y="20"/>
                  <a:pt x="219" y="24"/>
                </a:cubicBezTo>
                <a:cubicBezTo>
                  <a:pt x="220" y="29"/>
                  <a:pt x="225" y="31"/>
                  <a:pt x="229" y="30"/>
                </a:cubicBezTo>
                <a:cubicBezTo>
                  <a:pt x="249" y="23"/>
                  <a:pt x="249" y="23"/>
                  <a:pt x="249" y="23"/>
                </a:cubicBezTo>
                <a:cubicBezTo>
                  <a:pt x="228" y="55"/>
                  <a:pt x="204" y="79"/>
                  <a:pt x="180" y="99"/>
                </a:cubicBezTo>
                <a:cubicBezTo>
                  <a:pt x="137" y="133"/>
                  <a:pt x="93" y="150"/>
                  <a:pt x="59" y="159"/>
                </a:cubicBezTo>
                <a:cubicBezTo>
                  <a:pt x="25" y="168"/>
                  <a:pt x="2" y="168"/>
                  <a:pt x="1" y="168"/>
                </a:cubicBezTo>
                <a:cubicBezTo>
                  <a:pt x="1" y="168"/>
                  <a:pt x="1" y="187"/>
                  <a:pt x="1" y="187"/>
                </a:cubicBezTo>
                <a:cubicBezTo>
                  <a:pt x="4" y="187"/>
                  <a:pt x="47" y="187"/>
                  <a:pt x="103" y="165"/>
                </a:cubicBezTo>
                <a:cubicBezTo>
                  <a:pt x="131" y="154"/>
                  <a:pt x="162" y="138"/>
                  <a:pt x="192" y="114"/>
                </a:cubicBezTo>
                <a:cubicBezTo>
                  <a:pt x="218" y="93"/>
                  <a:pt x="243" y="67"/>
                  <a:pt x="266" y="34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3" y="56"/>
                  <a:pt x="278" y="59"/>
                  <a:pt x="282" y="58"/>
                </a:cubicBezTo>
                <a:cubicBezTo>
                  <a:pt x="286" y="56"/>
                  <a:pt x="289" y="52"/>
                  <a:pt x="287" y="47"/>
                </a:cubicBezTo>
                <a:close/>
                <a:moveTo>
                  <a:pt x="38" y="131"/>
                </a:moveTo>
                <a:cubicBezTo>
                  <a:pt x="38" y="139"/>
                  <a:pt x="38" y="139"/>
                  <a:pt x="38" y="139"/>
                </a:cubicBezTo>
                <a:cubicBezTo>
                  <a:pt x="38" y="140"/>
                  <a:pt x="39" y="141"/>
                  <a:pt x="40" y="141"/>
                </a:cubicBezTo>
                <a:cubicBezTo>
                  <a:pt x="48" y="141"/>
                  <a:pt x="48" y="141"/>
                  <a:pt x="48" y="141"/>
                </a:cubicBezTo>
                <a:cubicBezTo>
                  <a:pt x="49" y="141"/>
                  <a:pt x="50" y="140"/>
                  <a:pt x="50" y="139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59" y="131"/>
                  <a:pt x="66" y="128"/>
                  <a:pt x="70" y="125"/>
                </a:cubicBezTo>
                <a:cubicBezTo>
                  <a:pt x="77" y="118"/>
                  <a:pt x="80" y="108"/>
                  <a:pt x="77" y="99"/>
                </a:cubicBezTo>
                <a:cubicBezTo>
                  <a:pt x="74" y="89"/>
                  <a:pt x="60" y="83"/>
                  <a:pt x="50" y="79"/>
                </a:cubicBezTo>
                <a:cubicBezTo>
                  <a:pt x="49" y="78"/>
                  <a:pt x="49" y="78"/>
                  <a:pt x="49" y="78"/>
                </a:cubicBezTo>
                <a:cubicBezTo>
                  <a:pt x="46" y="77"/>
                  <a:pt x="41" y="75"/>
                  <a:pt x="4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5" y="72"/>
                  <a:pt x="33" y="71"/>
                  <a:pt x="31" y="69"/>
                </a:cubicBezTo>
                <a:cubicBezTo>
                  <a:pt x="29" y="65"/>
                  <a:pt x="30" y="60"/>
                  <a:pt x="33" y="58"/>
                </a:cubicBezTo>
                <a:cubicBezTo>
                  <a:pt x="37" y="54"/>
                  <a:pt x="41" y="54"/>
                  <a:pt x="45" y="54"/>
                </a:cubicBezTo>
                <a:cubicBezTo>
                  <a:pt x="47" y="54"/>
                  <a:pt x="50" y="54"/>
                  <a:pt x="52" y="55"/>
                </a:cubicBezTo>
                <a:cubicBezTo>
                  <a:pt x="55" y="56"/>
                  <a:pt x="58" y="58"/>
                  <a:pt x="60" y="60"/>
                </a:cubicBezTo>
                <a:cubicBezTo>
                  <a:pt x="61" y="60"/>
                  <a:pt x="61" y="61"/>
                  <a:pt x="61" y="61"/>
                </a:cubicBezTo>
                <a:cubicBezTo>
                  <a:pt x="61" y="61"/>
                  <a:pt x="62" y="62"/>
                  <a:pt x="62" y="62"/>
                </a:cubicBezTo>
                <a:cubicBezTo>
                  <a:pt x="63" y="64"/>
                  <a:pt x="65" y="65"/>
                  <a:pt x="67" y="65"/>
                </a:cubicBezTo>
                <a:cubicBezTo>
                  <a:pt x="70" y="65"/>
                  <a:pt x="73" y="62"/>
                  <a:pt x="75" y="59"/>
                </a:cubicBezTo>
                <a:cubicBezTo>
                  <a:pt x="76" y="57"/>
                  <a:pt x="76" y="54"/>
                  <a:pt x="75" y="53"/>
                </a:cubicBezTo>
                <a:cubicBezTo>
                  <a:pt x="71" y="47"/>
                  <a:pt x="63" y="42"/>
                  <a:pt x="57" y="40"/>
                </a:cubicBezTo>
                <a:cubicBezTo>
                  <a:pt x="55" y="40"/>
                  <a:pt x="53" y="39"/>
                  <a:pt x="50" y="39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0"/>
                  <a:pt x="49" y="29"/>
                  <a:pt x="48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39" y="29"/>
                  <a:pt x="38" y="30"/>
                  <a:pt x="38" y="31"/>
                </a:cubicBezTo>
                <a:cubicBezTo>
                  <a:pt x="38" y="39"/>
                  <a:pt x="38" y="39"/>
                  <a:pt x="38" y="39"/>
                </a:cubicBezTo>
                <a:cubicBezTo>
                  <a:pt x="31" y="41"/>
                  <a:pt x="25" y="43"/>
                  <a:pt x="20" y="48"/>
                </a:cubicBezTo>
                <a:cubicBezTo>
                  <a:pt x="13" y="55"/>
                  <a:pt x="11" y="66"/>
                  <a:pt x="15" y="75"/>
                </a:cubicBezTo>
                <a:cubicBezTo>
                  <a:pt x="17" y="79"/>
                  <a:pt x="21" y="82"/>
                  <a:pt x="24" y="84"/>
                </a:cubicBezTo>
                <a:cubicBezTo>
                  <a:pt x="27" y="86"/>
                  <a:pt x="42" y="93"/>
                  <a:pt x="49" y="96"/>
                </a:cubicBezTo>
                <a:cubicBezTo>
                  <a:pt x="53" y="98"/>
                  <a:pt x="53" y="98"/>
                  <a:pt x="53" y="98"/>
                </a:cubicBezTo>
                <a:cubicBezTo>
                  <a:pt x="56" y="99"/>
                  <a:pt x="58" y="101"/>
                  <a:pt x="59" y="103"/>
                </a:cubicBezTo>
                <a:cubicBezTo>
                  <a:pt x="61" y="107"/>
                  <a:pt x="60" y="111"/>
                  <a:pt x="57" y="114"/>
                </a:cubicBezTo>
                <a:cubicBezTo>
                  <a:pt x="55" y="116"/>
                  <a:pt x="52" y="117"/>
                  <a:pt x="47" y="117"/>
                </a:cubicBezTo>
                <a:cubicBezTo>
                  <a:pt x="44" y="117"/>
                  <a:pt x="39" y="116"/>
                  <a:pt x="35" y="114"/>
                </a:cubicBezTo>
                <a:cubicBezTo>
                  <a:pt x="33" y="114"/>
                  <a:pt x="30" y="112"/>
                  <a:pt x="28" y="110"/>
                </a:cubicBezTo>
                <a:cubicBezTo>
                  <a:pt x="27" y="110"/>
                  <a:pt x="27" y="109"/>
                  <a:pt x="27" y="109"/>
                </a:cubicBezTo>
                <a:cubicBezTo>
                  <a:pt x="26" y="109"/>
                  <a:pt x="26" y="108"/>
                  <a:pt x="26" y="108"/>
                </a:cubicBezTo>
                <a:cubicBezTo>
                  <a:pt x="25" y="106"/>
                  <a:pt x="23" y="105"/>
                  <a:pt x="21" y="105"/>
                </a:cubicBezTo>
                <a:cubicBezTo>
                  <a:pt x="18" y="105"/>
                  <a:pt x="15" y="108"/>
                  <a:pt x="13" y="111"/>
                </a:cubicBezTo>
                <a:cubicBezTo>
                  <a:pt x="12" y="113"/>
                  <a:pt x="12" y="116"/>
                  <a:pt x="13" y="117"/>
                </a:cubicBezTo>
                <a:cubicBezTo>
                  <a:pt x="18" y="125"/>
                  <a:pt x="28" y="129"/>
                  <a:pt x="38" y="131"/>
                </a:cubicBezTo>
                <a:close/>
              </a:path>
            </a:pathLst>
          </a:custGeom>
          <a:solidFill>
            <a:srgbClr val="FEFABC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7" name="Freeform 17"/>
          <p:cNvSpPr>
            <a:spLocks noEditPoints="1"/>
          </p:cNvSpPr>
          <p:nvPr/>
        </p:nvSpPr>
        <p:spPr bwMode="auto">
          <a:xfrm>
            <a:off x="4999235" y="3277133"/>
            <a:ext cx="544742" cy="451377"/>
          </a:xfrm>
          <a:custGeom>
            <a:gdLst>
              <a:gd fmla="*/ 170 w 326" name="T0"/>
              <a:gd fmla="*/ 108 h 272" name="T1"/>
              <a:gd fmla="*/ 148 w 326" name="T2"/>
              <a:gd fmla="*/ 160 h 272" name="T3"/>
              <a:gd fmla="*/ 148 w 326" name="T4"/>
              <a:gd fmla="*/ 106 h 272" name="T5"/>
              <a:gd fmla="*/ 206 w 326" name="T6"/>
              <a:gd fmla="*/ 83 h 272" name="T7"/>
              <a:gd fmla="*/ 181 w 326" name="T8"/>
              <a:gd fmla="*/ 83 h 272" name="T9"/>
              <a:gd fmla="*/ 204 w 326" name="T10"/>
              <a:gd fmla="*/ 160 h 272" name="T11"/>
              <a:gd fmla="*/ 242 w 326" name="T12"/>
              <a:gd fmla="*/ 118 h 272" name="T13"/>
              <a:gd fmla="*/ 217 w 326" name="T14"/>
              <a:gd fmla="*/ 118 h 272" name="T15"/>
              <a:gd fmla="*/ 239 w 326" name="T16"/>
              <a:gd fmla="*/ 160 h 272" name="T17"/>
              <a:gd fmla="*/ 277 w 326" name="T18"/>
              <a:gd fmla="*/ 97 h 272" name="T19"/>
              <a:gd fmla="*/ 252 w 326" name="T20"/>
              <a:gd fmla="*/ 97 h 272" name="T21"/>
              <a:gd fmla="*/ 275 w 326" name="T22"/>
              <a:gd fmla="*/ 160 h 272" name="T23"/>
              <a:gd fmla="*/ 73 w 326" name="T24"/>
              <a:gd fmla="*/ 50 h 272" name="T25"/>
              <a:gd fmla="*/ 53 w 326" name="T26"/>
              <a:gd fmla="*/ 14 h 272" name="T27"/>
              <a:gd fmla="*/ 32 w 326" name="T28"/>
              <a:gd fmla="*/ 50 h 272" name="T29"/>
              <a:gd fmla="*/ 106 w 326" name="T30"/>
              <a:gd fmla="*/ 128 h 272" name="T31"/>
              <a:gd fmla="*/ 116 w 326" name="T32"/>
              <a:gd fmla="*/ 127 h 272" name="T33"/>
              <a:gd fmla="*/ 145 w 326" name="T34"/>
              <a:gd fmla="*/ 98 h 272" name="T35"/>
              <a:gd fmla="*/ 165 w 326" name="T36"/>
              <a:gd fmla="*/ 62 h 272" name="T37"/>
              <a:gd fmla="*/ 131 w 326" name="T38"/>
              <a:gd fmla="*/ 86 h 272" name="T39"/>
              <a:gd fmla="*/ 110 w 326" name="T40"/>
              <a:gd fmla="*/ 107 h 272" name="T41"/>
              <a:gd fmla="*/ 89 w 326" name="T42"/>
              <a:gd fmla="*/ 83 h 272" name="T43"/>
              <a:gd fmla="*/ 87 w 326" name="T44"/>
              <a:gd fmla="*/ 80 h 272" name="T45"/>
              <a:gd fmla="*/ 58 w 326" name="T46"/>
              <a:gd fmla="*/ 102 h 272" name="T47"/>
              <a:gd fmla="*/ 54 w 326" name="T48"/>
              <a:gd fmla="*/ 75 h 272" name="T49"/>
              <a:gd fmla="*/ 49 w 326" name="T50"/>
              <a:gd fmla="*/ 84 h 272" name="T51"/>
              <a:gd fmla="*/ 33 w 326" name="T52"/>
              <a:gd fmla="*/ 75 h 272" name="T53"/>
              <a:gd fmla="*/ 2 w 326" name="T54"/>
              <a:gd fmla="*/ 165 h 272" name="T55"/>
              <a:gd fmla="*/ 18 w 326" name="T56"/>
              <a:gd fmla="*/ 133 h 272" name="T57"/>
              <a:gd fmla="*/ 25 w 326" name="T58"/>
              <a:gd fmla="*/ 167 h 272" name="T59"/>
              <a:gd fmla="*/ 49 w 326" name="T60"/>
              <a:gd fmla="*/ 259 h 272" name="T61"/>
              <a:gd fmla="*/ 55 w 326" name="T62"/>
              <a:gd fmla="*/ 259 h 272" name="T63"/>
              <a:gd fmla="*/ 80 w 326" name="T64"/>
              <a:gd fmla="*/ 167 h 272" name="T65"/>
              <a:gd fmla="*/ 86 w 326" name="T66"/>
              <a:gd fmla="*/ 109 h 272" name="T67"/>
              <a:gd fmla="*/ 102 w 326" name="T68"/>
              <a:gd fmla="*/ 126 h 272" name="T69"/>
              <a:gd fmla="*/ 156 w 326" name="T70"/>
              <a:gd fmla="*/ 215 h 272" name="T71"/>
              <a:gd fmla="*/ 151 w 326" name="T72"/>
              <a:gd fmla="*/ 271 h 272" name="T73"/>
              <a:gd fmla="*/ 204 w 326" name="T74"/>
              <a:gd fmla="*/ 215 h 272" name="T75"/>
              <a:gd fmla="*/ 212 w 326" name="T76"/>
              <a:gd fmla="*/ 247 h 272" name="T77"/>
              <a:gd fmla="*/ 251 w 326" name="T78"/>
              <a:gd fmla="*/ 215 h 272" name="T79"/>
              <a:gd fmla="*/ 273 w 326" name="T80"/>
              <a:gd fmla="*/ 271 h 272" name="T81"/>
              <a:gd fmla="*/ 274 w 326" name="T82"/>
              <a:gd fmla="*/ 215 h 272" name="T83"/>
              <a:gd fmla="*/ 142 w 326" name="T84"/>
              <a:gd fmla="*/ 208 h 272" name="T85"/>
              <a:gd fmla="*/ 211 w 326" name="T86"/>
              <a:gd fmla="*/ 0 h 272" name="T87"/>
              <a:gd fmla="*/ 219 w 326" name="T88"/>
              <a:gd fmla="*/ 26 h 272" name="T89"/>
              <a:gd fmla="*/ 112 w 326" name="T90"/>
              <a:gd fmla="*/ 30 h 272" name="T91"/>
              <a:gd fmla="*/ 106 w 326" name="T92"/>
              <a:gd fmla="*/ 97 h 272" name="T93"/>
              <a:gd fmla="*/ 112 w 326" name="T94"/>
              <a:gd fmla="*/ 39 h 272" name="T95"/>
              <a:gd fmla="*/ 317 w 326" name="T96"/>
              <a:gd fmla="*/ 45 h 272" name="T97"/>
              <a:gd fmla="*/ 311 w 326" name="T98"/>
              <a:gd fmla="*/ 194 h 272" name="T99"/>
              <a:gd fmla="*/ 106 w 326" name="T100"/>
              <a:gd fmla="*/ 188 h 272" name="T101"/>
              <a:gd fmla="*/ 102 w 326" name="T102"/>
              <a:gd fmla="*/ 131 h 272" name="T103"/>
              <a:gd fmla="*/ 97 w 326" name="T104"/>
              <a:gd fmla="*/ 127 h 272" name="T105"/>
              <a:gd fmla="*/ 311 w 326" name="T106"/>
              <a:gd fmla="*/ 204 h 272" name="T107"/>
              <a:gd fmla="*/ 311 w 326" name="T108"/>
              <a:gd fmla="*/ 30 h 272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72" w="326">
                <a:moveTo>
                  <a:pt x="148" y="106"/>
                </a:moveTo>
                <a:cubicBezTo>
                  <a:pt x="168" y="106"/>
                  <a:pt x="168" y="106"/>
                  <a:pt x="168" y="106"/>
                </a:cubicBezTo>
                <a:cubicBezTo>
                  <a:pt x="169" y="106"/>
                  <a:pt x="170" y="107"/>
                  <a:pt x="170" y="108"/>
                </a:cubicBezTo>
                <a:cubicBezTo>
                  <a:pt x="170" y="158"/>
                  <a:pt x="170" y="158"/>
                  <a:pt x="170" y="158"/>
                </a:cubicBezTo>
                <a:cubicBezTo>
                  <a:pt x="170" y="159"/>
                  <a:pt x="169" y="160"/>
                  <a:pt x="168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47" y="160"/>
                  <a:pt x="146" y="159"/>
                  <a:pt x="146" y="158"/>
                </a:cubicBezTo>
                <a:cubicBezTo>
                  <a:pt x="146" y="108"/>
                  <a:pt x="146" y="108"/>
                  <a:pt x="146" y="108"/>
                </a:cubicBezTo>
                <a:cubicBezTo>
                  <a:pt x="146" y="107"/>
                  <a:pt x="147" y="106"/>
                  <a:pt x="148" y="106"/>
                </a:cubicBezTo>
                <a:close/>
                <a:moveTo>
                  <a:pt x="204" y="160"/>
                </a:moveTo>
                <a:cubicBezTo>
                  <a:pt x="205" y="160"/>
                  <a:pt x="206" y="159"/>
                  <a:pt x="206" y="158"/>
                </a:cubicBezTo>
                <a:cubicBezTo>
                  <a:pt x="206" y="83"/>
                  <a:pt x="206" y="83"/>
                  <a:pt x="206" y="83"/>
                </a:cubicBezTo>
                <a:cubicBezTo>
                  <a:pt x="206" y="82"/>
                  <a:pt x="205" y="81"/>
                  <a:pt x="204" y="81"/>
                </a:cubicBezTo>
                <a:cubicBezTo>
                  <a:pt x="183" y="81"/>
                  <a:pt x="183" y="81"/>
                  <a:pt x="183" y="81"/>
                </a:cubicBezTo>
                <a:cubicBezTo>
                  <a:pt x="182" y="81"/>
                  <a:pt x="181" y="82"/>
                  <a:pt x="181" y="83"/>
                </a:cubicBezTo>
                <a:cubicBezTo>
                  <a:pt x="181" y="158"/>
                  <a:pt x="181" y="158"/>
                  <a:pt x="181" y="158"/>
                </a:cubicBezTo>
                <a:cubicBezTo>
                  <a:pt x="181" y="159"/>
                  <a:pt x="182" y="160"/>
                  <a:pt x="183" y="160"/>
                </a:cubicBezTo>
                <a:lnTo>
                  <a:pt x="204" y="160"/>
                </a:lnTo>
                <a:close/>
                <a:moveTo>
                  <a:pt x="239" y="160"/>
                </a:moveTo>
                <a:cubicBezTo>
                  <a:pt x="241" y="160"/>
                  <a:pt x="242" y="159"/>
                  <a:pt x="242" y="158"/>
                </a:cubicBezTo>
                <a:cubicBezTo>
                  <a:pt x="242" y="118"/>
                  <a:pt x="242" y="118"/>
                  <a:pt x="242" y="118"/>
                </a:cubicBezTo>
                <a:cubicBezTo>
                  <a:pt x="242" y="117"/>
                  <a:pt x="241" y="116"/>
                  <a:pt x="239" y="116"/>
                </a:cubicBezTo>
                <a:cubicBezTo>
                  <a:pt x="219" y="116"/>
                  <a:pt x="219" y="116"/>
                  <a:pt x="219" y="116"/>
                </a:cubicBezTo>
                <a:cubicBezTo>
                  <a:pt x="218" y="116"/>
                  <a:pt x="217" y="117"/>
                  <a:pt x="217" y="118"/>
                </a:cubicBezTo>
                <a:cubicBezTo>
                  <a:pt x="217" y="158"/>
                  <a:pt x="217" y="158"/>
                  <a:pt x="217" y="158"/>
                </a:cubicBezTo>
                <a:cubicBezTo>
                  <a:pt x="217" y="159"/>
                  <a:pt x="218" y="160"/>
                  <a:pt x="219" y="160"/>
                </a:cubicBezTo>
                <a:lnTo>
                  <a:pt x="239" y="160"/>
                </a:lnTo>
                <a:close/>
                <a:moveTo>
                  <a:pt x="275" y="160"/>
                </a:moveTo>
                <a:cubicBezTo>
                  <a:pt x="276" y="160"/>
                  <a:pt x="277" y="159"/>
                  <a:pt x="277" y="158"/>
                </a:cubicBezTo>
                <a:cubicBezTo>
                  <a:pt x="277" y="97"/>
                  <a:pt x="277" y="97"/>
                  <a:pt x="277" y="97"/>
                </a:cubicBezTo>
                <a:cubicBezTo>
                  <a:pt x="277" y="96"/>
                  <a:pt x="276" y="95"/>
                  <a:pt x="275" y="95"/>
                </a:cubicBezTo>
                <a:cubicBezTo>
                  <a:pt x="255" y="95"/>
                  <a:pt x="255" y="95"/>
                  <a:pt x="255" y="95"/>
                </a:cubicBezTo>
                <a:cubicBezTo>
                  <a:pt x="253" y="95"/>
                  <a:pt x="252" y="96"/>
                  <a:pt x="252" y="97"/>
                </a:cubicBezTo>
                <a:cubicBezTo>
                  <a:pt x="252" y="158"/>
                  <a:pt x="252" y="158"/>
                  <a:pt x="252" y="158"/>
                </a:cubicBezTo>
                <a:cubicBezTo>
                  <a:pt x="252" y="159"/>
                  <a:pt x="253" y="160"/>
                  <a:pt x="255" y="160"/>
                </a:cubicBezTo>
                <a:lnTo>
                  <a:pt x="275" y="160"/>
                </a:lnTo>
                <a:close/>
                <a:moveTo>
                  <a:pt x="32" y="50"/>
                </a:moveTo>
                <a:cubicBezTo>
                  <a:pt x="35" y="60"/>
                  <a:pt x="42" y="69"/>
                  <a:pt x="53" y="69"/>
                </a:cubicBezTo>
                <a:cubicBezTo>
                  <a:pt x="63" y="69"/>
                  <a:pt x="70" y="60"/>
                  <a:pt x="73" y="50"/>
                </a:cubicBezTo>
                <a:cubicBezTo>
                  <a:pt x="76" y="48"/>
                  <a:pt x="78" y="44"/>
                  <a:pt x="77" y="41"/>
                </a:cubicBezTo>
                <a:cubicBezTo>
                  <a:pt x="77" y="38"/>
                  <a:pt x="76" y="37"/>
                  <a:pt x="74" y="37"/>
                </a:cubicBezTo>
                <a:cubicBezTo>
                  <a:pt x="74" y="24"/>
                  <a:pt x="65" y="14"/>
                  <a:pt x="53" y="14"/>
                </a:cubicBezTo>
                <a:cubicBezTo>
                  <a:pt x="40" y="14"/>
                  <a:pt x="32" y="24"/>
                  <a:pt x="31" y="37"/>
                </a:cubicBezTo>
                <a:cubicBezTo>
                  <a:pt x="29" y="37"/>
                  <a:pt x="28" y="38"/>
                  <a:pt x="27" y="41"/>
                </a:cubicBezTo>
                <a:cubicBezTo>
                  <a:pt x="27" y="44"/>
                  <a:pt x="29" y="49"/>
                  <a:pt x="32" y="50"/>
                </a:cubicBezTo>
                <a:close/>
                <a:moveTo>
                  <a:pt x="102" y="126"/>
                </a:moveTo>
                <a:cubicBezTo>
                  <a:pt x="103" y="127"/>
                  <a:pt x="103" y="127"/>
                  <a:pt x="104" y="127"/>
                </a:cubicBezTo>
                <a:cubicBezTo>
                  <a:pt x="104" y="128"/>
                  <a:pt x="105" y="128"/>
                  <a:pt x="106" y="128"/>
                </a:cubicBezTo>
                <a:cubicBezTo>
                  <a:pt x="107" y="129"/>
                  <a:pt x="108" y="129"/>
                  <a:pt x="109" y="129"/>
                </a:cubicBezTo>
                <a:cubicBezTo>
                  <a:pt x="110" y="129"/>
                  <a:pt x="111" y="128"/>
                  <a:pt x="112" y="128"/>
                </a:cubicBezTo>
                <a:cubicBezTo>
                  <a:pt x="114" y="128"/>
                  <a:pt x="115" y="127"/>
                  <a:pt x="116" y="127"/>
                </a:cubicBezTo>
                <a:cubicBezTo>
                  <a:pt x="117" y="126"/>
                  <a:pt x="118" y="125"/>
                  <a:pt x="120" y="124"/>
                </a:cubicBezTo>
                <a:cubicBezTo>
                  <a:pt x="122" y="121"/>
                  <a:pt x="125" y="119"/>
                  <a:pt x="128" y="116"/>
                </a:cubicBezTo>
                <a:cubicBezTo>
                  <a:pt x="136" y="108"/>
                  <a:pt x="145" y="98"/>
                  <a:pt x="145" y="98"/>
                </a:cubicBezTo>
                <a:cubicBezTo>
                  <a:pt x="148" y="95"/>
                  <a:pt x="148" y="89"/>
                  <a:pt x="145" y="85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6" y="65"/>
                  <a:pt x="166" y="63"/>
                  <a:pt x="165" y="62"/>
                </a:cubicBezTo>
                <a:cubicBezTo>
                  <a:pt x="164" y="61"/>
                  <a:pt x="162" y="61"/>
                  <a:pt x="161" y="62"/>
                </a:cubicBezTo>
                <a:cubicBezTo>
                  <a:pt x="139" y="83"/>
                  <a:pt x="139" y="83"/>
                  <a:pt x="139" y="83"/>
                </a:cubicBezTo>
                <a:cubicBezTo>
                  <a:pt x="136" y="82"/>
                  <a:pt x="133" y="83"/>
                  <a:pt x="131" y="86"/>
                </a:cubicBezTo>
                <a:cubicBezTo>
                  <a:pt x="131" y="86"/>
                  <a:pt x="131" y="86"/>
                  <a:pt x="131" y="86"/>
                </a:cubicBezTo>
                <a:cubicBezTo>
                  <a:pt x="129" y="87"/>
                  <a:pt x="123" y="94"/>
                  <a:pt x="117" y="100"/>
                </a:cubicBezTo>
                <a:cubicBezTo>
                  <a:pt x="115" y="103"/>
                  <a:pt x="112" y="105"/>
                  <a:pt x="110" y="107"/>
                </a:cubicBezTo>
                <a:cubicBezTo>
                  <a:pt x="108" y="106"/>
                  <a:pt x="106" y="104"/>
                  <a:pt x="105" y="102"/>
                </a:cubicBezTo>
                <a:cubicBezTo>
                  <a:pt x="101" y="97"/>
                  <a:pt x="96" y="92"/>
                  <a:pt x="93" y="88"/>
                </a:cubicBezTo>
                <a:cubicBezTo>
                  <a:pt x="91" y="86"/>
                  <a:pt x="90" y="84"/>
                  <a:pt x="89" y="83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1"/>
                  <a:pt x="87" y="81"/>
                  <a:pt x="87" y="81"/>
                </a:cubicBezTo>
                <a:cubicBezTo>
                  <a:pt x="87" y="81"/>
                  <a:pt x="87" y="81"/>
                  <a:pt x="87" y="80"/>
                </a:cubicBezTo>
                <a:cubicBezTo>
                  <a:pt x="86" y="79"/>
                  <a:pt x="83" y="77"/>
                  <a:pt x="73" y="74"/>
                </a:cubicBezTo>
                <a:cubicBezTo>
                  <a:pt x="71" y="74"/>
                  <a:pt x="69" y="73"/>
                  <a:pt x="67" y="73"/>
                </a:cubicBezTo>
                <a:cubicBezTo>
                  <a:pt x="66" y="77"/>
                  <a:pt x="65" y="88"/>
                  <a:pt x="58" y="102"/>
                </a:cubicBezTo>
                <a:cubicBezTo>
                  <a:pt x="57" y="93"/>
                  <a:pt x="55" y="85"/>
                  <a:pt x="55" y="84"/>
                </a:cubicBezTo>
                <a:cubicBezTo>
                  <a:pt x="58" y="78"/>
                  <a:pt x="58" y="78"/>
                  <a:pt x="58" y="78"/>
                </a:cubicBezTo>
                <a:cubicBezTo>
                  <a:pt x="54" y="75"/>
                  <a:pt x="54" y="75"/>
                  <a:pt x="54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47" y="78"/>
                  <a:pt x="47" y="78"/>
                  <a:pt x="47" y="78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85"/>
                  <a:pt x="48" y="93"/>
                  <a:pt x="47" y="102"/>
                </a:cubicBezTo>
                <a:cubicBezTo>
                  <a:pt x="40" y="88"/>
                  <a:pt x="38" y="77"/>
                  <a:pt x="38" y="73"/>
                </a:cubicBezTo>
                <a:cubicBezTo>
                  <a:pt x="36" y="73"/>
                  <a:pt x="34" y="74"/>
                  <a:pt x="33" y="75"/>
                </a:cubicBezTo>
                <a:cubicBezTo>
                  <a:pt x="27" y="76"/>
                  <a:pt x="18" y="79"/>
                  <a:pt x="14" y="82"/>
                </a:cubicBezTo>
                <a:cubicBezTo>
                  <a:pt x="11" y="84"/>
                  <a:pt x="3" y="96"/>
                  <a:pt x="0" y="132"/>
                </a:cubicBezTo>
                <a:cubicBezTo>
                  <a:pt x="0" y="143"/>
                  <a:pt x="2" y="165"/>
                  <a:pt x="2" y="165"/>
                </a:cubicBezTo>
                <a:cubicBezTo>
                  <a:pt x="3" y="171"/>
                  <a:pt x="4" y="176"/>
                  <a:pt x="10" y="176"/>
                </a:cubicBezTo>
                <a:cubicBezTo>
                  <a:pt x="17" y="177"/>
                  <a:pt x="19" y="172"/>
                  <a:pt x="19" y="166"/>
                </a:cubicBezTo>
                <a:cubicBezTo>
                  <a:pt x="19" y="166"/>
                  <a:pt x="17" y="148"/>
                  <a:pt x="18" y="133"/>
                </a:cubicBezTo>
                <a:cubicBezTo>
                  <a:pt x="19" y="121"/>
                  <a:pt x="22" y="104"/>
                  <a:pt x="24" y="103"/>
                </a:cubicBezTo>
                <a:cubicBezTo>
                  <a:pt x="24" y="103"/>
                  <a:pt x="24" y="161"/>
                  <a:pt x="24" y="161"/>
                </a:cubicBezTo>
                <a:cubicBezTo>
                  <a:pt x="24" y="163"/>
                  <a:pt x="24" y="165"/>
                  <a:pt x="25" y="167"/>
                </a:cubicBezTo>
                <a:cubicBezTo>
                  <a:pt x="25" y="259"/>
                  <a:pt x="25" y="259"/>
                  <a:pt x="25" y="259"/>
                </a:cubicBezTo>
                <a:cubicBezTo>
                  <a:pt x="25" y="266"/>
                  <a:pt x="30" y="271"/>
                  <a:pt x="37" y="271"/>
                </a:cubicBezTo>
                <a:cubicBezTo>
                  <a:pt x="44" y="271"/>
                  <a:pt x="49" y="266"/>
                  <a:pt x="49" y="259"/>
                </a:cubicBezTo>
                <a:cubicBezTo>
                  <a:pt x="49" y="177"/>
                  <a:pt x="49" y="177"/>
                  <a:pt x="49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259"/>
                  <a:pt x="55" y="259"/>
                  <a:pt x="55" y="259"/>
                </a:cubicBezTo>
                <a:cubicBezTo>
                  <a:pt x="55" y="266"/>
                  <a:pt x="61" y="271"/>
                  <a:pt x="68" y="271"/>
                </a:cubicBezTo>
                <a:cubicBezTo>
                  <a:pt x="74" y="271"/>
                  <a:pt x="80" y="266"/>
                  <a:pt x="80" y="259"/>
                </a:cubicBezTo>
                <a:cubicBezTo>
                  <a:pt x="80" y="167"/>
                  <a:pt x="80" y="167"/>
                  <a:pt x="80" y="167"/>
                </a:cubicBezTo>
                <a:cubicBezTo>
                  <a:pt x="80" y="165"/>
                  <a:pt x="81" y="163"/>
                  <a:pt x="81" y="161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2" y="105"/>
                  <a:pt x="84" y="107"/>
                  <a:pt x="86" y="109"/>
                </a:cubicBezTo>
                <a:cubicBezTo>
                  <a:pt x="89" y="113"/>
                  <a:pt x="93" y="117"/>
                  <a:pt x="96" y="120"/>
                </a:cubicBezTo>
                <a:cubicBezTo>
                  <a:pt x="97" y="122"/>
                  <a:pt x="99" y="123"/>
                  <a:pt x="100" y="124"/>
                </a:cubicBezTo>
                <a:cubicBezTo>
                  <a:pt x="101" y="125"/>
                  <a:pt x="101" y="126"/>
                  <a:pt x="102" y="126"/>
                </a:cubicBezTo>
                <a:close/>
                <a:moveTo>
                  <a:pt x="142" y="208"/>
                </a:moveTo>
                <a:cubicBezTo>
                  <a:pt x="142" y="212"/>
                  <a:pt x="145" y="215"/>
                  <a:pt x="148" y="215"/>
                </a:cubicBezTo>
                <a:cubicBezTo>
                  <a:pt x="156" y="215"/>
                  <a:pt x="156" y="215"/>
                  <a:pt x="156" y="215"/>
                </a:cubicBezTo>
                <a:cubicBezTo>
                  <a:pt x="145" y="262"/>
                  <a:pt x="145" y="262"/>
                  <a:pt x="145" y="262"/>
                </a:cubicBezTo>
                <a:cubicBezTo>
                  <a:pt x="144" y="266"/>
                  <a:pt x="147" y="270"/>
                  <a:pt x="150" y="271"/>
                </a:cubicBezTo>
                <a:cubicBezTo>
                  <a:pt x="151" y="271"/>
                  <a:pt x="151" y="271"/>
                  <a:pt x="151" y="271"/>
                </a:cubicBezTo>
                <a:cubicBezTo>
                  <a:pt x="155" y="272"/>
                  <a:pt x="159" y="270"/>
                  <a:pt x="160" y="266"/>
                </a:cubicBezTo>
                <a:cubicBezTo>
                  <a:pt x="172" y="215"/>
                  <a:pt x="172" y="215"/>
                  <a:pt x="172" y="215"/>
                </a:cubicBezTo>
                <a:cubicBezTo>
                  <a:pt x="204" y="215"/>
                  <a:pt x="204" y="215"/>
                  <a:pt x="204" y="215"/>
                </a:cubicBezTo>
                <a:cubicBezTo>
                  <a:pt x="204" y="240"/>
                  <a:pt x="204" y="240"/>
                  <a:pt x="204" y="240"/>
                </a:cubicBezTo>
                <a:cubicBezTo>
                  <a:pt x="204" y="244"/>
                  <a:pt x="207" y="247"/>
                  <a:pt x="211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6" y="247"/>
                  <a:pt x="219" y="244"/>
                  <a:pt x="219" y="240"/>
                </a:cubicBezTo>
                <a:cubicBezTo>
                  <a:pt x="219" y="215"/>
                  <a:pt x="219" y="215"/>
                  <a:pt x="219" y="215"/>
                </a:cubicBezTo>
                <a:cubicBezTo>
                  <a:pt x="251" y="215"/>
                  <a:pt x="251" y="215"/>
                  <a:pt x="251" y="215"/>
                </a:cubicBezTo>
                <a:cubicBezTo>
                  <a:pt x="263" y="266"/>
                  <a:pt x="263" y="266"/>
                  <a:pt x="263" y="266"/>
                </a:cubicBezTo>
                <a:cubicBezTo>
                  <a:pt x="264" y="270"/>
                  <a:pt x="268" y="272"/>
                  <a:pt x="272" y="271"/>
                </a:cubicBezTo>
                <a:cubicBezTo>
                  <a:pt x="273" y="271"/>
                  <a:pt x="273" y="271"/>
                  <a:pt x="273" y="271"/>
                </a:cubicBezTo>
                <a:cubicBezTo>
                  <a:pt x="277" y="270"/>
                  <a:pt x="279" y="266"/>
                  <a:pt x="278" y="262"/>
                </a:cubicBezTo>
                <a:cubicBezTo>
                  <a:pt x="267" y="215"/>
                  <a:pt x="267" y="215"/>
                  <a:pt x="267" y="215"/>
                </a:cubicBezTo>
                <a:cubicBezTo>
                  <a:pt x="274" y="215"/>
                  <a:pt x="274" y="215"/>
                  <a:pt x="274" y="215"/>
                </a:cubicBezTo>
                <a:cubicBezTo>
                  <a:pt x="278" y="215"/>
                  <a:pt x="281" y="212"/>
                  <a:pt x="281" y="208"/>
                </a:cubicBezTo>
                <a:cubicBezTo>
                  <a:pt x="281" y="208"/>
                  <a:pt x="281" y="208"/>
                  <a:pt x="281" y="208"/>
                </a:cubicBezTo>
                <a:cubicBezTo>
                  <a:pt x="142" y="208"/>
                  <a:pt x="142" y="208"/>
                  <a:pt x="142" y="208"/>
                </a:cubicBezTo>
                <a:close/>
                <a:moveTo>
                  <a:pt x="219" y="8"/>
                </a:moveTo>
                <a:cubicBezTo>
                  <a:pt x="219" y="3"/>
                  <a:pt x="216" y="0"/>
                  <a:pt x="212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7" y="0"/>
                  <a:pt x="204" y="3"/>
                  <a:pt x="204" y="8"/>
                </a:cubicBezTo>
                <a:cubicBezTo>
                  <a:pt x="204" y="26"/>
                  <a:pt x="204" y="26"/>
                  <a:pt x="204" y="26"/>
                </a:cubicBezTo>
                <a:cubicBezTo>
                  <a:pt x="219" y="26"/>
                  <a:pt x="219" y="26"/>
                  <a:pt x="219" y="26"/>
                </a:cubicBezTo>
                <a:lnTo>
                  <a:pt x="219" y="8"/>
                </a:lnTo>
                <a:close/>
                <a:moveTo>
                  <a:pt x="311" y="30"/>
                </a:moveTo>
                <a:cubicBezTo>
                  <a:pt x="112" y="30"/>
                  <a:pt x="112" y="30"/>
                  <a:pt x="112" y="30"/>
                </a:cubicBezTo>
                <a:cubicBezTo>
                  <a:pt x="104" y="30"/>
                  <a:pt x="97" y="37"/>
                  <a:pt x="97" y="45"/>
                </a:cubicBezTo>
                <a:cubicBezTo>
                  <a:pt x="97" y="86"/>
                  <a:pt x="97" y="86"/>
                  <a:pt x="97" y="86"/>
                </a:cubicBezTo>
                <a:cubicBezTo>
                  <a:pt x="99" y="89"/>
                  <a:pt x="103" y="93"/>
                  <a:pt x="106" y="97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44"/>
                  <a:pt x="107" y="42"/>
                  <a:pt x="108" y="41"/>
                </a:cubicBezTo>
                <a:cubicBezTo>
                  <a:pt x="109" y="40"/>
                  <a:pt x="110" y="39"/>
                  <a:pt x="112" y="39"/>
                </a:cubicBezTo>
                <a:cubicBezTo>
                  <a:pt x="311" y="39"/>
                  <a:pt x="311" y="39"/>
                  <a:pt x="311" y="39"/>
                </a:cubicBezTo>
                <a:cubicBezTo>
                  <a:pt x="313" y="39"/>
                  <a:pt x="314" y="40"/>
                  <a:pt x="315" y="41"/>
                </a:cubicBezTo>
                <a:cubicBezTo>
                  <a:pt x="316" y="42"/>
                  <a:pt x="317" y="44"/>
                  <a:pt x="317" y="45"/>
                </a:cubicBezTo>
                <a:cubicBezTo>
                  <a:pt x="317" y="188"/>
                  <a:pt x="317" y="188"/>
                  <a:pt x="317" y="188"/>
                </a:cubicBezTo>
                <a:cubicBezTo>
                  <a:pt x="317" y="190"/>
                  <a:pt x="316" y="192"/>
                  <a:pt x="315" y="193"/>
                </a:cubicBezTo>
                <a:cubicBezTo>
                  <a:pt x="314" y="194"/>
                  <a:pt x="313" y="194"/>
                  <a:pt x="311" y="194"/>
                </a:cubicBezTo>
                <a:cubicBezTo>
                  <a:pt x="112" y="194"/>
                  <a:pt x="112" y="194"/>
                  <a:pt x="112" y="194"/>
                </a:cubicBezTo>
                <a:cubicBezTo>
                  <a:pt x="110" y="194"/>
                  <a:pt x="109" y="194"/>
                  <a:pt x="108" y="193"/>
                </a:cubicBezTo>
                <a:cubicBezTo>
                  <a:pt x="107" y="192"/>
                  <a:pt x="106" y="190"/>
                  <a:pt x="106" y="188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06" y="133"/>
                  <a:pt x="105" y="132"/>
                  <a:pt x="105" y="132"/>
                </a:cubicBezTo>
                <a:cubicBezTo>
                  <a:pt x="103" y="132"/>
                  <a:pt x="102" y="131"/>
                  <a:pt x="102" y="131"/>
                </a:cubicBezTo>
                <a:cubicBezTo>
                  <a:pt x="101" y="130"/>
                  <a:pt x="100" y="130"/>
                  <a:pt x="100" y="130"/>
                </a:cubicBezTo>
                <a:cubicBezTo>
                  <a:pt x="99" y="129"/>
                  <a:pt x="98" y="128"/>
                  <a:pt x="97" y="128"/>
                </a:cubicBezTo>
                <a:cubicBezTo>
                  <a:pt x="97" y="128"/>
                  <a:pt x="97" y="127"/>
                  <a:pt x="97" y="127"/>
                </a:cubicBezTo>
                <a:cubicBezTo>
                  <a:pt x="97" y="188"/>
                  <a:pt x="97" y="188"/>
                  <a:pt x="97" y="188"/>
                </a:cubicBezTo>
                <a:cubicBezTo>
                  <a:pt x="97" y="197"/>
                  <a:pt x="104" y="204"/>
                  <a:pt x="112" y="204"/>
                </a:cubicBezTo>
                <a:cubicBezTo>
                  <a:pt x="311" y="204"/>
                  <a:pt x="311" y="204"/>
                  <a:pt x="311" y="204"/>
                </a:cubicBezTo>
                <a:cubicBezTo>
                  <a:pt x="319" y="204"/>
                  <a:pt x="326" y="197"/>
                  <a:pt x="326" y="188"/>
                </a:cubicBezTo>
                <a:cubicBezTo>
                  <a:pt x="326" y="45"/>
                  <a:pt x="326" y="45"/>
                  <a:pt x="326" y="45"/>
                </a:cubicBezTo>
                <a:cubicBezTo>
                  <a:pt x="326" y="37"/>
                  <a:pt x="319" y="30"/>
                  <a:pt x="311" y="30"/>
                </a:cubicBezTo>
                <a:close/>
              </a:path>
            </a:pathLst>
          </a:custGeom>
          <a:solidFill>
            <a:srgbClr val="FEFABC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8" name="任意多边形 37"/>
          <p:cNvSpPr>
            <a:spLocks noChangeArrowheads="1"/>
          </p:cNvSpPr>
          <p:nvPr/>
        </p:nvSpPr>
        <p:spPr bwMode="auto">
          <a:xfrm>
            <a:off x="8849049" y="3818890"/>
            <a:ext cx="266395" cy="206667"/>
          </a:xfrm>
          <a:custGeom>
            <a:gdLst>
              <a:gd fmla="*/ 962602 w 1315898" name="connsiteX0"/>
              <a:gd fmla="*/ 690258 h 1020859" name="connsiteY0"/>
              <a:gd fmla="*/ 1315898 w 1315898" name="connsiteX1"/>
              <a:gd fmla="*/ 690258 h 1020859" name="connsiteY1"/>
              <a:gd fmla="*/ 1315898 w 1315898" name="connsiteX2"/>
              <a:gd fmla="*/ 1020859 h 1020859" name="connsiteY2"/>
              <a:gd fmla="*/ 962602 w 1315898" name="connsiteX3"/>
              <a:gd fmla="*/ 1020859 h 1020859" name="connsiteY3"/>
              <a:gd fmla="*/ 481084 w 1315898" name="connsiteX4"/>
              <a:gd fmla="*/ 337829 h 1020859" name="connsiteY4"/>
              <a:gd fmla="*/ 834814 w 1315898" name="connsiteX5"/>
              <a:gd fmla="*/ 337829 h 1020859" name="connsiteY5"/>
              <a:gd fmla="*/ 834814 w 1315898" name="connsiteX6"/>
              <a:gd fmla="*/ 1020859 h 1020859" name="connsiteY6"/>
              <a:gd fmla="*/ 481084 w 1315898" name="connsiteX7"/>
              <a:gd fmla="*/ 1020859 h 1020859" name="connsiteY7"/>
              <a:gd fmla="*/ 0 w 1315898" name="connsiteX8"/>
              <a:gd fmla="*/ 0 h 1020859" name="connsiteY8"/>
              <a:gd fmla="*/ 353296 w 1315898" name="connsiteX9"/>
              <a:gd fmla="*/ 0 h 1020859" name="connsiteY9"/>
              <a:gd fmla="*/ 353296 w 1315898" name="connsiteX10"/>
              <a:gd fmla="*/ 1020859 h 1020859" name="connsiteY10"/>
              <a:gd fmla="*/ 0 w 1315898" name="connsiteX11"/>
              <a:gd fmla="*/ 1020859 h 1020859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020859" w="1315898">
                <a:moveTo>
                  <a:pt x="962602" y="690258"/>
                </a:moveTo>
                <a:lnTo>
                  <a:pt x="1315898" y="690258"/>
                </a:lnTo>
                <a:lnTo>
                  <a:pt x="1315898" y="1020859"/>
                </a:lnTo>
                <a:lnTo>
                  <a:pt x="962602" y="1020859"/>
                </a:lnTo>
                <a:close/>
                <a:moveTo>
                  <a:pt x="481084" y="337829"/>
                </a:moveTo>
                <a:lnTo>
                  <a:pt x="834814" y="337829"/>
                </a:lnTo>
                <a:lnTo>
                  <a:pt x="834814" y="1020859"/>
                </a:lnTo>
                <a:lnTo>
                  <a:pt x="481084" y="1020859"/>
                </a:lnTo>
                <a:close/>
                <a:moveTo>
                  <a:pt x="0" y="0"/>
                </a:moveTo>
                <a:lnTo>
                  <a:pt x="353296" y="0"/>
                </a:lnTo>
                <a:lnTo>
                  <a:pt x="353296" y="1020859"/>
                </a:lnTo>
                <a:lnTo>
                  <a:pt x="0" y="1020859"/>
                </a:lnTo>
                <a:close/>
              </a:path>
            </a:pathLst>
          </a:custGeom>
          <a:solidFill>
            <a:srgbClr val="FEFABC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9" name="任意多边形 38"/>
          <p:cNvSpPr/>
          <p:nvPr/>
        </p:nvSpPr>
        <p:spPr bwMode="auto">
          <a:xfrm>
            <a:off x="2908323" y="4119863"/>
            <a:ext cx="321515" cy="223517"/>
          </a:xfrm>
          <a:custGeom>
            <a:gdLst>
              <a:gd fmla="*/ 1036013 w 1367795" name="connsiteX0"/>
              <a:gd fmla="*/ 680428 h 950893" name="connsiteY0"/>
              <a:gd fmla="*/ 1309708 w 1367795" name="connsiteX1"/>
              <a:gd fmla="*/ 680428 h 950893" name="connsiteY1"/>
              <a:gd fmla="*/ 1367795 w 1367795" name="connsiteX2"/>
              <a:gd fmla="*/ 737116 h 950893" name="connsiteY2"/>
              <a:gd fmla="*/ 1367795 w 1367795" name="connsiteX3"/>
              <a:gd fmla="*/ 894205 h 950893" name="connsiteY3"/>
              <a:gd fmla="*/ 1309708 w 1367795" name="connsiteX4"/>
              <a:gd fmla="*/ 950893 h 950893" name="connsiteY4"/>
              <a:gd fmla="*/ 1036013 w 1367795" name="connsiteX5"/>
              <a:gd fmla="*/ 950893 h 950893" name="connsiteY5"/>
              <a:gd fmla="*/ 977926 w 1367795" name="connsiteX6"/>
              <a:gd fmla="*/ 894205 h 950893" name="connsiteY6"/>
              <a:gd fmla="*/ 977926 w 1367795" name="connsiteX7"/>
              <a:gd fmla="*/ 737116 h 950893" name="connsiteY7"/>
              <a:gd fmla="*/ 1036013 w 1367795" name="connsiteX8"/>
              <a:gd fmla="*/ 680428 h 950893" name="connsiteY8"/>
              <a:gd fmla="*/ 547122 w 1367795" name="connsiteX9"/>
              <a:gd fmla="*/ 680428 h 950893" name="connsiteY9"/>
              <a:gd fmla="*/ 820817 w 1367795" name="connsiteX10"/>
              <a:gd fmla="*/ 680428 h 950893" name="connsiteY10"/>
              <a:gd fmla="*/ 878904 w 1367795" name="connsiteX11"/>
              <a:gd fmla="*/ 737116 h 950893" name="connsiteY11"/>
              <a:gd fmla="*/ 878904 w 1367795" name="connsiteX12"/>
              <a:gd fmla="*/ 894205 h 950893" name="connsiteY12"/>
              <a:gd fmla="*/ 820817 w 1367795" name="connsiteX13"/>
              <a:gd fmla="*/ 950893 h 950893" name="connsiteY13"/>
              <a:gd fmla="*/ 547122 w 1367795" name="connsiteX14"/>
              <a:gd fmla="*/ 950893 h 950893" name="connsiteY14"/>
              <a:gd fmla="*/ 489035 w 1367795" name="connsiteX15"/>
              <a:gd fmla="*/ 894205 h 950893" name="connsiteY15"/>
              <a:gd fmla="*/ 489035 w 1367795" name="connsiteX16"/>
              <a:gd fmla="*/ 737116 h 950893" name="connsiteY16"/>
              <a:gd fmla="*/ 547122 w 1367795" name="connsiteX17"/>
              <a:gd fmla="*/ 680428 h 950893" name="connsiteY17"/>
              <a:gd fmla="*/ 58087 w 1367795" name="connsiteX18"/>
              <a:gd fmla="*/ 680428 h 950893" name="connsiteY18"/>
              <a:gd fmla="*/ 331782 w 1367795" name="connsiteX19"/>
              <a:gd fmla="*/ 680428 h 950893" name="connsiteY19"/>
              <a:gd fmla="*/ 389869 w 1367795" name="connsiteX20"/>
              <a:gd fmla="*/ 737116 h 950893" name="connsiteY20"/>
              <a:gd fmla="*/ 389869 w 1367795" name="connsiteX21"/>
              <a:gd fmla="*/ 894205 h 950893" name="connsiteY21"/>
              <a:gd fmla="*/ 331782 w 1367795" name="connsiteX22"/>
              <a:gd fmla="*/ 950893 h 950893" name="connsiteY22"/>
              <a:gd fmla="*/ 58087 w 1367795" name="connsiteX23"/>
              <a:gd fmla="*/ 950893 h 950893" name="connsiteY23"/>
              <a:gd fmla="*/ 0 w 1367795" name="connsiteX24"/>
              <a:gd fmla="*/ 894205 h 950893" name="connsiteY24"/>
              <a:gd fmla="*/ 0 w 1367795" name="connsiteX25"/>
              <a:gd fmla="*/ 737116 h 950893" name="connsiteY25"/>
              <a:gd fmla="*/ 58087 w 1367795" name="connsiteX26"/>
              <a:gd fmla="*/ 680428 h 950893" name="connsiteY26"/>
              <a:gd fmla="*/ 660498 w 1367795" name="connsiteX27"/>
              <a:gd fmla="*/ 317736 h 950893" name="connsiteY27"/>
              <a:gd fmla="*/ 711754 w 1367795" name="connsiteX28"/>
              <a:gd fmla="*/ 317736 h 950893" name="connsiteY28"/>
              <a:gd fmla="*/ 711754 w 1367795" name="connsiteX29"/>
              <a:gd fmla="*/ 449885 h 950893" name="connsiteY29"/>
              <a:gd fmla="*/ 1121805 w 1367795" name="connsiteX30"/>
              <a:gd fmla="*/ 449885 h 950893" name="connsiteY30"/>
              <a:gd fmla="*/ 1200398 w 1367795" name="connsiteX31"/>
              <a:gd fmla="*/ 526715 h 950893" name="connsiteY31"/>
              <a:gd fmla="*/ 1200398 w 1367795" name="connsiteX32"/>
              <a:gd fmla="*/ 637351 h 950893" name="connsiteY32"/>
              <a:gd fmla="*/ 1159393 w 1367795" name="connsiteX33"/>
              <a:gd fmla="*/ 637351 h 950893" name="connsiteY33"/>
              <a:gd fmla="*/ 1159393 w 1367795" name="connsiteX34"/>
              <a:gd fmla="*/ 526715 h 950893" name="connsiteY34"/>
              <a:gd fmla="*/ 1121805 w 1367795" name="connsiteX35"/>
              <a:gd fmla="*/ 489836 h 950893" name="connsiteY35"/>
              <a:gd fmla="*/ 711754 w 1367795" name="connsiteX36"/>
              <a:gd fmla="*/ 489836 h 950893" name="connsiteY36"/>
              <a:gd fmla="*/ 711754 w 1367795" name="connsiteX37"/>
              <a:gd fmla="*/ 637351 h 950893" name="connsiteY37"/>
              <a:gd fmla="*/ 660498 w 1367795" name="connsiteX38"/>
              <a:gd fmla="*/ 637351 h 950893" name="connsiteY38"/>
              <a:gd fmla="*/ 660498 w 1367795" name="connsiteX39"/>
              <a:gd fmla="*/ 489836 h 950893" name="connsiteY39"/>
              <a:gd fmla="*/ 218668 w 1367795" name="connsiteX40"/>
              <a:gd fmla="*/ 489836 h 950893" name="connsiteY40"/>
              <a:gd fmla="*/ 181080 w 1367795" name="connsiteX41"/>
              <a:gd fmla="*/ 526715 h 950893" name="connsiteY41"/>
              <a:gd fmla="*/ 181080 w 1367795" name="connsiteX42"/>
              <a:gd fmla="*/ 637351 h 950893" name="connsiteY42"/>
              <a:gd fmla="*/ 140075 w 1367795" name="connsiteX43"/>
              <a:gd fmla="*/ 637351 h 950893" name="connsiteY43"/>
              <a:gd fmla="*/ 140075 w 1367795" name="connsiteX44"/>
              <a:gd fmla="*/ 526715 h 950893" name="connsiteY44"/>
              <a:gd fmla="*/ 218668 w 1367795" name="connsiteX45"/>
              <a:gd fmla="*/ 449885 h 950893" name="connsiteY45"/>
              <a:gd fmla="*/ 660498 w 1367795" name="connsiteX46"/>
              <a:gd fmla="*/ 449885 h 950893" name="connsiteY46"/>
              <a:gd fmla="*/ 660498 w 1367795" name="connsiteX47"/>
              <a:gd fmla="*/ 317736 h 950893" name="connsiteY47"/>
              <a:gd fmla="*/ 460252 w 1367795" name="connsiteX48"/>
              <a:gd fmla="*/ 0 h 950893" name="connsiteY48"/>
              <a:gd fmla="*/ 908267 w 1367795" name="connsiteX49"/>
              <a:gd fmla="*/ 0 h 950893" name="connsiteY49"/>
              <a:gd fmla="*/ 966362 w 1367795" name="connsiteX50"/>
              <a:gd fmla="*/ 56705 h 950893" name="connsiteY50"/>
              <a:gd fmla="*/ 966362 w 1367795" name="connsiteX51"/>
              <a:gd fmla="*/ 203931 h 950893" name="connsiteY51"/>
              <a:gd fmla="*/ 908267 w 1367795" name="connsiteX52"/>
              <a:gd fmla="*/ 260636 h 950893" name="connsiteY52"/>
              <a:gd fmla="*/ 460252 w 1367795" name="connsiteX53"/>
              <a:gd fmla="*/ 260636 h 950893" name="connsiteY53"/>
              <a:gd fmla="*/ 402157 w 1367795" name="connsiteX54"/>
              <a:gd fmla="*/ 203931 h 950893" name="connsiteY54"/>
              <a:gd fmla="*/ 402157 w 1367795" name="connsiteX55"/>
              <a:gd fmla="*/ 56705 h 950893" name="connsiteY55"/>
              <a:gd fmla="*/ 460252 w 1367795" name="connsiteX56"/>
              <a:gd fmla="*/ 0 h 950893" name="connsiteY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b="b" l="l" r="r" t="t"/>
            <a:pathLst>
              <a:path h="950893" w="1367795">
                <a:moveTo>
                  <a:pt x="1036013" y="680428"/>
                </a:moveTo>
                <a:cubicBezTo>
                  <a:pt x="1036013" y="680428"/>
                  <a:pt x="1036013" y="680428"/>
                  <a:pt x="1309708" y="680428"/>
                </a:cubicBezTo>
                <a:cubicBezTo>
                  <a:pt x="1341827" y="680428"/>
                  <a:pt x="1367795" y="705699"/>
                  <a:pt x="1367795" y="737116"/>
                </a:cubicBezTo>
                <a:lnTo>
                  <a:pt x="1367795" y="894205"/>
                </a:lnTo>
                <a:cubicBezTo>
                  <a:pt x="1367795" y="925622"/>
                  <a:pt x="1341827" y="950893"/>
                  <a:pt x="1309708" y="950893"/>
                </a:cubicBezTo>
                <a:cubicBezTo>
                  <a:pt x="1309708" y="950893"/>
                  <a:pt x="1309708" y="950893"/>
                  <a:pt x="1036013" y="950893"/>
                </a:cubicBezTo>
                <a:cubicBezTo>
                  <a:pt x="1003895" y="950893"/>
                  <a:pt x="977926" y="925622"/>
                  <a:pt x="977926" y="894205"/>
                </a:cubicBezTo>
                <a:cubicBezTo>
                  <a:pt x="977926" y="894205"/>
                  <a:pt x="977926" y="894205"/>
                  <a:pt x="977926" y="737116"/>
                </a:cubicBezTo>
                <a:cubicBezTo>
                  <a:pt x="977926" y="705699"/>
                  <a:pt x="1003895" y="680428"/>
                  <a:pt x="1036013" y="680428"/>
                </a:cubicBezTo>
                <a:close/>
                <a:moveTo>
                  <a:pt x="547122" y="680428"/>
                </a:moveTo>
                <a:cubicBezTo>
                  <a:pt x="547122" y="680428"/>
                  <a:pt x="547122" y="680428"/>
                  <a:pt x="820817" y="680428"/>
                </a:cubicBezTo>
                <a:cubicBezTo>
                  <a:pt x="852936" y="680428"/>
                  <a:pt x="878904" y="705699"/>
                  <a:pt x="878904" y="737116"/>
                </a:cubicBezTo>
                <a:lnTo>
                  <a:pt x="878904" y="894205"/>
                </a:lnTo>
                <a:cubicBezTo>
                  <a:pt x="878904" y="925622"/>
                  <a:pt x="852936" y="950893"/>
                  <a:pt x="820817" y="950893"/>
                </a:cubicBezTo>
                <a:cubicBezTo>
                  <a:pt x="820817" y="950893"/>
                  <a:pt x="820817" y="950893"/>
                  <a:pt x="547122" y="950893"/>
                </a:cubicBezTo>
                <a:cubicBezTo>
                  <a:pt x="515004" y="950893"/>
                  <a:pt x="489035" y="925622"/>
                  <a:pt x="489035" y="894205"/>
                </a:cubicBezTo>
                <a:cubicBezTo>
                  <a:pt x="489035" y="894205"/>
                  <a:pt x="489035" y="894205"/>
                  <a:pt x="489035" y="737116"/>
                </a:cubicBezTo>
                <a:cubicBezTo>
                  <a:pt x="489035" y="705699"/>
                  <a:pt x="515004" y="680428"/>
                  <a:pt x="547122" y="680428"/>
                </a:cubicBezTo>
                <a:close/>
                <a:moveTo>
                  <a:pt x="58087" y="680428"/>
                </a:moveTo>
                <a:cubicBezTo>
                  <a:pt x="58087" y="680428"/>
                  <a:pt x="58087" y="680428"/>
                  <a:pt x="331782" y="680428"/>
                </a:cubicBezTo>
                <a:cubicBezTo>
                  <a:pt x="363901" y="680428"/>
                  <a:pt x="389869" y="705699"/>
                  <a:pt x="389869" y="737116"/>
                </a:cubicBezTo>
                <a:lnTo>
                  <a:pt x="389869" y="894205"/>
                </a:lnTo>
                <a:cubicBezTo>
                  <a:pt x="389869" y="925622"/>
                  <a:pt x="363901" y="950893"/>
                  <a:pt x="331782" y="950893"/>
                </a:cubicBezTo>
                <a:cubicBezTo>
                  <a:pt x="331782" y="950893"/>
                  <a:pt x="331782" y="950893"/>
                  <a:pt x="58087" y="950893"/>
                </a:cubicBezTo>
                <a:cubicBezTo>
                  <a:pt x="25968" y="950893"/>
                  <a:pt x="0" y="925622"/>
                  <a:pt x="0" y="894205"/>
                </a:cubicBezTo>
                <a:cubicBezTo>
                  <a:pt x="0" y="894205"/>
                  <a:pt x="0" y="894205"/>
                  <a:pt x="0" y="737116"/>
                </a:cubicBezTo>
                <a:cubicBezTo>
                  <a:pt x="0" y="705699"/>
                  <a:pt x="25968" y="680428"/>
                  <a:pt x="58087" y="680428"/>
                </a:cubicBezTo>
                <a:close/>
                <a:moveTo>
                  <a:pt x="660498" y="317736"/>
                </a:moveTo>
                <a:cubicBezTo>
                  <a:pt x="660498" y="317736"/>
                  <a:pt x="660498" y="317736"/>
                  <a:pt x="711754" y="317736"/>
                </a:cubicBezTo>
                <a:cubicBezTo>
                  <a:pt x="711754" y="317736"/>
                  <a:pt x="711754" y="317736"/>
                  <a:pt x="711754" y="449885"/>
                </a:cubicBezTo>
                <a:cubicBezTo>
                  <a:pt x="711754" y="449885"/>
                  <a:pt x="711754" y="449885"/>
                  <a:pt x="1121805" y="449885"/>
                </a:cubicBezTo>
                <a:cubicBezTo>
                  <a:pt x="1164860" y="449885"/>
                  <a:pt x="1200056" y="484373"/>
                  <a:pt x="1200398" y="526715"/>
                </a:cubicBezTo>
                <a:cubicBezTo>
                  <a:pt x="1200398" y="526715"/>
                  <a:pt x="1200398" y="526715"/>
                  <a:pt x="1200398" y="637351"/>
                </a:cubicBezTo>
                <a:cubicBezTo>
                  <a:pt x="1200398" y="637351"/>
                  <a:pt x="1200398" y="637351"/>
                  <a:pt x="1159393" y="637351"/>
                </a:cubicBezTo>
                <a:cubicBezTo>
                  <a:pt x="1159393" y="637351"/>
                  <a:pt x="1159393" y="637351"/>
                  <a:pt x="1159393" y="526715"/>
                </a:cubicBezTo>
                <a:cubicBezTo>
                  <a:pt x="1159393" y="506227"/>
                  <a:pt x="1142308" y="489836"/>
                  <a:pt x="1121805" y="489836"/>
                </a:cubicBezTo>
                <a:cubicBezTo>
                  <a:pt x="1121805" y="489836"/>
                  <a:pt x="1121805" y="489836"/>
                  <a:pt x="711754" y="489836"/>
                </a:cubicBezTo>
                <a:cubicBezTo>
                  <a:pt x="711754" y="489836"/>
                  <a:pt x="711754" y="489836"/>
                  <a:pt x="711754" y="637351"/>
                </a:cubicBezTo>
                <a:cubicBezTo>
                  <a:pt x="711754" y="637351"/>
                  <a:pt x="711754" y="637351"/>
                  <a:pt x="660498" y="637351"/>
                </a:cubicBezTo>
                <a:cubicBezTo>
                  <a:pt x="660498" y="637351"/>
                  <a:pt x="660498" y="637351"/>
                  <a:pt x="660498" y="489836"/>
                </a:cubicBezTo>
                <a:cubicBezTo>
                  <a:pt x="660498" y="489836"/>
                  <a:pt x="660498" y="489836"/>
                  <a:pt x="218668" y="489836"/>
                </a:cubicBezTo>
                <a:cubicBezTo>
                  <a:pt x="197824" y="489836"/>
                  <a:pt x="181080" y="506227"/>
                  <a:pt x="181080" y="526715"/>
                </a:cubicBezTo>
                <a:cubicBezTo>
                  <a:pt x="181080" y="526715"/>
                  <a:pt x="181080" y="526715"/>
                  <a:pt x="181080" y="637351"/>
                </a:cubicBezTo>
                <a:cubicBezTo>
                  <a:pt x="181080" y="637351"/>
                  <a:pt x="181080" y="637351"/>
                  <a:pt x="140075" y="637351"/>
                </a:cubicBezTo>
                <a:cubicBezTo>
                  <a:pt x="140075" y="637351"/>
                  <a:pt x="140075" y="637351"/>
                  <a:pt x="140075" y="526715"/>
                </a:cubicBezTo>
                <a:cubicBezTo>
                  <a:pt x="140075" y="484373"/>
                  <a:pt x="175271" y="449885"/>
                  <a:pt x="218668" y="449885"/>
                </a:cubicBezTo>
                <a:cubicBezTo>
                  <a:pt x="218668" y="449885"/>
                  <a:pt x="218668" y="449885"/>
                  <a:pt x="660498" y="449885"/>
                </a:cubicBezTo>
                <a:cubicBezTo>
                  <a:pt x="660498" y="449885"/>
                  <a:pt x="660498" y="449885"/>
                  <a:pt x="660498" y="317736"/>
                </a:cubicBezTo>
                <a:close/>
                <a:moveTo>
                  <a:pt x="460252" y="0"/>
                </a:moveTo>
                <a:cubicBezTo>
                  <a:pt x="908267" y="0"/>
                  <a:pt x="908267" y="0"/>
                  <a:pt x="908267" y="0"/>
                </a:cubicBezTo>
                <a:cubicBezTo>
                  <a:pt x="940390" y="0"/>
                  <a:pt x="966362" y="25278"/>
                  <a:pt x="966362" y="56705"/>
                </a:cubicBezTo>
                <a:lnTo>
                  <a:pt x="966362" y="203931"/>
                </a:lnTo>
                <a:cubicBezTo>
                  <a:pt x="966362" y="235358"/>
                  <a:pt x="940390" y="260636"/>
                  <a:pt x="908267" y="260636"/>
                </a:cubicBezTo>
                <a:cubicBezTo>
                  <a:pt x="460252" y="260636"/>
                  <a:pt x="460252" y="260636"/>
                  <a:pt x="460252" y="260636"/>
                </a:cubicBezTo>
                <a:cubicBezTo>
                  <a:pt x="428129" y="260636"/>
                  <a:pt x="402157" y="235358"/>
                  <a:pt x="402157" y="203931"/>
                </a:cubicBezTo>
                <a:cubicBezTo>
                  <a:pt x="402157" y="56705"/>
                  <a:pt x="402157" y="56705"/>
                  <a:pt x="402157" y="56705"/>
                </a:cubicBezTo>
                <a:cubicBezTo>
                  <a:pt x="402157" y="25278"/>
                  <a:pt x="428129" y="0"/>
                  <a:pt x="460252" y="0"/>
                </a:cubicBezTo>
                <a:close/>
              </a:path>
            </a:pathLst>
          </a:custGeom>
          <a:solidFill>
            <a:srgbClr val="FEFABC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769710" y="3827974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554533" y="4978024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337765" y="3362932"/>
            <a:ext cx="7924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938122" y="5178079"/>
            <a:ext cx="7924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611406" y="4080985"/>
            <a:ext cx="741680" cy="259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1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694923" y="4391577"/>
            <a:ext cx="741680" cy="259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1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填写标题</a:t>
            </a:r>
          </a:p>
        </p:txBody>
      </p:sp>
    </p:spTree>
    <p:extLst>
      <p:ext uri="{BB962C8B-B14F-4D97-AF65-F5344CB8AC3E}">
        <p14:creationId val="180675145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8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07 0.03889 L 6.25E-07 -0.14815" pathEditMode="relative" ptsTypes="AA" rAng="0">
                                      <p:cBhvr>
                                        <p:cTn dur="750" fill="hold" id="9" spd="-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10" nodeType="withEffect" presetClass="path" presetID="64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07 0.03842 L 6.25E-07 2.96296E-06" pathEditMode="relative" ptsTypes="AA" rAng="0">
                                      <p:cBhvr>
                                        <p:cTn dur="75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1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-0.03982 L -2.91667E-06 0.14815" pathEditMode="relative" ptsTypes="AA" rAng="0">
                                      <p:cBhvr>
                                        <p:cTn dur="750" fill="hold" id="16" spd="-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17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91667E-06 -0.03982 L -2.91667E-06 3.7037E-07" pathEditMode="relative" ptsTypes="AA" rAng="0">
                                      <p:cBhvr>
                                        <p:cTn dur="75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40000" fill="hold" grpId="1" id="22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4.81481E-06 L -0.08906 -4.81481E-06" pathEditMode="relative" ptsTypes="AA" rAng="0">
                                      <p:cBhvr>
                                        <p:cTn dur="750" fill="hold" id="23" spd="-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accel="40000" decel="40000" fill="hold" grpId="2" id="24" nodeType="withEffect" presetClass="path" presetID="35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3073 -4.81481E-06 L 2.08333E-06 -4.81481E-06" pathEditMode="relative" ptsTypes="AA" rAng="0">
                                      <p:cBhvr>
                                        <p:cTn dur="75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40000" fill="hold" grpId="1" id="29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19 -4.81481E-06 L -0.0306 -4.81481E-06" pathEditMode="relative" ptsTypes="AA" rAng="0">
                                      <p:cBhvr>
                                        <p:cTn dur="75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accel="40000" decel="40000" fill="hold" grpId="2" id="31" nodeType="withEffect" presetClass="path" presetID="35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06 -4.81481E-06 L -0.03073 -4.81481E-06" pathEditMode="relative" ptsTypes="AA" rAng="0">
                                      <p:cBhvr>
                                        <p:cTn dur="750" fill="hold" id="32" spd="-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3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06 -0.03981 L -1.04167E-06 0.14815" pathEditMode="relative" ptsTypes="AA" rAng="0">
                                      <p:cBhvr>
                                        <p:cTn dur="750" fill="hold" id="37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38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06 -0.03981 L -1.04167E-06 0" pathEditMode="relative" ptsTypes="AA" rAng="0">
                                      <p:cBhvr>
                                        <p:cTn dur="75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43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0.03889 L 2.29167E-06 -0.14815" pathEditMode="relative" ptsTypes="AA" rAng="0">
                                      <p:cBhvr>
                                        <p:cTn dur="750" fill="hold" id="44" spd="-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45" nodeType="withEffect" presetClass="path" presetID="64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06 0.03842 L 2.29167E-06 2.59259E-06" pathEditMode="relative" ptsTypes="AA" rAng="0">
                                      <p:cBhvr>
                                        <p:cTn dur="75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4" presetSubtype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4" presetSubtype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4" presetSubtype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4" presetSubtype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4" presetSubtype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4" presetSubtype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4" presetSubtype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4" presetSubtype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4" presetSubtype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4" presetSubtype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4" presetSubtype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4" presetSubtype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84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500" id="8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8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0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10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6" nodeType="with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500" id="11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9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2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1" spid="11"/>
      <p:bldP grpId="2" spid="11"/>
      <p:bldP grpId="0" spid="12"/>
      <p:bldP grpId="1" spid="12"/>
      <p:bldP grpId="2" spid="12"/>
      <p:bldP grpId="0" spid="13"/>
      <p:bldP grpId="1" spid="13"/>
      <p:bldP grpId="2" spid="13"/>
      <p:bldP grpId="0" spid="14"/>
      <p:bldP grpId="1" spid="14"/>
      <p:bldP grpId="2" spid="14"/>
      <p:bldP grpId="0" spid="15"/>
      <p:bldP grpId="1" spid="15"/>
      <p:bldP grpId="2" spid="15"/>
      <p:bldP grpId="0" spid="16"/>
      <p:bldP grpId="1" spid="16"/>
      <p:bldP grpId="2" spid="16"/>
      <p:bldP grpId="0" spid="18"/>
      <p:bldP grpId="0" spid="20"/>
      <p:bldP grpId="0" spid="22"/>
      <p:bldP grpId="0" spid="26"/>
      <p:bldP grpId="0" spid="31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5"/>
      <p:bldP grpId="0" spid="46"/>
      <p:bldP grpId="0" spid="4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sp>
        <p:nvSpPr>
          <p:cNvPr id="48" name="Freeform 19"/>
          <p:cNvSpPr>
            <a:spLocks noEditPoints="1"/>
          </p:cNvSpPr>
          <p:nvPr/>
        </p:nvSpPr>
        <p:spPr bwMode="auto">
          <a:xfrm>
            <a:off x="4069745" y="2363373"/>
            <a:ext cx="4080646" cy="3670738"/>
          </a:xfrm>
          <a:custGeom>
            <a:gdLst>
              <a:gd fmla="*/ 233 w 747" name="T0"/>
              <a:gd fmla="*/ 0 h 672" name="T1"/>
              <a:gd fmla="*/ 306 w 747" name="T2"/>
              <a:gd fmla="*/ 37 h 672" name="T3"/>
              <a:gd fmla="*/ 374 w 747" name="T4"/>
              <a:gd fmla="*/ 66 h 672" name="T5"/>
              <a:gd fmla="*/ 444 w 747" name="T6"/>
              <a:gd fmla="*/ 33 h 672" name="T7"/>
              <a:gd fmla="*/ 514 w 747" name="T8"/>
              <a:gd fmla="*/ 0 h 672" name="T9"/>
              <a:gd fmla="*/ 606 w 747" name="T10"/>
              <a:gd fmla="*/ 92 h 672" name="T11"/>
              <a:gd fmla="*/ 601 w 747" name="T12"/>
              <a:gd fmla="*/ 122 h 672" name="T13"/>
              <a:gd fmla="*/ 594 w 747" name="T14"/>
              <a:gd fmla="*/ 154 h 672" name="T15"/>
              <a:gd fmla="*/ 643 w 747" name="T16"/>
              <a:gd fmla="*/ 237 h 672" name="T17"/>
              <a:gd fmla="*/ 681 w 747" name="T18"/>
              <a:gd fmla="*/ 248 h 672" name="T19"/>
              <a:gd fmla="*/ 747 w 747" name="T20"/>
              <a:gd fmla="*/ 336 h 672" name="T21"/>
              <a:gd fmla="*/ 679 w 747" name="T22"/>
              <a:gd fmla="*/ 424 h 672" name="T23"/>
              <a:gd fmla="*/ 644 w 747" name="T24"/>
              <a:gd fmla="*/ 434 h 672" name="T25"/>
              <a:gd fmla="*/ 594 w 747" name="T26"/>
              <a:gd fmla="*/ 517 h 672" name="T27"/>
              <a:gd fmla="*/ 602 w 747" name="T28"/>
              <a:gd fmla="*/ 552 h 672" name="T29"/>
              <a:gd fmla="*/ 606 w 747" name="T30"/>
              <a:gd fmla="*/ 580 h 672" name="T31"/>
              <a:gd fmla="*/ 514 w 747" name="T32"/>
              <a:gd fmla="*/ 672 h 672" name="T33"/>
              <a:gd fmla="*/ 449 w 747" name="T34"/>
              <a:gd fmla="*/ 644 h 672" name="T35"/>
              <a:gd fmla="*/ 422 w 747" name="T36"/>
              <a:gd fmla="*/ 620 h 672" name="T37"/>
              <a:gd fmla="*/ 373 w 747" name="T38"/>
              <a:gd fmla="*/ 606 h 672" name="T39"/>
              <a:gd fmla="*/ 323 w 747" name="T40"/>
              <a:gd fmla="*/ 621 h 672" name="T41"/>
              <a:gd fmla="*/ 284 w 747" name="T42"/>
              <a:gd fmla="*/ 655 h 672" name="T43"/>
              <a:gd fmla="*/ 233 w 747" name="T44"/>
              <a:gd fmla="*/ 672 h 672" name="T45"/>
              <a:gd fmla="*/ 141 w 747" name="T46"/>
              <a:gd fmla="*/ 580 h 672" name="T47"/>
              <a:gd fmla="*/ 146 w 747" name="T48"/>
              <a:gd fmla="*/ 551 h 672" name="T49"/>
              <a:gd fmla="*/ 152 w 747" name="T50"/>
              <a:gd fmla="*/ 528 h 672" name="T51"/>
              <a:gd fmla="*/ 153 w 747" name="T52"/>
              <a:gd fmla="*/ 519 h 672" name="T53"/>
              <a:gd fmla="*/ 69 w 747" name="T54"/>
              <a:gd fmla="*/ 425 h 672" name="T55"/>
              <a:gd fmla="*/ 0 w 747" name="T56"/>
              <a:gd fmla="*/ 336 h 672" name="T57"/>
              <a:gd fmla="*/ 74 w 747" name="T58"/>
              <a:gd fmla="*/ 246 h 672" name="T59"/>
              <a:gd fmla="*/ 153 w 747" name="T60"/>
              <a:gd fmla="*/ 153 h 672" name="T61"/>
              <a:gd fmla="*/ 147 w 747" name="T62"/>
              <a:gd fmla="*/ 124 h 672" name="T63"/>
              <a:gd fmla="*/ 141 w 747" name="T64"/>
              <a:gd fmla="*/ 92 h 672" name="T65"/>
              <a:gd fmla="*/ 233 w 747" name="T66"/>
              <a:gd fmla="*/ 0 h 672" name="T67"/>
              <a:gd fmla="*/ 180 w 747" name="T68"/>
              <a:gd fmla="*/ 310 h 672" name="T69"/>
              <a:gd fmla="*/ 184 w 747" name="T70"/>
              <a:gd fmla="*/ 336 h 672" name="T71"/>
              <a:gd fmla="*/ 180 w 747" name="T72"/>
              <a:gd fmla="*/ 364 h 672" name="T73"/>
              <a:gd fmla="*/ 220 w 747" name="T74"/>
              <a:gd fmla="*/ 482 h 672" name="T75"/>
              <a:gd fmla="*/ 247 w 747" name="T76"/>
              <a:gd fmla="*/ 490 h 672" name="T77"/>
              <a:gd fmla="*/ 278 w 747" name="T78"/>
              <a:gd fmla="*/ 500 h 672" name="T79"/>
              <a:gd fmla="*/ 304 w 747" name="T80"/>
              <a:gd fmla="*/ 524 h 672" name="T81"/>
              <a:gd fmla="*/ 319 w 747" name="T82"/>
              <a:gd fmla="*/ 538 h 672" name="T83"/>
              <a:gd fmla="*/ 373 w 747" name="T84"/>
              <a:gd fmla="*/ 555 h 672" name="T85"/>
              <a:gd fmla="*/ 429 w 747" name="T86"/>
              <a:gd fmla="*/ 537 h 672" name="T87"/>
              <a:gd fmla="*/ 445 w 747" name="T88"/>
              <a:gd fmla="*/ 521 h 672" name="T89"/>
              <a:gd fmla="*/ 470 w 747" name="T90"/>
              <a:gd fmla="*/ 500 h 672" name="T91"/>
              <a:gd fmla="*/ 503 w 747" name="T92"/>
              <a:gd fmla="*/ 490 h 672" name="T93"/>
              <a:gd fmla="*/ 523 w 747" name="T94"/>
              <a:gd fmla="*/ 484 h 672" name="T95"/>
              <a:gd fmla="*/ 576 w 747" name="T96"/>
              <a:gd fmla="*/ 398 h 672" name="T97"/>
              <a:gd fmla="*/ 569 w 747" name="T98"/>
              <a:gd fmla="*/ 368 h 672" name="T99"/>
              <a:gd fmla="*/ 563 w 747" name="T100"/>
              <a:gd fmla="*/ 336 h 672" name="T101"/>
              <a:gd fmla="*/ 569 w 747" name="T102"/>
              <a:gd fmla="*/ 304 h 672" name="T103"/>
              <a:gd fmla="*/ 575 w 747" name="T104"/>
              <a:gd fmla="*/ 274 h 672" name="T105"/>
              <a:gd fmla="*/ 524 w 747" name="T106"/>
              <a:gd fmla="*/ 190 h 672" name="T107"/>
              <a:gd fmla="*/ 500 w 747" name="T108"/>
              <a:gd fmla="*/ 182 h 672" name="T109"/>
              <a:gd fmla="*/ 472 w 747" name="T110"/>
              <a:gd fmla="*/ 173 h 672" name="T111"/>
              <a:gd fmla="*/ 445 w 747" name="T112"/>
              <a:gd fmla="*/ 152 h 672" name="T113"/>
              <a:gd fmla="*/ 374 w 747" name="T114"/>
              <a:gd fmla="*/ 119 h 672" name="T115"/>
              <a:gd fmla="*/ 302 w 747" name="T116"/>
              <a:gd fmla="*/ 152 h 672" name="T117"/>
              <a:gd fmla="*/ 253 w 747" name="T118"/>
              <a:gd fmla="*/ 182 h 672" name="T119"/>
              <a:gd fmla="*/ 173 w 747" name="T120"/>
              <a:gd fmla="*/ 275 h 672" name="T121"/>
              <a:gd fmla="*/ 180 w 747" name="T122"/>
              <a:gd fmla="*/ 310 h 672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672" w="747">
                <a:moveTo>
                  <a:pt x="233" y="0"/>
                </a:moveTo>
                <a:cubicBezTo>
                  <a:pt x="262" y="0"/>
                  <a:pt x="289" y="14"/>
                  <a:pt x="306" y="37"/>
                </a:cubicBezTo>
                <a:cubicBezTo>
                  <a:pt x="321" y="57"/>
                  <a:pt x="349" y="66"/>
                  <a:pt x="374" y="66"/>
                </a:cubicBezTo>
                <a:cubicBezTo>
                  <a:pt x="402" y="66"/>
                  <a:pt x="426" y="55"/>
                  <a:pt x="444" y="33"/>
                </a:cubicBezTo>
                <a:cubicBezTo>
                  <a:pt x="461" y="12"/>
                  <a:pt x="487" y="0"/>
                  <a:pt x="514" y="0"/>
                </a:cubicBezTo>
                <a:cubicBezTo>
                  <a:pt x="565" y="0"/>
                  <a:pt x="606" y="41"/>
                  <a:pt x="606" y="92"/>
                </a:cubicBezTo>
                <a:cubicBezTo>
                  <a:pt x="606" y="103"/>
                  <a:pt x="604" y="112"/>
                  <a:pt x="601" y="122"/>
                </a:cubicBezTo>
                <a:cubicBezTo>
                  <a:pt x="598" y="133"/>
                  <a:pt x="594" y="143"/>
                  <a:pt x="594" y="154"/>
                </a:cubicBezTo>
                <a:cubicBezTo>
                  <a:pt x="594" y="189"/>
                  <a:pt x="613" y="220"/>
                  <a:pt x="643" y="237"/>
                </a:cubicBezTo>
                <a:cubicBezTo>
                  <a:pt x="655" y="244"/>
                  <a:pt x="669" y="244"/>
                  <a:pt x="681" y="248"/>
                </a:cubicBezTo>
                <a:cubicBezTo>
                  <a:pt x="720" y="259"/>
                  <a:pt x="747" y="295"/>
                  <a:pt x="747" y="336"/>
                </a:cubicBezTo>
                <a:cubicBezTo>
                  <a:pt x="747" y="377"/>
                  <a:pt x="719" y="414"/>
                  <a:pt x="679" y="424"/>
                </a:cubicBezTo>
                <a:cubicBezTo>
                  <a:pt x="667" y="428"/>
                  <a:pt x="655" y="428"/>
                  <a:pt x="644" y="434"/>
                </a:cubicBezTo>
                <a:cubicBezTo>
                  <a:pt x="613" y="450"/>
                  <a:pt x="594" y="482"/>
                  <a:pt x="594" y="517"/>
                </a:cubicBezTo>
                <a:cubicBezTo>
                  <a:pt x="594" y="529"/>
                  <a:pt x="598" y="541"/>
                  <a:pt x="602" y="552"/>
                </a:cubicBezTo>
                <a:cubicBezTo>
                  <a:pt x="604" y="561"/>
                  <a:pt x="606" y="570"/>
                  <a:pt x="606" y="580"/>
                </a:cubicBezTo>
                <a:cubicBezTo>
                  <a:pt x="606" y="631"/>
                  <a:pt x="565" y="672"/>
                  <a:pt x="514" y="672"/>
                </a:cubicBezTo>
                <a:cubicBezTo>
                  <a:pt x="490" y="672"/>
                  <a:pt x="466" y="662"/>
                  <a:pt x="449" y="644"/>
                </a:cubicBezTo>
                <a:cubicBezTo>
                  <a:pt x="440" y="635"/>
                  <a:pt x="433" y="626"/>
                  <a:pt x="422" y="620"/>
                </a:cubicBezTo>
                <a:cubicBezTo>
                  <a:pt x="407" y="611"/>
                  <a:pt x="390" y="606"/>
                  <a:pt x="373" y="606"/>
                </a:cubicBezTo>
                <a:cubicBezTo>
                  <a:pt x="355" y="606"/>
                  <a:pt x="338" y="611"/>
                  <a:pt x="323" y="621"/>
                </a:cubicBezTo>
                <a:cubicBezTo>
                  <a:pt x="308" y="630"/>
                  <a:pt x="297" y="644"/>
                  <a:pt x="284" y="655"/>
                </a:cubicBezTo>
                <a:cubicBezTo>
                  <a:pt x="268" y="667"/>
                  <a:pt x="253" y="672"/>
                  <a:pt x="233" y="672"/>
                </a:cubicBezTo>
                <a:cubicBezTo>
                  <a:pt x="182" y="672"/>
                  <a:pt x="141" y="631"/>
                  <a:pt x="141" y="580"/>
                </a:cubicBezTo>
                <a:cubicBezTo>
                  <a:pt x="141" y="570"/>
                  <a:pt x="144" y="561"/>
                  <a:pt x="146" y="551"/>
                </a:cubicBezTo>
                <a:cubicBezTo>
                  <a:pt x="149" y="543"/>
                  <a:pt x="151" y="536"/>
                  <a:pt x="152" y="528"/>
                </a:cubicBezTo>
                <a:cubicBezTo>
                  <a:pt x="152" y="525"/>
                  <a:pt x="153" y="522"/>
                  <a:pt x="153" y="519"/>
                </a:cubicBezTo>
                <a:cubicBezTo>
                  <a:pt x="153" y="466"/>
                  <a:pt x="117" y="437"/>
                  <a:pt x="69" y="425"/>
                </a:cubicBezTo>
                <a:cubicBezTo>
                  <a:pt x="29" y="414"/>
                  <a:pt x="0" y="378"/>
                  <a:pt x="0" y="336"/>
                </a:cubicBezTo>
                <a:cubicBezTo>
                  <a:pt x="0" y="292"/>
                  <a:pt x="31" y="254"/>
                  <a:pt x="74" y="246"/>
                </a:cubicBezTo>
                <a:cubicBezTo>
                  <a:pt x="120" y="236"/>
                  <a:pt x="153" y="201"/>
                  <a:pt x="153" y="153"/>
                </a:cubicBezTo>
                <a:cubicBezTo>
                  <a:pt x="153" y="142"/>
                  <a:pt x="150" y="134"/>
                  <a:pt x="147" y="124"/>
                </a:cubicBezTo>
                <a:cubicBezTo>
                  <a:pt x="143" y="113"/>
                  <a:pt x="141" y="103"/>
                  <a:pt x="141" y="92"/>
                </a:cubicBezTo>
                <a:cubicBezTo>
                  <a:pt x="141" y="41"/>
                  <a:pt x="182" y="0"/>
                  <a:pt x="233" y="0"/>
                </a:cubicBezTo>
                <a:close/>
                <a:moveTo>
                  <a:pt x="180" y="310"/>
                </a:moveTo>
                <a:cubicBezTo>
                  <a:pt x="183" y="318"/>
                  <a:pt x="184" y="327"/>
                  <a:pt x="184" y="336"/>
                </a:cubicBezTo>
                <a:cubicBezTo>
                  <a:pt x="184" y="345"/>
                  <a:pt x="183" y="355"/>
                  <a:pt x="180" y="364"/>
                </a:cubicBezTo>
                <a:cubicBezTo>
                  <a:pt x="165" y="409"/>
                  <a:pt x="176" y="458"/>
                  <a:pt x="220" y="482"/>
                </a:cubicBezTo>
                <a:cubicBezTo>
                  <a:pt x="228" y="486"/>
                  <a:pt x="238" y="488"/>
                  <a:pt x="247" y="490"/>
                </a:cubicBezTo>
                <a:cubicBezTo>
                  <a:pt x="258" y="492"/>
                  <a:pt x="268" y="495"/>
                  <a:pt x="278" y="500"/>
                </a:cubicBezTo>
                <a:cubicBezTo>
                  <a:pt x="289" y="506"/>
                  <a:pt x="296" y="514"/>
                  <a:pt x="304" y="524"/>
                </a:cubicBezTo>
                <a:cubicBezTo>
                  <a:pt x="309" y="529"/>
                  <a:pt x="313" y="534"/>
                  <a:pt x="319" y="538"/>
                </a:cubicBezTo>
                <a:cubicBezTo>
                  <a:pt x="335" y="549"/>
                  <a:pt x="354" y="555"/>
                  <a:pt x="373" y="555"/>
                </a:cubicBezTo>
                <a:cubicBezTo>
                  <a:pt x="393" y="555"/>
                  <a:pt x="412" y="549"/>
                  <a:pt x="429" y="537"/>
                </a:cubicBezTo>
                <a:cubicBezTo>
                  <a:pt x="435" y="533"/>
                  <a:pt x="440" y="527"/>
                  <a:pt x="445" y="521"/>
                </a:cubicBezTo>
                <a:cubicBezTo>
                  <a:pt x="453" y="513"/>
                  <a:pt x="460" y="506"/>
                  <a:pt x="470" y="500"/>
                </a:cubicBezTo>
                <a:cubicBezTo>
                  <a:pt x="480" y="494"/>
                  <a:pt x="491" y="492"/>
                  <a:pt x="503" y="490"/>
                </a:cubicBezTo>
                <a:cubicBezTo>
                  <a:pt x="509" y="489"/>
                  <a:pt x="516" y="487"/>
                  <a:pt x="523" y="484"/>
                </a:cubicBezTo>
                <a:cubicBezTo>
                  <a:pt x="555" y="468"/>
                  <a:pt x="576" y="435"/>
                  <a:pt x="576" y="398"/>
                </a:cubicBezTo>
                <a:cubicBezTo>
                  <a:pt x="576" y="388"/>
                  <a:pt x="573" y="378"/>
                  <a:pt x="569" y="368"/>
                </a:cubicBezTo>
                <a:cubicBezTo>
                  <a:pt x="566" y="357"/>
                  <a:pt x="563" y="347"/>
                  <a:pt x="563" y="336"/>
                </a:cubicBezTo>
                <a:cubicBezTo>
                  <a:pt x="563" y="325"/>
                  <a:pt x="566" y="315"/>
                  <a:pt x="569" y="304"/>
                </a:cubicBezTo>
                <a:cubicBezTo>
                  <a:pt x="572" y="295"/>
                  <a:pt x="575" y="285"/>
                  <a:pt x="575" y="274"/>
                </a:cubicBezTo>
                <a:cubicBezTo>
                  <a:pt x="575" y="239"/>
                  <a:pt x="555" y="206"/>
                  <a:pt x="524" y="190"/>
                </a:cubicBezTo>
                <a:cubicBezTo>
                  <a:pt x="516" y="186"/>
                  <a:pt x="508" y="184"/>
                  <a:pt x="500" y="182"/>
                </a:cubicBezTo>
                <a:cubicBezTo>
                  <a:pt x="490" y="180"/>
                  <a:pt x="481" y="178"/>
                  <a:pt x="472" y="173"/>
                </a:cubicBezTo>
                <a:cubicBezTo>
                  <a:pt x="462" y="168"/>
                  <a:pt x="453" y="161"/>
                  <a:pt x="445" y="152"/>
                </a:cubicBezTo>
                <a:cubicBezTo>
                  <a:pt x="426" y="130"/>
                  <a:pt x="402" y="119"/>
                  <a:pt x="374" y="119"/>
                </a:cubicBezTo>
                <a:cubicBezTo>
                  <a:pt x="345" y="119"/>
                  <a:pt x="321" y="131"/>
                  <a:pt x="302" y="152"/>
                </a:cubicBezTo>
                <a:cubicBezTo>
                  <a:pt x="289" y="167"/>
                  <a:pt x="272" y="177"/>
                  <a:pt x="253" y="182"/>
                </a:cubicBezTo>
                <a:cubicBezTo>
                  <a:pt x="206" y="192"/>
                  <a:pt x="173" y="225"/>
                  <a:pt x="173" y="275"/>
                </a:cubicBezTo>
                <a:cubicBezTo>
                  <a:pt x="173" y="288"/>
                  <a:pt x="177" y="298"/>
                  <a:pt x="180" y="3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6800" lIns="0" rIns="0" rtlCol="0"/>
          <a:lstStyle/>
          <a:p>
            <a:pPr algn="ctr"/>
            <a:endParaRPr altLang="en-US" lang="zh-CN">
              <a:solidFill>
                <a:srgbClr val="3F7EE5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49" name="Oval 6"/>
          <p:cNvSpPr>
            <a:spLocks noChangeArrowheads="1"/>
          </p:cNvSpPr>
          <p:nvPr/>
        </p:nvSpPr>
        <p:spPr bwMode="auto">
          <a:xfrm>
            <a:off x="4954560" y="2480472"/>
            <a:ext cx="768033" cy="765725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1397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z="24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A</a:t>
            </a:r>
          </a:p>
        </p:txBody>
      </p:sp>
      <p:sp>
        <p:nvSpPr>
          <p:cNvPr id="50" name="Oval 7"/>
          <p:cNvSpPr>
            <a:spLocks noChangeArrowheads="1"/>
          </p:cNvSpPr>
          <p:nvPr/>
        </p:nvSpPr>
        <p:spPr bwMode="auto">
          <a:xfrm>
            <a:off x="6492932" y="2480472"/>
            <a:ext cx="770339" cy="765725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1397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z="24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B</a:t>
            </a:r>
          </a:p>
        </p:txBody>
      </p:sp>
      <p:sp>
        <p:nvSpPr>
          <p:cNvPr id="51" name="Oval 8"/>
          <p:cNvSpPr>
            <a:spLocks noChangeArrowheads="1"/>
          </p:cNvSpPr>
          <p:nvPr/>
        </p:nvSpPr>
        <p:spPr bwMode="auto">
          <a:xfrm>
            <a:off x="7263270" y="3811266"/>
            <a:ext cx="772646" cy="770338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1397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z="24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C</a:t>
            </a: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4184222" y="3811266"/>
            <a:ext cx="770339" cy="770338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1397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z="24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F</a:t>
            </a:r>
          </a:p>
        </p:txBody>
      </p:sp>
      <p:sp>
        <p:nvSpPr>
          <p:cNvPr id="53" name="Oval 10"/>
          <p:cNvSpPr>
            <a:spLocks noChangeArrowheads="1"/>
          </p:cNvSpPr>
          <p:nvPr/>
        </p:nvSpPr>
        <p:spPr bwMode="auto">
          <a:xfrm>
            <a:off x="4954560" y="5151285"/>
            <a:ext cx="768033" cy="770338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1397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z="24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E</a:t>
            </a:r>
          </a:p>
        </p:txBody>
      </p:sp>
      <p:sp>
        <p:nvSpPr>
          <p:cNvPr id="54" name="Oval 11"/>
          <p:cNvSpPr>
            <a:spLocks noChangeArrowheads="1"/>
          </p:cNvSpPr>
          <p:nvPr/>
        </p:nvSpPr>
        <p:spPr bwMode="auto">
          <a:xfrm>
            <a:off x="6492932" y="5151285"/>
            <a:ext cx="770339" cy="770338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1397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z="24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D</a:t>
            </a:r>
          </a:p>
        </p:txBody>
      </p:sp>
      <p:sp>
        <p:nvSpPr>
          <p:cNvPr id="55" name="TextBox 11"/>
          <p:cNvSpPr txBox="1"/>
          <p:nvPr/>
        </p:nvSpPr>
        <p:spPr>
          <a:xfrm>
            <a:off x="2136482" y="2363372"/>
            <a:ext cx="2500385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6" name="TextBox 11"/>
          <p:cNvSpPr txBox="1"/>
          <p:nvPr/>
        </p:nvSpPr>
        <p:spPr>
          <a:xfrm>
            <a:off x="7532468" y="2363372"/>
            <a:ext cx="2500385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7" name="TextBox 11"/>
          <p:cNvSpPr txBox="1"/>
          <p:nvPr/>
        </p:nvSpPr>
        <p:spPr>
          <a:xfrm>
            <a:off x="1374482" y="3809248"/>
            <a:ext cx="2500385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8" name="TextBox 11"/>
          <p:cNvSpPr txBox="1"/>
          <p:nvPr/>
        </p:nvSpPr>
        <p:spPr>
          <a:xfrm>
            <a:off x="8345268" y="3809248"/>
            <a:ext cx="2500385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9" name="TextBox 11"/>
          <p:cNvSpPr txBox="1"/>
          <p:nvPr/>
        </p:nvSpPr>
        <p:spPr>
          <a:xfrm>
            <a:off x="2136482" y="5146673"/>
            <a:ext cx="2500385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0" name="TextBox 11"/>
          <p:cNvSpPr txBox="1"/>
          <p:nvPr/>
        </p:nvSpPr>
        <p:spPr>
          <a:xfrm>
            <a:off x="7532468" y="5146673"/>
            <a:ext cx="2500385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1" name="Freeform 5"/>
          <p:cNvSpPr>
            <a:spLocks noEditPoints="1"/>
          </p:cNvSpPr>
          <p:nvPr/>
        </p:nvSpPr>
        <p:spPr bwMode="auto">
          <a:xfrm>
            <a:off x="5581589" y="3670416"/>
            <a:ext cx="1056959" cy="1056652"/>
          </a:xfrm>
          <a:custGeom>
            <a:gdLst>
              <a:gd fmla="*/ 1243 w 1456" name="T0"/>
              <a:gd fmla="*/ 213 h 1456" name="T1"/>
              <a:gd fmla="*/ 1243 w 1456" name="T2"/>
              <a:gd fmla="*/ 1243 h 1456" name="T3"/>
              <a:gd fmla="*/ 213 w 1456" name="T4"/>
              <a:gd fmla="*/ 1243 h 1456" name="T5"/>
              <a:gd fmla="*/ 213 w 1456" name="T6"/>
              <a:gd fmla="*/ 213 h 1456" name="T7"/>
              <a:gd fmla="*/ 1200 w 1456" name="T8"/>
              <a:gd fmla="*/ 256 h 1456" name="T9"/>
              <a:gd fmla="*/ 1020 w 1456" name="T10"/>
              <a:gd fmla="*/ 220 h 1456" name="T11"/>
              <a:gd fmla="*/ 1318 w 1456" name="T12"/>
              <a:gd fmla="*/ 414 h 1456" name="T13"/>
              <a:gd fmla="*/ 1395 w 1456" name="T14"/>
              <a:gd fmla="*/ 698 h 1456" name="T15"/>
              <a:gd fmla="*/ 1109 w 1456" name="T16"/>
              <a:gd fmla="*/ 475 h 1456" name="T17"/>
              <a:gd fmla="*/ 1395 w 1456" name="T18"/>
              <a:gd fmla="*/ 698 h 1456" name="T19"/>
              <a:gd fmla="*/ 1319 w 1456" name="T20"/>
              <a:gd fmla="*/ 1039 h 1456" name="T21"/>
              <a:gd fmla="*/ 1020 w 1456" name="T22"/>
              <a:gd fmla="*/ 1236 h 1456" name="T23"/>
              <a:gd fmla="*/ 1200 w 1456" name="T24"/>
              <a:gd fmla="*/ 1200 h 1456" name="T25"/>
              <a:gd fmla="*/ 1395 w 1456" name="T26"/>
              <a:gd fmla="*/ 758 h 1456" name="T27"/>
              <a:gd fmla="*/ 1109 w 1456" name="T28"/>
              <a:gd fmla="*/ 979 h 1456" name="T29"/>
              <a:gd fmla="*/ 256 w 1456" name="T30"/>
              <a:gd fmla="*/ 1200 h 1456" name="T31"/>
              <a:gd fmla="*/ 436 w 1456" name="T32"/>
              <a:gd fmla="*/ 1236 h 1456" name="T33"/>
              <a:gd fmla="*/ 137 w 1456" name="T34"/>
              <a:gd fmla="*/ 1039 h 1456" name="T35"/>
              <a:gd fmla="*/ 61 w 1456" name="T36"/>
              <a:gd fmla="*/ 758 h 1456" name="T37"/>
              <a:gd fmla="*/ 347 w 1456" name="T38"/>
              <a:gd fmla="*/ 979 h 1456" name="T39"/>
              <a:gd fmla="*/ 61 w 1456" name="T40"/>
              <a:gd fmla="*/ 758 h 1456" name="T41"/>
              <a:gd fmla="*/ 138 w 1456" name="T42"/>
              <a:gd fmla="*/ 414 h 1456" name="T43"/>
              <a:gd fmla="*/ 436 w 1456" name="T44"/>
              <a:gd fmla="*/ 220 h 1456" name="T45"/>
              <a:gd fmla="*/ 256 w 1456" name="T46"/>
              <a:gd fmla="*/ 256 h 1456" name="T47"/>
              <a:gd fmla="*/ 61 w 1456" name="T48"/>
              <a:gd fmla="*/ 698 h 1456" name="T49"/>
              <a:gd fmla="*/ 347 w 1456" name="T50"/>
              <a:gd fmla="*/ 475 h 1456" name="T51"/>
              <a:gd fmla="*/ 383 w 1456" name="T52"/>
              <a:gd fmla="*/ 698 h 1456" name="T53"/>
              <a:gd fmla="*/ 698 w 1456" name="T54"/>
              <a:gd fmla="*/ 475 h 1456" name="T55"/>
              <a:gd fmla="*/ 383 w 1456" name="T56"/>
              <a:gd fmla="*/ 698 h 1456" name="T57"/>
              <a:gd fmla="*/ 1073 w 1456" name="T58"/>
              <a:gd fmla="*/ 698 h 1456" name="T59"/>
              <a:gd fmla="*/ 758 w 1456" name="T60"/>
              <a:gd fmla="*/ 475 h 1456" name="T61"/>
              <a:gd fmla="*/ 1073 w 1456" name="T62"/>
              <a:gd fmla="*/ 758 h 1456" name="T63"/>
              <a:gd fmla="*/ 758 w 1456" name="T64"/>
              <a:gd fmla="*/ 979 h 1456" name="T65"/>
              <a:gd fmla="*/ 1073 w 1456" name="T66"/>
              <a:gd fmla="*/ 758 h 1456" name="T67"/>
              <a:gd fmla="*/ 383 w 1456" name="T68"/>
              <a:gd fmla="*/ 758 h 1456" name="T69"/>
              <a:gd fmla="*/ 698 w 1456" name="T70"/>
              <a:gd fmla="*/ 979 h 1456" name="T71"/>
              <a:gd fmla="*/ 967 w 1456" name="T72"/>
              <a:gd fmla="*/ 249 h 1456" name="T73"/>
              <a:gd fmla="*/ 758 w 1456" name="T74"/>
              <a:gd fmla="*/ 414 h 1456" name="T75"/>
              <a:gd fmla="*/ 967 w 1456" name="T76"/>
              <a:gd fmla="*/ 249 h 1456" name="T77"/>
              <a:gd fmla="*/ 1033 w 1456" name="T78"/>
              <a:gd fmla="*/ 1039 h 1456" name="T79"/>
              <a:gd fmla="*/ 758 w 1456" name="T80"/>
              <a:gd fmla="*/ 1393 h 1456" name="T81"/>
              <a:gd fmla="*/ 489 w 1456" name="T82"/>
              <a:gd fmla="*/ 1207 h 1456" name="T83"/>
              <a:gd fmla="*/ 698 w 1456" name="T84"/>
              <a:gd fmla="*/ 1039 h 1456" name="T85"/>
              <a:gd fmla="*/ 489 w 1456" name="T86"/>
              <a:gd fmla="*/ 1207 h 1456" name="T87"/>
              <a:gd fmla="*/ 423 w 1456" name="T88"/>
              <a:gd fmla="*/ 414 h 1456" name="T89"/>
              <a:gd fmla="*/ 698 w 1456" name="T90"/>
              <a:gd fmla="*/ 63 h 1456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456" w="1456">
                <a:moveTo>
                  <a:pt x="728" y="0"/>
                </a:moveTo>
                <a:cubicBezTo>
                  <a:pt x="929" y="0"/>
                  <a:pt x="1111" y="81"/>
                  <a:pt x="1243" y="213"/>
                </a:cubicBezTo>
                <a:cubicBezTo>
                  <a:pt x="1375" y="345"/>
                  <a:pt x="1456" y="527"/>
                  <a:pt x="1456" y="728"/>
                </a:cubicBezTo>
                <a:cubicBezTo>
                  <a:pt x="1456" y="929"/>
                  <a:pt x="1375" y="1111"/>
                  <a:pt x="1243" y="1243"/>
                </a:cubicBezTo>
                <a:cubicBezTo>
                  <a:pt x="1111" y="1375"/>
                  <a:pt x="929" y="1456"/>
                  <a:pt x="728" y="1456"/>
                </a:cubicBezTo>
                <a:cubicBezTo>
                  <a:pt x="527" y="1456"/>
                  <a:pt x="345" y="1375"/>
                  <a:pt x="213" y="1243"/>
                </a:cubicBezTo>
                <a:cubicBezTo>
                  <a:pt x="81" y="1111"/>
                  <a:pt x="0" y="929"/>
                  <a:pt x="0" y="728"/>
                </a:cubicBezTo>
                <a:cubicBezTo>
                  <a:pt x="0" y="527"/>
                  <a:pt x="81" y="345"/>
                  <a:pt x="213" y="213"/>
                </a:cubicBezTo>
                <a:cubicBezTo>
                  <a:pt x="345" y="81"/>
                  <a:pt x="527" y="0"/>
                  <a:pt x="728" y="0"/>
                </a:cubicBezTo>
                <a:close/>
                <a:moveTo>
                  <a:pt x="1200" y="256"/>
                </a:moveTo>
                <a:cubicBezTo>
                  <a:pt x="1124" y="180"/>
                  <a:pt x="1030" y="122"/>
                  <a:pt x="925" y="89"/>
                </a:cubicBezTo>
                <a:cubicBezTo>
                  <a:pt x="960" y="124"/>
                  <a:pt x="992" y="169"/>
                  <a:pt x="1020" y="220"/>
                </a:cubicBezTo>
                <a:cubicBezTo>
                  <a:pt x="1050" y="277"/>
                  <a:pt x="1076" y="342"/>
                  <a:pt x="1095" y="414"/>
                </a:cubicBezTo>
                <a:cubicBezTo>
                  <a:pt x="1318" y="414"/>
                  <a:pt x="1318" y="414"/>
                  <a:pt x="1318" y="414"/>
                </a:cubicBezTo>
                <a:cubicBezTo>
                  <a:pt x="1287" y="356"/>
                  <a:pt x="1247" y="302"/>
                  <a:pt x="1200" y="256"/>
                </a:cubicBezTo>
                <a:close/>
                <a:moveTo>
                  <a:pt x="1395" y="698"/>
                </a:moveTo>
                <a:cubicBezTo>
                  <a:pt x="1392" y="619"/>
                  <a:pt x="1375" y="544"/>
                  <a:pt x="1346" y="475"/>
                </a:cubicBezTo>
                <a:cubicBezTo>
                  <a:pt x="1109" y="475"/>
                  <a:pt x="1109" y="475"/>
                  <a:pt x="1109" y="475"/>
                </a:cubicBezTo>
                <a:cubicBezTo>
                  <a:pt x="1123" y="545"/>
                  <a:pt x="1131" y="620"/>
                  <a:pt x="1133" y="698"/>
                </a:cubicBezTo>
                <a:cubicBezTo>
                  <a:pt x="1395" y="698"/>
                  <a:pt x="1395" y="698"/>
                  <a:pt x="1395" y="698"/>
                </a:cubicBezTo>
                <a:close/>
                <a:moveTo>
                  <a:pt x="1200" y="1200"/>
                </a:moveTo>
                <a:cubicBezTo>
                  <a:pt x="1248" y="1153"/>
                  <a:pt x="1288" y="1099"/>
                  <a:pt x="1319" y="1039"/>
                </a:cubicBezTo>
                <a:cubicBezTo>
                  <a:pt x="1095" y="1039"/>
                  <a:pt x="1095" y="1039"/>
                  <a:pt x="1095" y="1039"/>
                </a:cubicBezTo>
                <a:cubicBezTo>
                  <a:pt x="1076" y="1112"/>
                  <a:pt x="1051" y="1179"/>
                  <a:pt x="1020" y="1236"/>
                </a:cubicBezTo>
                <a:cubicBezTo>
                  <a:pt x="992" y="1287"/>
                  <a:pt x="960" y="1332"/>
                  <a:pt x="925" y="1367"/>
                </a:cubicBezTo>
                <a:cubicBezTo>
                  <a:pt x="1030" y="1334"/>
                  <a:pt x="1124" y="1276"/>
                  <a:pt x="1200" y="1200"/>
                </a:cubicBezTo>
                <a:close/>
                <a:moveTo>
                  <a:pt x="1347" y="979"/>
                </a:moveTo>
                <a:cubicBezTo>
                  <a:pt x="1375" y="910"/>
                  <a:pt x="1392" y="836"/>
                  <a:pt x="1395" y="758"/>
                </a:cubicBezTo>
                <a:cubicBezTo>
                  <a:pt x="1133" y="758"/>
                  <a:pt x="1133" y="758"/>
                  <a:pt x="1133" y="758"/>
                </a:cubicBezTo>
                <a:cubicBezTo>
                  <a:pt x="1131" y="835"/>
                  <a:pt x="1123" y="909"/>
                  <a:pt x="1109" y="979"/>
                </a:cubicBezTo>
                <a:cubicBezTo>
                  <a:pt x="1347" y="979"/>
                  <a:pt x="1347" y="979"/>
                  <a:pt x="1347" y="979"/>
                </a:cubicBezTo>
                <a:close/>
                <a:moveTo>
                  <a:pt x="256" y="1200"/>
                </a:moveTo>
                <a:cubicBezTo>
                  <a:pt x="332" y="1276"/>
                  <a:pt x="426" y="1334"/>
                  <a:pt x="531" y="1367"/>
                </a:cubicBezTo>
                <a:cubicBezTo>
                  <a:pt x="496" y="1332"/>
                  <a:pt x="464" y="1287"/>
                  <a:pt x="436" y="1236"/>
                </a:cubicBezTo>
                <a:cubicBezTo>
                  <a:pt x="405" y="1179"/>
                  <a:pt x="380" y="1112"/>
                  <a:pt x="361" y="1039"/>
                </a:cubicBezTo>
                <a:cubicBezTo>
                  <a:pt x="137" y="1039"/>
                  <a:pt x="137" y="1039"/>
                  <a:pt x="137" y="1039"/>
                </a:cubicBezTo>
                <a:cubicBezTo>
                  <a:pt x="168" y="1099"/>
                  <a:pt x="208" y="1153"/>
                  <a:pt x="256" y="1200"/>
                </a:cubicBezTo>
                <a:close/>
                <a:moveTo>
                  <a:pt x="61" y="758"/>
                </a:moveTo>
                <a:cubicBezTo>
                  <a:pt x="64" y="836"/>
                  <a:pt x="81" y="910"/>
                  <a:pt x="109" y="979"/>
                </a:cubicBezTo>
                <a:cubicBezTo>
                  <a:pt x="347" y="979"/>
                  <a:pt x="347" y="979"/>
                  <a:pt x="347" y="979"/>
                </a:cubicBezTo>
                <a:cubicBezTo>
                  <a:pt x="333" y="909"/>
                  <a:pt x="324" y="835"/>
                  <a:pt x="323" y="758"/>
                </a:cubicBezTo>
                <a:cubicBezTo>
                  <a:pt x="61" y="758"/>
                  <a:pt x="61" y="758"/>
                  <a:pt x="61" y="758"/>
                </a:cubicBezTo>
                <a:close/>
                <a:moveTo>
                  <a:pt x="256" y="256"/>
                </a:moveTo>
                <a:cubicBezTo>
                  <a:pt x="209" y="302"/>
                  <a:pt x="169" y="356"/>
                  <a:pt x="138" y="414"/>
                </a:cubicBezTo>
                <a:cubicBezTo>
                  <a:pt x="361" y="414"/>
                  <a:pt x="361" y="414"/>
                  <a:pt x="361" y="414"/>
                </a:cubicBezTo>
                <a:cubicBezTo>
                  <a:pt x="380" y="342"/>
                  <a:pt x="406" y="277"/>
                  <a:pt x="436" y="220"/>
                </a:cubicBezTo>
                <a:cubicBezTo>
                  <a:pt x="464" y="169"/>
                  <a:pt x="496" y="124"/>
                  <a:pt x="531" y="89"/>
                </a:cubicBezTo>
                <a:cubicBezTo>
                  <a:pt x="426" y="122"/>
                  <a:pt x="332" y="180"/>
                  <a:pt x="256" y="256"/>
                </a:cubicBezTo>
                <a:close/>
                <a:moveTo>
                  <a:pt x="110" y="475"/>
                </a:moveTo>
                <a:cubicBezTo>
                  <a:pt x="81" y="544"/>
                  <a:pt x="64" y="619"/>
                  <a:pt x="61" y="698"/>
                </a:cubicBezTo>
                <a:cubicBezTo>
                  <a:pt x="323" y="698"/>
                  <a:pt x="323" y="698"/>
                  <a:pt x="323" y="698"/>
                </a:cubicBezTo>
                <a:cubicBezTo>
                  <a:pt x="324" y="620"/>
                  <a:pt x="333" y="545"/>
                  <a:pt x="347" y="475"/>
                </a:cubicBezTo>
                <a:cubicBezTo>
                  <a:pt x="110" y="475"/>
                  <a:pt x="110" y="475"/>
                  <a:pt x="110" y="475"/>
                </a:cubicBezTo>
                <a:close/>
                <a:moveTo>
                  <a:pt x="383" y="698"/>
                </a:moveTo>
                <a:cubicBezTo>
                  <a:pt x="698" y="698"/>
                  <a:pt x="698" y="698"/>
                  <a:pt x="698" y="698"/>
                </a:cubicBezTo>
                <a:cubicBezTo>
                  <a:pt x="698" y="475"/>
                  <a:pt x="698" y="475"/>
                  <a:pt x="698" y="475"/>
                </a:cubicBezTo>
                <a:cubicBezTo>
                  <a:pt x="409" y="475"/>
                  <a:pt x="409" y="475"/>
                  <a:pt x="409" y="475"/>
                </a:cubicBezTo>
                <a:cubicBezTo>
                  <a:pt x="394" y="544"/>
                  <a:pt x="385" y="619"/>
                  <a:pt x="383" y="698"/>
                </a:cubicBezTo>
                <a:close/>
                <a:moveTo>
                  <a:pt x="758" y="698"/>
                </a:moveTo>
                <a:cubicBezTo>
                  <a:pt x="1073" y="698"/>
                  <a:pt x="1073" y="698"/>
                  <a:pt x="1073" y="698"/>
                </a:cubicBezTo>
                <a:cubicBezTo>
                  <a:pt x="1071" y="619"/>
                  <a:pt x="1062" y="544"/>
                  <a:pt x="1047" y="475"/>
                </a:cubicBezTo>
                <a:cubicBezTo>
                  <a:pt x="758" y="475"/>
                  <a:pt x="758" y="475"/>
                  <a:pt x="758" y="475"/>
                </a:cubicBezTo>
                <a:cubicBezTo>
                  <a:pt x="758" y="698"/>
                  <a:pt x="758" y="698"/>
                  <a:pt x="758" y="698"/>
                </a:cubicBezTo>
                <a:close/>
                <a:moveTo>
                  <a:pt x="1073" y="758"/>
                </a:moveTo>
                <a:cubicBezTo>
                  <a:pt x="758" y="758"/>
                  <a:pt x="758" y="758"/>
                  <a:pt x="758" y="758"/>
                </a:cubicBezTo>
                <a:cubicBezTo>
                  <a:pt x="758" y="979"/>
                  <a:pt x="758" y="979"/>
                  <a:pt x="758" y="979"/>
                </a:cubicBezTo>
                <a:cubicBezTo>
                  <a:pt x="1048" y="979"/>
                  <a:pt x="1048" y="979"/>
                  <a:pt x="1048" y="979"/>
                </a:cubicBezTo>
                <a:cubicBezTo>
                  <a:pt x="1063" y="910"/>
                  <a:pt x="1071" y="836"/>
                  <a:pt x="1073" y="758"/>
                </a:cubicBezTo>
                <a:close/>
                <a:moveTo>
                  <a:pt x="698" y="758"/>
                </a:moveTo>
                <a:cubicBezTo>
                  <a:pt x="383" y="758"/>
                  <a:pt x="383" y="758"/>
                  <a:pt x="383" y="758"/>
                </a:cubicBezTo>
                <a:cubicBezTo>
                  <a:pt x="385" y="836"/>
                  <a:pt x="393" y="910"/>
                  <a:pt x="408" y="979"/>
                </a:cubicBezTo>
                <a:cubicBezTo>
                  <a:pt x="698" y="979"/>
                  <a:pt x="698" y="979"/>
                  <a:pt x="698" y="979"/>
                </a:cubicBezTo>
                <a:cubicBezTo>
                  <a:pt x="698" y="758"/>
                  <a:pt x="698" y="758"/>
                  <a:pt x="698" y="758"/>
                </a:cubicBezTo>
                <a:close/>
                <a:moveTo>
                  <a:pt x="967" y="249"/>
                </a:moveTo>
                <a:cubicBezTo>
                  <a:pt x="911" y="145"/>
                  <a:pt x="838" y="76"/>
                  <a:pt x="758" y="63"/>
                </a:cubicBezTo>
                <a:cubicBezTo>
                  <a:pt x="758" y="414"/>
                  <a:pt x="758" y="414"/>
                  <a:pt x="758" y="414"/>
                </a:cubicBezTo>
                <a:cubicBezTo>
                  <a:pt x="1032" y="414"/>
                  <a:pt x="1032" y="414"/>
                  <a:pt x="1032" y="414"/>
                </a:cubicBezTo>
                <a:cubicBezTo>
                  <a:pt x="1015" y="353"/>
                  <a:pt x="993" y="297"/>
                  <a:pt x="967" y="249"/>
                </a:cubicBezTo>
                <a:close/>
                <a:moveTo>
                  <a:pt x="967" y="1207"/>
                </a:moveTo>
                <a:cubicBezTo>
                  <a:pt x="994" y="1158"/>
                  <a:pt x="1016" y="1101"/>
                  <a:pt x="1033" y="1039"/>
                </a:cubicBezTo>
                <a:cubicBezTo>
                  <a:pt x="758" y="1039"/>
                  <a:pt x="758" y="1039"/>
                  <a:pt x="758" y="1039"/>
                </a:cubicBezTo>
                <a:cubicBezTo>
                  <a:pt x="758" y="1393"/>
                  <a:pt x="758" y="1393"/>
                  <a:pt x="758" y="1393"/>
                </a:cubicBezTo>
                <a:cubicBezTo>
                  <a:pt x="838" y="1380"/>
                  <a:pt x="911" y="1311"/>
                  <a:pt x="967" y="1207"/>
                </a:cubicBezTo>
                <a:close/>
                <a:moveTo>
                  <a:pt x="489" y="1207"/>
                </a:moveTo>
                <a:cubicBezTo>
                  <a:pt x="545" y="1311"/>
                  <a:pt x="618" y="1380"/>
                  <a:pt x="698" y="1393"/>
                </a:cubicBezTo>
                <a:cubicBezTo>
                  <a:pt x="698" y="1039"/>
                  <a:pt x="698" y="1039"/>
                  <a:pt x="698" y="1039"/>
                </a:cubicBezTo>
                <a:cubicBezTo>
                  <a:pt x="423" y="1039"/>
                  <a:pt x="423" y="1039"/>
                  <a:pt x="423" y="1039"/>
                </a:cubicBezTo>
                <a:cubicBezTo>
                  <a:pt x="440" y="1101"/>
                  <a:pt x="462" y="1158"/>
                  <a:pt x="489" y="1207"/>
                </a:cubicBezTo>
                <a:close/>
                <a:moveTo>
                  <a:pt x="489" y="249"/>
                </a:moveTo>
                <a:cubicBezTo>
                  <a:pt x="463" y="297"/>
                  <a:pt x="441" y="353"/>
                  <a:pt x="423" y="414"/>
                </a:cubicBezTo>
                <a:cubicBezTo>
                  <a:pt x="698" y="414"/>
                  <a:pt x="698" y="414"/>
                  <a:pt x="698" y="414"/>
                </a:cubicBezTo>
                <a:cubicBezTo>
                  <a:pt x="698" y="63"/>
                  <a:pt x="698" y="63"/>
                  <a:pt x="698" y="63"/>
                </a:cubicBezTo>
                <a:cubicBezTo>
                  <a:pt x="618" y="76"/>
                  <a:pt x="545" y="145"/>
                  <a:pt x="489" y="249"/>
                </a:cubicBezTo>
                <a:close/>
              </a:path>
            </a:pathLst>
          </a:custGeom>
          <a:solidFill>
            <a:srgbClr val="124062"/>
          </a:solidFill>
          <a:ln>
            <a:noFill/>
          </a:ln>
          <a:effectLst>
            <a:reflection algn="bl" blurRad="152400" dir="5400000" dist="88900" endPos="54000" rotWithShape="0" stA="70000" sy="-10000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</p:spTree>
    <p:extLst>
      <p:ext uri="{BB962C8B-B14F-4D97-AF65-F5344CB8AC3E}">
        <p14:creationId val="3773738944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3" presetSubtype="52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3" presetSubtype="52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3" presetSubtype="52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3" presetSubtype="52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3" presetSubtype="52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4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4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  <p:bldP grpId="0" spid="6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332116" y="2070359"/>
            <a:ext cx="3249781" cy="1783533"/>
          </a:xfrm>
          <a:prstGeom prst="roundRect">
            <a:avLst>
              <a:gd fmla="val 2782" name="adj"/>
            </a:avLst>
          </a:pr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793531" y="2070359"/>
            <a:ext cx="3249781" cy="1783533"/>
          </a:xfrm>
          <a:prstGeom prst="roundRect">
            <a:avLst>
              <a:gd fmla="val 2782" name="adj"/>
            </a:avLst>
          </a:pr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32116" y="4400205"/>
            <a:ext cx="3249781" cy="1783533"/>
          </a:xfrm>
          <a:prstGeom prst="roundRect">
            <a:avLst>
              <a:gd fmla="val 2782" name="adj"/>
            </a:avLst>
          </a:pr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793531" y="4400205"/>
            <a:ext cx="3249781" cy="1783533"/>
          </a:xfrm>
          <a:prstGeom prst="roundRect">
            <a:avLst>
              <a:gd fmla="val 2782" name="adj"/>
            </a:avLst>
          </a:pr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33472" y="2634164"/>
            <a:ext cx="2392424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433472" y="2231599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填写段落标题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6915891" y="2634164"/>
            <a:ext cx="2392424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15891" y="2231599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填写段落标题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1433472" y="4929985"/>
            <a:ext cx="2392424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33472" y="4527421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填写段落标题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6915891" y="4929985"/>
            <a:ext cx="2392424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915891" y="4527421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填写段落标题</a:t>
            </a:r>
          </a:p>
        </p:txBody>
      </p:sp>
      <p:sp>
        <p:nvSpPr>
          <p:cNvPr id="25" name="Freeform 46"/>
          <p:cNvSpPr/>
          <p:nvPr/>
        </p:nvSpPr>
        <p:spPr bwMode="auto">
          <a:xfrm>
            <a:off x="3864762" y="2170565"/>
            <a:ext cx="1400280" cy="1576538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>
            <a:solidFill>
              <a:srgbClr val="D1E8A0"/>
            </a:solidFill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lvl="0"/>
            <a:endParaRPr altLang="en-US" lang="zh-CN" sz="3600">
              <a:solidFill>
                <a:prstClr val="white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26" name="Freeform 46"/>
          <p:cNvSpPr/>
          <p:nvPr/>
        </p:nvSpPr>
        <p:spPr bwMode="auto">
          <a:xfrm>
            <a:off x="3864762" y="4527420"/>
            <a:ext cx="1400280" cy="1576538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>
            <a:solidFill>
              <a:srgbClr val="D1E8A0"/>
            </a:solidFill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lvl="0"/>
            <a:endParaRPr altLang="en-US" lang="zh-CN" sz="3600">
              <a:solidFill>
                <a:prstClr val="white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0" name="Freeform 46"/>
          <p:cNvSpPr/>
          <p:nvPr/>
        </p:nvSpPr>
        <p:spPr bwMode="auto">
          <a:xfrm>
            <a:off x="9332050" y="2170565"/>
            <a:ext cx="1400280" cy="1576538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38100">
            <a:solidFill>
              <a:srgbClr val="D1E8A0"/>
            </a:solidFill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lvl="0"/>
            <a:endParaRPr altLang="en-US" lang="zh-CN" sz="3600">
              <a:solidFill>
                <a:prstClr val="white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1" name="Freeform 46"/>
          <p:cNvSpPr/>
          <p:nvPr/>
        </p:nvSpPr>
        <p:spPr bwMode="auto">
          <a:xfrm>
            <a:off x="9332050" y="4527420"/>
            <a:ext cx="1400280" cy="1576538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38100">
            <a:solidFill>
              <a:srgbClr val="D1E8A0"/>
            </a:solidFill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lvl="0"/>
            <a:endParaRPr altLang="en-US" lang="zh-CN" sz="3600">
              <a:solidFill>
                <a:prstClr val="white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</p:spTree>
    <p:extLst>
      <p:ext uri="{BB962C8B-B14F-4D97-AF65-F5344CB8AC3E}">
        <p14:creationId val="323255767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8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4.81481E-06 L -0.10885 4.81481E-06" pathEditMode="relative" ptsTypes="AA" rAng="0">
                                      <p:cBhvr>
                                        <p:cTn dur="750" fill="hold" id="9" spd="-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2" id="10" nodeType="withEffect" presetClass="path" presetID="35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4.81481E-06 L -3.54167E-06 4.81481E-06" pathEditMode="relative" ptsTypes="AA" rAng="0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15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07 L 0.11081 -3.7037E-07" pathEditMode="relative" ptsTypes="AA" rAng="0">
                                      <p:cBhvr>
                                        <p:cTn dur="750" fill="hold" id="16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2" id="17" nodeType="withEffect" presetClass="path" presetID="35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07 L -2.08333E-07 -3.7037E-07" pathEditMode="relative" ptsTypes="AA" rAng="0">
                                      <p:cBhvr>
                                        <p:cTn dur="75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2" nodeType="withEffect" presetClass="path" presetID="35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4.81481E-06 L -2.08333E-07 4.81481E-06" pathEditMode="relative" ptsTypes="AA" rAng="0">
                                      <p:cBhvr>
                                        <p:cTn dur="75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7" nodeType="withEffect" presetClass="path" presetID="35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-3.7037E-07 L -3.54167E-06 -3.7037E-07" pathEditMode="relative" ptsTypes="AA" rAng="0">
                                      <p:cBhvr>
                                        <p:cTn dur="75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1" spid="11"/>
      <p:bldP grpId="0" spid="12"/>
      <p:bldP grpId="1" spid="12"/>
      <p:bldP grpId="2" spid="12"/>
      <p:bldP grpId="0" spid="13"/>
      <p:bldP grpId="1" spid="13"/>
      <p:bldP grpId="2" spid="13"/>
      <p:bldP grpId="0" spid="14"/>
      <p:bldP grpId="1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5"/>
      <p:bldP grpId="0" spid="26"/>
      <p:bldP grpId="0" spid="30"/>
      <p:bldP grpId="0" spid="3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sp>
        <p:nvSpPr>
          <p:cNvPr id="11" name="Isosceles Triangle 1"/>
          <p:cNvSpPr/>
          <p:nvPr/>
        </p:nvSpPr>
        <p:spPr>
          <a:xfrm rot="10800000">
            <a:off x="4683153" y="4688536"/>
            <a:ext cx="266604" cy="229831"/>
          </a:xfrm>
          <a:prstGeom prst="triangle">
            <a:avLst/>
          </a:prstGeom>
          <a:solidFill>
            <a:srgbClr val="537285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2" name="Isosceles Triangle 2"/>
          <p:cNvSpPr/>
          <p:nvPr/>
        </p:nvSpPr>
        <p:spPr>
          <a:xfrm rot="10800000">
            <a:off x="9920687" y="4688536"/>
            <a:ext cx="266604" cy="229831"/>
          </a:xfrm>
          <a:prstGeom prst="triangle">
            <a:avLst/>
          </a:prstGeom>
          <a:solidFill>
            <a:srgbClr val="537285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3" name="Isosceles Triangle 3"/>
          <p:cNvSpPr/>
          <p:nvPr/>
        </p:nvSpPr>
        <p:spPr>
          <a:xfrm>
            <a:off x="7239694" y="3344279"/>
            <a:ext cx="266604" cy="229831"/>
          </a:xfrm>
          <a:prstGeom prst="triangle">
            <a:avLst/>
          </a:prstGeom>
          <a:solidFill>
            <a:srgbClr val="124062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4" name="Isosceles Triangle 4"/>
          <p:cNvSpPr/>
          <p:nvPr/>
        </p:nvSpPr>
        <p:spPr>
          <a:xfrm>
            <a:off x="2018202" y="3348060"/>
            <a:ext cx="266604" cy="229831"/>
          </a:xfrm>
          <a:prstGeom prst="triangle">
            <a:avLst/>
          </a:prstGeom>
          <a:solidFill>
            <a:srgbClr val="124062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5" name="Round Same Side Corner Rectangle 6"/>
          <p:cNvSpPr/>
          <p:nvPr/>
        </p:nvSpPr>
        <p:spPr>
          <a:xfrm rot="5400000">
            <a:off x="9618190" y="2804537"/>
            <a:ext cx="834190" cy="2637031"/>
          </a:xfrm>
          <a:prstGeom prst="round2SameRect">
            <a:avLst/>
          </a:prstGeom>
          <a:solidFill>
            <a:srgbClr val="537285"/>
          </a:solidFill>
          <a:ln w="25400">
            <a:solidFill>
              <a:schemeClr val="bg1"/>
            </a:solidFill>
          </a:ln>
          <a:effectLst>
            <a:outerShdw blurRad="254000" dir="5400000" dist="1143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9351668" y="3892218"/>
            <a:ext cx="128619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2000" u="none">
                <a:ln>
                  <a:noFill/>
                </a:ln>
                <a:solidFill>
                  <a:srgbClr val="FEFABC"/>
                </a:solidFill>
                <a:effectLst/>
                <a:uLnTx/>
                <a:uFillTx/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Step Four</a:t>
            </a:r>
          </a:p>
        </p:txBody>
      </p:sp>
      <p:sp>
        <p:nvSpPr>
          <p:cNvPr id="17" name="AutoShape 112"/>
          <p:cNvSpPr/>
          <p:nvPr/>
        </p:nvSpPr>
        <p:spPr bwMode="auto">
          <a:xfrm>
            <a:off x="8918125" y="4939454"/>
            <a:ext cx="669693" cy="670838"/>
          </a:xfrm>
          <a:custGeom>
            <a:gdLst>
              <a:gd fmla="*/ 10510 w 21020" name="T0"/>
              <a:gd fmla="*/ 10800 h 21600" name="T1"/>
              <a:gd fmla="*/ 10510 w 21020" name="T2"/>
              <a:gd fmla="*/ 10800 h 21600" name="T3"/>
              <a:gd fmla="*/ 10510 w 21020" name="T4"/>
              <a:gd fmla="*/ 10800 h 21600" name="T5"/>
              <a:gd fmla="*/ 10510 w 2102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02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537285"/>
          </a:solidFill>
          <a:ln>
            <a:noFill/>
          </a:ln>
          <a:effectLst>
            <a:reflection algn="bl" blurRad="152400" dir="5400000" dist="88900" endPos="54000" rotWithShape="0" stA="70000" sy="-100000"/>
          </a:effectLst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grpSp>
        <p:nvGrpSpPr>
          <p:cNvPr id="18" name="Group 9"/>
          <p:cNvGrpSpPr/>
          <p:nvPr/>
        </p:nvGrpSpPr>
        <p:grpSpPr>
          <a:xfrm>
            <a:off x="3676588" y="4939454"/>
            <a:ext cx="460200" cy="670838"/>
            <a:chOff x="3582988" y="3510757"/>
            <a:chExt cx="319088" cy="465138"/>
          </a:xfrm>
          <a:solidFill>
            <a:srgbClr val="537285"/>
          </a:solidFill>
        </p:grpSpPr>
        <p:sp>
          <p:nvSpPr>
            <p:cNvPr id="19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>
              <a:reflection algn="bl" blurRad="152400" dir="5400000" dist="88900" endPos="54000" rotWithShape="0" stA="70000" sy="-100000"/>
            </a:effectLst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20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>
              <a:reflection algn="bl" blurRad="152400" dir="5400000" dist="88900" endPos="54000" rotWithShape="0" stA="70000" sy="-100000"/>
            </a:effectLst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</p:grpSp>
      <p:sp>
        <p:nvSpPr>
          <p:cNvPr id="21" name="AutoShape 117"/>
          <p:cNvSpPr/>
          <p:nvPr/>
        </p:nvSpPr>
        <p:spPr bwMode="auto">
          <a:xfrm>
            <a:off x="1047683" y="2765084"/>
            <a:ext cx="669693" cy="502555"/>
          </a:xfrm>
          <a:custGeom>
            <a:gdLst>
              <a:gd fmla="+- 0 10799 1" name="T0"/>
              <a:gd fmla="*/ T0 w 21596" name="T1"/>
              <a:gd fmla="*/ 10800 h 21600" name="T2"/>
              <a:gd fmla="+- 0 10799 1" name="T3"/>
              <a:gd fmla="*/ T3 w 21596" name="T4"/>
              <a:gd fmla="*/ 10800 h 21600" name="T5"/>
              <a:gd fmla="+- 0 10799 1" name="T6"/>
              <a:gd fmla="*/ T6 w 21596" name="T7"/>
              <a:gd fmla="*/ 10800 h 21600" name="T8"/>
              <a:gd fmla="+- 0 10799 1" name="T9"/>
              <a:gd fmla="*/ T9 w 21596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596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124062"/>
          </a:solidFill>
          <a:ln>
            <a:noFill/>
          </a:ln>
          <a:effectLst>
            <a:reflection algn="bl" blurRad="152400" dir="5400000" dist="88900" endPos="54000" rotWithShape="0" stA="70000" sy="-100000"/>
          </a:effectLst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grpSp>
        <p:nvGrpSpPr>
          <p:cNvPr id="22" name="Group 13"/>
          <p:cNvGrpSpPr/>
          <p:nvPr/>
        </p:nvGrpSpPr>
        <p:grpSpPr>
          <a:xfrm>
            <a:off x="6281094" y="2680942"/>
            <a:ext cx="669693" cy="669693"/>
            <a:chOff x="3498967" y="3049909"/>
            <a:chExt cx="464344" cy="464344"/>
          </a:xfrm>
          <a:solidFill>
            <a:srgbClr val="124062"/>
          </a:solidFill>
        </p:grpSpPr>
        <p:sp>
          <p:nvSpPr>
            <p:cNvPr id="25" name="AutoShape 126"/>
            <p:cNvSpPr/>
            <p:nvPr/>
          </p:nvSpPr>
          <p:spPr bwMode="auto">
            <a:xfrm>
              <a:off x="3498967" y="3049909"/>
              <a:ext cx="464344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>
              <a:reflection algn="bl" blurRad="152400" dir="5400000" dist="88900" endPos="54000" rotWithShape="0" stA="70000" sy="-100000"/>
            </a:effectLst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26" name="AutoShape 127"/>
            <p:cNvSpPr/>
            <p:nvPr/>
          </p:nvSpPr>
          <p:spPr bwMode="auto">
            <a:xfrm>
              <a:off x="3687085" y="3122140"/>
              <a:ext cx="109538" cy="1087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>
              <a:reflection algn="bl" blurRad="152400" dir="5400000" dist="88900" endPos="54000" rotWithShape="0" stA="70000" sy="-100000"/>
            </a:effectLst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</p:grpSp>
      <p:sp>
        <p:nvSpPr>
          <p:cNvPr id="30" name="TextBox 16"/>
          <p:cNvSpPr txBox="1"/>
          <p:nvPr/>
        </p:nvSpPr>
        <p:spPr>
          <a:xfrm>
            <a:off x="1816151" y="2765084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b="1" lang="zh-CN" sz="16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填写段落标题</a:t>
            </a:r>
          </a:p>
        </p:txBody>
      </p:sp>
      <p:sp>
        <p:nvSpPr>
          <p:cNvPr id="31" name="TextBox 17"/>
          <p:cNvSpPr txBox="1"/>
          <p:nvPr/>
        </p:nvSpPr>
        <p:spPr>
          <a:xfrm>
            <a:off x="7071866" y="2765084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b="1" lang="zh-CN" sz="16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填写段落标题</a:t>
            </a:r>
          </a:p>
        </p:txBody>
      </p:sp>
      <p:sp>
        <p:nvSpPr>
          <p:cNvPr id="32" name="TextBox 18"/>
          <p:cNvSpPr txBox="1"/>
          <p:nvPr/>
        </p:nvSpPr>
        <p:spPr>
          <a:xfrm>
            <a:off x="4272328" y="5044773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b="1" lang="zh-CN" sz="1600">
                <a:solidFill>
                  <a:srgbClr val="537285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填写段落标题</a:t>
            </a:r>
          </a:p>
        </p:txBody>
      </p:sp>
      <p:sp>
        <p:nvSpPr>
          <p:cNvPr id="33" name="TextBox 19"/>
          <p:cNvSpPr txBox="1"/>
          <p:nvPr/>
        </p:nvSpPr>
        <p:spPr>
          <a:xfrm>
            <a:off x="9760298" y="5044773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b="1" lang="zh-CN" sz="1600">
                <a:solidFill>
                  <a:srgbClr val="537285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填写段落标题</a:t>
            </a:r>
          </a:p>
        </p:txBody>
      </p:sp>
      <p:sp>
        <p:nvSpPr>
          <p:cNvPr id="34" name="Rectangle 20"/>
          <p:cNvSpPr/>
          <p:nvPr/>
        </p:nvSpPr>
        <p:spPr>
          <a:xfrm>
            <a:off x="3616293" y="2500822"/>
            <a:ext cx="2300508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35" name="Rectangle 21"/>
          <p:cNvSpPr/>
          <p:nvPr/>
        </p:nvSpPr>
        <p:spPr>
          <a:xfrm>
            <a:off x="8853828" y="2500822"/>
            <a:ext cx="2300508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ts val="18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36" name="Rectangle 22"/>
          <p:cNvSpPr/>
          <p:nvPr/>
        </p:nvSpPr>
        <p:spPr>
          <a:xfrm>
            <a:off x="974506" y="4937863"/>
            <a:ext cx="2300508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ts val="18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37" name="Rectangle 23"/>
          <p:cNvSpPr/>
          <p:nvPr/>
        </p:nvSpPr>
        <p:spPr>
          <a:xfrm>
            <a:off x="6231737" y="4937863"/>
            <a:ext cx="2300508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ts val="18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cxnSp>
        <p:nvCxnSpPr>
          <p:cNvPr id="38" name="Straight Connector 24"/>
          <p:cNvCxnSpPr/>
          <p:nvPr/>
        </p:nvCxnSpPr>
        <p:spPr>
          <a:xfrm flipH="1" flipV="1">
            <a:off x="2130496" y="1975090"/>
            <a:ext cx="0" cy="705852"/>
          </a:xfrm>
          <a:prstGeom prst="line">
            <a:avLst/>
          </a:prstGeom>
          <a:noFill/>
          <a:ln algn="ctr" cap="flat" cmpd="sng" w="9525">
            <a:solidFill>
              <a:schemeClr val="bg1">
                <a:lumMod val="50000"/>
              </a:schemeClr>
            </a:solidFill>
            <a:prstDash val="solid"/>
            <a:miter lim="800000"/>
            <a:headEnd type="oval"/>
          </a:ln>
          <a:effectLst/>
        </p:spPr>
      </p:cxnSp>
      <p:cxnSp>
        <p:nvCxnSpPr>
          <p:cNvPr id="39" name="Straight Connector 25"/>
          <p:cNvCxnSpPr/>
          <p:nvPr/>
        </p:nvCxnSpPr>
        <p:spPr>
          <a:xfrm>
            <a:off x="2130496" y="1977419"/>
            <a:ext cx="2552656" cy="0"/>
          </a:xfrm>
          <a:prstGeom prst="line">
            <a:avLst/>
          </a:prstGeom>
          <a:noFill/>
          <a:ln algn="ctr" cap="flat" cmpd="sng" w="9525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0" name="Straight Connector 26"/>
          <p:cNvCxnSpPr/>
          <p:nvPr/>
        </p:nvCxnSpPr>
        <p:spPr>
          <a:xfrm flipH="1">
            <a:off x="4683152" y="1975090"/>
            <a:ext cx="0" cy="355255"/>
          </a:xfrm>
          <a:prstGeom prst="line">
            <a:avLst/>
          </a:prstGeom>
          <a:noFill/>
          <a:ln algn="ctr" cap="flat" cmpd="sng" w="9525">
            <a:solidFill>
              <a:schemeClr val="bg1">
                <a:lumMod val="50000"/>
              </a:scheme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1" name="Straight Connector 27"/>
          <p:cNvCxnSpPr/>
          <p:nvPr/>
        </p:nvCxnSpPr>
        <p:spPr>
          <a:xfrm flipH="1" flipV="1">
            <a:off x="7368031" y="1975090"/>
            <a:ext cx="0" cy="705852"/>
          </a:xfrm>
          <a:prstGeom prst="line">
            <a:avLst/>
          </a:prstGeom>
          <a:noFill/>
          <a:ln algn="ctr" cap="flat" cmpd="sng" w="9525">
            <a:solidFill>
              <a:schemeClr val="bg1">
                <a:lumMod val="50000"/>
              </a:schemeClr>
            </a:solidFill>
            <a:prstDash val="solid"/>
            <a:miter lim="800000"/>
            <a:headEnd type="oval"/>
          </a:ln>
          <a:effectLst/>
        </p:spPr>
      </p:cxnSp>
      <p:cxnSp>
        <p:nvCxnSpPr>
          <p:cNvPr id="42" name="Straight Connector 28"/>
          <p:cNvCxnSpPr/>
          <p:nvPr/>
        </p:nvCxnSpPr>
        <p:spPr>
          <a:xfrm>
            <a:off x="7368031" y="1977419"/>
            <a:ext cx="2552656" cy="0"/>
          </a:xfrm>
          <a:prstGeom prst="line">
            <a:avLst/>
          </a:prstGeom>
          <a:noFill/>
          <a:ln algn="ctr" cap="flat" cmpd="sng" w="9525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5" name="Straight Connector 29"/>
          <p:cNvCxnSpPr/>
          <p:nvPr/>
        </p:nvCxnSpPr>
        <p:spPr>
          <a:xfrm flipH="1">
            <a:off x="9920687" y="1975090"/>
            <a:ext cx="0" cy="355255"/>
          </a:xfrm>
          <a:prstGeom prst="line">
            <a:avLst/>
          </a:prstGeom>
          <a:noFill/>
          <a:ln algn="ctr" cap="flat" cmpd="sng" w="9525">
            <a:solidFill>
              <a:schemeClr val="bg1">
                <a:lumMod val="50000"/>
              </a:scheme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6" name="Straight Connector 30"/>
          <p:cNvCxnSpPr/>
          <p:nvPr/>
        </p:nvCxnSpPr>
        <p:spPr>
          <a:xfrm flipH="1" flipV="1" rot="10800000">
            <a:off x="4837462" y="5649484"/>
            <a:ext cx="0" cy="705852"/>
          </a:xfrm>
          <a:prstGeom prst="line">
            <a:avLst/>
          </a:prstGeom>
          <a:noFill/>
          <a:ln algn="ctr" cap="flat" cmpd="sng" w="9525">
            <a:solidFill>
              <a:schemeClr val="bg1">
                <a:lumMod val="50000"/>
              </a:schemeClr>
            </a:solidFill>
            <a:prstDash val="solid"/>
            <a:miter lim="800000"/>
            <a:headEnd type="oval"/>
          </a:ln>
          <a:effectLst/>
        </p:spPr>
      </p:cxnSp>
      <p:cxnSp>
        <p:nvCxnSpPr>
          <p:cNvPr id="47" name="Straight Connector 31"/>
          <p:cNvCxnSpPr/>
          <p:nvPr/>
        </p:nvCxnSpPr>
        <p:spPr>
          <a:xfrm rot="10800000">
            <a:off x="2284806" y="6353007"/>
            <a:ext cx="2552656" cy="0"/>
          </a:xfrm>
          <a:prstGeom prst="line">
            <a:avLst/>
          </a:prstGeom>
          <a:noFill/>
          <a:ln algn="ctr" cap="flat" cmpd="sng" w="9525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8" name="Straight Connector 32"/>
          <p:cNvCxnSpPr/>
          <p:nvPr/>
        </p:nvCxnSpPr>
        <p:spPr>
          <a:xfrm flipH="1" rot="10800000">
            <a:off x="2284806" y="6000081"/>
            <a:ext cx="0" cy="355255"/>
          </a:xfrm>
          <a:prstGeom prst="line">
            <a:avLst/>
          </a:prstGeom>
          <a:noFill/>
          <a:ln algn="ctr" cap="flat" cmpd="sng" w="9525">
            <a:solidFill>
              <a:schemeClr val="bg1">
                <a:lumMod val="50000"/>
              </a:scheme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9" name="Straight Connector 33"/>
          <p:cNvCxnSpPr/>
          <p:nvPr/>
        </p:nvCxnSpPr>
        <p:spPr>
          <a:xfrm flipH="1" flipV="1" rot="10800000">
            <a:off x="10093775" y="5649484"/>
            <a:ext cx="0" cy="705852"/>
          </a:xfrm>
          <a:prstGeom prst="line">
            <a:avLst/>
          </a:prstGeom>
          <a:noFill/>
          <a:ln algn="ctr" cap="flat" cmpd="sng" w="9525">
            <a:solidFill>
              <a:schemeClr val="bg1">
                <a:lumMod val="50000"/>
              </a:schemeClr>
            </a:solidFill>
            <a:prstDash val="solid"/>
            <a:miter lim="800000"/>
            <a:headEnd type="oval"/>
          </a:ln>
          <a:effectLst/>
        </p:spPr>
      </p:cxnSp>
      <p:cxnSp>
        <p:nvCxnSpPr>
          <p:cNvPr id="50" name="Straight Connector 34"/>
          <p:cNvCxnSpPr/>
          <p:nvPr/>
        </p:nvCxnSpPr>
        <p:spPr>
          <a:xfrm rot="10800000">
            <a:off x="7541119" y="6353007"/>
            <a:ext cx="2552656" cy="0"/>
          </a:xfrm>
          <a:prstGeom prst="line">
            <a:avLst/>
          </a:prstGeom>
          <a:noFill/>
          <a:ln algn="ctr" cap="flat" cmpd="sng" w="9525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51" name="Straight Connector 35"/>
          <p:cNvCxnSpPr/>
          <p:nvPr/>
        </p:nvCxnSpPr>
        <p:spPr>
          <a:xfrm flipH="1" rot="10800000">
            <a:off x="7541119" y="6000081"/>
            <a:ext cx="0" cy="355255"/>
          </a:xfrm>
          <a:prstGeom prst="line">
            <a:avLst/>
          </a:prstGeom>
          <a:noFill/>
          <a:ln algn="ctr" cap="flat" cmpd="sng" w="9525">
            <a:solidFill>
              <a:schemeClr val="bg1">
                <a:lumMod val="50000"/>
              </a:schemeClr>
            </a:solidFill>
            <a:prstDash val="solid"/>
            <a:miter lim="800000"/>
            <a:tailEnd type="oval"/>
          </a:ln>
          <a:effectLst/>
        </p:spPr>
      </p:cxnSp>
      <p:sp>
        <p:nvSpPr>
          <p:cNvPr id="52" name="任意多边形 51"/>
          <p:cNvSpPr/>
          <p:nvPr/>
        </p:nvSpPr>
        <p:spPr>
          <a:xfrm>
            <a:off x="6079737" y="3705956"/>
            <a:ext cx="2838386" cy="834191"/>
          </a:xfrm>
          <a:custGeom>
            <a:gdLst>
              <a:gd fmla="*/ 0 w 2838386" name="connsiteX0"/>
              <a:gd fmla="*/ 0 h 834191" name="connsiteY0"/>
              <a:gd fmla="*/ 2637031 w 2838386" name="connsiteX1"/>
              <a:gd fmla="*/ 0 h 834191" name="connsiteY1"/>
              <a:gd fmla="*/ 2637031 w 2838386" name="connsiteX2"/>
              <a:gd fmla="*/ 300312 h 834191" name="connsiteY2"/>
              <a:gd fmla="*/ 2838386 w 2838386" name="connsiteX3"/>
              <a:gd fmla="*/ 417099 h 834191" name="connsiteY3"/>
              <a:gd fmla="*/ 2637031 w 2838386" name="connsiteX4"/>
              <a:gd fmla="*/ 533884 h 834191" name="connsiteY4"/>
              <a:gd fmla="*/ 2637031 w 2838386" name="connsiteX5"/>
              <a:gd fmla="*/ 834191 h 834191" name="connsiteY5"/>
              <a:gd fmla="*/ 0 w 2838386" name="connsiteX6"/>
              <a:gd fmla="*/ 834191 h 83419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834191" w="2838386">
                <a:moveTo>
                  <a:pt x="0" y="0"/>
                </a:moveTo>
                <a:lnTo>
                  <a:pt x="2637031" y="0"/>
                </a:lnTo>
                <a:lnTo>
                  <a:pt x="2637031" y="300312"/>
                </a:lnTo>
                <a:lnTo>
                  <a:pt x="2838386" y="417099"/>
                </a:lnTo>
                <a:lnTo>
                  <a:pt x="2637031" y="533884"/>
                </a:lnTo>
                <a:lnTo>
                  <a:pt x="2637031" y="834191"/>
                </a:lnTo>
                <a:lnTo>
                  <a:pt x="0" y="834191"/>
                </a:lnTo>
                <a:close/>
              </a:path>
            </a:pathLst>
          </a:custGeom>
          <a:solidFill>
            <a:srgbClr val="124062"/>
          </a:solidFill>
          <a:ln w="25400">
            <a:solidFill>
              <a:schemeClr val="bg1"/>
            </a:solidFill>
          </a:ln>
          <a:effectLst>
            <a:outerShdw blurRad="254000" dir="5400000" dist="1143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53" name="TextBox 39"/>
          <p:cNvSpPr txBox="1"/>
          <p:nvPr/>
        </p:nvSpPr>
        <p:spPr>
          <a:xfrm>
            <a:off x="6696625" y="3892218"/>
            <a:ext cx="1440924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2000" u="none">
                <a:ln>
                  <a:noFill/>
                </a:ln>
                <a:solidFill>
                  <a:srgbClr val="FEFABC"/>
                </a:solidFill>
                <a:effectLst/>
                <a:uLnTx/>
                <a:uFillTx/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Step Three</a:t>
            </a:r>
          </a:p>
        </p:txBody>
      </p:sp>
      <p:sp>
        <p:nvSpPr>
          <p:cNvPr id="54" name="任意多边形 53"/>
          <p:cNvSpPr/>
          <p:nvPr/>
        </p:nvSpPr>
        <p:spPr>
          <a:xfrm>
            <a:off x="3475231" y="3705956"/>
            <a:ext cx="2805862" cy="834191"/>
          </a:xfrm>
          <a:custGeom>
            <a:gdLst>
              <a:gd fmla="*/ 0 w 2805862" name="connsiteX0"/>
              <a:gd fmla="*/ 0 h 834191" name="connsiteY0"/>
              <a:gd fmla="*/ 2637031 w 2805862" name="connsiteX1"/>
              <a:gd fmla="*/ 0 h 834191" name="connsiteY1"/>
              <a:gd fmla="*/ 2637031 w 2805862" name="connsiteX2"/>
              <a:gd fmla="*/ 319176 h 834191" name="connsiteY2"/>
              <a:gd fmla="*/ 2805862 w 2805862" name="connsiteX3"/>
              <a:gd fmla="*/ 417098 h 834191" name="connsiteY3"/>
              <a:gd fmla="*/ 2637031 w 2805862" name="connsiteX4"/>
              <a:gd fmla="*/ 515019 h 834191" name="connsiteY4"/>
              <a:gd fmla="*/ 2637031 w 2805862" name="connsiteX5"/>
              <a:gd fmla="*/ 834191 h 834191" name="connsiteY5"/>
              <a:gd fmla="*/ 0 w 2805862" name="connsiteX6"/>
              <a:gd fmla="*/ 834191 h 83419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834191" w="2805862">
                <a:moveTo>
                  <a:pt x="0" y="0"/>
                </a:moveTo>
                <a:lnTo>
                  <a:pt x="2637031" y="0"/>
                </a:lnTo>
                <a:lnTo>
                  <a:pt x="2637031" y="319176"/>
                </a:lnTo>
                <a:lnTo>
                  <a:pt x="2805862" y="417098"/>
                </a:lnTo>
                <a:lnTo>
                  <a:pt x="2637031" y="515019"/>
                </a:lnTo>
                <a:lnTo>
                  <a:pt x="2637031" y="834191"/>
                </a:lnTo>
                <a:lnTo>
                  <a:pt x="0" y="834191"/>
                </a:lnTo>
                <a:close/>
              </a:path>
            </a:pathLst>
          </a:custGeom>
          <a:solidFill>
            <a:srgbClr val="537285"/>
          </a:solidFill>
          <a:ln w="25400">
            <a:solidFill>
              <a:schemeClr val="bg1"/>
            </a:solidFill>
          </a:ln>
          <a:effectLst>
            <a:outerShdw blurRad="254000" dir="5400000" dist="1143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55" name="TextBox 43"/>
          <p:cNvSpPr txBox="1"/>
          <p:nvPr/>
        </p:nvSpPr>
        <p:spPr>
          <a:xfrm>
            <a:off x="4130404" y="3892218"/>
            <a:ext cx="124050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2000" u="none">
                <a:ln>
                  <a:noFill/>
                </a:ln>
                <a:solidFill>
                  <a:srgbClr val="FEFABC"/>
                </a:solidFill>
                <a:effectLst/>
                <a:uLnTx/>
                <a:uFillTx/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Step Two</a:t>
            </a:r>
          </a:p>
        </p:txBody>
      </p:sp>
      <p:sp>
        <p:nvSpPr>
          <p:cNvPr id="56" name="任意多边形 55"/>
          <p:cNvSpPr/>
          <p:nvPr/>
        </p:nvSpPr>
        <p:spPr>
          <a:xfrm rot="5400000">
            <a:off x="1840299" y="2703858"/>
            <a:ext cx="834190" cy="2838387"/>
          </a:xfrm>
          <a:custGeom>
            <a:gdLst>
              <a:gd fmla="*/ 0 w 834190" name="connsiteX0"/>
              <a:gd fmla="*/ 2699353 h 2838387" name="connsiteY0"/>
              <a:gd fmla="*/ 0 w 834190" name="connsiteX1"/>
              <a:gd fmla="*/ 201356 h 2838387" name="connsiteY1"/>
              <a:gd fmla="*/ 300309 w 834190" name="connsiteX2"/>
              <a:gd fmla="*/ 201356 h 2838387" name="connsiteY2"/>
              <a:gd fmla="*/ 417096 w 834190" name="connsiteX3"/>
              <a:gd fmla="*/ 0 h 2838387" name="connsiteY3"/>
              <a:gd fmla="*/ 533882 w 834190" name="connsiteX4"/>
              <a:gd fmla="*/ 201356 h 2838387" name="connsiteY4"/>
              <a:gd fmla="*/ 834190 w 834190" name="connsiteX5"/>
              <a:gd fmla="*/ 201356 h 2838387" name="connsiteY5"/>
              <a:gd fmla="*/ 834190 w 834190" name="connsiteX6"/>
              <a:gd fmla="*/ 2699353 h 2838387" name="connsiteY6"/>
              <a:gd fmla="*/ 695156 w 834190" name="connsiteX7"/>
              <a:gd fmla="*/ 2838387 h 2838387" name="connsiteY7"/>
              <a:gd fmla="*/ 139034 w 834190" name="connsiteX8"/>
              <a:gd fmla="*/ 2838387 h 2838387" name="connsiteY8"/>
              <a:gd fmla="*/ 0 w 834190" name="connsiteX9"/>
              <a:gd fmla="*/ 2699353 h 283838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838387" w="834190">
                <a:moveTo>
                  <a:pt x="0" y="2699353"/>
                </a:moveTo>
                <a:lnTo>
                  <a:pt x="0" y="201356"/>
                </a:lnTo>
                <a:lnTo>
                  <a:pt x="300309" y="201356"/>
                </a:lnTo>
                <a:lnTo>
                  <a:pt x="417096" y="0"/>
                </a:lnTo>
                <a:lnTo>
                  <a:pt x="533882" y="201356"/>
                </a:lnTo>
                <a:lnTo>
                  <a:pt x="834190" y="201356"/>
                </a:lnTo>
                <a:lnTo>
                  <a:pt x="834190" y="2699353"/>
                </a:lnTo>
                <a:cubicBezTo>
                  <a:pt x="834190" y="2776139"/>
                  <a:pt x="771942" y="2838387"/>
                  <a:pt x="695156" y="2838387"/>
                </a:cubicBezTo>
                <a:lnTo>
                  <a:pt x="139034" y="2838387"/>
                </a:lnTo>
                <a:cubicBezTo>
                  <a:pt x="62248" y="2838387"/>
                  <a:pt x="0" y="2776139"/>
                  <a:pt x="0" y="2699353"/>
                </a:cubicBezTo>
                <a:close/>
              </a:path>
            </a:pathLst>
          </a:custGeom>
          <a:solidFill>
            <a:srgbClr val="124062"/>
          </a:solidFill>
          <a:ln w="25400">
            <a:solidFill>
              <a:schemeClr val="bg1"/>
            </a:solidFill>
          </a:ln>
          <a:effectLst>
            <a:outerShdw blurRad="254000" dir="5400000" dist="1143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57" name="TextBox 47"/>
          <p:cNvSpPr txBox="1"/>
          <p:nvPr/>
        </p:nvSpPr>
        <p:spPr>
          <a:xfrm>
            <a:off x="1568132" y="3892218"/>
            <a:ext cx="120969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2000" u="none">
                <a:ln>
                  <a:noFill/>
                </a:ln>
                <a:solidFill>
                  <a:srgbClr val="FEFABC"/>
                </a:solidFill>
                <a:effectLst/>
                <a:uLnTx/>
                <a:uFillTx/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Step One</a:t>
            </a:r>
          </a:p>
        </p:txBody>
      </p:sp>
    </p:spTree>
    <p:extLst>
      <p:ext uri="{BB962C8B-B14F-4D97-AF65-F5344CB8AC3E}">
        <p14:creationId val="150342822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9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10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10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10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1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1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14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4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14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8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21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52"/>
      <p:bldP grpId="0" spid="53"/>
      <p:bldP grpId="0" spid="54"/>
      <p:bldP grpId="0" spid="55"/>
      <p:bldP grpId="0" spid="56"/>
      <p:bldP grpId="0" spid="5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5177376" y="881169"/>
            <a:ext cx="1837249" cy="2187019"/>
            <a:chOff x="1053298" y="1163255"/>
            <a:chExt cx="2210766" cy="2631644"/>
          </a:xfrm>
        </p:grpSpPr>
        <p:sp>
          <p:nvSpPr>
            <p:cNvPr id="24" name="任意多边形 23"/>
            <p:cNvSpPr/>
            <p:nvPr/>
          </p:nvSpPr>
          <p:spPr>
            <a:xfrm>
              <a:off x="1053299" y="1186406"/>
              <a:ext cx="2210765" cy="2608493"/>
            </a:xfrm>
            <a:custGeom>
              <a:gdLst>
                <a:gd fmla="*/ 0 w 1506471" name="connsiteX0"/>
                <a:gd fmla="*/ 655315 h 1310630" name="connsiteY0"/>
                <a:gd fmla="*/ 327658 w 1506471" name="connsiteX1"/>
                <a:gd fmla="*/ 0 h 1310630" name="connsiteY1"/>
                <a:gd fmla="*/ 1178814 w 1506471" name="connsiteX2"/>
                <a:gd fmla="*/ 0 h 1310630" name="connsiteY2"/>
                <a:gd fmla="*/ 1506471 w 1506471" name="connsiteX3"/>
                <a:gd fmla="*/ 655315 h 1310630" name="connsiteY3"/>
                <a:gd fmla="*/ 1178814 w 1506471" name="connsiteX4"/>
                <a:gd fmla="*/ 1310630 h 1310630" name="connsiteY4"/>
                <a:gd fmla="*/ 327658 w 1506471" name="connsiteX5"/>
                <a:gd fmla="*/ 1310630 h 1310630" name="connsiteY5"/>
                <a:gd fmla="*/ 0 w 1506471" name="connsiteX6"/>
                <a:gd fmla="*/ 655315 h 1310630" name="connsiteY6"/>
                <a:gd fmla="*/ 761425 w 1506470" name="connsiteX0-1"/>
                <a:gd fmla="*/ 0 h 1359090" name="connsiteY0-2"/>
                <a:gd fmla="*/ 1506469 w 1506470" name="connsiteX1-3"/>
                <a:gd fmla="*/ 333523 h 1359090" name="connsiteY1-4"/>
                <a:gd fmla="*/ 1506469 w 1506470" name="connsiteX2-5"/>
                <a:gd fmla="*/ 1074028 h 1359090" name="connsiteY2-6"/>
                <a:gd fmla="*/ 753235 w 1506470" name="connsiteX3-7"/>
                <a:gd fmla="*/ 1359090 h 1359090" name="connsiteY3-8"/>
                <a:gd fmla="*/ 0 w 1506470" name="connsiteX4-9"/>
                <a:gd fmla="*/ 1074028 h 1359090" name="connsiteY4-10"/>
                <a:gd fmla="*/ 0 w 1506470" name="connsiteX5-11"/>
                <a:gd fmla="*/ 333523 h 1359090" name="connsiteY5-12"/>
                <a:gd fmla="*/ 761425 w 1506470" name="connsiteX6-13"/>
                <a:gd fmla="*/ 0 h 1359090" name="connsiteY6-14"/>
                <a:gd fmla="*/ 761425 w 1506469" name="connsiteX0-15"/>
                <a:gd fmla="*/ 0 h 1365148" name="connsiteY0-16"/>
                <a:gd fmla="*/ 1506469 w 1506469" name="connsiteX1-17"/>
                <a:gd fmla="*/ 333523 h 1365148" name="connsiteY1-18"/>
                <a:gd fmla="*/ 1506469 w 1506469" name="connsiteX2-19"/>
                <a:gd fmla="*/ 1074028 h 1365148" name="connsiteY2-20"/>
                <a:gd fmla="*/ 753235 w 1506469" name="connsiteX3-21"/>
                <a:gd fmla="*/ 1365148 h 1365148" name="connsiteY3-22"/>
                <a:gd fmla="*/ 0 w 1506469" name="connsiteX4-23"/>
                <a:gd fmla="*/ 1074028 h 1365148" name="connsiteY4-24"/>
                <a:gd fmla="*/ 0 w 1506469" name="connsiteX5-25"/>
                <a:gd fmla="*/ 333523 h 1365148" name="connsiteY5-26"/>
                <a:gd fmla="*/ 761425 w 1506469" name="connsiteX6-27"/>
                <a:gd fmla="*/ 0 h 1365148" name="connsiteY6-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65148" w="1506469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rgbClr val="124062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1" spcCol="1270" spcFirstLastPara="0" tIns="313012" vert="horz" wrap="square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800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053298" y="1163255"/>
              <a:ext cx="2210765" cy="2608493"/>
            </a:xfrm>
            <a:custGeom>
              <a:gdLst>
                <a:gd fmla="*/ 0 w 1506471" name="connsiteX0"/>
                <a:gd fmla="*/ 655315 h 1310630" name="connsiteY0"/>
                <a:gd fmla="*/ 327658 w 1506471" name="connsiteX1"/>
                <a:gd fmla="*/ 0 h 1310630" name="connsiteY1"/>
                <a:gd fmla="*/ 1178814 w 1506471" name="connsiteX2"/>
                <a:gd fmla="*/ 0 h 1310630" name="connsiteY2"/>
                <a:gd fmla="*/ 1506471 w 1506471" name="connsiteX3"/>
                <a:gd fmla="*/ 655315 h 1310630" name="connsiteY3"/>
                <a:gd fmla="*/ 1178814 w 1506471" name="connsiteX4"/>
                <a:gd fmla="*/ 1310630 h 1310630" name="connsiteY4"/>
                <a:gd fmla="*/ 327658 w 1506471" name="connsiteX5"/>
                <a:gd fmla="*/ 1310630 h 1310630" name="connsiteY5"/>
                <a:gd fmla="*/ 0 w 1506471" name="connsiteX6"/>
                <a:gd fmla="*/ 655315 h 1310630" name="connsiteY6"/>
                <a:gd fmla="*/ 761425 w 1506470" name="connsiteX0-1"/>
                <a:gd fmla="*/ 0 h 1359090" name="connsiteY0-2"/>
                <a:gd fmla="*/ 1506469 w 1506470" name="connsiteX1-3"/>
                <a:gd fmla="*/ 333523 h 1359090" name="connsiteY1-4"/>
                <a:gd fmla="*/ 1506469 w 1506470" name="connsiteX2-5"/>
                <a:gd fmla="*/ 1074028 h 1359090" name="connsiteY2-6"/>
                <a:gd fmla="*/ 753235 w 1506470" name="connsiteX3-7"/>
                <a:gd fmla="*/ 1359090 h 1359090" name="connsiteY3-8"/>
                <a:gd fmla="*/ 0 w 1506470" name="connsiteX4-9"/>
                <a:gd fmla="*/ 1074028 h 1359090" name="connsiteY4-10"/>
                <a:gd fmla="*/ 0 w 1506470" name="connsiteX5-11"/>
                <a:gd fmla="*/ 333523 h 1359090" name="connsiteY5-12"/>
                <a:gd fmla="*/ 761425 w 1506470" name="connsiteX6-13"/>
                <a:gd fmla="*/ 0 h 1359090" name="connsiteY6-14"/>
                <a:gd fmla="*/ 761425 w 1506469" name="connsiteX0-15"/>
                <a:gd fmla="*/ 0 h 1365148" name="connsiteY0-16"/>
                <a:gd fmla="*/ 1506469 w 1506469" name="connsiteX1-17"/>
                <a:gd fmla="*/ 333523 h 1365148" name="connsiteY1-18"/>
                <a:gd fmla="*/ 1506469 w 1506469" name="connsiteX2-19"/>
                <a:gd fmla="*/ 1074028 h 1365148" name="connsiteY2-20"/>
                <a:gd fmla="*/ 753235 w 1506469" name="connsiteX3-21"/>
                <a:gd fmla="*/ 1365148 h 1365148" name="connsiteY3-22"/>
                <a:gd fmla="*/ 0 w 1506469" name="connsiteX4-23"/>
                <a:gd fmla="*/ 1074028 h 1365148" name="connsiteY4-24"/>
                <a:gd fmla="*/ 0 w 1506469" name="connsiteX5-25"/>
                <a:gd fmla="*/ 333523 h 1365148" name="connsiteY5-26"/>
                <a:gd fmla="*/ 761425 w 1506469" name="connsiteX6-27"/>
                <a:gd fmla="*/ 0 h 1365148" name="connsiteY6-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65148" w="1506469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rgbClr val="124062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1" spcCol="1270" spcFirstLastPara="0" tIns="313012" vert="horz" wrap="square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800"/>
            </a:p>
          </p:txBody>
        </p:sp>
      </p:grpSp>
      <p:cxnSp>
        <p:nvCxnSpPr>
          <p:cNvPr id="43" name="直接连接符 42"/>
          <p:cNvCxnSpPr/>
          <p:nvPr/>
        </p:nvCxnSpPr>
        <p:spPr>
          <a:xfrm flipV="1">
            <a:off x="5904868" y="2485311"/>
            <a:ext cx="1671553" cy="862597"/>
          </a:xfrm>
          <a:prstGeom prst="line">
            <a:avLst/>
          </a:prstGeom>
          <a:ln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5498299" y="2909539"/>
            <a:ext cx="1671553" cy="862597"/>
          </a:xfrm>
          <a:prstGeom prst="line">
            <a:avLst/>
          </a:prstGeom>
          <a:ln w="3175"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5177376" y="300671"/>
            <a:ext cx="1671552" cy="862597"/>
          </a:xfrm>
          <a:prstGeom prst="line">
            <a:avLst/>
          </a:prstGeom>
          <a:ln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5423167" y="0"/>
            <a:ext cx="1671552" cy="862597"/>
          </a:xfrm>
          <a:prstGeom prst="line">
            <a:avLst/>
          </a:prstGeom>
          <a:ln w="3175"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KSO_Shape"/>
          <p:cNvSpPr/>
          <p:nvPr/>
        </p:nvSpPr>
        <p:spPr bwMode="auto">
          <a:xfrm>
            <a:off x="5553719" y="1448997"/>
            <a:ext cx="1102714" cy="1091683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124062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4440639" y="3835640"/>
            <a:ext cx="323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1" marL="0"/>
            <a:r>
              <a:rPr altLang="en-US" b="1" lang="zh-CN" smtClean="0" sz="6000">
                <a:solidFill>
                  <a:srgbClr val="124062"/>
                </a:solidFill>
                <a:latin charset="-122" panose="020b0502040204020203" pitchFamily="34" typeface="微软雅黑 Light"/>
                <a:ea charset="-122" pitchFamily="2" typeface="创艺简细圆"/>
              </a:rPr>
              <a:t>产品运营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255206" y="5050821"/>
            <a:ext cx="2677254" cy="1604722"/>
            <a:chOff x="5940680" y="3199847"/>
            <a:chExt cx="2677254" cy="1604722"/>
          </a:xfrm>
        </p:grpSpPr>
        <p:sp>
          <p:nvSpPr>
            <p:cNvPr id="25" name="文本框 9"/>
            <p:cNvSpPr txBox="1"/>
            <p:nvPr/>
          </p:nvSpPr>
          <p:spPr>
            <a:xfrm>
              <a:off x="5940681" y="3199847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项目来源</a:t>
              </a:r>
            </a:p>
          </p:txBody>
        </p:sp>
        <p:sp>
          <p:nvSpPr>
            <p:cNvPr id="26" name="文本框 9"/>
            <p:cNvSpPr txBox="1"/>
            <p:nvPr/>
          </p:nvSpPr>
          <p:spPr>
            <a:xfrm>
              <a:off x="5940680" y="3633767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需求分析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40681" y="4068287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需要解决问题</a:t>
              </a:r>
            </a:p>
          </p:txBody>
        </p:sp>
        <p:sp>
          <p:nvSpPr>
            <p:cNvPr id="28" name="文本框 9"/>
            <p:cNvSpPr txBox="1"/>
            <p:nvPr/>
          </p:nvSpPr>
          <p:spPr>
            <a:xfrm>
              <a:off x="5940680" y="4496792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行业前景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526162" y="5055165"/>
            <a:ext cx="2677254" cy="1170802"/>
            <a:chOff x="8211636" y="3204191"/>
            <a:chExt cx="2677254" cy="1170802"/>
          </a:xfrm>
        </p:grpSpPr>
        <p:sp>
          <p:nvSpPr>
            <p:cNvPr id="36" name="文本框 9"/>
            <p:cNvSpPr txBox="1"/>
            <p:nvPr/>
          </p:nvSpPr>
          <p:spPr>
            <a:xfrm>
              <a:off x="8211638" y="3204190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竞争对手分析</a:t>
              </a:r>
            </a:p>
          </p:txBody>
        </p:sp>
        <p:sp>
          <p:nvSpPr>
            <p:cNvPr id="44" name="文本框 9"/>
            <p:cNvSpPr txBox="1"/>
            <p:nvPr/>
          </p:nvSpPr>
          <p:spPr>
            <a:xfrm>
              <a:off x="8211637" y="3638711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我们的优势</a:t>
              </a:r>
            </a:p>
          </p:txBody>
        </p:sp>
        <p:sp>
          <p:nvSpPr>
            <p:cNvPr id="45" name="文本框 9"/>
            <p:cNvSpPr txBox="1"/>
            <p:nvPr/>
          </p:nvSpPr>
          <p:spPr>
            <a:xfrm>
              <a:off x="8211638" y="4067216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可行性分析</a:t>
              </a:r>
            </a:p>
          </p:txBody>
        </p:sp>
      </p:grpSp>
    </p:spTree>
    <p:extLst>
      <p:ext uri="{BB962C8B-B14F-4D97-AF65-F5344CB8AC3E}">
        <p14:creationId val="1914202680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2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pic>
        <p:nvPicPr>
          <p:cNvPr id="11" name="Picture 2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076765" y="4195265"/>
            <a:ext cx="1944584" cy="1944584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  <a:scene3d>
            <a:camera prst="orthographicFront"/>
            <a:lightRig dir="t" rig="twoPt">
              <a:rot lat="0" lon="0" rev="7200000"/>
            </a:lightRig>
          </a:scene3d>
          <a:extLst/>
        </p:spPr>
      </p:pic>
      <p:pic>
        <p:nvPicPr>
          <p:cNvPr id="12" name="Picture 1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27966" y="2250654"/>
            <a:ext cx="1940412" cy="194041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  <a:scene3d>
            <a:camera prst="orthographicFront"/>
            <a:lightRig dir="t" rig="twoPt">
              <a:rot lat="0" lon="0" rev="7200000"/>
            </a:lightRig>
          </a:scene3d>
          <a:extLst/>
        </p:spPr>
      </p:pic>
      <p:pic>
        <p:nvPicPr>
          <p:cNvPr id="13" name="Picture 1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79176" y="4199444"/>
            <a:ext cx="1940412" cy="194041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  <a:scene3d>
            <a:camera prst="orthographicFront"/>
            <a:lightRig dir="t" rig="twoPt">
              <a:rot lat="0" lon="0" rev="7200000"/>
            </a:lightRig>
          </a:scene3d>
          <a:extLst/>
        </p:spPr>
      </p:pic>
      <p:pic>
        <p:nvPicPr>
          <p:cNvPr id="14" name="Picture 17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30387" y="2250654"/>
            <a:ext cx="1940412" cy="194041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  <a:scene3d>
            <a:camera prst="orthographicFront"/>
            <a:lightRig dir="t" rig="twoPt">
              <a:rot lat="0" lon="0" rev="7200000"/>
            </a:lightRig>
          </a:scene3d>
          <a:extLst/>
        </p:spPr>
      </p:pic>
      <p:pic>
        <p:nvPicPr>
          <p:cNvPr id="15" name="Picture 1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81598" y="4199445"/>
            <a:ext cx="1940412" cy="194041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  <a:scene3d>
            <a:camera prst="orthographicFront"/>
            <a:lightRig dir="t" rig="twoPt">
              <a:rot lat="0" lon="0" rev="7200000"/>
            </a:lightRig>
          </a:scene3d>
          <a:extLst/>
        </p:spPr>
      </p:pic>
      <p:sp>
        <p:nvSpPr>
          <p:cNvPr id="16" name="Freeform 12"/>
          <p:cNvSpPr/>
          <p:nvPr/>
        </p:nvSpPr>
        <p:spPr bwMode="auto">
          <a:xfrm>
            <a:off x="5174987" y="2246465"/>
            <a:ext cx="1948790" cy="2147020"/>
          </a:xfrm>
          <a:custGeom>
            <a:gdLst>
              <a:gd fmla="*/ 0 w 1396" name="T0"/>
              <a:gd fmla="*/ 0 h 1538" name="T1"/>
              <a:gd fmla="*/ 1396 w 1396" name="T2"/>
              <a:gd fmla="*/ 0 h 1538" name="T3"/>
              <a:gd fmla="*/ 1396 w 1396" name="T4"/>
              <a:gd fmla="*/ 1396 h 1538" name="T5"/>
              <a:gd fmla="*/ 784 w 1396" name="T6"/>
              <a:gd fmla="*/ 1396 h 1538" name="T7"/>
              <a:gd fmla="*/ 699 w 1396" name="T8"/>
              <a:gd fmla="*/ 1538 h 1538" name="T9"/>
              <a:gd fmla="*/ 612 w 1396" name="T10"/>
              <a:gd fmla="*/ 1396 h 1538" name="T11"/>
              <a:gd fmla="*/ 0 w 1396" name="T12"/>
              <a:gd fmla="*/ 1396 h 1538" name="T13"/>
              <a:gd fmla="*/ 0 w 1396" name="T14"/>
              <a:gd fmla="*/ 0 h 153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538" w="1396">
                <a:moveTo>
                  <a:pt x="0" y="0"/>
                </a:moveTo>
                <a:lnTo>
                  <a:pt x="1396" y="0"/>
                </a:lnTo>
                <a:lnTo>
                  <a:pt x="1396" y="1396"/>
                </a:lnTo>
                <a:lnTo>
                  <a:pt x="784" y="1396"/>
                </a:lnTo>
                <a:lnTo>
                  <a:pt x="699" y="1538"/>
                </a:lnTo>
                <a:lnTo>
                  <a:pt x="612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304800" dir="5400000" dist="1016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7" name="Freeform 13"/>
          <p:cNvSpPr/>
          <p:nvPr/>
        </p:nvSpPr>
        <p:spPr bwMode="auto">
          <a:xfrm>
            <a:off x="9072567" y="2246465"/>
            <a:ext cx="1952978" cy="2147020"/>
          </a:xfrm>
          <a:custGeom>
            <a:gdLst>
              <a:gd fmla="*/ 0 w 1399" name="T0"/>
              <a:gd fmla="*/ 0 h 1538" name="T1"/>
              <a:gd fmla="*/ 1399 w 1399" name="T2"/>
              <a:gd fmla="*/ 0 h 1538" name="T3"/>
              <a:gd fmla="*/ 1399 w 1399" name="T4"/>
              <a:gd fmla="*/ 1396 h 1538" name="T5"/>
              <a:gd fmla="*/ 787 w 1399" name="T6"/>
              <a:gd fmla="*/ 1396 h 1538" name="T7"/>
              <a:gd fmla="*/ 700 w 1399" name="T8"/>
              <a:gd fmla="*/ 1538 h 1538" name="T9"/>
              <a:gd fmla="*/ 612 w 1399" name="T10"/>
              <a:gd fmla="*/ 1396 h 1538" name="T11"/>
              <a:gd fmla="*/ 0 w 1399" name="T12"/>
              <a:gd fmla="*/ 1396 h 1538" name="T13"/>
              <a:gd fmla="*/ 0 w 1399" name="T14"/>
              <a:gd fmla="*/ 0 h 153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538" w="1399">
                <a:moveTo>
                  <a:pt x="0" y="0"/>
                </a:moveTo>
                <a:lnTo>
                  <a:pt x="1399" y="0"/>
                </a:lnTo>
                <a:lnTo>
                  <a:pt x="1399" y="1396"/>
                </a:lnTo>
                <a:lnTo>
                  <a:pt x="787" y="1396"/>
                </a:lnTo>
                <a:lnTo>
                  <a:pt x="700" y="1538"/>
                </a:lnTo>
                <a:lnTo>
                  <a:pt x="612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304800" dir="5400000" dist="1016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8" name="Freeform 14"/>
          <p:cNvSpPr/>
          <p:nvPr/>
        </p:nvSpPr>
        <p:spPr bwMode="auto">
          <a:xfrm>
            <a:off x="3226198" y="3998423"/>
            <a:ext cx="1948790" cy="2145624"/>
          </a:xfrm>
          <a:custGeom>
            <a:gdLst>
              <a:gd fmla="*/ 0 w 1396" name="T0"/>
              <a:gd fmla="*/ 1537 h 1537" name="T1"/>
              <a:gd fmla="*/ 1396 w 1396" name="T2"/>
              <a:gd fmla="*/ 1537 h 1537" name="T3"/>
              <a:gd fmla="*/ 1396 w 1396" name="T4"/>
              <a:gd fmla="*/ 141 h 1537" name="T5"/>
              <a:gd fmla="*/ 784 w 1396" name="T6"/>
              <a:gd fmla="*/ 141 h 1537" name="T7"/>
              <a:gd fmla="*/ 699 w 1396" name="T8"/>
              <a:gd fmla="*/ 0 h 1537" name="T9"/>
              <a:gd fmla="*/ 612 w 1396" name="T10"/>
              <a:gd fmla="*/ 141 h 1537" name="T11"/>
              <a:gd fmla="*/ 0 w 1396" name="T12"/>
              <a:gd fmla="*/ 141 h 1537" name="T13"/>
              <a:gd fmla="*/ 0 w 1396" name="T14"/>
              <a:gd fmla="*/ 1537 h 153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537" w="1396">
                <a:moveTo>
                  <a:pt x="0" y="1537"/>
                </a:moveTo>
                <a:lnTo>
                  <a:pt x="1396" y="1537"/>
                </a:lnTo>
                <a:lnTo>
                  <a:pt x="1396" y="141"/>
                </a:lnTo>
                <a:lnTo>
                  <a:pt x="784" y="141"/>
                </a:lnTo>
                <a:lnTo>
                  <a:pt x="699" y="0"/>
                </a:lnTo>
                <a:lnTo>
                  <a:pt x="612" y="141"/>
                </a:lnTo>
                <a:lnTo>
                  <a:pt x="0" y="141"/>
                </a:lnTo>
                <a:lnTo>
                  <a:pt x="0" y="1537"/>
                </a:lnTo>
                <a:close/>
              </a:path>
            </a:pathLst>
          </a:custGeom>
          <a:solidFill>
            <a:srgbClr val="537285"/>
          </a:solidFill>
          <a:ln w="25400">
            <a:noFill/>
          </a:ln>
          <a:effectLst>
            <a:outerShdw blurRad="304800" dir="5400000" dist="1016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9" name="Freeform 15"/>
          <p:cNvSpPr/>
          <p:nvPr/>
        </p:nvSpPr>
        <p:spPr bwMode="auto">
          <a:xfrm>
            <a:off x="7123777" y="3998423"/>
            <a:ext cx="1948790" cy="2145624"/>
          </a:xfrm>
          <a:custGeom>
            <a:gdLst>
              <a:gd fmla="*/ 0 w 1396" name="T0"/>
              <a:gd fmla="*/ 1537 h 1537" name="T1"/>
              <a:gd fmla="*/ 1396 w 1396" name="T2"/>
              <a:gd fmla="*/ 1537 h 1537" name="T3"/>
              <a:gd fmla="*/ 1396 w 1396" name="T4"/>
              <a:gd fmla="*/ 141 h 1537" name="T5"/>
              <a:gd fmla="*/ 787 w 1396" name="T6"/>
              <a:gd fmla="*/ 141 h 1537" name="T7"/>
              <a:gd fmla="*/ 700 w 1396" name="T8"/>
              <a:gd fmla="*/ 0 h 1537" name="T9"/>
              <a:gd fmla="*/ 612 w 1396" name="T10"/>
              <a:gd fmla="*/ 141 h 1537" name="T11"/>
              <a:gd fmla="*/ 0 w 1396" name="T12"/>
              <a:gd fmla="*/ 141 h 1537" name="T13"/>
              <a:gd fmla="*/ 0 w 1396" name="T14"/>
              <a:gd fmla="*/ 1537 h 153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537" w="1396">
                <a:moveTo>
                  <a:pt x="0" y="1537"/>
                </a:moveTo>
                <a:lnTo>
                  <a:pt x="1396" y="1537"/>
                </a:lnTo>
                <a:lnTo>
                  <a:pt x="1396" y="141"/>
                </a:lnTo>
                <a:lnTo>
                  <a:pt x="787" y="141"/>
                </a:lnTo>
                <a:lnTo>
                  <a:pt x="700" y="0"/>
                </a:lnTo>
                <a:lnTo>
                  <a:pt x="612" y="141"/>
                </a:lnTo>
                <a:lnTo>
                  <a:pt x="0" y="141"/>
                </a:lnTo>
                <a:lnTo>
                  <a:pt x="0" y="1537"/>
                </a:lnTo>
                <a:close/>
              </a:path>
            </a:pathLst>
          </a:custGeom>
          <a:solidFill>
            <a:srgbClr val="537285"/>
          </a:solidFill>
          <a:ln w="25400">
            <a:noFill/>
          </a:ln>
          <a:effectLst>
            <a:outerShdw blurRad="304800" dir="5400000" dist="1016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20" name="Freeform 6"/>
          <p:cNvSpPr/>
          <p:nvPr/>
        </p:nvSpPr>
        <p:spPr bwMode="auto">
          <a:xfrm>
            <a:off x="1277408" y="2246465"/>
            <a:ext cx="1948790" cy="2147020"/>
          </a:xfrm>
          <a:custGeom>
            <a:gdLst>
              <a:gd fmla="*/ 0 w 1396" name="T0"/>
              <a:gd fmla="*/ 0 h 1538" name="T1"/>
              <a:gd fmla="*/ 1396 w 1396" name="T2"/>
              <a:gd fmla="*/ 0 h 1538" name="T3"/>
              <a:gd fmla="*/ 1396 w 1396" name="T4"/>
              <a:gd fmla="*/ 1396 h 1538" name="T5"/>
              <a:gd fmla="*/ 784 w 1396" name="T6"/>
              <a:gd fmla="*/ 1396 h 1538" name="T7"/>
              <a:gd fmla="*/ 697 w 1396" name="T8"/>
              <a:gd fmla="*/ 1538 h 1538" name="T9"/>
              <a:gd fmla="*/ 612 w 1396" name="T10"/>
              <a:gd fmla="*/ 1396 h 1538" name="T11"/>
              <a:gd fmla="*/ 0 w 1396" name="T12"/>
              <a:gd fmla="*/ 1396 h 1538" name="T13"/>
              <a:gd fmla="*/ 0 w 1396" name="T14"/>
              <a:gd fmla="*/ 0 h 153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538" w="1396">
                <a:moveTo>
                  <a:pt x="0" y="0"/>
                </a:moveTo>
                <a:lnTo>
                  <a:pt x="1396" y="0"/>
                </a:lnTo>
                <a:lnTo>
                  <a:pt x="1396" y="1396"/>
                </a:lnTo>
                <a:lnTo>
                  <a:pt x="784" y="1396"/>
                </a:lnTo>
                <a:lnTo>
                  <a:pt x="697" y="1538"/>
                </a:lnTo>
                <a:lnTo>
                  <a:pt x="612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304800" dir="5400000" dist="1016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21" name="TextBox 55"/>
          <p:cNvSpPr txBox="1"/>
          <p:nvPr/>
        </p:nvSpPr>
        <p:spPr>
          <a:xfrm>
            <a:off x="1592488" y="2624838"/>
            <a:ext cx="1318630" cy="32004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14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22" name="TextBox 56"/>
          <p:cNvSpPr txBox="1"/>
          <p:nvPr/>
        </p:nvSpPr>
        <p:spPr>
          <a:xfrm>
            <a:off x="1416378" y="2939832"/>
            <a:ext cx="1670849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5" name="TextBox 57"/>
          <p:cNvSpPr txBox="1"/>
          <p:nvPr/>
        </p:nvSpPr>
        <p:spPr>
          <a:xfrm>
            <a:off x="5490067" y="2624838"/>
            <a:ext cx="1318630" cy="32004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14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26" name="TextBox 58"/>
          <p:cNvSpPr txBox="1"/>
          <p:nvPr/>
        </p:nvSpPr>
        <p:spPr>
          <a:xfrm>
            <a:off x="5313957" y="2939832"/>
            <a:ext cx="1670849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TextBox 59"/>
          <p:cNvSpPr txBox="1"/>
          <p:nvPr/>
        </p:nvSpPr>
        <p:spPr>
          <a:xfrm>
            <a:off x="9389742" y="2624838"/>
            <a:ext cx="1318630" cy="32004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14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31" name="TextBox 60"/>
          <p:cNvSpPr txBox="1"/>
          <p:nvPr/>
        </p:nvSpPr>
        <p:spPr>
          <a:xfrm>
            <a:off x="9213631" y="2939832"/>
            <a:ext cx="1670849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2" name="TextBox 61"/>
          <p:cNvSpPr txBox="1"/>
          <p:nvPr/>
        </p:nvSpPr>
        <p:spPr>
          <a:xfrm>
            <a:off x="3541278" y="4602251"/>
            <a:ext cx="1318630" cy="32004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14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33" name="TextBox 62"/>
          <p:cNvSpPr txBox="1"/>
          <p:nvPr/>
        </p:nvSpPr>
        <p:spPr>
          <a:xfrm>
            <a:off x="3365168" y="4917244"/>
            <a:ext cx="1670849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TextBox 63"/>
          <p:cNvSpPr txBox="1"/>
          <p:nvPr/>
        </p:nvSpPr>
        <p:spPr>
          <a:xfrm>
            <a:off x="7438858" y="4602251"/>
            <a:ext cx="1318630" cy="32004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14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35" name="TextBox 64"/>
          <p:cNvSpPr txBox="1"/>
          <p:nvPr/>
        </p:nvSpPr>
        <p:spPr>
          <a:xfrm>
            <a:off x="7262747" y="4917244"/>
            <a:ext cx="1670849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287908750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1" nodeType="withEffect" presetClass="emph" presetID="26" presetSubtype="0">
                                  <p:stCondLst>
                                    <p:cond delay="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12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13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3" presetSubtype="52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mph" presetID="26" presetSubtype="0">
                                  <p:stCondLst>
                                    <p:cond delay="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21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22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3" presetSubtype="52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9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3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31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3" presetSubtype="52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26" presetSubtype="0">
                                  <p:stCondLst>
                                    <p:cond delay="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39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40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3" presetSubtype="52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47" nodeType="withEffect" presetClass="emph" presetID="26" presetSubtype="0">
                                  <p:stCondLst>
                                    <p:cond delay="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48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49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3" presetSubtype="52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mph" presetID="26" presetSubtype="0">
                                  <p:stCondLst>
                                    <p:cond delay="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57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58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3" presetSubtype="52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65" nodeType="withEffect" presetClass="emph" presetID="26" presetSubtype="0">
                                  <p:stCondLst>
                                    <p:cond delay="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66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67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3" presetSubtype="52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4" nodeType="withEffect" presetClass="emph" presetID="26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75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76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3" presetSubtype="52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83" nodeType="withEffect" presetClass="emph" presetID="26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84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85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3" presetSubtype="52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2" nodeType="withEffect" presetClass="emph" presetID="26" presetSubtype="0">
                                  <p:stCondLst>
                                    <p:cond delay="1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93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94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9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1" spid="16"/>
      <p:bldP grpId="0" spid="17"/>
      <p:bldP grpId="1" spid="17"/>
      <p:bldP grpId="0" spid="18"/>
      <p:bldP grpId="1" spid="18"/>
      <p:bldP grpId="0" spid="19"/>
      <p:bldP grpId="1" spid="19"/>
      <p:bldP grpId="0" spid="20"/>
      <p:bldP grpId="1" spid="20"/>
      <p:bldP grpId="0" spid="21"/>
      <p:bldP grpId="0" spid="22"/>
      <p:bldP grpId="0" spid="25"/>
      <p:bldP grpId="0" spid="26"/>
      <p:bldP grpId="0" spid="30"/>
      <p:bldP grpId="0" spid="31"/>
      <p:bldP grpId="0" spid="32"/>
      <p:bldP grpId="0" spid="33"/>
      <p:bldP grpId="0" spid="34"/>
      <p:bldP grpId="0" spid="3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sp>
        <p:nvSpPr>
          <p:cNvPr id="11" name="Rounded Rectangle 6"/>
          <p:cNvSpPr/>
          <p:nvPr/>
        </p:nvSpPr>
        <p:spPr>
          <a:xfrm>
            <a:off x="6123042" y="3836260"/>
            <a:ext cx="1553972" cy="488138"/>
          </a:xfrm>
          <a:prstGeom prst="roundRect">
            <a:avLst>
              <a:gd fmla="val 50000" name="adj"/>
            </a:avLst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2" name="Rounded Rectangle 7"/>
          <p:cNvSpPr/>
          <p:nvPr/>
        </p:nvSpPr>
        <p:spPr>
          <a:xfrm rot="5400000">
            <a:off x="6656150" y="4368985"/>
            <a:ext cx="1553587" cy="488138"/>
          </a:xfrm>
          <a:prstGeom prst="roundRect">
            <a:avLst>
              <a:gd fmla="val 50000" name="adj"/>
            </a:avLst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102788" y="3889073"/>
            <a:ext cx="2912458" cy="1270706"/>
            <a:chOff x="5164571" y="3319150"/>
            <a:chExt cx="2912458" cy="1270706"/>
          </a:xfrm>
        </p:grpSpPr>
        <p:sp>
          <p:nvSpPr>
            <p:cNvPr id="14" name="Rounded Rectangle 8"/>
            <p:cNvSpPr/>
            <p:nvPr/>
          </p:nvSpPr>
          <p:spPr>
            <a:xfrm rot="8183085">
              <a:off x="5164571" y="4101718"/>
              <a:ext cx="2912458" cy="488138"/>
            </a:xfrm>
            <a:prstGeom prst="roundRect">
              <a:avLst>
                <a:gd fmla="val 50000" name="adj"/>
              </a:avLst>
            </a:prstGeom>
            <a:solidFill>
              <a:srgbClr val="124062"/>
            </a:solidFill>
            <a:ln>
              <a:noFill/>
            </a:ln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 sz="12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15" name="Oval 9"/>
            <p:cNvSpPr/>
            <p:nvPr/>
          </p:nvSpPr>
          <p:spPr>
            <a:xfrm>
              <a:off x="7298703" y="3319150"/>
              <a:ext cx="392048" cy="39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Bebas"/>
                  <a:ea charset="-122" panose="020b0503020204020204" pitchFamily="34" typeface="微软雅黑"/>
                  <a:sym charset="0" pitchFamily="2" typeface="Bebas"/>
                </a:rPr>
                <a:t>A</a:t>
              </a:r>
            </a:p>
          </p:txBody>
        </p:sp>
      </p:grpSp>
      <p:sp>
        <p:nvSpPr>
          <p:cNvPr id="16" name="Rounded Rectangle 18"/>
          <p:cNvSpPr/>
          <p:nvPr/>
        </p:nvSpPr>
        <p:spPr>
          <a:xfrm>
            <a:off x="7875727" y="3231827"/>
            <a:ext cx="1553972" cy="488138"/>
          </a:xfrm>
          <a:prstGeom prst="roundRect">
            <a:avLst>
              <a:gd fmla="val 50000" name="adj"/>
            </a:avLst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7" name="Rounded Rectangle 19"/>
          <p:cNvSpPr/>
          <p:nvPr/>
        </p:nvSpPr>
        <p:spPr>
          <a:xfrm rot="5400000">
            <a:off x="8408836" y="3764552"/>
            <a:ext cx="1553587" cy="488138"/>
          </a:xfrm>
          <a:prstGeom prst="roundRect">
            <a:avLst>
              <a:gd fmla="val 50000" name="adj"/>
            </a:avLst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855473" y="3284640"/>
            <a:ext cx="2912458" cy="1270707"/>
            <a:chOff x="6917256" y="2714717"/>
            <a:chExt cx="2912458" cy="1270707"/>
          </a:xfrm>
        </p:grpSpPr>
        <p:sp>
          <p:nvSpPr>
            <p:cNvPr id="19" name="Rounded Rectangle 20"/>
            <p:cNvSpPr/>
            <p:nvPr/>
          </p:nvSpPr>
          <p:spPr>
            <a:xfrm rot="8183085">
              <a:off x="6917256" y="3497286"/>
              <a:ext cx="2912458" cy="488138"/>
            </a:xfrm>
            <a:prstGeom prst="roundRect">
              <a:avLst>
                <a:gd fmla="val 50000" name="adj"/>
              </a:avLst>
            </a:prstGeom>
            <a:solidFill>
              <a:srgbClr val="124062"/>
            </a:solidFill>
            <a:ln>
              <a:noFill/>
            </a:ln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 sz="12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20" name="Oval 21"/>
            <p:cNvSpPr/>
            <p:nvPr/>
          </p:nvSpPr>
          <p:spPr>
            <a:xfrm>
              <a:off x="9051388" y="2714717"/>
              <a:ext cx="392048" cy="39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Bebas"/>
                  <a:ea charset="-122" panose="020b0503020204020204" pitchFamily="34" typeface="微软雅黑"/>
                  <a:sym charset="0" pitchFamily="2" typeface="Bebas"/>
                </a:rPr>
                <a:t>B</a:t>
              </a:r>
            </a:p>
          </p:txBody>
        </p:sp>
      </p:grpSp>
      <p:sp>
        <p:nvSpPr>
          <p:cNvPr id="21" name="Rounded Rectangle 26"/>
          <p:cNvSpPr/>
          <p:nvPr/>
        </p:nvSpPr>
        <p:spPr>
          <a:xfrm>
            <a:off x="9628412" y="2627395"/>
            <a:ext cx="1553972" cy="488138"/>
          </a:xfrm>
          <a:prstGeom prst="roundRect">
            <a:avLst>
              <a:gd fmla="val 50000" name="adj"/>
            </a:avLst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22" name="Rounded Rectangle 27"/>
          <p:cNvSpPr/>
          <p:nvPr/>
        </p:nvSpPr>
        <p:spPr>
          <a:xfrm rot="5400000">
            <a:off x="10161521" y="3160120"/>
            <a:ext cx="1553587" cy="488138"/>
          </a:xfrm>
          <a:prstGeom prst="roundRect">
            <a:avLst>
              <a:gd fmla="val 50000" name="adj"/>
            </a:avLst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608159" y="2680208"/>
            <a:ext cx="2912458" cy="1270706"/>
            <a:chOff x="8669942" y="2110285"/>
            <a:chExt cx="2912458" cy="1270706"/>
          </a:xfrm>
        </p:grpSpPr>
        <p:sp>
          <p:nvSpPr>
            <p:cNvPr id="26" name="Rounded Rectangle 28"/>
            <p:cNvSpPr/>
            <p:nvPr/>
          </p:nvSpPr>
          <p:spPr>
            <a:xfrm rot="8183085">
              <a:off x="8669942" y="2892853"/>
              <a:ext cx="2912458" cy="488138"/>
            </a:xfrm>
            <a:prstGeom prst="roundRect">
              <a:avLst>
                <a:gd fmla="val 50000" name="adj"/>
              </a:avLst>
            </a:prstGeom>
            <a:solidFill>
              <a:srgbClr val="124062"/>
            </a:solidFill>
            <a:ln>
              <a:noFill/>
            </a:ln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 sz="12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0804074" y="2110285"/>
              <a:ext cx="392048" cy="39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Bebas"/>
                  <a:ea charset="-122" panose="020b0503020204020204" pitchFamily="34" typeface="微软雅黑"/>
                  <a:sym charset="0" pitchFamily="2" typeface="Bebas"/>
                </a:rPr>
                <a:t>C</a:t>
              </a:r>
            </a:p>
          </p:txBody>
        </p:sp>
      </p:grpSp>
      <p:sp>
        <p:nvSpPr>
          <p:cNvPr id="31" name="TextBox 32"/>
          <p:cNvSpPr txBox="1"/>
          <p:nvPr/>
        </p:nvSpPr>
        <p:spPr>
          <a:xfrm rot="18958774">
            <a:off x="5899196" y="4875509"/>
            <a:ext cx="10718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cs charset="0" panose="020b0606030504020204" pitchFamily="34" typeface="Open Sans"/>
                <a:sym charset="0" pitchFamily="2" typeface="Bebas"/>
              </a:rPr>
              <a:t>填写小标题</a:t>
            </a:r>
          </a:p>
        </p:txBody>
      </p:sp>
      <p:sp>
        <p:nvSpPr>
          <p:cNvPr id="32" name="TextBox 33"/>
          <p:cNvSpPr txBox="1"/>
          <p:nvPr/>
        </p:nvSpPr>
        <p:spPr>
          <a:xfrm rot="18958774">
            <a:off x="7664048" y="4242113"/>
            <a:ext cx="10718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cs charset="0" panose="020b0606030504020204" pitchFamily="34" typeface="Open Sans"/>
                <a:sym charset="0" pitchFamily="2" typeface="Bebas"/>
              </a:rPr>
              <a:t>填写小标题</a:t>
            </a:r>
          </a:p>
        </p:txBody>
      </p:sp>
      <p:sp>
        <p:nvSpPr>
          <p:cNvPr id="33" name="TextBox 34"/>
          <p:cNvSpPr txBox="1"/>
          <p:nvPr/>
        </p:nvSpPr>
        <p:spPr>
          <a:xfrm rot="18958774">
            <a:off x="9452339" y="3601178"/>
            <a:ext cx="10718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cs charset="0" panose="020b0606030504020204" pitchFamily="34" typeface="Open Sans"/>
                <a:sym charset="0" pitchFamily="2" typeface="Bebas"/>
              </a:rPr>
              <a:t>填写小标题</a:t>
            </a:r>
          </a:p>
        </p:txBody>
      </p:sp>
      <p:sp>
        <p:nvSpPr>
          <p:cNvPr id="34" name="Oval 36"/>
          <p:cNvSpPr/>
          <p:nvPr/>
        </p:nvSpPr>
        <p:spPr>
          <a:xfrm>
            <a:off x="1506184" y="4056605"/>
            <a:ext cx="392048" cy="392048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762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A</a:t>
            </a:r>
          </a:p>
        </p:txBody>
      </p:sp>
      <p:sp>
        <p:nvSpPr>
          <p:cNvPr id="35" name="Oval 37"/>
          <p:cNvSpPr/>
          <p:nvPr/>
        </p:nvSpPr>
        <p:spPr>
          <a:xfrm>
            <a:off x="1506184" y="4907797"/>
            <a:ext cx="392048" cy="392048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762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B</a:t>
            </a:r>
          </a:p>
        </p:txBody>
      </p:sp>
      <p:sp>
        <p:nvSpPr>
          <p:cNvPr id="36" name="Oval 38"/>
          <p:cNvSpPr/>
          <p:nvPr/>
        </p:nvSpPr>
        <p:spPr>
          <a:xfrm>
            <a:off x="1506184" y="5758988"/>
            <a:ext cx="392048" cy="392048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762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C</a:t>
            </a:r>
          </a:p>
        </p:txBody>
      </p:sp>
      <p:sp>
        <p:nvSpPr>
          <p:cNvPr id="37" name="Text Placeholder 5"/>
          <p:cNvSpPr txBox="1"/>
          <p:nvPr/>
        </p:nvSpPr>
        <p:spPr>
          <a:xfrm>
            <a:off x="834666" y="2363372"/>
            <a:ext cx="4583993" cy="1280160"/>
          </a:xfrm>
          <a:prstGeom prst="rect">
            <a:avLst/>
          </a:prstGeom>
        </p:spPr>
        <p:txBody>
          <a:bodyPr anchor="t" tIns="91440">
            <a:sp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kern="1200" sz="11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spcBef>
                <a:spcPct val="20000"/>
              </a:spcBef>
              <a:buFont charset="0" panose="020b0604020202020204" pitchFamily="34" typeface="Arial"/>
              <a:buNone/>
              <a:defRPr kern="1200" sz="11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0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auto" hangingPunct="1" indent="0" latinLnBrk="0" lvl="0" marL="0" marR="0" rtl="0">
              <a:lnSpc>
                <a:spcPts val="16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1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124062"/>
                </a:solidFill>
                <a:effectLst/>
                <a:uLnTx/>
                <a:uFillTx/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填写段落概括标题 </a:t>
            </a:r>
          </a:p>
          <a:p>
            <a:pPr algn="just" defTabSz="914400" eaLnBrk="1" fontAlgn="auto" hangingPunct="1" indent="0" latinLnBrk="0" lvl="0" marL="0" marR="0" rtl="0">
              <a:lnSpc>
                <a:spcPts val="16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1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124062"/>
                </a:solidFill>
                <a:effectLst/>
                <a:uLnTx/>
                <a:uFillTx/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38" name="TextBox 18"/>
          <p:cNvSpPr txBox="1"/>
          <p:nvPr/>
        </p:nvSpPr>
        <p:spPr>
          <a:xfrm>
            <a:off x="2026686" y="3973566"/>
            <a:ext cx="2962340" cy="523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7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cs typeface="Lato Light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9" name="TextBox 18"/>
          <p:cNvSpPr txBox="1"/>
          <p:nvPr/>
        </p:nvSpPr>
        <p:spPr>
          <a:xfrm>
            <a:off x="2026686" y="4842306"/>
            <a:ext cx="2962340" cy="523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7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cs typeface="Lato Light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0" name="TextBox 18"/>
          <p:cNvSpPr txBox="1"/>
          <p:nvPr/>
        </p:nvSpPr>
        <p:spPr>
          <a:xfrm>
            <a:off x="2026686" y="5693497"/>
            <a:ext cx="2962340" cy="523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7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cs typeface="Lato Light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192899322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1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30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4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8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id="49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grpId="0" id="6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8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8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8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6"/>
      <p:bldP grpId="0" spid="17"/>
      <p:bldP grpId="0" spid="21"/>
      <p:bldP grpId="0" spid="22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66593" y="2011501"/>
            <a:ext cx="4941888" cy="2006600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108481" y="2011501"/>
            <a:ext cx="4941888" cy="2006600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122643" y="2011501"/>
            <a:ext cx="2006600" cy="2006600"/>
          </a:xfrm>
          <a:prstGeom prst="rect">
            <a:avLst/>
          </a:pr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216000" numCol="1" rIns="21600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在此输入主标题概述文字在此输入主标题概述文字</a:t>
            </a: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233268" y="4420433"/>
            <a:ext cx="723900" cy="723900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139700" dir="5400000" dist="38100" rotWithShape="0" sx="90000" sy="-19000">
              <a:schemeClr val="tx1">
                <a:alpha val="1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6232306" y="4420433"/>
            <a:ext cx="719138" cy="723900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1397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1233268" y="5590421"/>
            <a:ext cx="723900" cy="723900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139700" dir="5400000" dist="38100" rotWithShape="0" sx="90000" sy="-19000">
              <a:schemeClr val="tx1">
                <a:alpha val="1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6232306" y="5590421"/>
            <a:ext cx="719138" cy="723900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1397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2077760" y="4420433"/>
            <a:ext cx="1249680" cy="3200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19" name="TextBox 40"/>
          <p:cNvSpPr txBox="1"/>
          <p:nvPr/>
        </p:nvSpPr>
        <p:spPr>
          <a:xfrm>
            <a:off x="2077760" y="4715864"/>
            <a:ext cx="3743482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20" name="TextBox 41"/>
          <p:cNvSpPr txBox="1"/>
          <p:nvPr/>
        </p:nvSpPr>
        <p:spPr>
          <a:xfrm>
            <a:off x="2077760" y="5583436"/>
            <a:ext cx="1249680" cy="3200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rgbClr val="537285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21" name="TextBox 42"/>
          <p:cNvSpPr txBox="1"/>
          <p:nvPr/>
        </p:nvSpPr>
        <p:spPr>
          <a:xfrm>
            <a:off x="2077760" y="5878867"/>
            <a:ext cx="3743482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TextBox 43"/>
          <p:cNvSpPr txBox="1"/>
          <p:nvPr/>
        </p:nvSpPr>
        <p:spPr>
          <a:xfrm>
            <a:off x="7098891" y="4420433"/>
            <a:ext cx="1249680" cy="3200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rgbClr val="537285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25" name="TextBox 44"/>
          <p:cNvSpPr txBox="1"/>
          <p:nvPr/>
        </p:nvSpPr>
        <p:spPr>
          <a:xfrm>
            <a:off x="7098891" y="4715863"/>
            <a:ext cx="3743482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6" name="TextBox 45"/>
          <p:cNvSpPr txBox="1"/>
          <p:nvPr/>
        </p:nvSpPr>
        <p:spPr>
          <a:xfrm>
            <a:off x="7098891" y="5583436"/>
            <a:ext cx="1249680" cy="3200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30" name="TextBox 46"/>
          <p:cNvSpPr txBox="1"/>
          <p:nvPr/>
        </p:nvSpPr>
        <p:spPr>
          <a:xfrm>
            <a:off x="7098891" y="5878867"/>
            <a:ext cx="3743482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您的内容打在这里，或者通过复制您的文本后，在此框中选择粘贴，并选择只保留文字。通过通过复制您的文本。</a:t>
            </a:r>
          </a:p>
        </p:txBody>
      </p:sp>
      <p:sp>
        <p:nvSpPr>
          <p:cNvPr id="31" name="Freeform 7"/>
          <p:cNvSpPr>
            <a:spLocks noEditPoints="1"/>
          </p:cNvSpPr>
          <p:nvPr/>
        </p:nvSpPr>
        <p:spPr bwMode="auto">
          <a:xfrm>
            <a:off x="1412216" y="5795906"/>
            <a:ext cx="366006" cy="312930"/>
          </a:xfrm>
          <a:custGeom>
            <a:gdLst>
              <a:gd fmla="*/ 0 w 140" name="T0"/>
              <a:gd fmla="*/ 113 h 120" name="T1"/>
              <a:gd fmla="*/ 15 w 140" name="T2"/>
              <a:gd fmla="*/ 99 h 120" name="T3"/>
              <a:gd fmla="*/ 27 w 140" name="T4"/>
              <a:gd fmla="*/ 0 h 120" name="T5"/>
              <a:gd fmla="*/ 42 w 140" name="T6"/>
              <a:gd fmla="*/ 0 h 120" name="T7"/>
              <a:gd fmla="*/ 42 w 140" name="T8"/>
              <a:gd fmla="*/ 0 h 120" name="T9"/>
              <a:gd fmla="*/ 67 w 140" name="T10"/>
              <a:gd fmla="*/ 99 h 120" name="T11"/>
              <a:gd fmla="*/ 73 w 140" name="T12"/>
              <a:gd fmla="*/ 99 h 120" name="T13"/>
              <a:gd fmla="*/ 97 w 140" name="T14"/>
              <a:gd fmla="*/ 99 h 120" name="T15"/>
              <a:gd fmla="*/ 107 w 140" name="T16"/>
              <a:gd fmla="*/ 0 h 120" name="T17"/>
              <a:gd fmla="*/ 107 w 140" name="T18"/>
              <a:gd fmla="*/ 0 h 120" name="T19"/>
              <a:gd fmla="*/ 119 w 140" name="T20"/>
              <a:gd fmla="*/ 99 h 120" name="T21"/>
              <a:gd fmla="*/ 128 w 140" name="T22"/>
              <a:gd fmla="*/ 0 h 120" name="T23"/>
              <a:gd fmla="*/ 135 w 140" name="T24"/>
              <a:gd fmla="*/ 113 h 120" name="T25"/>
              <a:gd fmla="*/ 51 w 140" name="T26"/>
              <a:gd fmla="*/ 0 h 120" name="T27"/>
              <a:gd fmla="*/ 51 w 140" name="T28"/>
              <a:gd fmla="*/ 0 h 120" name="T29"/>
              <a:gd fmla="*/ 28 w 140" name="T30"/>
              <a:gd fmla="*/ 118 h 120" name="T31"/>
              <a:gd fmla="*/ 14 w 140" name="T32"/>
              <a:gd fmla="*/ 120 h 120" name="T33"/>
              <a:gd fmla="*/ 27 w 140" name="T34"/>
              <a:gd fmla="*/ 105 h 120" name="T35"/>
              <a:gd fmla="*/ 28 w 140" name="T36"/>
              <a:gd fmla="*/ 113 h 120" name="T37"/>
              <a:gd fmla="*/ 23 w 140" name="T38"/>
              <a:gd fmla="*/ 109 h 120" name="T39"/>
              <a:gd fmla="*/ 19 w 140" name="T40"/>
              <a:gd fmla="*/ 110 h 120" name="T41"/>
              <a:gd fmla="*/ 19 w 140" name="T42"/>
              <a:gd fmla="*/ 113 h 120" name="T43"/>
              <a:gd fmla="*/ 24 w 140" name="T44"/>
              <a:gd fmla="*/ 115 h 120" name="T45"/>
              <a:gd fmla="*/ 40 w 140" name="T46"/>
              <a:gd fmla="*/ 118 h 120" name="T47"/>
              <a:gd fmla="*/ 34 w 140" name="T48"/>
              <a:gd fmla="*/ 120 h 120" name="T49"/>
              <a:gd fmla="*/ 40 w 140" name="T50"/>
              <a:gd fmla="*/ 104 h 120" name="T51"/>
              <a:gd fmla="*/ 36 w 140" name="T52"/>
              <a:gd fmla="*/ 114 h 120" name="T53"/>
              <a:gd fmla="*/ 57 w 140" name="T54"/>
              <a:gd fmla="*/ 120 h 120" name="T55"/>
              <a:gd fmla="*/ 53 w 140" name="T56"/>
              <a:gd fmla="*/ 113 h 120" name="T57"/>
              <a:gd fmla="*/ 47 w 140" name="T58"/>
              <a:gd fmla="*/ 120 h 120" name="T59"/>
              <a:gd fmla="*/ 59 w 140" name="T60"/>
              <a:gd fmla="*/ 105 h 120" name="T61"/>
              <a:gd fmla="*/ 59 w 140" name="T62"/>
              <a:gd fmla="*/ 112 h 120" name="T63"/>
              <a:gd fmla="*/ 60 w 140" name="T64"/>
              <a:gd fmla="*/ 115 h 120" name="T65"/>
              <a:gd fmla="*/ 54 w 140" name="T66"/>
              <a:gd fmla="*/ 107 h 120" name="T67"/>
              <a:gd fmla="*/ 55 w 140" name="T68"/>
              <a:gd fmla="*/ 110 h 120" name="T69"/>
              <a:gd fmla="*/ 71 w 140" name="T70"/>
              <a:gd fmla="*/ 116 h 120" name="T71"/>
              <a:gd fmla="*/ 71 w 140" name="T72"/>
              <a:gd fmla="*/ 108 h 120" name="T73"/>
              <a:gd fmla="*/ 78 w 140" name="T74"/>
              <a:gd fmla="*/ 109 h 120" name="T75"/>
              <a:gd fmla="*/ 63 w 140" name="T76"/>
              <a:gd fmla="*/ 112 h 120" name="T77"/>
              <a:gd fmla="*/ 71 w 140" name="T78"/>
              <a:gd fmla="*/ 120 h 120" name="T79"/>
              <a:gd fmla="*/ 78 w 140" name="T80"/>
              <a:gd fmla="*/ 115 h 120" name="T81"/>
              <a:gd fmla="*/ 96 w 140" name="T82"/>
              <a:gd fmla="*/ 112 h 120" name="T83"/>
              <a:gd fmla="*/ 88 w 140" name="T84"/>
              <a:gd fmla="*/ 120 h 120" name="T85"/>
              <a:gd fmla="*/ 80 w 140" name="T86"/>
              <a:gd fmla="*/ 112 h 120" name="T87"/>
              <a:gd fmla="*/ 91 w 140" name="T88"/>
              <a:gd fmla="*/ 112 h 120" name="T89"/>
              <a:gd fmla="*/ 84 w 140" name="T90"/>
              <a:gd fmla="*/ 112 h 120" name="T91"/>
              <a:gd fmla="*/ 91 w 140" name="T92"/>
              <a:gd fmla="*/ 112 h 120" name="T93"/>
              <a:gd fmla="*/ 110 w 140" name="T94"/>
              <a:gd fmla="*/ 118 h 120" name="T95"/>
              <a:gd fmla="*/ 98 w 140" name="T96"/>
              <a:gd fmla="*/ 120 h 120" name="T97"/>
              <a:gd fmla="*/ 109 w 140" name="T98"/>
              <a:gd fmla="*/ 105 h 120" name="T99"/>
              <a:gd fmla="*/ 107 w 140" name="T100"/>
              <a:gd fmla="*/ 109 h 120" name="T101"/>
              <a:gd fmla="*/ 104 w 140" name="T102"/>
              <a:gd fmla="*/ 116 h 120" name="T103"/>
              <a:gd fmla="*/ 120 w 140" name="T104"/>
              <a:gd fmla="*/ 113 h 120" name="T105"/>
              <a:gd fmla="*/ 120 w 140" name="T106"/>
              <a:gd fmla="*/ 108 h 120" name="T107"/>
              <a:gd fmla="*/ 115 w 140" name="T108"/>
              <a:gd fmla="*/ 118 h 120" name="T109"/>
              <a:gd fmla="*/ 128 w 140" name="T110"/>
              <a:gd fmla="*/ 116 h 12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20" w="140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13"/>
                  <a:pt x="7" y="113"/>
                  <a:pt x="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0"/>
                </a:lnTo>
                <a:close/>
                <a:moveTo>
                  <a:pt x="21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99"/>
                  <a:pt x="15" y="99"/>
                  <a:pt x="15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0"/>
                </a:lnTo>
                <a:close/>
                <a:moveTo>
                  <a:pt x="31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31" y="99"/>
                  <a:pt x="31" y="99"/>
                  <a:pt x="31" y="99"/>
                </a:cubicBezTo>
                <a:lnTo>
                  <a:pt x="31" y="0"/>
                </a:lnTo>
                <a:close/>
                <a:moveTo>
                  <a:pt x="42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9"/>
                  <a:pt x="37" y="99"/>
                  <a:pt x="37" y="99"/>
                </a:cubicBezTo>
                <a:cubicBezTo>
                  <a:pt x="42" y="99"/>
                  <a:pt x="42" y="99"/>
                  <a:pt x="42" y="99"/>
                </a:cubicBezTo>
                <a:lnTo>
                  <a:pt x="42" y="0"/>
                </a:lnTo>
                <a:close/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7" y="99"/>
                  <a:pt x="67" y="99"/>
                  <a:pt x="67" y="99"/>
                </a:cubicBezTo>
                <a:lnTo>
                  <a:pt x="67" y="0"/>
                </a:lnTo>
                <a:close/>
                <a:moveTo>
                  <a:pt x="77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9"/>
                  <a:pt x="73" y="99"/>
                  <a:pt x="73" y="99"/>
                </a:cubicBezTo>
                <a:cubicBezTo>
                  <a:pt x="77" y="99"/>
                  <a:pt x="77" y="99"/>
                  <a:pt x="77" y="99"/>
                </a:cubicBezTo>
                <a:lnTo>
                  <a:pt x="77" y="0"/>
                </a:lnTo>
                <a:close/>
                <a:moveTo>
                  <a:pt x="88" y="99"/>
                </a:moveTo>
                <a:cubicBezTo>
                  <a:pt x="97" y="99"/>
                  <a:pt x="97" y="99"/>
                  <a:pt x="97" y="99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99"/>
                </a:lnTo>
                <a:close/>
                <a:moveTo>
                  <a:pt x="107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7" y="99"/>
                  <a:pt x="107" y="99"/>
                  <a:pt x="107" y="99"/>
                </a:cubicBezTo>
                <a:lnTo>
                  <a:pt x="107" y="0"/>
                </a:lnTo>
                <a:close/>
                <a:moveTo>
                  <a:pt x="1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9" y="99"/>
                  <a:pt x="119" y="99"/>
                  <a:pt x="119" y="99"/>
                </a:cubicBezTo>
                <a:lnTo>
                  <a:pt x="119" y="0"/>
                </a:lnTo>
                <a:close/>
                <a:moveTo>
                  <a:pt x="124" y="99"/>
                </a:moveTo>
                <a:cubicBezTo>
                  <a:pt x="128" y="99"/>
                  <a:pt x="128" y="99"/>
                  <a:pt x="128" y="9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0"/>
                  <a:pt x="124" y="0"/>
                  <a:pt x="124" y="0"/>
                </a:cubicBezTo>
                <a:lnTo>
                  <a:pt x="124" y="99"/>
                </a:lnTo>
                <a:close/>
                <a:moveTo>
                  <a:pt x="135" y="0"/>
                </a:moveTo>
                <a:cubicBezTo>
                  <a:pt x="135" y="113"/>
                  <a:pt x="135" y="113"/>
                  <a:pt x="135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0" y="0"/>
                  <a:pt x="140" y="0"/>
                  <a:pt x="140" y="0"/>
                </a:cubicBezTo>
                <a:lnTo>
                  <a:pt x="135" y="0"/>
                </a:lnTo>
                <a:close/>
                <a:moveTo>
                  <a:pt x="51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9"/>
                  <a:pt x="51" y="99"/>
                  <a:pt x="51" y="99"/>
                </a:cubicBezTo>
                <a:lnTo>
                  <a:pt x="51" y="0"/>
                </a:lnTo>
                <a:close/>
                <a:moveTo>
                  <a:pt x="28" y="113"/>
                </a:moveTo>
                <a:cubicBezTo>
                  <a:pt x="28" y="113"/>
                  <a:pt x="28" y="114"/>
                  <a:pt x="28" y="115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8"/>
                  <a:pt x="27" y="119"/>
                  <a:pt x="26" y="119"/>
                </a:cubicBezTo>
                <a:cubicBezTo>
                  <a:pt x="26" y="119"/>
                  <a:pt x="25" y="119"/>
                  <a:pt x="25" y="119"/>
                </a:cubicBezTo>
                <a:cubicBezTo>
                  <a:pt x="24" y="120"/>
                  <a:pt x="23" y="120"/>
                  <a:pt x="22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6" y="105"/>
                  <a:pt x="27" y="105"/>
                </a:cubicBezTo>
                <a:cubicBezTo>
                  <a:pt x="27" y="106"/>
                  <a:pt x="28" y="107"/>
                  <a:pt x="28" y="108"/>
                </a:cubicBezTo>
                <a:cubicBezTo>
                  <a:pt x="28" y="109"/>
                  <a:pt x="27" y="110"/>
                  <a:pt x="27" y="110"/>
                </a:cubicBezTo>
                <a:cubicBezTo>
                  <a:pt x="27" y="111"/>
                  <a:pt x="26" y="111"/>
                  <a:pt x="25" y="111"/>
                </a:cubicBezTo>
                <a:cubicBezTo>
                  <a:pt x="26" y="112"/>
                  <a:pt x="27" y="112"/>
                  <a:pt x="28" y="113"/>
                </a:cubicBezTo>
                <a:close/>
                <a:moveTo>
                  <a:pt x="19" y="110"/>
                </a:moveTo>
                <a:cubicBezTo>
                  <a:pt x="21" y="110"/>
                  <a:pt x="21" y="110"/>
                  <a:pt x="21" y="110"/>
                </a:cubicBezTo>
                <a:cubicBezTo>
                  <a:pt x="22" y="110"/>
                  <a:pt x="22" y="110"/>
                  <a:pt x="23" y="110"/>
                </a:cubicBezTo>
                <a:cubicBezTo>
                  <a:pt x="23" y="110"/>
                  <a:pt x="23" y="109"/>
                  <a:pt x="23" y="10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2" y="107"/>
                  <a:pt x="22" y="107"/>
                  <a:pt x="21" y="107"/>
                </a:cubicBezTo>
                <a:cubicBezTo>
                  <a:pt x="19" y="107"/>
                  <a:pt x="19" y="107"/>
                  <a:pt x="19" y="107"/>
                </a:cubicBezTo>
                <a:lnTo>
                  <a:pt x="19" y="110"/>
                </a:lnTo>
                <a:close/>
                <a:moveTo>
                  <a:pt x="24" y="115"/>
                </a:moveTo>
                <a:cubicBezTo>
                  <a:pt x="24" y="114"/>
                  <a:pt x="24" y="114"/>
                  <a:pt x="23" y="114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2" y="116"/>
                  <a:pt x="23" y="116"/>
                  <a:pt x="23" y="116"/>
                </a:cubicBezTo>
                <a:cubicBezTo>
                  <a:pt x="24" y="116"/>
                  <a:pt x="24" y="115"/>
                  <a:pt x="24" y="115"/>
                </a:cubicBezTo>
                <a:close/>
                <a:moveTo>
                  <a:pt x="45" y="118"/>
                </a:moveTo>
                <a:cubicBezTo>
                  <a:pt x="46" y="120"/>
                  <a:pt x="46" y="120"/>
                  <a:pt x="46" y="120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5" y="118"/>
                </a:lnTo>
                <a:close/>
                <a:moveTo>
                  <a:pt x="39" y="114"/>
                </a:moveTo>
                <a:cubicBezTo>
                  <a:pt x="37" y="108"/>
                  <a:pt x="37" y="108"/>
                  <a:pt x="37" y="108"/>
                </a:cubicBezTo>
                <a:cubicBezTo>
                  <a:pt x="36" y="114"/>
                  <a:pt x="36" y="114"/>
                  <a:pt x="36" y="114"/>
                </a:cubicBezTo>
                <a:lnTo>
                  <a:pt x="39" y="114"/>
                </a:lnTo>
                <a:close/>
                <a:moveTo>
                  <a:pt x="62" y="118"/>
                </a:moveTo>
                <a:cubicBezTo>
                  <a:pt x="62" y="120"/>
                  <a:pt x="62" y="120"/>
                  <a:pt x="62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3" y="113"/>
                  <a:pt x="53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7" y="104"/>
                  <a:pt x="58" y="104"/>
                  <a:pt x="59" y="105"/>
                </a:cubicBezTo>
                <a:cubicBezTo>
                  <a:pt x="59" y="105"/>
                  <a:pt x="60" y="105"/>
                  <a:pt x="61" y="106"/>
                </a:cubicBezTo>
                <a:cubicBezTo>
                  <a:pt x="61" y="107"/>
                  <a:pt x="61" y="108"/>
                  <a:pt x="61" y="109"/>
                </a:cubicBezTo>
                <a:cubicBezTo>
                  <a:pt x="61" y="109"/>
                  <a:pt x="61" y="110"/>
                  <a:pt x="61" y="111"/>
                </a:cubicBezTo>
                <a:cubicBezTo>
                  <a:pt x="60" y="111"/>
                  <a:pt x="60" y="112"/>
                  <a:pt x="59" y="112"/>
                </a:cubicBezTo>
                <a:cubicBezTo>
                  <a:pt x="59" y="112"/>
                  <a:pt x="58" y="113"/>
                  <a:pt x="57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5"/>
                  <a:pt x="60" y="115"/>
                  <a:pt x="60" y="115"/>
                </a:cubicBezTo>
                <a:lnTo>
                  <a:pt x="62" y="118"/>
                </a:lnTo>
                <a:close/>
                <a:moveTo>
                  <a:pt x="56" y="109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5" y="110"/>
                  <a:pt x="55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09"/>
                  <a:pt x="56" y="109"/>
                </a:cubicBezTo>
                <a:close/>
                <a:moveTo>
                  <a:pt x="73" y="116"/>
                </a:moveTo>
                <a:cubicBezTo>
                  <a:pt x="72" y="116"/>
                  <a:pt x="72" y="116"/>
                  <a:pt x="71" y="116"/>
                </a:cubicBezTo>
                <a:cubicBezTo>
                  <a:pt x="70" y="116"/>
                  <a:pt x="69" y="116"/>
                  <a:pt x="69" y="115"/>
                </a:cubicBezTo>
                <a:cubicBezTo>
                  <a:pt x="68" y="115"/>
                  <a:pt x="68" y="114"/>
                  <a:pt x="68" y="112"/>
                </a:cubicBezTo>
                <a:cubicBezTo>
                  <a:pt x="68" y="111"/>
                  <a:pt x="68" y="109"/>
                  <a:pt x="68" y="109"/>
                </a:cubicBezTo>
                <a:cubicBezTo>
                  <a:pt x="69" y="108"/>
                  <a:pt x="70" y="108"/>
                  <a:pt x="71" y="108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8"/>
                  <a:pt x="73" y="108"/>
                  <a:pt x="73" y="109"/>
                </a:cubicBezTo>
                <a:cubicBezTo>
                  <a:pt x="73" y="109"/>
                  <a:pt x="74" y="109"/>
                  <a:pt x="74" y="11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6"/>
                  <a:pt x="75" y="105"/>
                </a:cubicBezTo>
                <a:cubicBezTo>
                  <a:pt x="74" y="104"/>
                  <a:pt x="73" y="104"/>
                  <a:pt x="71" y="104"/>
                </a:cubicBezTo>
                <a:cubicBezTo>
                  <a:pt x="68" y="104"/>
                  <a:pt x="66" y="105"/>
                  <a:pt x="65" y="106"/>
                </a:cubicBezTo>
                <a:cubicBezTo>
                  <a:pt x="64" y="107"/>
                  <a:pt x="63" y="109"/>
                  <a:pt x="63" y="112"/>
                </a:cubicBezTo>
                <a:cubicBezTo>
                  <a:pt x="63" y="114"/>
                  <a:pt x="63" y="115"/>
                  <a:pt x="64" y="117"/>
                </a:cubicBezTo>
                <a:cubicBezTo>
                  <a:pt x="64" y="117"/>
                  <a:pt x="65" y="117"/>
                  <a:pt x="65" y="118"/>
                </a:cubicBezTo>
                <a:cubicBezTo>
                  <a:pt x="66" y="118"/>
                  <a:pt x="66" y="119"/>
                  <a:pt x="67" y="119"/>
                </a:cubicBezTo>
                <a:cubicBezTo>
                  <a:pt x="68" y="120"/>
                  <a:pt x="69" y="120"/>
                  <a:pt x="71" y="120"/>
                </a:cubicBezTo>
                <a:cubicBezTo>
                  <a:pt x="72" y="120"/>
                  <a:pt x="74" y="120"/>
                  <a:pt x="74" y="119"/>
                </a:cubicBezTo>
                <a:cubicBezTo>
                  <a:pt x="75" y="119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7"/>
                  <a:pt x="78" y="116"/>
                  <a:pt x="78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114"/>
                  <a:pt x="73" y="115"/>
                  <a:pt x="73" y="116"/>
                </a:cubicBezTo>
                <a:close/>
                <a:moveTo>
                  <a:pt x="94" y="106"/>
                </a:moveTo>
                <a:cubicBezTo>
                  <a:pt x="95" y="107"/>
                  <a:pt x="96" y="109"/>
                  <a:pt x="96" y="112"/>
                </a:cubicBezTo>
                <a:cubicBezTo>
                  <a:pt x="96" y="114"/>
                  <a:pt x="95" y="115"/>
                  <a:pt x="95" y="116"/>
                </a:cubicBezTo>
                <a:cubicBezTo>
                  <a:pt x="94" y="117"/>
                  <a:pt x="94" y="117"/>
                  <a:pt x="94" y="118"/>
                </a:cubicBezTo>
                <a:cubicBezTo>
                  <a:pt x="93" y="118"/>
                  <a:pt x="93" y="119"/>
                  <a:pt x="92" y="119"/>
                </a:cubicBezTo>
                <a:cubicBezTo>
                  <a:pt x="91" y="120"/>
                  <a:pt x="90" y="120"/>
                  <a:pt x="88" y="120"/>
                </a:cubicBezTo>
                <a:cubicBezTo>
                  <a:pt x="86" y="120"/>
                  <a:pt x="85" y="120"/>
                  <a:pt x="84" y="119"/>
                </a:cubicBezTo>
                <a:cubicBezTo>
                  <a:pt x="83" y="119"/>
                  <a:pt x="82" y="118"/>
                  <a:pt x="82" y="118"/>
                </a:cubicBezTo>
                <a:cubicBezTo>
                  <a:pt x="81" y="117"/>
                  <a:pt x="81" y="117"/>
                  <a:pt x="81" y="116"/>
                </a:cubicBezTo>
                <a:cubicBezTo>
                  <a:pt x="80" y="115"/>
                  <a:pt x="80" y="114"/>
                  <a:pt x="80" y="112"/>
                </a:cubicBezTo>
                <a:cubicBezTo>
                  <a:pt x="80" y="109"/>
                  <a:pt x="80" y="107"/>
                  <a:pt x="82" y="106"/>
                </a:cubicBezTo>
                <a:cubicBezTo>
                  <a:pt x="83" y="105"/>
                  <a:pt x="85" y="104"/>
                  <a:pt x="88" y="104"/>
                </a:cubicBezTo>
                <a:cubicBezTo>
                  <a:pt x="90" y="104"/>
                  <a:pt x="92" y="105"/>
                  <a:pt x="94" y="106"/>
                </a:cubicBezTo>
                <a:close/>
                <a:moveTo>
                  <a:pt x="91" y="112"/>
                </a:moveTo>
                <a:cubicBezTo>
                  <a:pt x="91" y="110"/>
                  <a:pt x="91" y="109"/>
                  <a:pt x="90" y="109"/>
                </a:cubicBezTo>
                <a:cubicBezTo>
                  <a:pt x="89" y="108"/>
                  <a:pt x="89" y="108"/>
                  <a:pt x="88" y="108"/>
                </a:cubicBezTo>
                <a:cubicBezTo>
                  <a:pt x="87" y="108"/>
                  <a:pt x="86" y="108"/>
                  <a:pt x="85" y="109"/>
                </a:cubicBezTo>
                <a:cubicBezTo>
                  <a:pt x="85" y="109"/>
                  <a:pt x="84" y="110"/>
                  <a:pt x="84" y="112"/>
                </a:cubicBezTo>
                <a:cubicBezTo>
                  <a:pt x="84" y="114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9" y="116"/>
                  <a:pt x="89" y="116"/>
                  <a:pt x="90" y="115"/>
                </a:cubicBezTo>
                <a:cubicBezTo>
                  <a:pt x="91" y="115"/>
                  <a:pt x="91" y="113"/>
                  <a:pt x="91" y="112"/>
                </a:cubicBezTo>
                <a:close/>
                <a:moveTo>
                  <a:pt x="112" y="109"/>
                </a:moveTo>
                <a:cubicBezTo>
                  <a:pt x="112" y="110"/>
                  <a:pt x="112" y="111"/>
                  <a:pt x="112" y="112"/>
                </a:cubicBezTo>
                <a:cubicBezTo>
                  <a:pt x="112" y="114"/>
                  <a:pt x="112" y="115"/>
                  <a:pt x="112" y="116"/>
                </a:cubicBezTo>
                <a:cubicBezTo>
                  <a:pt x="112" y="117"/>
                  <a:pt x="111" y="117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9"/>
                  <a:pt x="109" y="119"/>
                  <a:pt x="108" y="119"/>
                </a:cubicBezTo>
                <a:cubicBezTo>
                  <a:pt x="107" y="119"/>
                  <a:pt x="106" y="120"/>
                  <a:pt x="105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7" y="104"/>
                  <a:pt x="108" y="104"/>
                  <a:pt x="109" y="105"/>
                </a:cubicBezTo>
                <a:cubicBezTo>
                  <a:pt x="110" y="105"/>
                  <a:pt x="110" y="106"/>
                  <a:pt x="111" y="106"/>
                </a:cubicBezTo>
                <a:cubicBezTo>
                  <a:pt x="111" y="107"/>
                  <a:pt x="112" y="108"/>
                  <a:pt x="112" y="109"/>
                </a:cubicBezTo>
                <a:close/>
                <a:moveTo>
                  <a:pt x="108" y="112"/>
                </a:moveTo>
                <a:cubicBezTo>
                  <a:pt x="108" y="110"/>
                  <a:pt x="107" y="109"/>
                  <a:pt x="107" y="109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5" y="116"/>
                  <a:pt x="106" y="116"/>
                  <a:pt x="106" y="116"/>
                </a:cubicBezTo>
                <a:cubicBezTo>
                  <a:pt x="107" y="116"/>
                  <a:pt x="107" y="115"/>
                  <a:pt x="107" y="115"/>
                </a:cubicBezTo>
                <a:cubicBezTo>
                  <a:pt x="108" y="114"/>
                  <a:pt x="108" y="113"/>
                  <a:pt x="108" y="112"/>
                </a:cubicBezTo>
                <a:close/>
                <a:moveTo>
                  <a:pt x="120" y="113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0" y="116"/>
                  <a:pt x="120" y="116"/>
                  <a:pt x="120" y="116"/>
                </a:cubicBezTo>
                <a:lnTo>
                  <a:pt x="120" y="113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2" name="Freeform 9"/>
          <p:cNvSpPr>
            <a:spLocks noEditPoints="1"/>
          </p:cNvSpPr>
          <p:nvPr/>
        </p:nvSpPr>
        <p:spPr bwMode="auto">
          <a:xfrm>
            <a:off x="6416613" y="4599381"/>
            <a:ext cx="350524" cy="366006"/>
          </a:xfrm>
          <a:custGeom>
            <a:gdLst>
              <a:gd fmla="*/ 86 w 134" name="T0"/>
              <a:gd fmla="*/ 115 h 140" name="T1"/>
              <a:gd fmla="*/ 82 w 134" name="T2"/>
              <a:gd fmla="*/ 118 h 140" name="T3"/>
              <a:gd fmla="*/ 10 w 134" name="T4"/>
              <a:gd fmla="*/ 115 h 140" name="T5"/>
              <a:gd fmla="*/ 14 w 134" name="T6"/>
              <a:gd fmla="*/ 11 h 140" name="T7"/>
              <a:gd fmla="*/ 86 w 134" name="T8"/>
              <a:gd fmla="*/ 15 h 140" name="T9"/>
              <a:gd fmla="*/ 96 w 134" name="T10"/>
              <a:gd fmla="*/ 16 h 140" name="T11"/>
              <a:gd fmla="*/ 82 w 134" name="T12"/>
              <a:gd fmla="*/ 0 h 140" name="T13"/>
              <a:gd fmla="*/ 0 w 134" name="T14"/>
              <a:gd fmla="*/ 14 h 140" name="T15"/>
              <a:gd fmla="*/ 14 w 134" name="T16"/>
              <a:gd fmla="*/ 140 h 140" name="T17"/>
              <a:gd fmla="*/ 96 w 134" name="T18"/>
              <a:gd fmla="*/ 126 h 140" name="T19"/>
              <a:gd fmla="*/ 96 w 134" name="T20"/>
              <a:gd fmla="*/ 125 h 140" name="T21"/>
              <a:gd fmla="*/ 86 w 134" name="T22"/>
              <a:gd fmla="*/ 87 h 140" name="T23"/>
              <a:gd fmla="*/ 55 w 134" name="T24"/>
              <a:gd fmla="*/ 4 h 140" name="T25"/>
              <a:gd fmla="*/ 55 w 134" name="T26"/>
              <a:gd fmla="*/ 7 h 140" name="T27"/>
              <a:gd fmla="*/ 40 w 134" name="T28"/>
              <a:gd fmla="*/ 5 h 140" name="T29"/>
              <a:gd fmla="*/ 48 w 134" name="T30"/>
              <a:gd fmla="*/ 135 h 140" name="T31"/>
              <a:gd fmla="*/ 48 w 134" name="T32"/>
              <a:gd fmla="*/ 123 h 140" name="T33"/>
              <a:gd fmla="*/ 48 w 134" name="T34"/>
              <a:gd fmla="*/ 135 h 140" name="T35"/>
              <a:gd fmla="*/ 96 w 134" name="T36"/>
              <a:gd fmla="*/ 22 h 140" name="T37"/>
              <a:gd fmla="*/ 62 w 134" name="T38"/>
              <a:gd fmla="*/ 22 h 140" name="T39"/>
              <a:gd fmla="*/ 51 w 134" name="T40"/>
              <a:gd fmla="*/ 70 h 140" name="T41"/>
              <a:gd fmla="*/ 66 w 134" name="T42"/>
              <a:gd fmla="*/ 81 h 140" name="T43"/>
              <a:gd fmla="*/ 83 w 134" name="T44"/>
              <a:gd fmla="*/ 81 h 140" name="T45"/>
              <a:gd fmla="*/ 96 w 134" name="T46"/>
              <a:gd fmla="*/ 81 h 140" name="T47"/>
              <a:gd fmla="*/ 134 w 134" name="T48"/>
              <a:gd fmla="*/ 70 h 140" name="T49"/>
              <a:gd fmla="*/ 124 w 134" name="T50"/>
              <a:gd fmla="*/ 22 h 140" name="T51"/>
              <a:gd fmla="*/ 124 w 134" name="T52"/>
              <a:gd fmla="*/ 74 h 140" name="T53"/>
              <a:gd fmla="*/ 86 w 134" name="T54"/>
              <a:gd fmla="*/ 74 h 140" name="T55"/>
              <a:gd fmla="*/ 58 w 134" name="T56"/>
              <a:gd fmla="*/ 70 h 140" name="T57"/>
              <a:gd fmla="*/ 62 w 134" name="T58"/>
              <a:gd fmla="*/ 29 h 140" name="T59"/>
              <a:gd fmla="*/ 96 w 134" name="T60"/>
              <a:gd fmla="*/ 29 h 140" name="T61"/>
              <a:gd fmla="*/ 127 w 134" name="T62"/>
              <a:gd fmla="*/ 33 h 140" name="T63"/>
              <a:gd fmla="*/ 82 w 134" name="T64"/>
              <a:gd fmla="*/ 37 h 140" name="T65"/>
              <a:gd fmla="*/ 109 w 134" name="T66"/>
              <a:gd fmla="*/ 56 h 140" name="T67"/>
              <a:gd fmla="*/ 88 w 134" name="T68"/>
              <a:gd fmla="*/ 62 h 140" name="T69"/>
              <a:gd fmla="*/ 101 w 134" name="T70"/>
              <a:gd fmla="*/ 64 h 140" name="T71"/>
              <a:gd fmla="*/ 109 w 134" name="T72"/>
              <a:gd fmla="*/ 65 h 140" name="T73"/>
              <a:gd fmla="*/ 102 w 134" name="T74"/>
              <a:gd fmla="*/ 66 h 140" name="T75"/>
              <a:gd fmla="*/ 86 w 134" name="T76"/>
              <a:gd fmla="*/ 69 h 140" name="T77"/>
              <a:gd fmla="*/ 86 w 134" name="T78"/>
              <a:gd fmla="*/ 61 h 140" name="T79"/>
              <a:gd fmla="*/ 87 w 134" name="T80"/>
              <a:gd fmla="*/ 57 h 140" name="T81"/>
              <a:gd fmla="*/ 81 w 134" name="T82"/>
              <a:gd fmla="*/ 39 h 140" name="T83"/>
              <a:gd fmla="*/ 78 w 134" name="T84"/>
              <a:gd fmla="*/ 37 h 140" name="T85"/>
              <a:gd fmla="*/ 78 w 134" name="T86"/>
              <a:gd fmla="*/ 33 h 140" name="T87"/>
              <a:gd fmla="*/ 80 w 134" name="T88"/>
              <a:gd fmla="*/ 35 h 140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40" w="134">
                <a:moveTo>
                  <a:pt x="86" y="87"/>
                </a:moveTo>
                <a:cubicBezTo>
                  <a:pt x="86" y="115"/>
                  <a:pt x="86" y="115"/>
                  <a:pt x="86" y="115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17"/>
                  <a:pt x="84" y="118"/>
                  <a:pt x="82" y="118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2" y="118"/>
                  <a:pt x="10" y="117"/>
                  <a:pt x="10" y="1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4" y="11"/>
                </a:cubicBezTo>
                <a:cubicBezTo>
                  <a:pt x="82" y="11"/>
                  <a:pt x="82" y="11"/>
                  <a:pt x="82" y="11"/>
                </a:cubicBezTo>
                <a:cubicBezTo>
                  <a:pt x="84" y="11"/>
                  <a:pt x="86" y="13"/>
                  <a:pt x="86" y="15"/>
                </a:cubicBezTo>
                <a:cubicBezTo>
                  <a:pt x="86" y="16"/>
                  <a:pt x="86" y="16"/>
                  <a:pt x="86" y="16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6"/>
                  <a:pt x="90" y="0"/>
                  <a:pt x="8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4"/>
                  <a:pt x="6" y="140"/>
                  <a:pt x="14" y="140"/>
                </a:cubicBezTo>
                <a:cubicBezTo>
                  <a:pt x="82" y="140"/>
                  <a:pt x="82" y="140"/>
                  <a:pt x="82" y="140"/>
                </a:cubicBezTo>
                <a:cubicBezTo>
                  <a:pt x="90" y="140"/>
                  <a:pt x="96" y="134"/>
                  <a:pt x="96" y="126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6" y="87"/>
                  <a:pt x="96" y="87"/>
                  <a:pt x="96" y="87"/>
                </a:cubicBezTo>
                <a:cubicBezTo>
                  <a:pt x="86" y="87"/>
                  <a:pt x="86" y="87"/>
                  <a:pt x="86" y="87"/>
                </a:cubicBezTo>
                <a:close/>
                <a:moveTo>
                  <a:pt x="42" y="4"/>
                </a:moveTo>
                <a:cubicBezTo>
                  <a:pt x="55" y="4"/>
                  <a:pt x="55" y="4"/>
                  <a:pt x="55" y="4"/>
                </a:cubicBezTo>
                <a:cubicBezTo>
                  <a:pt x="55" y="4"/>
                  <a:pt x="56" y="4"/>
                  <a:pt x="56" y="5"/>
                </a:cubicBezTo>
                <a:cubicBezTo>
                  <a:pt x="56" y="6"/>
                  <a:pt x="55" y="7"/>
                  <a:pt x="55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1" y="7"/>
                  <a:pt x="40" y="6"/>
                  <a:pt x="40" y="5"/>
                </a:cubicBezTo>
                <a:cubicBezTo>
                  <a:pt x="40" y="4"/>
                  <a:pt x="41" y="4"/>
                  <a:pt x="42" y="4"/>
                </a:cubicBezTo>
                <a:close/>
                <a:moveTo>
                  <a:pt x="48" y="135"/>
                </a:moveTo>
                <a:cubicBezTo>
                  <a:pt x="45" y="135"/>
                  <a:pt x="42" y="133"/>
                  <a:pt x="42" y="129"/>
                </a:cubicBezTo>
                <a:cubicBezTo>
                  <a:pt x="42" y="125"/>
                  <a:pt x="45" y="123"/>
                  <a:pt x="48" y="123"/>
                </a:cubicBezTo>
                <a:cubicBezTo>
                  <a:pt x="52" y="123"/>
                  <a:pt x="54" y="125"/>
                  <a:pt x="54" y="129"/>
                </a:cubicBezTo>
                <a:cubicBezTo>
                  <a:pt x="54" y="133"/>
                  <a:pt x="52" y="135"/>
                  <a:pt x="48" y="135"/>
                </a:cubicBezTo>
                <a:close/>
                <a:moveTo>
                  <a:pt x="124" y="22"/>
                </a:moveTo>
                <a:cubicBezTo>
                  <a:pt x="96" y="22"/>
                  <a:pt x="96" y="22"/>
                  <a:pt x="96" y="22"/>
                </a:cubicBezTo>
                <a:cubicBezTo>
                  <a:pt x="86" y="22"/>
                  <a:pt x="86" y="22"/>
                  <a:pt x="86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56" y="22"/>
                  <a:pt x="51" y="27"/>
                  <a:pt x="51" y="33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6"/>
                  <a:pt x="56" y="81"/>
                  <a:pt x="62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83" y="81"/>
                  <a:pt x="83" y="81"/>
                  <a:pt x="83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9" y="81"/>
                  <a:pt x="134" y="76"/>
                  <a:pt x="134" y="70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134" y="27"/>
                  <a:pt x="129" y="22"/>
                  <a:pt x="124" y="22"/>
                </a:cubicBezTo>
                <a:close/>
                <a:moveTo>
                  <a:pt x="127" y="70"/>
                </a:moveTo>
                <a:cubicBezTo>
                  <a:pt x="127" y="72"/>
                  <a:pt x="126" y="74"/>
                  <a:pt x="124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86" y="74"/>
                  <a:pt x="86" y="74"/>
                  <a:pt x="8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0" y="74"/>
                  <a:pt x="58" y="72"/>
                  <a:pt x="58" y="70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0"/>
                  <a:pt x="60" y="29"/>
                  <a:pt x="62" y="29"/>
                </a:cubicBezTo>
                <a:cubicBezTo>
                  <a:pt x="86" y="29"/>
                  <a:pt x="86" y="29"/>
                  <a:pt x="86" y="29"/>
                </a:cubicBezTo>
                <a:cubicBezTo>
                  <a:pt x="96" y="29"/>
                  <a:pt x="96" y="29"/>
                  <a:pt x="96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6" y="29"/>
                  <a:pt x="127" y="30"/>
                  <a:pt x="127" y="33"/>
                </a:cubicBezTo>
                <a:lnTo>
                  <a:pt x="127" y="70"/>
                </a:lnTo>
                <a:close/>
                <a:moveTo>
                  <a:pt x="82" y="37"/>
                </a:moveTo>
                <a:cubicBezTo>
                  <a:pt x="112" y="41"/>
                  <a:pt x="112" y="41"/>
                  <a:pt x="112" y="41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90" y="57"/>
                  <a:pt x="90" y="57"/>
                  <a:pt x="90" y="57"/>
                </a:cubicBezTo>
                <a:cubicBezTo>
                  <a:pt x="88" y="62"/>
                  <a:pt x="88" y="62"/>
                  <a:pt x="88" y="62"/>
                </a:cubicBezTo>
                <a:cubicBezTo>
                  <a:pt x="89" y="62"/>
                  <a:pt x="89" y="63"/>
                  <a:pt x="90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2" y="62"/>
                  <a:pt x="103" y="61"/>
                  <a:pt x="105" y="61"/>
                </a:cubicBezTo>
                <a:cubicBezTo>
                  <a:pt x="107" y="61"/>
                  <a:pt x="109" y="63"/>
                  <a:pt x="109" y="65"/>
                </a:cubicBezTo>
                <a:cubicBezTo>
                  <a:pt x="109" y="67"/>
                  <a:pt x="107" y="69"/>
                  <a:pt x="105" y="69"/>
                </a:cubicBezTo>
                <a:cubicBezTo>
                  <a:pt x="103" y="69"/>
                  <a:pt x="102" y="68"/>
                  <a:pt x="102" y="66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8"/>
                  <a:pt x="87" y="69"/>
                  <a:pt x="86" y="69"/>
                </a:cubicBezTo>
                <a:cubicBezTo>
                  <a:pt x="84" y="69"/>
                  <a:pt x="82" y="67"/>
                  <a:pt x="82" y="65"/>
                </a:cubicBezTo>
                <a:cubicBezTo>
                  <a:pt x="82" y="63"/>
                  <a:pt x="84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7" y="57"/>
                  <a:pt x="87" y="57"/>
                  <a:pt x="87" y="57"/>
                </a:cubicBezTo>
                <a:cubicBezTo>
                  <a:pt x="86" y="57"/>
                  <a:pt x="86" y="57"/>
                  <a:pt x="86" y="57"/>
                </a:cubicBezTo>
                <a:cubicBezTo>
                  <a:pt x="81" y="39"/>
                  <a:pt x="81" y="39"/>
                  <a:pt x="81" y="39"/>
                </a:cubicBezTo>
                <a:cubicBezTo>
                  <a:pt x="78" y="37"/>
                  <a:pt x="78" y="37"/>
                  <a:pt x="78" y="37"/>
                </a:cubicBezTo>
                <a:cubicBezTo>
                  <a:pt x="78" y="37"/>
                  <a:pt x="78" y="37"/>
                  <a:pt x="78" y="37"/>
                </a:cubicBezTo>
                <a:cubicBezTo>
                  <a:pt x="77" y="37"/>
                  <a:pt x="76" y="36"/>
                  <a:pt x="76" y="35"/>
                </a:cubicBezTo>
                <a:cubicBezTo>
                  <a:pt x="76" y="34"/>
                  <a:pt x="77" y="33"/>
                  <a:pt x="78" y="33"/>
                </a:cubicBezTo>
                <a:cubicBezTo>
                  <a:pt x="79" y="33"/>
                  <a:pt x="80" y="34"/>
                  <a:pt x="80" y="35"/>
                </a:cubicBezTo>
                <a:cubicBezTo>
                  <a:pt x="80" y="35"/>
                  <a:pt x="80" y="35"/>
                  <a:pt x="80" y="35"/>
                </a:cubicBezTo>
                <a:lnTo>
                  <a:pt x="82" y="3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3" name="Freeform 11"/>
          <p:cNvSpPr>
            <a:spLocks noEditPoints="1"/>
          </p:cNvSpPr>
          <p:nvPr/>
        </p:nvSpPr>
        <p:spPr bwMode="auto">
          <a:xfrm>
            <a:off x="1446494" y="4587770"/>
            <a:ext cx="297450" cy="389228"/>
          </a:xfrm>
          <a:custGeom>
            <a:gdLst>
              <a:gd fmla="*/ 95 w 114" name="T0"/>
              <a:gd fmla="*/ 99 h 149" name="T1"/>
              <a:gd fmla="*/ 93 w 114" name="T2"/>
              <a:gd fmla="*/ 98 h 149" name="T3"/>
              <a:gd fmla="*/ 89 w 114" name="T4"/>
              <a:gd fmla="*/ 96 h 149" name="T5"/>
              <a:gd fmla="*/ 74 w 114" name="T6"/>
              <a:gd fmla="*/ 85 h 149" name="T7"/>
              <a:gd fmla="*/ 90 w 114" name="T8"/>
              <a:gd fmla="*/ 58 h 149" name="T9"/>
              <a:gd fmla="*/ 57 w 114" name="T10"/>
              <a:gd fmla="*/ 1 h 149" name="T11"/>
              <a:gd fmla="*/ 19 w 114" name="T12"/>
              <a:gd fmla="*/ 41 h 149" name="T13"/>
              <a:gd fmla="*/ 42 w 114" name="T14"/>
              <a:gd fmla="*/ 87 h 149" name="T15"/>
              <a:gd fmla="*/ 25 w 114" name="T16"/>
              <a:gd fmla="*/ 96 h 149" name="T17"/>
              <a:gd fmla="*/ 21 w 114" name="T18"/>
              <a:gd fmla="*/ 98 h 149" name="T19"/>
              <a:gd fmla="*/ 19 w 114" name="T20"/>
              <a:gd fmla="*/ 99 h 149" name="T21"/>
              <a:gd fmla="*/ 0 w 114" name="T22"/>
              <a:gd fmla="*/ 123 h 149" name="T23"/>
              <a:gd fmla="*/ 1 w 114" name="T24"/>
              <a:gd fmla="*/ 149 h 149" name="T25"/>
              <a:gd fmla="*/ 113 w 114" name="T26"/>
              <a:gd fmla="*/ 149 h 149" name="T27"/>
              <a:gd fmla="*/ 114 w 114" name="T28"/>
              <a:gd fmla="*/ 147 h 149" name="T29"/>
              <a:gd fmla="*/ 95 w 114" name="T30"/>
              <a:gd fmla="*/ 99 h 149" name="T31"/>
              <a:gd fmla="*/ 82 w 114" name="T32"/>
              <a:gd fmla="*/ 28 h 149" name="T33"/>
              <a:gd fmla="*/ 30 w 114" name="T34"/>
              <a:gd fmla="*/ 26 h 149" name="T35"/>
              <a:gd fmla="*/ 40 w 114" name="T36"/>
              <a:gd fmla="*/ 74 h 149" name="T37"/>
              <a:gd fmla="*/ 33 w 114" name="T38"/>
              <a:gd fmla="*/ 61 h 149" name="T39"/>
              <a:gd fmla="*/ 43 w 114" name="T40"/>
              <a:gd fmla="*/ 25 h 149" name="T41"/>
              <a:gd fmla="*/ 62 w 114" name="T42"/>
              <a:gd fmla="*/ 42 h 149" name="T43"/>
              <a:gd fmla="*/ 50 w 114" name="T44"/>
              <a:gd fmla="*/ 29 h 149" name="T45"/>
              <a:gd fmla="*/ 77 w 114" name="T46"/>
              <a:gd fmla="*/ 43 h 149" name="T47"/>
              <a:gd fmla="*/ 80 w 114" name="T48"/>
              <a:gd fmla="*/ 47 h 149" name="T49"/>
              <a:gd fmla="*/ 67 w 114" name="T50"/>
              <a:gd fmla="*/ 68 h 149" name="T51"/>
              <a:gd fmla="*/ 56 w 114" name="T52"/>
              <a:gd fmla="*/ 70 h 149" name="T53"/>
              <a:gd fmla="*/ 67 w 114" name="T54"/>
              <a:gd fmla="*/ 70 h 149" name="T55"/>
              <a:gd fmla="*/ 81 w 114" name="T56"/>
              <a:gd fmla="*/ 50 h 149" name="T57"/>
              <a:gd fmla="*/ 82 w 114" name="T58"/>
              <a:gd fmla="*/ 57 h 149" name="T59"/>
              <a:gd fmla="*/ 73 w 114" name="T60"/>
              <a:gd fmla="*/ 74 h 149" name="T61"/>
              <a:gd fmla="*/ 73 w 114" name="T62"/>
              <a:gd fmla="*/ 74 h 149" name="T63"/>
              <a:gd fmla="*/ 57 w 114" name="T64"/>
              <a:gd fmla="*/ 85 h 149" name="T65"/>
              <a:gd fmla="*/ 42 w 114" name="T66"/>
              <a:gd fmla="*/ 76 h 149" name="T67"/>
              <a:gd fmla="*/ 79 w 114" name="T68"/>
              <a:gd fmla="*/ 99 h 149" name="T69"/>
              <a:gd fmla="*/ 57 w 114" name="T70"/>
              <a:gd fmla="*/ 113 h 149" name="T71"/>
              <a:gd fmla="*/ 36 w 114" name="T72"/>
              <a:gd fmla="*/ 100 h 149" name="T73"/>
              <a:gd fmla="*/ 41 w 114" name="T74"/>
              <a:gd fmla="*/ 93 h 149" name="T75"/>
              <a:gd fmla="*/ 42 w 114" name="T76"/>
              <a:gd fmla="*/ 92 h 149" name="T77"/>
              <a:gd fmla="*/ 42 w 114" name="T78"/>
              <a:gd fmla="*/ 91 h 149" name="T79"/>
              <a:gd fmla="*/ 43 w 114" name="T80"/>
              <a:gd fmla="*/ 86 h 149" name="T81"/>
              <a:gd fmla="*/ 53 w 114" name="T82"/>
              <a:gd fmla="*/ 86 h 149" name="T83"/>
              <a:gd fmla="*/ 57 w 114" name="T84"/>
              <a:gd fmla="*/ 87 h 149" name="T85"/>
              <a:gd fmla="*/ 73 w 114" name="T86"/>
              <a:gd fmla="*/ 76 h 149" name="T87"/>
              <a:gd fmla="*/ 74 w 114" name="T88"/>
              <a:gd fmla="*/ 92 h 149" name="T89"/>
              <a:gd fmla="*/ 74 w 114" name="T90"/>
              <a:gd fmla="*/ 92 h 149" name="T91"/>
              <a:gd fmla="*/ 75 w 114" name="T92"/>
              <a:gd fmla="*/ 93 h 149" name="T93"/>
              <a:gd fmla="*/ 82 w 114" name="T94"/>
              <a:gd fmla="*/ 95 h 149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49" w="114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4" name="Freeform 19"/>
          <p:cNvSpPr>
            <a:spLocks noEditPoints="1"/>
          </p:cNvSpPr>
          <p:nvPr/>
        </p:nvSpPr>
        <p:spPr bwMode="auto">
          <a:xfrm>
            <a:off x="6408873" y="5794249"/>
            <a:ext cx="366006" cy="316246"/>
          </a:xfrm>
          <a:custGeom>
            <a:gdLst>
              <a:gd fmla="*/ 33 w 140" name="T0"/>
              <a:gd fmla="*/ 121 h 121" name="T1"/>
              <a:gd fmla="*/ 33 w 140" name="T2"/>
              <a:gd fmla="*/ 97 h 121" name="T3"/>
              <a:gd fmla="*/ 115 w 140" name="T4"/>
              <a:gd fmla="*/ 97 h 121" name="T5"/>
              <a:gd fmla="*/ 115 w 140" name="T6"/>
              <a:gd fmla="*/ 121 h 121" name="T7"/>
              <a:gd fmla="*/ 115 w 140" name="T8"/>
              <a:gd fmla="*/ 97 h 121" name="T9"/>
              <a:gd fmla="*/ 133 w 140" name="T10"/>
              <a:gd fmla="*/ 103 h 121" name="T11"/>
              <a:gd fmla="*/ 115 w 140" name="T12"/>
              <a:gd fmla="*/ 95 h 121" name="T13"/>
              <a:gd fmla="*/ 45 w 140" name="T14"/>
              <a:gd fmla="*/ 103 h 121" name="T15"/>
              <a:gd fmla="*/ 20 w 140" name="T16"/>
              <a:gd fmla="*/ 103 h 121" name="T17"/>
              <a:gd fmla="*/ 6 w 140" name="T18"/>
              <a:gd fmla="*/ 103 h 121" name="T19"/>
              <a:gd fmla="*/ 0 w 140" name="T20"/>
              <a:gd fmla="*/ 72 h 121" name="T21"/>
              <a:gd fmla="*/ 17 w 140" name="T22"/>
              <a:gd fmla="*/ 44 h 121" name="T23"/>
              <a:gd fmla="*/ 44 w 140" name="T24"/>
              <a:gd fmla="*/ 40 h 121" name="T25"/>
              <a:gd fmla="*/ 49 w 140" name="T26"/>
              <a:gd fmla="*/ 88 h 121" name="T27"/>
              <a:gd fmla="*/ 140 w 140" name="T28"/>
              <a:gd fmla="*/ 96 h 121" name="T29"/>
              <a:gd fmla="*/ 39 w 140" name="T30"/>
              <a:gd fmla="*/ 47 h 121" name="T31"/>
              <a:gd fmla="*/ 23 w 140" name="T32"/>
              <a:gd fmla="*/ 48 h 121" name="T33"/>
              <a:gd fmla="*/ 9 w 140" name="T34"/>
              <a:gd fmla="*/ 69 h 121" name="T35"/>
              <a:gd fmla="*/ 12 w 140" name="T36"/>
              <a:gd fmla="*/ 73 h 121" name="T37"/>
              <a:gd fmla="*/ 41 w 140" name="T38"/>
              <a:gd fmla="*/ 71 h 121" name="T39"/>
              <a:gd fmla="*/ 139 w 140" name="T40"/>
              <a:gd fmla="*/ 73 h 121" name="T41"/>
              <a:gd fmla="*/ 99 w 140" name="T42"/>
              <a:gd fmla="*/ 56 h 121" name="T43"/>
              <a:gd fmla="*/ 129 w 140" name="T44"/>
              <a:gd fmla="*/ 84 h 121" name="T45"/>
              <a:gd fmla="*/ 139 w 140" name="T46"/>
              <a:gd fmla="*/ 34 h 121" name="T47"/>
              <a:gd fmla="*/ 99 w 140" name="T48"/>
              <a:gd fmla="*/ 23 h 121" name="T49"/>
              <a:gd fmla="*/ 139 w 140" name="T50"/>
              <a:gd fmla="*/ 51 h 121" name="T51"/>
              <a:gd fmla="*/ 64 w 140" name="T52"/>
              <a:gd fmla="*/ 84 h 121" name="T53"/>
              <a:gd fmla="*/ 94 w 140" name="T54"/>
              <a:gd fmla="*/ 56 h 121" name="T55"/>
              <a:gd fmla="*/ 53 w 140" name="T56"/>
              <a:gd fmla="*/ 73 h 121" name="T57"/>
              <a:gd fmla="*/ 94 w 140" name="T58"/>
              <a:gd fmla="*/ 23 h 121" name="T59"/>
              <a:gd fmla="*/ 53 w 140" name="T60"/>
              <a:gd fmla="*/ 34 h 121" name="T61"/>
              <a:gd fmla="*/ 94 w 140" name="T62"/>
              <a:gd fmla="*/ 51 h 121" name="T63"/>
              <a:gd fmla="*/ 69 w 140" name="T64"/>
              <a:gd fmla="*/ 11 h 121" name="T65"/>
              <a:gd fmla="*/ 69 w 140" name="T66"/>
              <a:gd fmla="*/ 11 h 121" name="T67"/>
              <a:gd fmla="*/ 78 w 140" name="T68"/>
              <a:gd fmla="*/ 10 h 121" name="T69"/>
              <a:gd fmla="*/ 99 w 140" name="T70"/>
              <a:gd fmla="*/ 21 h 121" name="T71"/>
              <a:gd fmla="*/ 99 w 140" name="T72"/>
              <a:gd fmla="*/ 21 h 121" name="T73"/>
              <a:gd fmla="*/ 114 w 140" name="T74"/>
              <a:gd fmla="*/ 10 h 121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20" w="140">
                <a:moveTo>
                  <a:pt x="45" y="109"/>
                </a:moveTo>
                <a:cubicBezTo>
                  <a:pt x="45" y="116"/>
                  <a:pt x="39" y="121"/>
                  <a:pt x="33" y="121"/>
                </a:cubicBezTo>
                <a:cubicBezTo>
                  <a:pt x="26" y="121"/>
                  <a:pt x="21" y="116"/>
                  <a:pt x="21" y="109"/>
                </a:cubicBezTo>
                <a:cubicBezTo>
                  <a:pt x="21" y="103"/>
                  <a:pt x="26" y="97"/>
                  <a:pt x="33" y="97"/>
                </a:cubicBezTo>
                <a:cubicBezTo>
                  <a:pt x="39" y="97"/>
                  <a:pt x="45" y="103"/>
                  <a:pt x="45" y="109"/>
                </a:cubicBezTo>
                <a:close/>
                <a:moveTo>
                  <a:pt x="115" y="97"/>
                </a:moveTo>
                <a:cubicBezTo>
                  <a:pt x="108" y="97"/>
                  <a:pt x="103" y="103"/>
                  <a:pt x="103" y="109"/>
                </a:cubicBezTo>
                <a:cubicBezTo>
                  <a:pt x="103" y="116"/>
                  <a:pt x="108" y="121"/>
                  <a:pt x="115" y="121"/>
                </a:cubicBezTo>
                <a:cubicBezTo>
                  <a:pt x="121" y="121"/>
                  <a:pt x="126" y="116"/>
                  <a:pt x="126" y="109"/>
                </a:cubicBezTo>
                <a:cubicBezTo>
                  <a:pt x="126" y="103"/>
                  <a:pt x="121" y="97"/>
                  <a:pt x="115" y="97"/>
                </a:cubicBezTo>
                <a:close/>
                <a:moveTo>
                  <a:pt x="140" y="96"/>
                </a:moveTo>
                <a:cubicBezTo>
                  <a:pt x="140" y="100"/>
                  <a:pt x="137" y="103"/>
                  <a:pt x="133" y="103"/>
                </a:cubicBezTo>
                <a:cubicBezTo>
                  <a:pt x="127" y="103"/>
                  <a:pt x="127" y="103"/>
                  <a:pt x="127" y="103"/>
                </a:cubicBezTo>
                <a:cubicBezTo>
                  <a:pt x="125" y="98"/>
                  <a:pt x="120" y="95"/>
                  <a:pt x="115" y="95"/>
                </a:cubicBezTo>
                <a:cubicBezTo>
                  <a:pt x="109" y="95"/>
                  <a:pt x="104" y="98"/>
                  <a:pt x="102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3" y="98"/>
                  <a:pt x="38" y="95"/>
                  <a:pt x="33" y="95"/>
                </a:cubicBezTo>
                <a:cubicBezTo>
                  <a:pt x="27" y="95"/>
                  <a:pt x="22" y="98"/>
                  <a:pt x="20" y="103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1"/>
                  <a:pt x="0" y="9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9"/>
                  <a:pt x="2" y="65"/>
                  <a:pt x="3" y="63"/>
                </a:cubicBezTo>
                <a:cubicBezTo>
                  <a:pt x="17" y="44"/>
                  <a:pt x="17" y="44"/>
                  <a:pt x="17" y="44"/>
                </a:cubicBezTo>
                <a:cubicBezTo>
                  <a:pt x="19" y="42"/>
                  <a:pt x="23" y="40"/>
                  <a:pt x="25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7" y="40"/>
                  <a:pt x="49" y="42"/>
                  <a:pt x="49" y="45"/>
                </a:cubicBezTo>
                <a:cubicBezTo>
                  <a:pt x="49" y="88"/>
                  <a:pt x="49" y="88"/>
                  <a:pt x="49" y="88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7" y="88"/>
                  <a:pt x="140" y="91"/>
                  <a:pt x="140" y="96"/>
                </a:cubicBezTo>
                <a:close/>
                <a:moveTo>
                  <a:pt x="41" y="49"/>
                </a:moveTo>
                <a:cubicBezTo>
                  <a:pt x="41" y="48"/>
                  <a:pt x="40" y="47"/>
                  <a:pt x="39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4" y="47"/>
                  <a:pt x="23" y="48"/>
                </a:cubicBezTo>
                <a:cubicBezTo>
                  <a:pt x="11" y="65"/>
                  <a:pt x="11" y="65"/>
                  <a:pt x="11" y="65"/>
                </a:cubicBezTo>
                <a:cubicBezTo>
                  <a:pt x="10" y="66"/>
                  <a:pt x="9" y="68"/>
                  <a:pt x="9" y="69"/>
                </a:cubicBezTo>
                <a:cubicBezTo>
                  <a:pt x="9" y="71"/>
                  <a:pt x="9" y="71"/>
                  <a:pt x="9" y="71"/>
                </a:cubicBezTo>
                <a:cubicBezTo>
                  <a:pt x="9" y="72"/>
                  <a:pt x="10" y="73"/>
                  <a:pt x="12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40" y="73"/>
                  <a:pt x="41" y="72"/>
                  <a:pt x="41" y="71"/>
                </a:cubicBezTo>
                <a:lnTo>
                  <a:pt x="41" y="49"/>
                </a:lnTo>
                <a:close/>
                <a:moveTo>
                  <a:pt x="139" y="73"/>
                </a:moveTo>
                <a:cubicBezTo>
                  <a:pt x="139" y="56"/>
                  <a:pt x="139" y="56"/>
                  <a:pt x="139" y="56"/>
                </a:cubicBezTo>
                <a:cubicBezTo>
                  <a:pt x="99" y="56"/>
                  <a:pt x="99" y="56"/>
                  <a:pt x="99" y="56"/>
                </a:cubicBezTo>
                <a:cubicBezTo>
                  <a:pt x="99" y="84"/>
                  <a:pt x="99" y="84"/>
                  <a:pt x="99" y="84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35" y="84"/>
                  <a:pt x="139" y="79"/>
                  <a:pt x="139" y="73"/>
                </a:cubicBezTo>
                <a:close/>
                <a:moveTo>
                  <a:pt x="139" y="34"/>
                </a:moveTo>
                <a:cubicBezTo>
                  <a:pt x="139" y="28"/>
                  <a:pt x="135" y="23"/>
                  <a:pt x="129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51"/>
                  <a:pt x="99" y="51"/>
                  <a:pt x="99" y="51"/>
                </a:cubicBezTo>
                <a:cubicBezTo>
                  <a:pt x="139" y="51"/>
                  <a:pt x="139" y="51"/>
                  <a:pt x="139" y="51"/>
                </a:cubicBezTo>
                <a:lnTo>
                  <a:pt x="139" y="34"/>
                </a:lnTo>
                <a:close/>
                <a:moveTo>
                  <a:pt x="64" y="84"/>
                </a:moveTo>
                <a:cubicBezTo>
                  <a:pt x="94" y="84"/>
                  <a:pt x="94" y="84"/>
                  <a:pt x="94" y="84"/>
                </a:cubicBezTo>
                <a:cubicBezTo>
                  <a:pt x="94" y="56"/>
                  <a:pt x="94" y="56"/>
                  <a:pt x="9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9"/>
                  <a:pt x="58" y="84"/>
                  <a:pt x="64" y="84"/>
                </a:cubicBezTo>
                <a:close/>
                <a:moveTo>
                  <a:pt x="94" y="23"/>
                </a:moveTo>
                <a:cubicBezTo>
                  <a:pt x="64" y="23"/>
                  <a:pt x="64" y="23"/>
                  <a:pt x="64" y="23"/>
                </a:cubicBezTo>
                <a:cubicBezTo>
                  <a:pt x="58" y="23"/>
                  <a:pt x="53" y="28"/>
                  <a:pt x="53" y="34"/>
                </a:cubicBezTo>
                <a:cubicBezTo>
                  <a:pt x="53" y="51"/>
                  <a:pt x="53" y="51"/>
                  <a:pt x="53" y="51"/>
                </a:cubicBezTo>
                <a:cubicBezTo>
                  <a:pt x="94" y="51"/>
                  <a:pt x="94" y="51"/>
                  <a:pt x="94" y="51"/>
                </a:cubicBezTo>
                <a:lnTo>
                  <a:pt x="94" y="23"/>
                </a:lnTo>
                <a:close/>
                <a:moveTo>
                  <a:pt x="69" y="11"/>
                </a:moveTo>
                <a:cubicBezTo>
                  <a:pt x="72" y="0"/>
                  <a:pt x="90" y="5"/>
                  <a:pt x="94" y="21"/>
                </a:cubicBezTo>
                <a:cubicBezTo>
                  <a:pt x="94" y="21"/>
                  <a:pt x="65" y="24"/>
                  <a:pt x="69" y="11"/>
                </a:cubicBezTo>
                <a:close/>
                <a:moveTo>
                  <a:pt x="91" y="19"/>
                </a:moveTo>
                <a:cubicBezTo>
                  <a:pt x="91" y="19"/>
                  <a:pt x="84" y="10"/>
                  <a:pt x="78" y="10"/>
                </a:cubicBezTo>
                <a:cubicBezTo>
                  <a:pt x="72" y="10"/>
                  <a:pt x="75" y="18"/>
                  <a:pt x="91" y="19"/>
                </a:cubicBezTo>
                <a:close/>
                <a:moveTo>
                  <a:pt x="99" y="21"/>
                </a:moveTo>
                <a:cubicBezTo>
                  <a:pt x="102" y="5"/>
                  <a:pt x="121" y="0"/>
                  <a:pt x="124" y="11"/>
                </a:cubicBezTo>
                <a:cubicBezTo>
                  <a:pt x="127" y="24"/>
                  <a:pt x="99" y="21"/>
                  <a:pt x="99" y="21"/>
                </a:cubicBezTo>
                <a:close/>
                <a:moveTo>
                  <a:pt x="102" y="19"/>
                </a:moveTo>
                <a:cubicBezTo>
                  <a:pt x="117" y="18"/>
                  <a:pt x="120" y="10"/>
                  <a:pt x="114" y="10"/>
                </a:cubicBezTo>
                <a:cubicBezTo>
                  <a:pt x="108" y="10"/>
                  <a:pt x="102" y="19"/>
                  <a:pt x="102" y="19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</p:spTree>
    <p:extLst>
      <p:ext uri="{BB962C8B-B14F-4D97-AF65-F5344CB8AC3E}">
        <p14:creationId val="1704953043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5"/>
      <p:bldP grpId="0" spid="26"/>
      <p:bldP grpId="0" spid="30"/>
      <p:bldP grpId="0" spid="31"/>
      <p:bldP grpId="0" spid="32"/>
      <p:bldP grpId="0" spid="33"/>
      <p:bldP grpId="0" spid="3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15" name="文本框 11"/>
          <p:cNvSpPr txBox="1">
            <a:spLocks noChangeArrowheads="1"/>
          </p:cNvSpPr>
          <p:nvPr/>
        </p:nvSpPr>
        <p:spPr bwMode="auto">
          <a:xfrm>
            <a:off x="169231" y="450795"/>
            <a:ext cx="3345605" cy="7417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4267">
                <a:solidFill>
                  <a:srgbClr val="124062"/>
                </a:solidFill>
                <a:latin typeface="+mj-lt"/>
                <a:ea typeface="+mn-ea"/>
                <a:sym charset="0" panose="020f0502020204030204" pitchFamily="34" typeface="Calibri"/>
              </a:rPr>
              <a:t>CONTENTS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25865" y="1219345"/>
            <a:ext cx="421359" cy="0"/>
          </a:xfrm>
          <a:prstGeom prst="line">
            <a:avLst/>
          </a:prstGeom>
          <a:ln w="28575"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 id="18" name="矩形 17"/>
          <p:cNvSpPr/>
          <p:nvPr/>
        </p:nvSpPr>
        <p:spPr>
          <a:xfrm>
            <a:off x="210156" y="1218151"/>
            <a:ext cx="4213345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521038" y="2206761"/>
            <a:ext cx="624189" cy="736484"/>
            <a:chOff x="2521038" y="2206761"/>
            <a:chExt cx="624189" cy="736484"/>
          </a:xfrm>
        </p:grpSpPr>
        <p:sp>
          <p:nvSpPr>
            <p:cNvPr id="21" name="任意多边形 20"/>
            <p:cNvSpPr/>
            <p:nvPr/>
          </p:nvSpPr>
          <p:spPr>
            <a:xfrm>
              <a:off x="2521038" y="2206761"/>
              <a:ext cx="624189" cy="736484"/>
            </a:xfrm>
            <a:custGeom>
              <a:gdLst>
                <a:gd fmla="*/ 0 w 1506471" name="connsiteX0"/>
                <a:gd fmla="*/ 655315 h 1310630" name="connsiteY0"/>
                <a:gd fmla="*/ 327658 w 1506471" name="connsiteX1"/>
                <a:gd fmla="*/ 0 h 1310630" name="connsiteY1"/>
                <a:gd fmla="*/ 1178814 w 1506471" name="connsiteX2"/>
                <a:gd fmla="*/ 0 h 1310630" name="connsiteY2"/>
                <a:gd fmla="*/ 1506471 w 1506471" name="connsiteX3"/>
                <a:gd fmla="*/ 655315 h 1310630" name="connsiteY3"/>
                <a:gd fmla="*/ 1178814 w 1506471" name="connsiteX4"/>
                <a:gd fmla="*/ 1310630 h 1310630" name="connsiteY4"/>
                <a:gd fmla="*/ 327658 w 1506471" name="connsiteX5"/>
                <a:gd fmla="*/ 1310630 h 1310630" name="connsiteY5"/>
                <a:gd fmla="*/ 0 w 1506471" name="connsiteX6"/>
                <a:gd fmla="*/ 655315 h 1310630" name="connsiteY6"/>
                <a:gd fmla="*/ 761425 w 1506470" name="connsiteX0-1"/>
                <a:gd fmla="*/ 0 h 1359090" name="connsiteY0-2"/>
                <a:gd fmla="*/ 1506469 w 1506470" name="connsiteX1-3"/>
                <a:gd fmla="*/ 333523 h 1359090" name="connsiteY1-4"/>
                <a:gd fmla="*/ 1506469 w 1506470" name="connsiteX2-5"/>
                <a:gd fmla="*/ 1074028 h 1359090" name="connsiteY2-6"/>
                <a:gd fmla="*/ 753235 w 1506470" name="connsiteX3-7"/>
                <a:gd fmla="*/ 1359090 h 1359090" name="connsiteY3-8"/>
                <a:gd fmla="*/ 0 w 1506470" name="connsiteX4-9"/>
                <a:gd fmla="*/ 1074028 h 1359090" name="connsiteY4-10"/>
                <a:gd fmla="*/ 0 w 1506470" name="connsiteX5-11"/>
                <a:gd fmla="*/ 333523 h 1359090" name="connsiteY5-12"/>
                <a:gd fmla="*/ 761425 w 1506470" name="connsiteX6-13"/>
                <a:gd fmla="*/ 0 h 1359090" name="connsiteY6-14"/>
                <a:gd fmla="*/ 761425 w 1506469" name="connsiteX0-15"/>
                <a:gd fmla="*/ 0 h 1365148" name="connsiteY0-16"/>
                <a:gd fmla="*/ 1506469 w 1506469" name="connsiteX1-17"/>
                <a:gd fmla="*/ 333523 h 1365148" name="connsiteY1-18"/>
                <a:gd fmla="*/ 1506469 w 1506469" name="connsiteX2-19"/>
                <a:gd fmla="*/ 1074028 h 1365148" name="connsiteY2-20"/>
                <a:gd fmla="*/ 753235 w 1506469" name="connsiteX3-21"/>
                <a:gd fmla="*/ 1365148 h 1365148" name="connsiteY3-22"/>
                <a:gd fmla="*/ 0 w 1506469" name="connsiteX4-23"/>
                <a:gd fmla="*/ 1074028 h 1365148" name="connsiteY4-24"/>
                <a:gd fmla="*/ 0 w 1506469" name="connsiteX5-25"/>
                <a:gd fmla="*/ 333523 h 1365148" name="connsiteY5-26"/>
                <a:gd fmla="*/ 761425 w 1506469" name="connsiteX6-27"/>
                <a:gd fmla="*/ 0 h 1365148" name="connsiteY6-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65148" w="1506469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rgbClr val="124062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1" spcCol="1270" spcFirstLastPara="0" tIns="313012" vert="horz" wrap="square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800"/>
            </a:p>
          </p:txBody>
        </p:sp>
        <p:sp>
          <p:nvSpPr>
            <p:cNvPr id="22" name="矩形 21"/>
            <p:cNvSpPr/>
            <p:nvPr/>
          </p:nvSpPr>
          <p:spPr>
            <a:xfrm>
              <a:off x="2551541" y="2342077"/>
              <a:ext cx="560705" cy="4978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667">
                  <a:solidFill>
                    <a:srgbClr val="124062"/>
                  </a:solidFill>
                  <a:latin typeface="Arial"/>
                  <a:ea charset="-122" panose="020b0503020204020204" typeface="微软雅黑"/>
                  <a:sym charset="0" panose="020f0502020204030204" pitchFamily="34" typeface="Calibri"/>
                </a:rPr>
                <a:t>01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03751" y="5406695"/>
            <a:ext cx="624189" cy="736484"/>
            <a:chOff x="2503751" y="5406695"/>
            <a:chExt cx="624189" cy="736484"/>
          </a:xfrm>
        </p:grpSpPr>
        <p:sp>
          <p:nvSpPr>
            <p:cNvPr id="24" name="任意多边形 23"/>
            <p:cNvSpPr/>
            <p:nvPr/>
          </p:nvSpPr>
          <p:spPr>
            <a:xfrm>
              <a:off x="2503751" y="5406695"/>
              <a:ext cx="624189" cy="736484"/>
            </a:xfrm>
            <a:custGeom>
              <a:gdLst>
                <a:gd fmla="*/ 0 w 1506471" name="connsiteX0"/>
                <a:gd fmla="*/ 655315 h 1310630" name="connsiteY0"/>
                <a:gd fmla="*/ 327658 w 1506471" name="connsiteX1"/>
                <a:gd fmla="*/ 0 h 1310630" name="connsiteY1"/>
                <a:gd fmla="*/ 1178814 w 1506471" name="connsiteX2"/>
                <a:gd fmla="*/ 0 h 1310630" name="connsiteY2"/>
                <a:gd fmla="*/ 1506471 w 1506471" name="connsiteX3"/>
                <a:gd fmla="*/ 655315 h 1310630" name="connsiteY3"/>
                <a:gd fmla="*/ 1178814 w 1506471" name="connsiteX4"/>
                <a:gd fmla="*/ 1310630 h 1310630" name="connsiteY4"/>
                <a:gd fmla="*/ 327658 w 1506471" name="connsiteX5"/>
                <a:gd fmla="*/ 1310630 h 1310630" name="connsiteY5"/>
                <a:gd fmla="*/ 0 w 1506471" name="connsiteX6"/>
                <a:gd fmla="*/ 655315 h 1310630" name="connsiteY6"/>
                <a:gd fmla="*/ 761425 w 1506470" name="connsiteX0-1"/>
                <a:gd fmla="*/ 0 h 1359090" name="connsiteY0-2"/>
                <a:gd fmla="*/ 1506469 w 1506470" name="connsiteX1-3"/>
                <a:gd fmla="*/ 333523 h 1359090" name="connsiteY1-4"/>
                <a:gd fmla="*/ 1506469 w 1506470" name="connsiteX2-5"/>
                <a:gd fmla="*/ 1074028 h 1359090" name="connsiteY2-6"/>
                <a:gd fmla="*/ 753235 w 1506470" name="connsiteX3-7"/>
                <a:gd fmla="*/ 1359090 h 1359090" name="connsiteY3-8"/>
                <a:gd fmla="*/ 0 w 1506470" name="connsiteX4-9"/>
                <a:gd fmla="*/ 1074028 h 1359090" name="connsiteY4-10"/>
                <a:gd fmla="*/ 0 w 1506470" name="connsiteX5-11"/>
                <a:gd fmla="*/ 333523 h 1359090" name="connsiteY5-12"/>
                <a:gd fmla="*/ 761425 w 1506470" name="connsiteX6-13"/>
                <a:gd fmla="*/ 0 h 1359090" name="connsiteY6-14"/>
                <a:gd fmla="*/ 761425 w 1506469" name="connsiteX0-15"/>
                <a:gd fmla="*/ 0 h 1365148" name="connsiteY0-16"/>
                <a:gd fmla="*/ 1506469 w 1506469" name="connsiteX1-17"/>
                <a:gd fmla="*/ 333523 h 1365148" name="connsiteY1-18"/>
                <a:gd fmla="*/ 1506469 w 1506469" name="connsiteX2-19"/>
                <a:gd fmla="*/ 1074028 h 1365148" name="connsiteY2-20"/>
                <a:gd fmla="*/ 753235 w 1506469" name="connsiteX3-21"/>
                <a:gd fmla="*/ 1365148 h 1365148" name="connsiteY3-22"/>
                <a:gd fmla="*/ 0 w 1506469" name="connsiteX4-23"/>
                <a:gd fmla="*/ 1074028 h 1365148" name="connsiteY4-24"/>
                <a:gd fmla="*/ 0 w 1506469" name="connsiteX5-25"/>
                <a:gd fmla="*/ 333523 h 1365148" name="connsiteY5-26"/>
                <a:gd fmla="*/ 761425 w 1506469" name="connsiteX6-27"/>
                <a:gd fmla="*/ 0 h 1365148" name="connsiteY6-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65148" w="1506469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rgbClr val="124062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1" spcCol="1270" spcFirstLastPara="0" tIns="313012" vert="horz" wrap="square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800"/>
            </a:p>
          </p:txBody>
        </p:sp>
        <p:sp>
          <p:nvSpPr>
            <p:cNvPr id="25" name="矩形 24"/>
            <p:cNvSpPr/>
            <p:nvPr/>
          </p:nvSpPr>
          <p:spPr>
            <a:xfrm>
              <a:off x="2534254" y="5542011"/>
              <a:ext cx="560705" cy="4978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mtClean="0" sz="2667">
                  <a:solidFill>
                    <a:srgbClr val="124062"/>
                  </a:solidFill>
                  <a:latin typeface="Arial"/>
                  <a:ea charset="-122" panose="020b0503020204020204" typeface="微软雅黑"/>
                  <a:sym charset="0" panose="020f0502020204030204" pitchFamily="34" typeface="Calibri"/>
                </a:rPr>
                <a:t>03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21038" y="3806728"/>
            <a:ext cx="624189" cy="736484"/>
            <a:chOff x="2521038" y="3806728"/>
            <a:chExt cx="624189" cy="736484"/>
          </a:xfrm>
        </p:grpSpPr>
        <p:sp>
          <p:nvSpPr>
            <p:cNvPr id="27" name="任意多边形 26"/>
            <p:cNvSpPr/>
            <p:nvPr/>
          </p:nvSpPr>
          <p:spPr>
            <a:xfrm>
              <a:off x="2521038" y="3806728"/>
              <a:ext cx="624189" cy="736484"/>
            </a:xfrm>
            <a:custGeom>
              <a:gdLst>
                <a:gd fmla="*/ 0 w 1506471" name="connsiteX0"/>
                <a:gd fmla="*/ 655315 h 1310630" name="connsiteY0"/>
                <a:gd fmla="*/ 327658 w 1506471" name="connsiteX1"/>
                <a:gd fmla="*/ 0 h 1310630" name="connsiteY1"/>
                <a:gd fmla="*/ 1178814 w 1506471" name="connsiteX2"/>
                <a:gd fmla="*/ 0 h 1310630" name="connsiteY2"/>
                <a:gd fmla="*/ 1506471 w 1506471" name="connsiteX3"/>
                <a:gd fmla="*/ 655315 h 1310630" name="connsiteY3"/>
                <a:gd fmla="*/ 1178814 w 1506471" name="connsiteX4"/>
                <a:gd fmla="*/ 1310630 h 1310630" name="connsiteY4"/>
                <a:gd fmla="*/ 327658 w 1506471" name="connsiteX5"/>
                <a:gd fmla="*/ 1310630 h 1310630" name="connsiteY5"/>
                <a:gd fmla="*/ 0 w 1506471" name="connsiteX6"/>
                <a:gd fmla="*/ 655315 h 1310630" name="connsiteY6"/>
                <a:gd fmla="*/ 761425 w 1506470" name="connsiteX0-1"/>
                <a:gd fmla="*/ 0 h 1359090" name="connsiteY0-2"/>
                <a:gd fmla="*/ 1506469 w 1506470" name="connsiteX1-3"/>
                <a:gd fmla="*/ 333523 h 1359090" name="connsiteY1-4"/>
                <a:gd fmla="*/ 1506469 w 1506470" name="connsiteX2-5"/>
                <a:gd fmla="*/ 1074028 h 1359090" name="connsiteY2-6"/>
                <a:gd fmla="*/ 753235 w 1506470" name="connsiteX3-7"/>
                <a:gd fmla="*/ 1359090 h 1359090" name="connsiteY3-8"/>
                <a:gd fmla="*/ 0 w 1506470" name="connsiteX4-9"/>
                <a:gd fmla="*/ 1074028 h 1359090" name="connsiteY4-10"/>
                <a:gd fmla="*/ 0 w 1506470" name="connsiteX5-11"/>
                <a:gd fmla="*/ 333523 h 1359090" name="connsiteY5-12"/>
                <a:gd fmla="*/ 761425 w 1506470" name="connsiteX6-13"/>
                <a:gd fmla="*/ 0 h 1359090" name="connsiteY6-14"/>
                <a:gd fmla="*/ 761425 w 1506469" name="connsiteX0-15"/>
                <a:gd fmla="*/ 0 h 1365148" name="connsiteY0-16"/>
                <a:gd fmla="*/ 1506469 w 1506469" name="connsiteX1-17"/>
                <a:gd fmla="*/ 333523 h 1365148" name="connsiteY1-18"/>
                <a:gd fmla="*/ 1506469 w 1506469" name="connsiteX2-19"/>
                <a:gd fmla="*/ 1074028 h 1365148" name="connsiteY2-20"/>
                <a:gd fmla="*/ 753235 w 1506469" name="connsiteX3-21"/>
                <a:gd fmla="*/ 1365148 h 1365148" name="connsiteY3-22"/>
                <a:gd fmla="*/ 0 w 1506469" name="connsiteX4-23"/>
                <a:gd fmla="*/ 1074028 h 1365148" name="connsiteY4-24"/>
                <a:gd fmla="*/ 0 w 1506469" name="connsiteX5-25"/>
                <a:gd fmla="*/ 333523 h 1365148" name="connsiteY5-26"/>
                <a:gd fmla="*/ 761425 w 1506469" name="connsiteX6-27"/>
                <a:gd fmla="*/ 0 h 1365148" name="connsiteY6-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65148" w="1506469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rgbClr val="124062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1" spcCol="1270" spcFirstLastPara="0" tIns="313012" vert="horz" wrap="square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800"/>
            </a:p>
          </p:txBody>
        </p:sp>
        <p:sp>
          <p:nvSpPr>
            <p:cNvPr id="29" name="矩形 28"/>
            <p:cNvSpPr/>
            <p:nvPr/>
          </p:nvSpPr>
          <p:spPr>
            <a:xfrm>
              <a:off x="2551541" y="3942043"/>
              <a:ext cx="560705" cy="4978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mtClean="0" sz="2667">
                  <a:solidFill>
                    <a:srgbClr val="124062"/>
                  </a:solidFill>
                  <a:latin typeface="Arial"/>
                  <a:ea charset="-122" panose="020b0503020204020204" typeface="微软雅黑"/>
                  <a:sym charset="0" panose="020f0502020204030204" pitchFamily="34" typeface="Calibri"/>
                </a:rPr>
                <a:t>02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54649" y="2984810"/>
            <a:ext cx="624189" cy="736484"/>
            <a:chOff x="6854649" y="2984810"/>
            <a:chExt cx="624189" cy="736484"/>
          </a:xfrm>
        </p:grpSpPr>
        <p:sp>
          <p:nvSpPr>
            <p:cNvPr id="31" name="任意多边形 30"/>
            <p:cNvSpPr/>
            <p:nvPr/>
          </p:nvSpPr>
          <p:spPr>
            <a:xfrm>
              <a:off x="6854649" y="2984810"/>
              <a:ext cx="624189" cy="736484"/>
            </a:xfrm>
            <a:custGeom>
              <a:gdLst>
                <a:gd fmla="*/ 0 w 1506471" name="connsiteX0"/>
                <a:gd fmla="*/ 655315 h 1310630" name="connsiteY0"/>
                <a:gd fmla="*/ 327658 w 1506471" name="connsiteX1"/>
                <a:gd fmla="*/ 0 h 1310630" name="connsiteY1"/>
                <a:gd fmla="*/ 1178814 w 1506471" name="connsiteX2"/>
                <a:gd fmla="*/ 0 h 1310630" name="connsiteY2"/>
                <a:gd fmla="*/ 1506471 w 1506471" name="connsiteX3"/>
                <a:gd fmla="*/ 655315 h 1310630" name="connsiteY3"/>
                <a:gd fmla="*/ 1178814 w 1506471" name="connsiteX4"/>
                <a:gd fmla="*/ 1310630 h 1310630" name="connsiteY4"/>
                <a:gd fmla="*/ 327658 w 1506471" name="connsiteX5"/>
                <a:gd fmla="*/ 1310630 h 1310630" name="connsiteY5"/>
                <a:gd fmla="*/ 0 w 1506471" name="connsiteX6"/>
                <a:gd fmla="*/ 655315 h 1310630" name="connsiteY6"/>
                <a:gd fmla="*/ 761425 w 1506470" name="connsiteX0-1"/>
                <a:gd fmla="*/ 0 h 1359090" name="connsiteY0-2"/>
                <a:gd fmla="*/ 1506469 w 1506470" name="connsiteX1-3"/>
                <a:gd fmla="*/ 333523 h 1359090" name="connsiteY1-4"/>
                <a:gd fmla="*/ 1506469 w 1506470" name="connsiteX2-5"/>
                <a:gd fmla="*/ 1074028 h 1359090" name="connsiteY2-6"/>
                <a:gd fmla="*/ 753235 w 1506470" name="connsiteX3-7"/>
                <a:gd fmla="*/ 1359090 h 1359090" name="connsiteY3-8"/>
                <a:gd fmla="*/ 0 w 1506470" name="connsiteX4-9"/>
                <a:gd fmla="*/ 1074028 h 1359090" name="connsiteY4-10"/>
                <a:gd fmla="*/ 0 w 1506470" name="connsiteX5-11"/>
                <a:gd fmla="*/ 333523 h 1359090" name="connsiteY5-12"/>
                <a:gd fmla="*/ 761425 w 1506470" name="connsiteX6-13"/>
                <a:gd fmla="*/ 0 h 1359090" name="connsiteY6-14"/>
                <a:gd fmla="*/ 761425 w 1506469" name="connsiteX0-15"/>
                <a:gd fmla="*/ 0 h 1365148" name="connsiteY0-16"/>
                <a:gd fmla="*/ 1506469 w 1506469" name="connsiteX1-17"/>
                <a:gd fmla="*/ 333523 h 1365148" name="connsiteY1-18"/>
                <a:gd fmla="*/ 1506469 w 1506469" name="connsiteX2-19"/>
                <a:gd fmla="*/ 1074028 h 1365148" name="connsiteY2-20"/>
                <a:gd fmla="*/ 753235 w 1506469" name="connsiteX3-21"/>
                <a:gd fmla="*/ 1365148 h 1365148" name="connsiteY3-22"/>
                <a:gd fmla="*/ 0 w 1506469" name="connsiteX4-23"/>
                <a:gd fmla="*/ 1074028 h 1365148" name="connsiteY4-24"/>
                <a:gd fmla="*/ 0 w 1506469" name="connsiteX5-25"/>
                <a:gd fmla="*/ 333523 h 1365148" name="connsiteY5-26"/>
                <a:gd fmla="*/ 761425 w 1506469" name="connsiteX6-27"/>
                <a:gd fmla="*/ 0 h 1365148" name="connsiteY6-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65148" w="1506469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rgbClr val="124062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1" spcCol="1270" spcFirstLastPara="0" tIns="313012" vert="horz" wrap="square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800"/>
            </a:p>
          </p:txBody>
        </p:sp>
        <p:sp>
          <p:nvSpPr>
            <p:cNvPr id="32" name="矩形 31"/>
            <p:cNvSpPr/>
            <p:nvPr/>
          </p:nvSpPr>
          <p:spPr>
            <a:xfrm>
              <a:off x="6885152" y="3120126"/>
              <a:ext cx="560705" cy="4978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667">
                  <a:solidFill>
                    <a:srgbClr val="124062"/>
                  </a:solidFill>
                  <a:latin typeface="Arial"/>
                  <a:ea charset="-122" panose="020b0503020204020204" typeface="微软雅黑"/>
                  <a:sym charset="0" panose="020f0502020204030204" pitchFamily="34" typeface="Calibri"/>
                </a:rPr>
                <a:t>04</a:t>
              </a:r>
            </a:p>
          </p:txBody>
        </p:sp>
      </p:grpSp>
      <p:cxnSp>
        <p:nvCxnSpPr>
          <p:cNvPr id="41" name="直接连接符 40"/>
          <p:cNvCxnSpPr/>
          <p:nvPr/>
        </p:nvCxnSpPr>
        <p:spPr>
          <a:xfrm flipV="1">
            <a:off x="8663296" y="547216"/>
            <a:ext cx="2699901" cy="1393271"/>
          </a:xfrm>
          <a:prstGeom prst="line">
            <a:avLst/>
          </a:prstGeom>
          <a:ln>
            <a:solidFill>
              <a:srgbClr val="124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9060299" y="61571"/>
            <a:ext cx="2699901" cy="1393271"/>
          </a:xfrm>
          <a:prstGeom prst="line">
            <a:avLst/>
          </a:prstGeom>
          <a:ln w="3175">
            <a:solidFill>
              <a:srgbClr val="124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10226984" y="239377"/>
            <a:ext cx="2699901" cy="1393271"/>
          </a:xfrm>
          <a:prstGeom prst="line">
            <a:avLst/>
          </a:prstGeom>
          <a:ln>
            <a:solidFill>
              <a:srgbClr val="124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10623987" y="-246268"/>
            <a:ext cx="2699901" cy="1393271"/>
          </a:xfrm>
          <a:prstGeom prst="line">
            <a:avLst/>
          </a:prstGeom>
          <a:ln w="3175">
            <a:gradFill>
              <a:gsLst>
                <a:gs pos="0">
                  <a:srgbClr val="FCF873">
                    <a:alpha val="50000"/>
                  </a:srgbClr>
                </a:gs>
                <a:gs pos="100000">
                  <a:srgbClr val="DCAA1F">
                    <a:alpha val="5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854649" y="4584777"/>
            <a:ext cx="624189" cy="736484"/>
            <a:chOff x="6854649" y="4584777"/>
            <a:chExt cx="624189" cy="736484"/>
          </a:xfrm>
        </p:grpSpPr>
        <p:sp>
          <p:nvSpPr>
            <p:cNvPr id="45" name="任意多边形 44"/>
            <p:cNvSpPr/>
            <p:nvPr/>
          </p:nvSpPr>
          <p:spPr>
            <a:xfrm>
              <a:off x="6854649" y="4584777"/>
              <a:ext cx="624189" cy="736484"/>
            </a:xfrm>
            <a:custGeom>
              <a:gdLst>
                <a:gd fmla="*/ 0 w 1506471" name="connsiteX0"/>
                <a:gd fmla="*/ 655315 h 1310630" name="connsiteY0"/>
                <a:gd fmla="*/ 327658 w 1506471" name="connsiteX1"/>
                <a:gd fmla="*/ 0 h 1310630" name="connsiteY1"/>
                <a:gd fmla="*/ 1178814 w 1506471" name="connsiteX2"/>
                <a:gd fmla="*/ 0 h 1310630" name="connsiteY2"/>
                <a:gd fmla="*/ 1506471 w 1506471" name="connsiteX3"/>
                <a:gd fmla="*/ 655315 h 1310630" name="connsiteY3"/>
                <a:gd fmla="*/ 1178814 w 1506471" name="connsiteX4"/>
                <a:gd fmla="*/ 1310630 h 1310630" name="connsiteY4"/>
                <a:gd fmla="*/ 327658 w 1506471" name="connsiteX5"/>
                <a:gd fmla="*/ 1310630 h 1310630" name="connsiteY5"/>
                <a:gd fmla="*/ 0 w 1506471" name="connsiteX6"/>
                <a:gd fmla="*/ 655315 h 1310630" name="connsiteY6"/>
                <a:gd fmla="*/ 761425 w 1506470" name="connsiteX0-1"/>
                <a:gd fmla="*/ 0 h 1359090" name="connsiteY0-2"/>
                <a:gd fmla="*/ 1506469 w 1506470" name="connsiteX1-3"/>
                <a:gd fmla="*/ 333523 h 1359090" name="connsiteY1-4"/>
                <a:gd fmla="*/ 1506469 w 1506470" name="connsiteX2-5"/>
                <a:gd fmla="*/ 1074028 h 1359090" name="connsiteY2-6"/>
                <a:gd fmla="*/ 753235 w 1506470" name="connsiteX3-7"/>
                <a:gd fmla="*/ 1359090 h 1359090" name="connsiteY3-8"/>
                <a:gd fmla="*/ 0 w 1506470" name="connsiteX4-9"/>
                <a:gd fmla="*/ 1074028 h 1359090" name="connsiteY4-10"/>
                <a:gd fmla="*/ 0 w 1506470" name="connsiteX5-11"/>
                <a:gd fmla="*/ 333523 h 1359090" name="connsiteY5-12"/>
                <a:gd fmla="*/ 761425 w 1506470" name="connsiteX6-13"/>
                <a:gd fmla="*/ 0 h 1359090" name="connsiteY6-14"/>
                <a:gd fmla="*/ 761425 w 1506469" name="connsiteX0-15"/>
                <a:gd fmla="*/ 0 h 1365148" name="connsiteY0-16"/>
                <a:gd fmla="*/ 1506469 w 1506469" name="connsiteX1-17"/>
                <a:gd fmla="*/ 333523 h 1365148" name="connsiteY1-18"/>
                <a:gd fmla="*/ 1506469 w 1506469" name="connsiteX2-19"/>
                <a:gd fmla="*/ 1074028 h 1365148" name="connsiteY2-20"/>
                <a:gd fmla="*/ 753235 w 1506469" name="connsiteX3-21"/>
                <a:gd fmla="*/ 1365148 h 1365148" name="connsiteY3-22"/>
                <a:gd fmla="*/ 0 w 1506469" name="connsiteX4-23"/>
                <a:gd fmla="*/ 1074028 h 1365148" name="connsiteY4-24"/>
                <a:gd fmla="*/ 0 w 1506469" name="connsiteX5-25"/>
                <a:gd fmla="*/ 333523 h 1365148" name="connsiteY5-26"/>
                <a:gd fmla="*/ 761425 w 1506469" name="connsiteX6-27"/>
                <a:gd fmla="*/ 0 h 1365148" name="connsiteY6-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65148" w="1506469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rgbClr val="124062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1" spcCol="1270" spcFirstLastPara="0" tIns="313012" vert="horz" wrap="square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800"/>
            </a:p>
          </p:txBody>
        </p:sp>
        <p:sp>
          <p:nvSpPr>
            <p:cNvPr id="46" name="矩形 45"/>
            <p:cNvSpPr/>
            <p:nvPr/>
          </p:nvSpPr>
          <p:spPr>
            <a:xfrm>
              <a:off x="6885152" y="4720093"/>
              <a:ext cx="560705" cy="4978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mtClean="0" sz="2667">
                  <a:solidFill>
                    <a:srgbClr val="124062"/>
                  </a:solidFill>
                  <a:latin typeface="Arial"/>
                  <a:ea charset="-122" panose="020b0503020204020204" typeface="微软雅黑"/>
                  <a:sym charset="0" panose="020f0502020204030204" pitchFamily="34" typeface="Calibri"/>
                </a:rPr>
                <a:t>05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92885" y="2206761"/>
            <a:ext cx="2388509" cy="795222"/>
            <a:chOff x="3592885" y="2206761"/>
            <a:chExt cx="2388509" cy="795222"/>
          </a:xfrm>
        </p:grpSpPr>
        <p:sp>
          <p:nvSpPr>
            <p:cNvPr id="47" name="TextBox 6"/>
            <p:cNvSpPr txBox="1">
              <a:spLocks noChangeArrowheads="1"/>
            </p:cNvSpPr>
            <p:nvPr/>
          </p:nvSpPr>
          <p:spPr bwMode="auto">
            <a:xfrm>
              <a:off x="3592885" y="2206761"/>
              <a:ext cx="2388509" cy="49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1" marL="0"/>
              <a:r>
                <a:rPr altLang="en-US" lang="zh-CN" sz="2667">
                  <a:solidFill>
                    <a:srgbClr val="12406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公司与团队</a:t>
              </a:r>
            </a:p>
          </p:txBody>
        </p:sp>
        <p:sp>
          <p:nvSpPr>
            <p:cNvPr id="48" name="TextBox 7"/>
            <p:cNvSpPr txBox="1"/>
            <p:nvPr/>
          </p:nvSpPr>
          <p:spPr>
            <a:xfrm>
              <a:off x="3592885" y="2663429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lvl="1" marL="0"/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我们是谁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92885" y="3777150"/>
            <a:ext cx="2388509" cy="807827"/>
            <a:chOff x="3592885" y="3777150"/>
            <a:chExt cx="2388509" cy="807827"/>
          </a:xfrm>
        </p:grpSpPr>
        <p:sp>
          <p:nvSpPr>
            <p:cNvPr id="49" name="TextBox 6"/>
            <p:cNvSpPr txBox="1">
              <a:spLocks noChangeArrowheads="1"/>
            </p:cNvSpPr>
            <p:nvPr/>
          </p:nvSpPr>
          <p:spPr bwMode="auto">
            <a:xfrm>
              <a:off x="3592885" y="3777150"/>
              <a:ext cx="2388509" cy="49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1" marL="0"/>
              <a:r>
                <a:rPr altLang="en-US" lang="zh-CN" sz="2667">
                  <a:solidFill>
                    <a:srgbClr val="12406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项目介绍</a:t>
              </a:r>
            </a:p>
          </p:txBody>
        </p:sp>
        <p:sp>
          <p:nvSpPr>
            <p:cNvPr id="50" name="TextBox 8"/>
            <p:cNvSpPr txBox="1"/>
            <p:nvPr/>
          </p:nvSpPr>
          <p:spPr>
            <a:xfrm>
              <a:off x="3592885" y="4246423"/>
              <a:ext cx="14020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lvl="1" marL="0"/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我们要做什么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92885" y="5406695"/>
            <a:ext cx="2388509" cy="807358"/>
            <a:chOff x="3592885" y="5406695"/>
            <a:chExt cx="2388509" cy="807358"/>
          </a:xfrm>
        </p:grpSpPr>
        <p:sp>
          <p:nvSpPr>
            <p:cNvPr id="51" name="TextBox 6"/>
            <p:cNvSpPr txBox="1">
              <a:spLocks noChangeArrowheads="1"/>
            </p:cNvSpPr>
            <p:nvPr/>
          </p:nvSpPr>
          <p:spPr bwMode="auto">
            <a:xfrm>
              <a:off x="3592885" y="5406696"/>
              <a:ext cx="2388509" cy="49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1" marL="0"/>
              <a:r>
                <a:rPr altLang="en-US" lang="zh-CN" sz="2667">
                  <a:solidFill>
                    <a:srgbClr val="12406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产品与运营</a:t>
              </a:r>
            </a:p>
          </p:txBody>
        </p:sp>
        <p:sp>
          <p:nvSpPr>
            <p:cNvPr id="52" name="TextBox 9"/>
            <p:cNvSpPr txBox="1"/>
            <p:nvPr/>
          </p:nvSpPr>
          <p:spPr>
            <a:xfrm>
              <a:off x="3592885" y="5875500"/>
              <a:ext cx="11988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lvl="1" marL="0"/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我们怎么做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935319" y="3001983"/>
            <a:ext cx="2388509" cy="776023"/>
            <a:chOff x="7935319" y="3001983"/>
            <a:chExt cx="2388509" cy="776023"/>
          </a:xfrm>
        </p:grpSpPr>
        <p:sp>
          <p:nvSpPr>
            <p:cNvPr id="53" name="TextBox 40"/>
            <p:cNvSpPr txBox="1">
              <a:spLocks noChangeArrowheads="1"/>
            </p:cNvSpPr>
            <p:nvPr/>
          </p:nvSpPr>
          <p:spPr bwMode="auto">
            <a:xfrm>
              <a:off x="7935317" y="3001984"/>
              <a:ext cx="2388509" cy="49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1" marL="0"/>
              <a:r>
                <a:rPr altLang="en-US" lang="zh-CN" sz="2667">
                  <a:solidFill>
                    <a:srgbClr val="12406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财务与融资</a:t>
              </a:r>
            </a:p>
          </p:txBody>
        </p:sp>
        <p:sp>
          <p:nvSpPr>
            <p:cNvPr id="54" name="TextBox 41"/>
            <p:cNvSpPr txBox="1"/>
            <p:nvPr/>
          </p:nvSpPr>
          <p:spPr>
            <a:xfrm>
              <a:off x="7935320" y="3439452"/>
              <a:ext cx="14020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lvl="1" marL="0"/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商务合作方式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935319" y="4618507"/>
            <a:ext cx="2388509" cy="787459"/>
            <a:chOff x="7935319" y="4618507"/>
            <a:chExt cx="2388509" cy="787459"/>
          </a:xfrm>
        </p:grpSpPr>
        <p:sp>
          <p:nvSpPr>
            <p:cNvPr id="55" name="TextBox 6"/>
            <p:cNvSpPr txBox="1">
              <a:spLocks noChangeArrowheads="1"/>
            </p:cNvSpPr>
            <p:nvPr/>
          </p:nvSpPr>
          <p:spPr bwMode="auto">
            <a:xfrm>
              <a:off x="7935317" y="4618506"/>
              <a:ext cx="2388509" cy="49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en-US" lang="zh-CN" sz="2667">
                  <a:solidFill>
                    <a:srgbClr val="12406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发展前景</a:t>
              </a:r>
            </a:p>
          </p:txBody>
        </p:sp>
        <p:sp>
          <p:nvSpPr>
            <p:cNvPr id="56" name="TextBox 10"/>
            <p:cNvSpPr txBox="1"/>
            <p:nvPr/>
          </p:nvSpPr>
          <p:spPr>
            <a:xfrm>
              <a:off x="7935320" y="5067412"/>
              <a:ext cx="16052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lvl="1" marL="0"/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长期的战略目标</a:t>
              </a:r>
            </a:p>
          </p:txBody>
        </p:sp>
      </p:grpSp>
    </p:spTree>
    <p:extLst>
      <p:ext uri="{BB962C8B-B14F-4D97-AF65-F5344CB8AC3E}">
        <p14:creationId val="3286851981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5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2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id="82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87" nodeType="withEffect" presetClass="entr" presetID="5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92" nodeType="withEffect" presetClass="entr" presetID="5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97" nodeType="withEffect" presetClass="entr" presetID="5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2" nodeType="withEffect" presetClass="entr" presetID="5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pic>
        <p:nvPicPr>
          <p:cNvPr descr="D:\desktop\66234.png" id="11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260326" y="2063023"/>
            <a:ext cx="7013486" cy="404235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-414548" y="2363372"/>
            <a:ext cx="5321928" cy="332326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023405" y="2127226"/>
            <a:ext cx="1152128" cy="1152128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1397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z="28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A</a:t>
            </a:r>
          </a:p>
        </p:txBody>
      </p:sp>
      <p:sp>
        <p:nvSpPr>
          <p:cNvPr id="14" name="椭圆 13"/>
          <p:cNvSpPr/>
          <p:nvPr/>
        </p:nvSpPr>
        <p:spPr>
          <a:xfrm>
            <a:off x="7982441" y="2127226"/>
            <a:ext cx="1152128" cy="1152128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1397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z="28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B</a:t>
            </a:r>
          </a:p>
        </p:txBody>
      </p:sp>
      <p:sp>
        <p:nvSpPr>
          <p:cNvPr id="15" name="椭圆 14"/>
          <p:cNvSpPr/>
          <p:nvPr/>
        </p:nvSpPr>
        <p:spPr>
          <a:xfrm>
            <a:off x="9941477" y="2127226"/>
            <a:ext cx="1152128" cy="1152128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1397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z="28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C</a:t>
            </a:r>
          </a:p>
        </p:txBody>
      </p:sp>
      <p:sp>
        <p:nvSpPr>
          <p:cNvPr id="16" name="矩形 15"/>
          <p:cNvSpPr/>
          <p:nvPr/>
        </p:nvSpPr>
        <p:spPr>
          <a:xfrm>
            <a:off x="5847739" y="3676685"/>
            <a:ext cx="1503460" cy="314040"/>
          </a:xfrm>
          <a:prstGeom prst="rect">
            <a:avLst/>
          </a:prstGeom>
          <a:solidFill>
            <a:srgbClr val="12406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0" rIns="0" rtlCol="0"/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填写段落标题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7806775" y="3676685"/>
            <a:ext cx="1503460" cy="314040"/>
          </a:xfrm>
          <a:prstGeom prst="rect">
            <a:avLst/>
          </a:prstGeom>
          <a:solidFill>
            <a:srgbClr val="53728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0" rIns="0" rtlCol="0"/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填写段落标题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9765811" y="3676735"/>
            <a:ext cx="1503460" cy="314040"/>
          </a:xfrm>
          <a:prstGeom prst="rect">
            <a:avLst/>
          </a:prstGeom>
          <a:solidFill>
            <a:srgbClr val="12406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0" rIns="0" rtlCol="0"/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填写段落标题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5801458" y="4021786"/>
            <a:ext cx="162569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7783624" y="4021786"/>
            <a:ext cx="162569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TextBox 18"/>
          <p:cNvSpPr txBox="1"/>
          <p:nvPr/>
        </p:nvSpPr>
        <p:spPr>
          <a:xfrm>
            <a:off x="9745247" y="4021786"/>
            <a:ext cx="162569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TextBox 19"/>
          <p:cNvSpPr txBox="1"/>
          <p:nvPr/>
        </p:nvSpPr>
        <p:spPr>
          <a:xfrm>
            <a:off x="6829892" y="5385296"/>
            <a:ext cx="4541054" cy="8458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391880292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3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5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3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39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300" id="4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43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300" id="4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sp>
        <p:nvSpPr>
          <p:cNvPr id="11" name="圆角矩形 10"/>
          <p:cNvSpPr/>
          <p:nvPr/>
        </p:nvSpPr>
        <p:spPr>
          <a:xfrm rot="2700000">
            <a:off x="2493158" y="2824416"/>
            <a:ext cx="1670332" cy="1670330"/>
          </a:xfrm>
          <a:prstGeom prst="roundRect">
            <a:avLst>
              <a:gd fmla="val 6808" name="adj"/>
            </a:avLst>
          </a:prstGeom>
          <a:solidFill>
            <a:srgbClr val="124062"/>
          </a:solidFill>
          <a:ln w="38100">
            <a:solidFill>
              <a:schemeClr val="bg1"/>
            </a:solidFill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2" name="圆角矩形 11"/>
          <p:cNvSpPr/>
          <p:nvPr/>
        </p:nvSpPr>
        <p:spPr>
          <a:xfrm rot="2700000">
            <a:off x="4366410" y="2824416"/>
            <a:ext cx="1670332" cy="1670330"/>
          </a:xfrm>
          <a:prstGeom prst="roundRect">
            <a:avLst>
              <a:gd fmla="val 6808" name="adj"/>
            </a:avLst>
          </a:prstGeom>
          <a:solidFill>
            <a:srgbClr val="537285"/>
          </a:solidFill>
          <a:ln w="38100">
            <a:solidFill>
              <a:schemeClr val="bg1"/>
            </a:solidFill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3" name="圆角矩形 12"/>
          <p:cNvSpPr/>
          <p:nvPr/>
        </p:nvSpPr>
        <p:spPr>
          <a:xfrm rot="2700000">
            <a:off x="6239662" y="2824417"/>
            <a:ext cx="1670332" cy="1670330"/>
          </a:xfrm>
          <a:prstGeom prst="roundRect">
            <a:avLst>
              <a:gd fmla="val 6808" name="adj"/>
            </a:avLst>
          </a:prstGeom>
          <a:solidFill>
            <a:srgbClr val="124062"/>
          </a:solidFill>
          <a:ln w="38100">
            <a:solidFill>
              <a:schemeClr val="bg1"/>
            </a:solidFill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4" name="圆角矩形 13"/>
          <p:cNvSpPr/>
          <p:nvPr/>
        </p:nvSpPr>
        <p:spPr>
          <a:xfrm rot="2700000">
            <a:off x="8112914" y="2824418"/>
            <a:ext cx="1670332" cy="1670330"/>
          </a:xfrm>
          <a:prstGeom prst="roundRect">
            <a:avLst>
              <a:gd fmla="val 6808" name="adj"/>
            </a:avLst>
          </a:prstGeom>
          <a:solidFill>
            <a:srgbClr val="537285"/>
          </a:solidFill>
          <a:ln w="38100">
            <a:solidFill>
              <a:schemeClr val="bg1"/>
            </a:solidFill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5" name="圆角矩形 14"/>
          <p:cNvSpPr/>
          <p:nvPr/>
        </p:nvSpPr>
        <p:spPr>
          <a:xfrm rot="18900000">
            <a:off x="3373613" y="4480312"/>
            <a:ext cx="1033677" cy="239770"/>
          </a:xfrm>
          <a:prstGeom prst="roundRect">
            <a:avLst/>
          </a:prstGeom>
          <a:solidFill>
            <a:srgbClr val="124062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填写标题</a:t>
            </a:r>
          </a:p>
        </p:txBody>
      </p:sp>
      <p:sp>
        <p:nvSpPr>
          <p:cNvPr id="16" name="Freeform 69"/>
          <p:cNvSpPr>
            <a:spLocks noEditPoints="1"/>
          </p:cNvSpPr>
          <p:nvPr/>
        </p:nvSpPr>
        <p:spPr bwMode="auto">
          <a:xfrm>
            <a:off x="3085892" y="3462755"/>
            <a:ext cx="484864" cy="393652"/>
          </a:xfrm>
          <a:custGeom>
            <a:gdLst>
              <a:gd fmla="*/ 4 w 128" name="T0"/>
              <a:gd fmla="*/ 88 h 104" name="T1"/>
              <a:gd fmla="*/ 52 w 128" name="T2"/>
              <a:gd fmla="*/ 88 h 104" name="T3"/>
              <a:gd fmla="*/ 56 w 128" name="T4"/>
              <a:gd fmla="*/ 85 h 104" name="T5"/>
              <a:gd fmla="*/ 56 w 128" name="T6"/>
              <a:gd fmla="*/ 79 h 104" name="T7"/>
              <a:gd fmla="*/ 52 w 128" name="T8"/>
              <a:gd fmla="*/ 76 h 104" name="T9"/>
              <a:gd fmla="*/ 4 w 128" name="T10"/>
              <a:gd fmla="*/ 76 h 104" name="T11"/>
              <a:gd fmla="*/ 0 w 128" name="T12"/>
              <a:gd fmla="*/ 79 h 104" name="T13"/>
              <a:gd fmla="*/ 0 w 128" name="T14"/>
              <a:gd fmla="*/ 85 h 104" name="T15"/>
              <a:gd fmla="*/ 4 w 128" name="T16"/>
              <a:gd fmla="*/ 88 h 104" name="T17"/>
              <a:gd fmla="*/ 4 w 128" name="T18"/>
              <a:gd fmla="*/ 104 h 104" name="T19"/>
              <a:gd fmla="*/ 52 w 128" name="T20"/>
              <a:gd fmla="*/ 104 h 104" name="T21"/>
              <a:gd fmla="*/ 56 w 128" name="T22"/>
              <a:gd fmla="*/ 101 h 104" name="T23"/>
              <a:gd fmla="*/ 56 w 128" name="T24"/>
              <a:gd fmla="*/ 95 h 104" name="T25"/>
              <a:gd fmla="*/ 52 w 128" name="T26"/>
              <a:gd fmla="*/ 92 h 104" name="T27"/>
              <a:gd fmla="*/ 4 w 128" name="T28"/>
              <a:gd fmla="*/ 92 h 104" name="T29"/>
              <a:gd fmla="*/ 0 w 128" name="T30"/>
              <a:gd fmla="*/ 95 h 104" name="T31"/>
              <a:gd fmla="*/ 0 w 128" name="T32"/>
              <a:gd fmla="*/ 101 h 104" name="T33"/>
              <a:gd fmla="*/ 4 w 128" name="T34"/>
              <a:gd fmla="*/ 104 h 104" name="T35"/>
              <a:gd fmla="*/ 4 w 128" name="T36"/>
              <a:gd fmla="*/ 72 h 104" name="T37"/>
              <a:gd fmla="*/ 52 w 128" name="T38"/>
              <a:gd fmla="*/ 72 h 104" name="T39"/>
              <a:gd fmla="*/ 56 w 128" name="T40"/>
              <a:gd fmla="*/ 69 h 104" name="T41"/>
              <a:gd fmla="*/ 56 w 128" name="T42"/>
              <a:gd fmla="*/ 63 h 104" name="T43"/>
              <a:gd fmla="*/ 52 w 128" name="T44"/>
              <a:gd fmla="*/ 60 h 104" name="T45"/>
              <a:gd fmla="*/ 4 w 128" name="T46"/>
              <a:gd fmla="*/ 60 h 104" name="T47"/>
              <a:gd fmla="*/ 0 w 128" name="T48"/>
              <a:gd fmla="*/ 63 h 104" name="T49"/>
              <a:gd fmla="*/ 0 w 128" name="T50"/>
              <a:gd fmla="*/ 69 h 104" name="T51"/>
              <a:gd fmla="*/ 4 w 128" name="T52"/>
              <a:gd fmla="*/ 72 h 104" name="T53"/>
              <a:gd fmla="*/ 64 w 128" name="T54"/>
              <a:gd fmla="*/ 71 h 104" name="T55"/>
              <a:gd fmla="*/ 64 w 128" name="T56"/>
              <a:gd fmla="*/ 69 h 104" name="T57"/>
              <a:gd fmla="*/ 64 w 128" name="T58"/>
              <a:gd fmla="*/ 63 h 104" name="T59"/>
              <a:gd fmla="*/ 52 w 128" name="T60"/>
              <a:gd fmla="*/ 52 h 104" name="T61"/>
              <a:gd fmla="*/ 36 w 128" name="T62"/>
              <a:gd fmla="*/ 52 h 104" name="T63"/>
              <a:gd fmla="*/ 56 w 128" name="T64"/>
              <a:gd fmla="*/ 32 h 104" name="T65"/>
              <a:gd fmla="*/ 76 w 128" name="T66"/>
              <a:gd fmla="*/ 52 h 104" name="T67"/>
              <a:gd fmla="*/ 64 w 128" name="T68"/>
              <a:gd fmla="*/ 71 h 104" name="T69"/>
              <a:gd fmla="*/ 0 w 128" name="T70"/>
              <a:gd fmla="*/ 16 h 104" name="T71"/>
              <a:gd fmla="*/ 112 w 128" name="T72"/>
              <a:gd fmla="*/ 16 h 104" name="T73"/>
              <a:gd fmla="*/ 112 w 128" name="T74"/>
              <a:gd fmla="*/ 88 h 104" name="T75"/>
              <a:gd fmla="*/ 64 w 128" name="T76"/>
              <a:gd fmla="*/ 88 h 104" name="T77"/>
              <a:gd fmla="*/ 64 w 128" name="T78"/>
              <a:gd fmla="*/ 85 h 104" name="T79"/>
              <a:gd fmla="*/ 64 w 128" name="T80"/>
              <a:gd fmla="*/ 80 h 104" name="T81"/>
              <a:gd fmla="*/ 88 w 128" name="T82"/>
              <a:gd fmla="*/ 80 h 104" name="T83"/>
              <a:gd fmla="*/ 104 w 128" name="T84"/>
              <a:gd fmla="*/ 64 h 104" name="T85"/>
              <a:gd fmla="*/ 104 w 128" name="T86"/>
              <a:gd fmla="*/ 40 h 104" name="T87"/>
              <a:gd fmla="*/ 88 w 128" name="T88"/>
              <a:gd fmla="*/ 24 h 104" name="T89"/>
              <a:gd fmla="*/ 24 w 128" name="T90"/>
              <a:gd fmla="*/ 24 h 104" name="T91"/>
              <a:gd fmla="*/ 8 w 128" name="T92"/>
              <a:gd fmla="*/ 40 h 104" name="T93"/>
              <a:gd fmla="*/ 8 w 128" name="T94"/>
              <a:gd fmla="*/ 52 h 104" name="T95"/>
              <a:gd fmla="*/ 4 w 128" name="T96"/>
              <a:gd fmla="*/ 52 h 104" name="T97"/>
              <a:gd fmla="*/ 0 w 128" name="T98"/>
              <a:gd fmla="*/ 53 h 104" name="T99"/>
              <a:gd fmla="*/ 0 w 128" name="T100"/>
              <a:gd fmla="*/ 16 h 104" name="T101"/>
              <a:gd fmla="*/ 128 w 128" name="T102"/>
              <a:gd fmla="*/ 0 h 104" name="T103"/>
              <a:gd fmla="*/ 128 w 128" name="T104"/>
              <a:gd fmla="*/ 80 h 104" name="T105"/>
              <a:gd fmla="*/ 120 w 128" name="T106"/>
              <a:gd fmla="*/ 80 h 104" name="T107"/>
              <a:gd fmla="*/ 120 w 128" name="T108"/>
              <a:gd fmla="*/ 8 h 104" name="T109"/>
              <a:gd fmla="*/ 8 w 128" name="T110"/>
              <a:gd fmla="*/ 8 h 104" name="T111"/>
              <a:gd fmla="*/ 8 w 128" name="T112"/>
              <a:gd fmla="*/ 0 h 104" name="T113"/>
              <a:gd fmla="*/ 128 w 128" name="T114"/>
              <a:gd fmla="*/ 0 h 104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104" w="128">
                <a:moveTo>
                  <a:pt x="4" y="88"/>
                </a:moveTo>
                <a:cubicBezTo>
                  <a:pt x="52" y="88"/>
                  <a:pt x="52" y="88"/>
                  <a:pt x="52" y="88"/>
                </a:cubicBezTo>
                <a:cubicBezTo>
                  <a:pt x="54" y="88"/>
                  <a:pt x="56" y="87"/>
                  <a:pt x="56" y="85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78"/>
                  <a:pt x="54" y="76"/>
                  <a:pt x="52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8"/>
                  <a:pt x="0" y="7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7"/>
                  <a:pt x="2" y="88"/>
                  <a:pt x="4" y="88"/>
                </a:cubicBezTo>
                <a:moveTo>
                  <a:pt x="4" y="104"/>
                </a:moveTo>
                <a:cubicBezTo>
                  <a:pt x="52" y="104"/>
                  <a:pt x="52" y="104"/>
                  <a:pt x="52" y="104"/>
                </a:cubicBezTo>
                <a:cubicBezTo>
                  <a:pt x="54" y="104"/>
                  <a:pt x="56" y="103"/>
                  <a:pt x="56" y="101"/>
                </a:cubicBezTo>
                <a:cubicBezTo>
                  <a:pt x="56" y="95"/>
                  <a:pt x="56" y="95"/>
                  <a:pt x="56" y="95"/>
                </a:cubicBezTo>
                <a:cubicBezTo>
                  <a:pt x="56" y="94"/>
                  <a:pt x="54" y="92"/>
                  <a:pt x="52" y="92"/>
                </a:cubicBezTo>
                <a:cubicBezTo>
                  <a:pt x="4" y="92"/>
                  <a:pt x="4" y="92"/>
                  <a:pt x="4" y="92"/>
                </a:cubicBezTo>
                <a:cubicBezTo>
                  <a:pt x="2" y="92"/>
                  <a:pt x="0" y="94"/>
                  <a:pt x="0" y="95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3"/>
                  <a:pt x="2" y="104"/>
                  <a:pt x="4" y="104"/>
                </a:cubicBezTo>
                <a:moveTo>
                  <a:pt x="4" y="72"/>
                </a:moveTo>
                <a:cubicBezTo>
                  <a:pt x="52" y="72"/>
                  <a:pt x="52" y="72"/>
                  <a:pt x="52" y="72"/>
                </a:cubicBezTo>
                <a:cubicBezTo>
                  <a:pt x="54" y="72"/>
                  <a:pt x="56" y="71"/>
                  <a:pt x="56" y="69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2"/>
                  <a:pt x="54" y="60"/>
                  <a:pt x="52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2" y="60"/>
                  <a:pt x="0" y="62"/>
                  <a:pt x="0" y="63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1"/>
                  <a:pt x="2" y="72"/>
                  <a:pt x="4" y="72"/>
                </a:cubicBezTo>
                <a:moveTo>
                  <a:pt x="64" y="71"/>
                </a:moveTo>
                <a:cubicBezTo>
                  <a:pt x="64" y="70"/>
                  <a:pt x="64" y="70"/>
                  <a:pt x="64" y="69"/>
                </a:cubicBezTo>
                <a:cubicBezTo>
                  <a:pt x="64" y="63"/>
                  <a:pt x="64" y="63"/>
                  <a:pt x="64" y="63"/>
                </a:cubicBezTo>
                <a:cubicBezTo>
                  <a:pt x="64" y="57"/>
                  <a:pt x="59" y="52"/>
                  <a:pt x="52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41"/>
                  <a:pt x="45" y="32"/>
                  <a:pt x="56" y="32"/>
                </a:cubicBezTo>
                <a:cubicBezTo>
                  <a:pt x="67" y="32"/>
                  <a:pt x="76" y="41"/>
                  <a:pt x="76" y="52"/>
                </a:cubicBezTo>
                <a:cubicBezTo>
                  <a:pt x="76" y="61"/>
                  <a:pt x="71" y="68"/>
                  <a:pt x="64" y="71"/>
                </a:cubicBezTo>
                <a:moveTo>
                  <a:pt x="0" y="16"/>
                </a:moveTo>
                <a:cubicBezTo>
                  <a:pt x="112" y="16"/>
                  <a:pt x="112" y="16"/>
                  <a:pt x="112" y="16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87"/>
                  <a:pt x="64" y="86"/>
                  <a:pt x="64" y="85"/>
                </a:cubicBezTo>
                <a:cubicBezTo>
                  <a:pt x="64" y="80"/>
                  <a:pt x="64" y="80"/>
                  <a:pt x="64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71"/>
                  <a:pt x="95" y="64"/>
                  <a:pt x="104" y="64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95" y="40"/>
                  <a:pt x="88" y="33"/>
                  <a:pt x="88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33"/>
                  <a:pt x="17" y="40"/>
                  <a:pt x="8" y="40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2"/>
                  <a:pt x="4" y="52"/>
                  <a:pt x="4" y="52"/>
                </a:cubicBezTo>
                <a:cubicBezTo>
                  <a:pt x="3" y="52"/>
                  <a:pt x="1" y="53"/>
                  <a:pt x="0" y="53"/>
                </a:cubicBezTo>
                <a:lnTo>
                  <a:pt x="0" y="16"/>
                </a:lnTo>
                <a:close/>
                <a:moveTo>
                  <a:pt x="128" y="0"/>
                </a:moveTo>
                <a:cubicBezTo>
                  <a:pt x="128" y="80"/>
                  <a:pt x="128" y="80"/>
                  <a:pt x="128" y="80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20" y="8"/>
                  <a:pt x="120" y="8"/>
                  <a:pt x="120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0"/>
                  <a:pt x="8" y="0"/>
                  <a:pt x="8" y="0"/>
                </a:cubicBezTo>
                <a:lnTo>
                  <a:pt x="128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7" name="Freeform 35"/>
          <p:cNvSpPr>
            <a:spLocks noEditPoints="1"/>
          </p:cNvSpPr>
          <p:nvPr/>
        </p:nvSpPr>
        <p:spPr bwMode="auto">
          <a:xfrm>
            <a:off x="4907133" y="3441123"/>
            <a:ext cx="588886" cy="436916"/>
          </a:xfrm>
          <a:custGeom>
            <a:gdLst>
              <a:gd fmla="*/ 56 w 144" name="T0"/>
              <a:gd fmla="*/ 10 h 107" name="T1"/>
              <a:gd fmla="*/ 0 w 144" name="T2"/>
              <a:gd fmla="*/ 92 h 107" name="T3"/>
              <a:gd fmla="*/ 104 w 144" name="T4"/>
              <a:gd fmla="*/ 92 h 107" name="T5"/>
              <a:gd fmla="*/ 131 w 144" name="T6"/>
              <a:gd fmla="*/ 78 h 107" name="T7"/>
              <a:gd fmla="*/ 4 w 144" name="T8"/>
              <a:gd fmla="*/ 92 h 107" name="T9"/>
              <a:gd fmla="*/ 127 w 144" name="T10"/>
              <a:gd fmla="*/ 77 h 107" name="T11"/>
              <a:gd fmla="*/ 106 w 144" name="T12"/>
              <a:gd fmla="*/ 52 h 107" name="T13"/>
              <a:gd fmla="*/ 105 w 144" name="T14"/>
              <a:gd fmla="*/ 50 h 107" name="T15"/>
              <a:gd fmla="*/ 104 w 144" name="T16"/>
              <a:gd fmla="*/ 43 h 107" name="T17"/>
              <a:gd fmla="*/ 133 w 144" name="T18"/>
              <a:gd fmla="*/ 24 h 107" name="T19"/>
              <a:gd fmla="*/ 109 w 144" name="T20"/>
              <a:gd fmla="*/ 51 h 107" name="T21"/>
              <a:gd fmla="*/ 108 w 144" name="T22"/>
              <a:gd fmla="*/ 53 h 107" name="T23"/>
              <a:gd fmla="*/ 115 w 144" name="T24"/>
              <a:gd fmla="*/ 55 h 107" name="T25"/>
              <a:gd fmla="*/ 117 w 144" name="T26"/>
              <a:gd fmla="*/ 52 h 107" name="T27"/>
              <a:gd fmla="*/ 118 w 144" name="T28"/>
              <a:gd fmla="*/ 56 h 107" name="T29"/>
              <a:gd fmla="*/ 119 w 144" name="T30"/>
              <a:gd fmla="*/ 55 h 107" name="T31"/>
              <a:gd fmla="*/ 118 w 144" name="T32"/>
              <a:gd fmla="*/ 55 h 107" name="T33"/>
              <a:gd fmla="*/ 122 w 144" name="T34"/>
              <a:gd fmla="*/ 57 h 107" name="T35"/>
              <a:gd fmla="*/ 121 w 144" name="T36"/>
              <a:gd fmla="*/ 56 h 107" name="T37"/>
              <a:gd fmla="*/ 125 w 144" name="T38"/>
              <a:gd fmla="*/ 59 h 107" name="T39"/>
              <a:gd fmla="*/ 124 w 144" name="T40"/>
              <a:gd fmla="*/ 57 h 107" name="T41"/>
              <a:gd fmla="*/ 64 w 144" name="T42"/>
              <a:gd fmla="*/ 85 h 107" name="T43"/>
              <a:gd fmla="*/ 21 w 144" name="T44"/>
              <a:gd fmla="*/ 72 h 107" name="T45"/>
              <a:gd fmla="*/ 20 w 144" name="T46"/>
              <a:gd fmla="*/ 70 h 107" name="T47"/>
              <a:gd fmla="*/ 23 w 144" name="T48"/>
              <a:gd fmla="*/ 72 h 107" name="T49"/>
              <a:gd fmla="*/ 23 w 144" name="T50"/>
              <a:gd fmla="*/ 71 h 107" name="T51"/>
              <a:gd fmla="*/ 26 w 144" name="T52"/>
              <a:gd fmla="*/ 72 h 107" name="T53"/>
              <a:gd fmla="*/ 28 w 144" name="T54"/>
              <a:gd fmla="*/ 69 h 107" name="T55"/>
              <a:gd fmla="*/ 28 w 144" name="T56"/>
              <a:gd fmla="*/ 70 h 107" name="T57"/>
              <a:gd fmla="*/ 27 w 144" name="T58"/>
              <a:gd fmla="*/ 72 h 107" name="T59"/>
              <a:gd fmla="*/ 33 w 144" name="T60"/>
              <a:gd fmla="*/ 73 h 107" name="T61"/>
              <a:gd fmla="*/ 30 w 144" name="T62"/>
              <a:gd fmla="*/ 72 h 107" name="T63"/>
              <a:gd fmla="*/ 42 w 144" name="T64"/>
              <a:gd fmla="*/ 70 h 107" name="T65"/>
              <a:gd fmla="*/ 41 w 144" name="T66"/>
              <a:gd fmla="*/ 70 h 107" name="T67"/>
              <a:gd fmla="*/ 45 w 144" name="T68"/>
              <a:gd fmla="*/ 69 h 107" name="T69"/>
              <a:gd fmla="*/ 43 w 144" name="T70"/>
              <a:gd fmla="*/ 72 h 107" name="T71"/>
              <a:gd fmla="*/ 49 w 144" name="T72"/>
              <a:gd fmla="*/ 70 h 107" name="T73"/>
              <a:gd fmla="*/ 49 w 144" name="T74"/>
              <a:gd fmla="*/ 69 h 107" name="T75"/>
              <a:gd fmla="*/ 50 w 144" name="T76"/>
              <a:gd fmla="*/ 72 h 107" name="T77"/>
              <a:gd fmla="*/ 51 w 144" name="T78"/>
              <a:gd fmla="*/ 71 h 107" name="T79"/>
              <a:gd fmla="*/ 53 w 144" name="T80"/>
              <a:gd fmla="*/ 71 h 107" name="T81"/>
              <a:gd fmla="*/ 60 w 144" name="T82"/>
              <a:gd fmla="*/ 70 h 107" name="T83"/>
              <a:gd fmla="*/ 60 w 144" name="T84"/>
              <a:gd fmla="*/ 69 h 107" name="T85"/>
              <a:gd fmla="*/ 60 w 144" name="T86"/>
              <a:gd fmla="*/ 72 h 107" name="T87"/>
              <a:gd fmla="*/ 64 w 144" name="T88"/>
              <a:gd fmla="*/ 70 h 107" name="T89"/>
              <a:gd fmla="*/ 63 w 144" name="T90"/>
              <a:gd fmla="*/ 71 h 107" name="T91"/>
              <a:gd fmla="*/ 64 w 144" name="T92"/>
              <a:gd fmla="*/ 71 h 107" name="T93"/>
              <a:gd fmla="*/ 67 w 144" name="T94"/>
              <a:gd fmla="*/ 70 h 107" name="T95"/>
              <a:gd fmla="*/ 69 w 144" name="T96"/>
              <a:gd fmla="*/ 72 h 107" name="T97"/>
              <a:gd fmla="*/ 71 w 144" name="T98"/>
              <a:gd fmla="*/ 70 h 107" name="T99"/>
              <a:gd fmla="*/ 73 w 144" name="T100"/>
              <a:gd fmla="*/ 70 h 107" name="T101"/>
              <a:gd fmla="*/ 79 w 144" name="T102"/>
              <a:gd fmla="*/ 73 h 107" name="T103"/>
              <a:gd fmla="*/ 80 w 144" name="T104"/>
              <a:gd fmla="*/ 72 h 107" name="T105"/>
              <a:gd fmla="*/ 83 w 144" name="T106"/>
              <a:gd fmla="*/ 72 h 107" name="T107"/>
              <a:gd fmla="*/ 84 w 144" name="T108"/>
              <a:gd fmla="*/ 72 h 107" name="T109"/>
              <a:gd fmla="*/ 83 w 144" name="T110"/>
              <a:gd fmla="*/ 72 h 107" name="T111"/>
              <a:gd fmla="*/ 88 w 144" name="T112"/>
              <a:gd fmla="*/ 73 h 107" name="T113"/>
              <a:gd fmla="*/ 87 w 144" name="T114"/>
              <a:gd fmla="*/ 72 h 107" name="T115"/>
              <a:gd fmla="*/ 91 w 144" name="T116"/>
              <a:gd fmla="*/ 73 h 107" name="T117"/>
              <a:gd fmla="*/ 91 w 144" name="T118"/>
              <a:gd fmla="*/ 69 h 107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07" w="144">
                <a:moveTo>
                  <a:pt x="142" y="26"/>
                </a:moveTo>
                <a:cubicBezTo>
                  <a:pt x="142" y="26"/>
                  <a:pt x="142" y="26"/>
                  <a:pt x="142" y="26"/>
                </a:cubicBezTo>
                <a:cubicBezTo>
                  <a:pt x="141" y="23"/>
                  <a:pt x="138" y="21"/>
                  <a:pt x="135" y="20"/>
                </a:cubicBezTo>
                <a:cubicBezTo>
                  <a:pt x="135" y="20"/>
                  <a:pt x="135" y="20"/>
                  <a:pt x="135" y="20"/>
                </a:cubicBezTo>
                <a:cubicBezTo>
                  <a:pt x="135" y="20"/>
                  <a:pt x="135" y="20"/>
                  <a:pt x="135" y="20"/>
                </a:cubicBezTo>
                <a:cubicBezTo>
                  <a:pt x="73" y="1"/>
                  <a:pt x="73" y="1"/>
                  <a:pt x="73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0" y="0"/>
                  <a:pt x="66" y="1"/>
                  <a:pt x="63" y="2"/>
                </a:cubicBezTo>
                <a:cubicBezTo>
                  <a:pt x="60" y="4"/>
                  <a:pt x="58" y="7"/>
                  <a:pt x="56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1" y="28"/>
                  <a:pt x="51" y="28"/>
                  <a:pt x="51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1" y="28"/>
                  <a:pt x="7" y="29"/>
                  <a:pt x="4" y="32"/>
                </a:cubicBezTo>
                <a:cubicBezTo>
                  <a:pt x="2" y="35"/>
                  <a:pt x="0" y="39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6"/>
                  <a:pt x="2" y="100"/>
                  <a:pt x="4" y="103"/>
                </a:cubicBezTo>
                <a:cubicBezTo>
                  <a:pt x="7" y="106"/>
                  <a:pt x="11" y="107"/>
                  <a:pt x="15" y="107"/>
                </a:cubicBezTo>
                <a:cubicBezTo>
                  <a:pt x="15" y="107"/>
                  <a:pt x="15" y="107"/>
                  <a:pt x="15" y="107"/>
                </a:cubicBezTo>
                <a:cubicBezTo>
                  <a:pt x="15" y="107"/>
                  <a:pt x="15" y="107"/>
                  <a:pt x="15" y="107"/>
                </a:cubicBezTo>
                <a:cubicBezTo>
                  <a:pt x="15" y="107"/>
                  <a:pt x="15" y="107"/>
                  <a:pt x="15" y="107"/>
                </a:cubicBezTo>
                <a:cubicBezTo>
                  <a:pt x="89" y="107"/>
                  <a:pt x="89" y="107"/>
                  <a:pt x="89" y="107"/>
                </a:cubicBezTo>
                <a:cubicBezTo>
                  <a:pt x="89" y="107"/>
                  <a:pt x="89" y="107"/>
                  <a:pt x="89" y="107"/>
                </a:cubicBezTo>
                <a:cubicBezTo>
                  <a:pt x="89" y="107"/>
                  <a:pt x="89" y="107"/>
                  <a:pt x="89" y="107"/>
                </a:cubicBezTo>
                <a:cubicBezTo>
                  <a:pt x="93" y="107"/>
                  <a:pt x="97" y="106"/>
                  <a:pt x="100" y="103"/>
                </a:cubicBezTo>
                <a:cubicBezTo>
                  <a:pt x="102" y="100"/>
                  <a:pt x="104" y="96"/>
                  <a:pt x="104" y="92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8" y="88"/>
                  <a:pt x="121" y="87"/>
                  <a:pt x="124" y="86"/>
                </a:cubicBezTo>
                <a:cubicBezTo>
                  <a:pt x="127" y="84"/>
                  <a:pt x="130" y="81"/>
                  <a:pt x="131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43" y="36"/>
                  <a:pt x="143" y="36"/>
                  <a:pt x="143" y="36"/>
                </a:cubicBezTo>
                <a:cubicBezTo>
                  <a:pt x="143" y="36"/>
                  <a:pt x="143" y="36"/>
                  <a:pt x="143" y="36"/>
                </a:cubicBezTo>
                <a:cubicBezTo>
                  <a:pt x="144" y="33"/>
                  <a:pt x="144" y="29"/>
                  <a:pt x="142" y="26"/>
                </a:cubicBezTo>
                <a:close/>
                <a:moveTo>
                  <a:pt x="56" y="26"/>
                </a:moveTo>
                <a:cubicBezTo>
                  <a:pt x="61" y="28"/>
                  <a:pt x="61" y="28"/>
                  <a:pt x="61" y="28"/>
                </a:cubicBezTo>
                <a:cubicBezTo>
                  <a:pt x="55" y="28"/>
                  <a:pt x="55" y="28"/>
                  <a:pt x="55" y="28"/>
                </a:cubicBezTo>
                <a:lnTo>
                  <a:pt x="56" y="26"/>
                </a:lnTo>
                <a:close/>
                <a:moveTo>
                  <a:pt x="100" y="92"/>
                </a:moveTo>
                <a:cubicBezTo>
                  <a:pt x="100" y="98"/>
                  <a:pt x="95" y="103"/>
                  <a:pt x="89" y="103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9" y="103"/>
                  <a:pt x="4" y="98"/>
                  <a:pt x="4" y="92"/>
                </a:cubicBezTo>
                <a:cubicBezTo>
                  <a:pt x="4" y="61"/>
                  <a:pt x="4" y="61"/>
                  <a:pt x="4" y="61"/>
                </a:cubicBezTo>
                <a:cubicBezTo>
                  <a:pt x="100" y="61"/>
                  <a:pt x="100" y="61"/>
                  <a:pt x="100" y="61"/>
                </a:cubicBezTo>
                <a:lnTo>
                  <a:pt x="100" y="92"/>
                </a:lnTo>
                <a:close/>
                <a:moveTo>
                  <a:pt x="100" y="48"/>
                </a:moveTo>
                <a:cubicBezTo>
                  <a:pt x="4" y="48"/>
                  <a:pt x="4" y="48"/>
                  <a:pt x="4" y="48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37"/>
                  <a:pt x="9" y="32"/>
                  <a:pt x="15" y="32"/>
                </a:cubicBezTo>
                <a:cubicBezTo>
                  <a:pt x="89" y="32"/>
                  <a:pt x="89" y="32"/>
                  <a:pt x="89" y="32"/>
                </a:cubicBezTo>
                <a:cubicBezTo>
                  <a:pt x="95" y="32"/>
                  <a:pt x="100" y="37"/>
                  <a:pt x="100" y="43"/>
                </a:cubicBezTo>
                <a:lnTo>
                  <a:pt x="100" y="48"/>
                </a:lnTo>
                <a:close/>
                <a:moveTo>
                  <a:pt x="127" y="77"/>
                </a:moveTo>
                <a:cubicBezTo>
                  <a:pt x="126" y="82"/>
                  <a:pt x="120" y="84"/>
                  <a:pt x="115" y="83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18" y="78"/>
                  <a:pt x="118" y="78"/>
                  <a:pt x="118" y="7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04" y="63"/>
                  <a:pt x="104" y="63"/>
                  <a:pt x="104" y="63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7" y="53"/>
                  <a:pt x="107" y="53"/>
                  <a:pt x="107" y="53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2"/>
                  <a:pt x="107" y="52"/>
                  <a:pt x="106" y="52"/>
                </a:cubicBezTo>
                <a:cubicBezTo>
                  <a:pt x="106" y="52"/>
                  <a:pt x="106" y="52"/>
                  <a:pt x="106" y="52"/>
                </a:cubicBezTo>
                <a:cubicBezTo>
                  <a:pt x="105" y="52"/>
                  <a:pt x="105" y="52"/>
                  <a:pt x="105" y="52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07" y="51"/>
                  <a:pt x="107" y="50"/>
                  <a:pt x="107" y="50"/>
                </a:cubicBezTo>
                <a:cubicBezTo>
                  <a:pt x="107" y="50"/>
                  <a:pt x="107" y="50"/>
                  <a:pt x="107" y="49"/>
                </a:cubicBezTo>
                <a:cubicBezTo>
                  <a:pt x="107" y="49"/>
                  <a:pt x="107" y="49"/>
                  <a:pt x="106" y="49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106" y="49"/>
                  <a:pt x="105" y="49"/>
                  <a:pt x="105" y="49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5" y="49"/>
                  <a:pt x="105" y="50"/>
                  <a:pt x="105" y="50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5" y="50"/>
                  <a:pt x="105" y="50"/>
                  <a:pt x="106" y="50"/>
                </a:cubicBezTo>
                <a:cubicBezTo>
                  <a:pt x="106" y="50"/>
                  <a:pt x="106" y="49"/>
                  <a:pt x="106" y="49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106" y="49"/>
                  <a:pt x="107" y="50"/>
                  <a:pt x="107" y="50"/>
                </a:cubicBezTo>
                <a:cubicBezTo>
                  <a:pt x="107" y="50"/>
                  <a:pt x="107" y="50"/>
                  <a:pt x="107" y="50"/>
                </a:cubicBezTo>
                <a:cubicBezTo>
                  <a:pt x="107" y="50"/>
                  <a:pt x="107" y="50"/>
                  <a:pt x="107" y="50"/>
                </a:cubicBezTo>
                <a:cubicBezTo>
                  <a:pt x="106" y="51"/>
                  <a:pt x="106" y="51"/>
                  <a:pt x="104" y="51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4" y="43"/>
                  <a:pt x="104" y="43"/>
                  <a:pt x="104" y="43"/>
                </a:cubicBezTo>
                <a:cubicBezTo>
                  <a:pt x="104" y="43"/>
                  <a:pt x="104" y="43"/>
                  <a:pt x="104" y="43"/>
                </a:cubicBezTo>
                <a:cubicBezTo>
                  <a:pt x="104" y="43"/>
                  <a:pt x="104" y="43"/>
                  <a:pt x="104" y="43"/>
                </a:cubicBezTo>
                <a:cubicBezTo>
                  <a:pt x="104" y="42"/>
                  <a:pt x="104" y="41"/>
                  <a:pt x="104" y="41"/>
                </a:cubicBezTo>
                <a:cubicBezTo>
                  <a:pt x="135" y="50"/>
                  <a:pt x="135" y="50"/>
                  <a:pt x="135" y="50"/>
                </a:cubicBezTo>
                <a:lnTo>
                  <a:pt x="127" y="77"/>
                </a:lnTo>
                <a:close/>
                <a:moveTo>
                  <a:pt x="140" y="35"/>
                </a:moveTo>
                <a:cubicBezTo>
                  <a:pt x="138" y="40"/>
                  <a:pt x="138" y="40"/>
                  <a:pt x="138" y="40"/>
                </a:cubicBezTo>
                <a:cubicBezTo>
                  <a:pt x="59" y="16"/>
                  <a:pt x="59" y="16"/>
                  <a:pt x="59" y="16"/>
                </a:cubicBezTo>
                <a:cubicBezTo>
                  <a:pt x="60" y="11"/>
                  <a:pt x="60" y="11"/>
                  <a:pt x="60" y="11"/>
                </a:cubicBezTo>
                <a:cubicBezTo>
                  <a:pt x="62" y="6"/>
                  <a:pt x="67" y="3"/>
                  <a:pt x="72" y="5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38" y="25"/>
                  <a:pt x="141" y="30"/>
                  <a:pt x="140" y="35"/>
                </a:cubicBezTo>
                <a:close/>
                <a:moveTo>
                  <a:pt x="110" y="54"/>
                </a:moveTo>
                <a:cubicBezTo>
                  <a:pt x="107" y="53"/>
                  <a:pt x="107" y="53"/>
                  <a:pt x="107" y="53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109" y="52"/>
                  <a:pt x="109" y="52"/>
                  <a:pt x="110" y="51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110" y="51"/>
                  <a:pt x="110" y="50"/>
                  <a:pt x="109" y="50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09" y="50"/>
                  <a:pt x="109" y="50"/>
                  <a:pt x="109" y="51"/>
                </a:cubicBezTo>
                <a:cubicBezTo>
                  <a:pt x="109" y="51"/>
                  <a:pt x="109" y="51"/>
                  <a:pt x="109" y="51"/>
                </a:cubicBezTo>
                <a:cubicBezTo>
                  <a:pt x="109" y="51"/>
                  <a:pt x="108" y="51"/>
                  <a:pt x="108" y="51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108" y="51"/>
                  <a:pt x="108" y="50"/>
                  <a:pt x="108" y="50"/>
                </a:cubicBezTo>
                <a:cubicBezTo>
                  <a:pt x="108" y="50"/>
                  <a:pt x="108" y="50"/>
                  <a:pt x="108" y="50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09" y="50"/>
                  <a:pt x="109" y="50"/>
                  <a:pt x="110" y="50"/>
                </a:cubicBezTo>
                <a:cubicBezTo>
                  <a:pt x="110" y="50"/>
                  <a:pt x="110" y="50"/>
                  <a:pt x="110" y="50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0" y="51"/>
                  <a:pt x="110" y="52"/>
                  <a:pt x="110" y="52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09" y="52"/>
                  <a:pt x="109" y="52"/>
                  <a:pt x="108" y="53"/>
                </a:cubicBezTo>
                <a:cubicBezTo>
                  <a:pt x="109" y="53"/>
                  <a:pt x="109" y="53"/>
                  <a:pt x="109" y="53"/>
                </a:cubicBezTo>
                <a:cubicBezTo>
                  <a:pt x="110" y="53"/>
                  <a:pt x="110" y="53"/>
                  <a:pt x="110" y="53"/>
                </a:cubicBezTo>
                <a:cubicBezTo>
                  <a:pt x="110" y="53"/>
                  <a:pt x="110" y="53"/>
                  <a:pt x="110" y="53"/>
                </a:cubicBezTo>
                <a:cubicBezTo>
                  <a:pt x="110" y="53"/>
                  <a:pt x="110" y="53"/>
                  <a:pt x="110" y="53"/>
                </a:cubicBezTo>
                <a:lnTo>
                  <a:pt x="110" y="54"/>
                </a:lnTo>
                <a:close/>
                <a:moveTo>
                  <a:pt x="115" y="55"/>
                </a:moveTo>
                <a:cubicBezTo>
                  <a:pt x="115" y="55"/>
                  <a:pt x="115" y="55"/>
                  <a:pt x="11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6" y="56"/>
                  <a:pt x="116" y="56"/>
                  <a:pt x="116" y="56"/>
                </a:cubicBezTo>
                <a:cubicBezTo>
                  <a:pt x="116" y="56"/>
                  <a:pt x="116" y="56"/>
                  <a:pt x="116" y="56"/>
                </a:cubicBezTo>
                <a:cubicBezTo>
                  <a:pt x="116" y="56"/>
                  <a:pt x="116" y="55"/>
                  <a:pt x="116" y="55"/>
                </a:cubicBezTo>
                <a:cubicBezTo>
                  <a:pt x="116" y="55"/>
                  <a:pt x="116" y="55"/>
                  <a:pt x="116" y="55"/>
                </a:cubicBezTo>
                <a:cubicBezTo>
                  <a:pt x="116" y="55"/>
                  <a:pt x="116" y="55"/>
                  <a:pt x="116" y="55"/>
                </a:cubicBezTo>
                <a:cubicBezTo>
                  <a:pt x="116" y="55"/>
                  <a:pt x="116" y="55"/>
                  <a:pt x="116" y="55"/>
                </a:cubicBezTo>
                <a:cubicBezTo>
                  <a:pt x="116" y="55"/>
                  <a:pt x="116" y="55"/>
                  <a:pt x="116" y="55"/>
                </a:cubicBezTo>
                <a:cubicBezTo>
                  <a:pt x="116" y="55"/>
                  <a:pt x="116" y="55"/>
                  <a:pt x="116" y="55"/>
                </a:cubicBezTo>
                <a:cubicBezTo>
                  <a:pt x="116" y="55"/>
                  <a:pt x="116" y="55"/>
                  <a:pt x="116" y="54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5" y="55"/>
                  <a:pt x="115" y="55"/>
                  <a:pt x="115" y="55"/>
                </a:cubicBezTo>
                <a:close/>
                <a:moveTo>
                  <a:pt x="115" y="54"/>
                </a:moveTo>
                <a:cubicBezTo>
                  <a:pt x="116" y="53"/>
                  <a:pt x="116" y="53"/>
                  <a:pt x="116" y="53"/>
                </a:cubicBezTo>
                <a:cubicBezTo>
                  <a:pt x="115" y="54"/>
                  <a:pt x="115" y="54"/>
                  <a:pt x="115" y="54"/>
                </a:cubicBezTo>
                <a:close/>
                <a:moveTo>
                  <a:pt x="118" y="56"/>
                </a:moveTo>
                <a:cubicBezTo>
                  <a:pt x="118" y="56"/>
                  <a:pt x="118" y="56"/>
                  <a:pt x="118" y="5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9" y="57"/>
                  <a:pt x="119" y="56"/>
                  <a:pt x="119" y="56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19" y="56"/>
                  <a:pt x="119" y="55"/>
                  <a:pt x="119" y="55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19" y="53"/>
                  <a:pt x="119" y="53"/>
                  <a:pt x="119" y="53"/>
                </a:cubicBezTo>
                <a:cubicBezTo>
                  <a:pt x="117" y="55"/>
                  <a:pt x="117" y="55"/>
                  <a:pt x="117" y="55"/>
                </a:cubicBezTo>
                <a:cubicBezTo>
                  <a:pt x="117" y="55"/>
                  <a:pt x="117" y="55"/>
                  <a:pt x="117" y="55"/>
                </a:cubicBezTo>
                <a:cubicBezTo>
                  <a:pt x="119" y="56"/>
                  <a:pt x="119" y="56"/>
                  <a:pt x="119" y="56"/>
                </a:cubicBezTo>
                <a:lnTo>
                  <a:pt x="118" y="56"/>
                </a:lnTo>
                <a:close/>
                <a:moveTo>
                  <a:pt x="118" y="55"/>
                </a:moveTo>
                <a:cubicBezTo>
                  <a:pt x="119" y="54"/>
                  <a:pt x="119" y="54"/>
                  <a:pt x="119" y="54"/>
                </a:cubicBezTo>
                <a:cubicBezTo>
                  <a:pt x="119" y="55"/>
                  <a:pt x="119" y="55"/>
                  <a:pt x="119" y="55"/>
                </a:cubicBezTo>
                <a:lnTo>
                  <a:pt x="118" y="55"/>
                </a:lnTo>
                <a:close/>
                <a:moveTo>
                  <a:pt x="122" y="57"/>
                </a:moveTo>
                <a:cubicBezTo>
                  <a:pt x="121" y="57"/>
                  <a:pt x="121" y="57"/>
                  <a:pt x="121" y="57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3" y="57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3" y="57"/>
                  <a:pt x="123" y="56"/>
                  <a:pt x="123" y="56"/>
                </a:cubicBezTo>
                <a:cubicBezTo>
                  <a:pt x="123" y="56"/>
                  <a:pt x="123" y="56"/>
                  <a:pt x="122" y="56"/>
                </a:cubicBezTo>
                <a:cubicBezTo>
                  <a:pt x="123" y="54"/>
                  <a:pt x="123" y="54"/>
                  <a:pt x="123" y="54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2" y="57"/>
                  <a:pt x="122" y="57"/>
                  <a:pt x="122" y="57"/>
                </a:cubicBezTo>
                <a:close/>
                <a:moveTo>
                  <a:pt x="121" y="56"/>
                </a:moveTo>
                <a:cubicBezTo>
                  <a:pt x="122" y="55"/>
                  <a:pt x="122" y="55"/>
                  <a:pt x="122" y="55"/>
                </a:cubicBezTo>
                <a:cubicBezTo>
                  <a:pt x="122" y="56"/>
                  <a:pt x="122" y="56"/>
                  <a:pt x="122" y="56"/>
                </a:cubicBezTo>
                <a:lnTo>
                  <a:pt x="121" y="56"/>
                </a:lnTo>
                <a:close/>
                <a:moveTo>
                  <a:pt x="125" y="58"/>
                </a:moveTo>
                <a:cubicBezTo>
                  <a:pt x="125" y="58"/>
                  <a:pt x="125" y="58"/>
                  <a:pt x="125" y="58"/>
                </a:cubicBezTo>
                <a:cubicBezTo>
                  <a:pt x="125" y="58"/>
                  <a:pt x="124" y="58"/>
                  <a:pt x="124" y="58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6" y="58"/>
                  <a:pt x="126" y="58"/>
                  <a:pt x="126" y="58"/>
                </a:cubicBezTo>
                <a:cubicBezTo>
                  <a:pt x="126" y="58"/>
                  <a:pt x="126" y="58"/>
                  <a:pt x="126" y="58"/>
                </a:cubicBezTo>
                <a:cubicBezTo>
                  <a:pt x="126" y="58"/>
                  <a:pt x="125" y="58"/>
                  <a:pt x="125" y="58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6" y="58"/>
                  <a:pt x="126" y="58"/>
                  <a:pt x="126" y="58"/>
                </a:cubicBezTo>
                <a:cubicBezTo>
                  <a:pt x="126" y="58"/>
                  <a:pt x="126" y="58"/>
                  <a:pt x="126" y="58"/>
                </a:cubicBezTo>
                <a:cubicBezTo>
                  <a:pt x="126" y="58"/>
                  <a:pt x="126" y="57"/>
                  <a:pt x="126" y="57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5" y="58"/>
                  <a:pt x="125" y="58"/>
                  <a:pt x="125" y="58"/>
                </a:cubicBezTo>
                <a:close/>
                <a:moveTo>
                  <a:pt x="124" y="57"/>
                </a:moveTo>
                <a:cubicBezTo>
                  <a:pt x="125" y="56"/>
                  <a:pt x="125" y="56"/>
                  <a:pt x="125" y="56"/>
                </a:cubicBezTo>
                <a:cubicBezTo>
                  <a:pt x="125" y="57"/>
                  <a:pt x="125" y="57"/>
                  <a:pt x="125" y="57"/>
                </a:cubicBezTo>
                <a:lnTo>
                  <a:pt x="124" y="57"/>
                </a:lnTo>
                <a:close/>
                <a:moveTo>
                  <a:pt x="64" y="85"/>
                </a:moveTo>
                <a:cubicBezTo>
                  <a:pt x="90" y="85"/>
                  <a:pt x="90" y="85"/>
                  <a:pt x="90" y="85"/>
                </a:cubicBezTo>
                <a:cubicBezTo>
                  <a:pt x="90" y="96"/>
                  <a:pt x="90" y="96"/>
                  <a:pt x="90" y="96"/>
                </a:cubicBezTo>
                <a:cubicBezTo>
                  <a:pt x="64" y="96"/>
                  <a:pt x="64" y="96"/>
                  <a:pt x="64" y="96"/>
                </a:cubicBezTo>
                <a:lnTo>
                  <a:pt x="64" y="85"/>
                </a:lnTo>
                <a:close/>
                <a:moveTo>
                  <a:pt x="14" y="73"/>
                </a:moveTo>
                <a:cubicBezTo>
                  <a:pt x="11" y="71"/>
                  <a:pt x="11" y="71"/>
                  <a:pt x="11" y="71"/>
                </a:cubicBezTo>
                <a:cubicBezTo>
                  <a:pt x="14" y="69"/>
                  <a:pt x="14" y="69"/>
                  <a:pt x="14" y="69"/>
                </a:cubicBezTo>
                <a:lnTo>
                  <a:pt x="14" y="73"/>
                </a:lnTo>
                <a:close/>
                <a:moveTo>
                  <a:pt x="19" y="70"/>
                </a:moveTo>
                <a:cubicBezTo>
                  <a:pt x="19" y="70"/>
                  <a:pt x="19" y="70"/>
                  <a:pt x="19" y="70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72"/>
                  <a:pt x="20" y="72"/>
                  <a:pt x="20" y="72"/>
                </a:cubicBezTo>
                <a:cubicBezTo>
                  <a:pt x="21" y="72"/>
                  <a:pt x="21" y="72"/>
                  <a:pt x="21" y="72"/>
                </a:cubicBezTo>
                <a:cubicBezTo>
                  <a:pt x="21" y="72"/>
                  <a:pt x="21" y="72"/>
                  <a:pt x="21" y="72"/>
                </a:cubicBezTo>
                <a:cubicBezTo>
                  <a:pt x="21" y="72"/>
                  <a:pt x="21" y="73"/>
                  <a:pt x="21" y="73"/>
                </a:cubicBezTo>
                <a:cubicBezTo>
                  <a:pt x="21" y="73"/>
                  <a:pt x="21" y="73"/>
                  <a:pt x="21" y="73"/>
                </a:cubicBezTo>
                <a:cubicBezTo>
                  <a:pt x="21" y="73"/>
                  <a:pt x="21" y="73"/>
                  <a:pt x="21" y="73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3"/>
                  <a:pt x="19" y="72"/>
                  <a:pt x="19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0"/>
                  <a:pt x="20" y="70"/>
                  <a:pt x="20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lose/>
                <a:moveTo>
                  <a:pt x="24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72"/>
                  <a:pt x="25" y="71"/>
                  <a:pt x="25" y="71"/>
                </a:cubicBezTo>
                <a:cubicBezTo>
                  <a:pt x="25" y="72"/>
                  <a:pt x="24" y="72"/>
                  <a:pt x="24" y="72"/>
                </a:cubicBezTo>
                <a:cubicBezTo>
                  <a:pt x="24" y="72"/>
                  <a:pt x="24" y="72"/>
                  <a:pt x="23" y="72"/>
                </a:cubicBezTo>
                <a:cubicBezTo>
                  <a:pt x="23" y="72"/>
                  <a:pt x="23" y="72"/>
                  <a:pt x="23" y="72"/>
                </a:cubicBezTo>
                <a:cubicBezTo>
                  <a:pt x="23" y="72"/>
                  <a:pt x="23" y="72"/>
                  <a:pt x="23" y="72"/>
                </a:cubicBezTo>
                <a:cubicBezTo>
                  <a:pt x="23" y="72"/>
                  <a:pt x="23" y="72"/>
                  <a:pt x="23" y="72"/>
                </a:cubicBezTo>
                <a:cubicBezTo>
                  <a:pt x="23" y="72"/>
                  <a:pt x="23" y="73"/>
                  <a:pt x="23" y="73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3"/>
                  <a:pt x="23" y="73"/>
                </a:cubicBezTo>
                <a:cubicBezTo>
                  <a:pt x="24" y="73"/>
                  <a:pt x="24" y="73"/>
                  <a:pt x="25" y="73"/>
                </a:cubicBezTo>
                <a:cubicBezTo>
                  <a:pt x="25" y="72"/>
                  <a:pt x="25" y="72"/>
                  <a:pt x="25" y="71"/>
                </a:cubicBezTo>
                <a:cubicBezTo>
                  <a:pt x="25" y="71"/>
                  <a:pt x="25" y="70"/>
                  <a:pt x="25" y="70"/>
                </a:cubicBezTo>
                <a:cubicBezTo>
                  <a:pt x="25" y="70"/>
                  <a:pt x="25" y="69"/>
                  <a:pt x="25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3" y="69"/>
                  <a:pt x="23" y="69"/>
                  <a:pt x="23" y="69"/>
                </a:cubicBezTo>
                <a:cubicBezTo>
                  <a:pt x="23" y="70"/>
                  <a:pt x="23" y="70"/>
                  <a:pt x="23" y="70"/>
                </a:cubicBezTo>
                <a:cubicBezTo>
                  <a:pt x="23" y="71"/>
                  <a:pt x="23" y="71"/>
                  <a:pt x="23" y="71"/>
                </a:cubicBezTo>
                <a:cubicBezTo>
                  <a:pt x="23" y="72"/>
                  <a:pt x="23" y="72"/>
                  <a:pt x="24" y="72"/>
                </a:cubicBezTo>
                <a:close/>
                <a:moveTo>
                  <a:pt x="23" y="70"/>
                </a:moveTo>
                <a:cubicBezTo>
                  <a:pt x="24" y="70"/>
                  <a:pt x="24" y="69"/>
                  <a:pt x="24" y="69"/>
                </a:cubicBezTo>
                <a:cubicBezTo>
                  <a:pt x="24" y="69"/>
                  <a:pt x="24" y="70"/>
                  <a:pt x="24" y="70"/>
                </a:cubicBezTo>
                <a:cubicBezTo>
                  <a:pt x="24" y="70"/>
                  <a:pt x="25" y="70"/>
                  <a:pt x="25" y="70"/>
                </a:cubicBezTo>
                <a:cubicBezTo>
                  <a:pt x="24" y="71"/>
                  <a:pt x="24" y="71"/>
                  <a:pt x="24" y="71"/>
                </a:cubicBezTo>
                <a:cubicBezTo>
                  <a:pt x="24" y="71"/>
                  <a:pt x="24" y="71"/>
                  <a:pt x="23" y="71"/>
                </a:cubicBezTo>
                <a:cubicBezTo>
                  <a:pt x="23" y="71"/>
                  <a:pt x="23" y="70"/>
                  <a:pt x="23" y="70"/>
                </a:cubicBezTo>
                <a:cubicBezTo>
                  <a:pt x="23" y="70"/>
                  <a:pt x="23" y="70"/>
                  <a:pt x="23" y="70"/>
                </a:cubicBezTo>
                <a:close/>
                <a:moveTo>
                  <a:pt x="26" y="72"/>
                </a:moveTo>
                <a:cubicBezTo>
                  <a:pt x="26" y="72"/>
                  <a:pt x="26" y="72"/>
                  <a:pt x="26" y="72"/>
                </a:cubicBezTo>
                <a:cubicBezTo>
                  <a:pt x="26" y="73"/>
                  <a:pt x="27" y="73"/>
                  <a:pt x="27" y="73"/>
                </a:cubicBezTo>
                <a:cubicBezTo>
                  <a:pt x="27" y="73"/>
                  <a:pt x="27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9" y="73"/>
                  <a:pt x="29" y="73"/>
                  <a:pt x="29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29" y="72"/>
                  <a:pt x="29" y="71"/>
                </a:cubicBezTo>
                <a:cubicBezTo>
                  <a:pt x="29" y="71"/>
                  <a:pt x="29" y="71"/>
                  <a:pt x="29" y="71"/>
                </a:cubicBezTo>
                <a:cubicBezTo>
                  <a:pt x="29" y="71"/>
                  <a:pt x="29" y="71"/>
                  <a:pt x="29" y="71"/>
                </a:cubicBezTo>
                <a:cubicBezTo>
                  <a:pt x="29" y="70"/>
                  <a:pt x="29" y="70"/>
                  <a:pt x="29" y="70"/>
                </a:cubicBezTo>
                <a:cubicBezTo>
                  <a:pt x="29" y="70"/>
                  <a:pt x="29" y="69"/>
                  <a:pt x="29" y="69"/>
                </a:cubicBezTo>
                <a:cubicBezTo>
                  <a:pt x="28" y="69"/>
                  <a:pt x="28" y="69"/>
                  <a:pt x="28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6" y="69"/>
                  <a:pt x="26" y="70"/>
                  <a:pt x="26" y="70"/>
                </a:cubicBezTo>
                <a:cubicBezTo>
                  <a:pt x="26" y="70"/>
                  <a:pt x="26" y="70"/>
                  <a:pt x="26" y="71"/>
                </a:cubicBezTo>
                <a:cubicBezTo>
                  <a:pt x="26" y="71"/>
                  <a:pt x="27" y="71"/>
                  <a:pt x="27" y="71"/>
                </a:cubicBezTo>
                <a:cubicBezTo>
                  <a:pt x="27" y="71"/>
                  <a:pt x="26" y="71"/>
                  <a:pt x="26" y="71"/>
                </a:cubicBezTo>
                <a:cubicBezTo>
                  <a:pt x="26" y="72"/>
                  <a:pt x="26" y="72"/>
                  <a:pt x="26" y="72"/>
                </a:cubicBezTo>
                <a:close/>
                <a:moveTo>
                  <a:pt x="27" y="70"/>
                </a:moveTo>
                <a:cubicBezTo>
                  <a:pt x="27" y="70"/>
                  <a:pt x="27" y="69"/>
                  <a:pt x="28" y="69"/>
                </a:cubicBezTo>
                <a:cubicBezTo>
                  <a:pt x="28" y="69"/>
                  <a:pt x="28" y="70"/>
                  <a:pt x="28" y="70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71"/>
                  <a:pt x="28" y="71"/>
                  <a:pt x="28" y="71"/>
                </a:cubicBezTo>
                <a:cubicBezTo>
                  <a:pt x="27" y="71"/>
                  <a:pt x="27" y="71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27" y="71"/>
                </a:moveTo>
                <a:cubicBezTo>
                  <a:pt x="27" y="71"/>
                  <a:pt x="27" y="71"/>
                  <a:pt x="28" y="71"/>
                </a:cubicBezTo>
                <a:cubicBezTo>
                  <a:pt x="28" y="71"/>
                  <a:pt x="28" y="71"/>
                  <a:pt x="28" y="71"/>
                </a:cubicBezTo>
                <a:cubicBezTo>
                  <a:pt x="28" y="72"/>
                  <a:pt x="28" y="72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7" y="72"/>
                  <a:pt x="27" y="72"/>
                  <a:pt x="27" y="72"/>
                </a:cubicBezTo>
                <a:cubicBezTo>
                  <a:pt x="27" y="72"/>
                  <a:pt x="27" y="72"/>
                  <a:pt x="27" y="72"/>
                </a:cubicBezTo>
                <a:cubicBezTo>
                  <a:pt x="27" y="72"/>
                  <a:pt x="27" y="72"/>
                  <a:pt x="27" y="71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2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3" y="73"/>
                  <a:pt x="33" y="73"/>
                  <a:pt x="33" y="73"/>
                </a:cubicBezTo>
                <a:cubicBezTo>
                  <a:pt x="33" y="73"/>
                  <a:pt x="33" y="73"/>
                  <a:pt x="33" y="73"/>
                </a:cubicBezTo>
                <a:cubicBezTo>
                  <a:pt x="33" y="73"/>
                  <a:pt x="33" y="72"/>
                  <a:pt x="33" y="72"/>
                </a:cubicBezTo>
                <a:cubicBezTo>
                  <a:pt x="33" y="72"/>
                  <a:pt x="33" y="72"/>
                  <a:pt x="32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1"/>
                  <a:pt x="33" y="71"/>
                  <a:pt x="32" y="71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2" y="72"/>
                  <a:pt x="32" y="72"/>
                  <a:pt x="32" y="72"/>
                </a:cubicBezTo>
                <a:close/>
                <a:moveTo>
                  <a:pt x="31" y="71"/>
                </a:moveTo>
                <a:cubicBezTo>
                  <a:pt x="32" y="70"/>
                  <a:pt x="32" y="70"/>
                  <a:pt x="32" y="70"/>
                </a:cubicBezTo>
                <a:cubicBezTo>
                  <a:pt x="32" y="71"/>
                  <a:pt x="32" y="71"/>
                  <a:pt x="32" y="71"/>
                </a:cubicBezTo>
                <a:lnTo>
                  <a:pt x="31" y="71"/>
                </a:lnTo>
                <a:close/>
                <a:moveTo>
                  <a:pt x="40" y="73"/>
                </a:moveTo>
                <a:cubicBezTo>
                  <a:pt x="40" y="73"/>
                  <a:pt x="40" y="73"/>
                  <a:pt x="40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2"/>
                  <a:pt x="42" y="72"/>
                  <a:pt x="42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70"/>
                  <a:pt x="42" y="70"/>
                  <a:pt x="42" y="70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0" y="69"/>
                </a:cubicBezTo>
                <a:cubicBezTo>
                  <a:pt x="40" y="69"/>
                  <a:pt x="40" y="69"/>
                  <a:pt x="39" y="69"/>
                </a:cubicBezTo>
                <a:cubicBezTo>
                  <a:pt x="39" y="70"/>
                  <a:pt x="39" y="70"/>
                  <a:pt x="39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9" y="72"/>
                  <a:pt x="39" y="72"/>
                  <a:pt x="39" y="72"/>
                </a:cubicBezTo>
                <a:cubicBezTo>
                  <a:pt x="39" y="73"/>
                  <a:pt x="40" y="73"/>
                  <a:pt x="40" y="73"/>
                </a:cubicBezTo>
                <a:close/>
                <a:moveTo>
                  <a:pt x="40" y="71"/>
                </a:moveTo>
                <a:cubicBezTo>
                  <a:pt x="40" y="70"/>
                  <a:pt x="40" y="70"/>
                  <a:pt x="40" y="70"/>
                </a:cubicBezTo>
                <a:cubicBezTo>
                  <a:pt x="40" y="70"/>
                  <a:pt x="40" y="69"/>
                  <a:pt x="40" y="69"/>
                </a:cubicBezTo>
                <a:cubicBezTo>
                  <a:pt x="41" y="69"/>
                  <a:pt x="41" y="70"/>
                  <a:pt x="41" y="70"/>
                </a:cubicBezTo>
                <a:cubicBezTo>
                  <a:pt x="41" y="70"/>
                  <a:pt x="41" y="70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2"/>
                  <a:pt x="41" y="72"/>
                  <a:pt x="40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2"/>
                  <a:pt x="40" y="72"/>
                  <a:pt x="40" y="71"/>
                </a:cubicBezTo>
                <a:close/>
                <a:moveTo>
                  <a:pt x="43" y="70"/>
                </a:moveTo>
                <a:cubicBezTo>
                  <a:pt x="43" y="70"/>
                  <a:pt x="43" y="70"/>
                  <a:pt x="43" y="70"/>
                </a:cubicBezTo>
                <a:cubicBezTo>
                  <a:pt x="43" y="69"/>
                  <a:pt x="43" y="69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2"/>
                  <a:pt x="45" y="72"/>
                  <a:pt x="46" y="72"/>
                </a:cubicBezTo>
                <a:cubicBezTo>
                  <a:pt x="46" y="72"/>
                  <a:pt x="46" y="73"/>
                  <a:pt x="46" y="73"/>
                </a:cubicBezTo>
                <a:cubicBezTo>
                  <a:pt x="46" y="73"/>
                  <a:pt x="46" y="73"/>
                  <a:pt x="46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3" y="73"/>
                  <a:pt x="43" y="72"/>
                  <a:pt x="43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0"/>
                  <a:pt x="44" y="70"/>
                  <a:pt x="44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70"/>
                  <a:pt x="43" y="70"/>
                  <a:pt x="43" y="70"/>
                </a:cubicBezTo>
                <a:close/>
                <a:moveTo>
                  <a:pt x="49" y="73"/>
                </a:moveTo>
                <a:cubicBezTo>
                  <a:pt x="46" y="73"/>
                  <a:pt x="46" y="73"/>
                  <a:pt x="46" y="73"/>
                </a:cubicBezTo>
                <a:cubicBezTo>
                  <a:pt x="46" y="72"/>
                  <a:pt x="46" y="72"/>
                  <a:pt x="46" y="72"/>
                </a:cubicBezTo>
                <a:cubicBezTo>
                  <a:pt x="48" y="71"/>
                  <a:pt x="48" y="71"/>
                  <a:pt x="49" y="70"/>
                </a:cubicBezTo>
                <a:cubicBezTo>
                  <a:pt x="49" y="70"/>
                  <a:pt x="49" y="70"/>
                  <a:pt x="49" y="70"/>
                </a:cubicBezTo>
                <a:cubicBezTo>
                  <a:pt x="49" y="70"/>
                  <a:pt x="49" y="70"/>
                  <a:pt x="49" y="70"/>
                </a:cubicBezTo>
                <a:cubicBezTo>
                  <a:pt x="48" y="70"/>
                  <a:pt x="48" y="69"/>
                  <a:pt x="48" y="69"/>
                </a:cubicBezTo>
                <a:cubicBezTo>
                  <a:pt x="48" y="69"/>
                  <a:pt x="48" y="70"/>
                  <a:pt x="47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7" y="70"/>
                  <a:pt x="47" y="70"/>
                  <a:pt x="47" y="69"/>
                </a:cubicBezTo>
                <a:cubicBezTo>
                  <a:pt x="47" y="69"/>
                  <a:pt x="47" y="69"/>
                  <a:pt x="47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48" y="69"/>
                  <a:pt x="49" y="69"/>
                  <a:pt x="49" y="69"/>
                </a:cubicBezTo>
                <a:cubicBezTo>
                  <a:pt x="49" y="69"/>
                  <a:pt x="49" y="70"/>
                  <a:pt x="49" y="70"/>
                </a:cubicBezTo>
                <a:cubicBezTo>
                  <a:pt x="49" y="70"/>
                  <a:pt x="49" y="70"/>
                  <a:pt x="4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71"/>
                  <a:pt x="48" y="72"/>
                  <a:pt x="47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3"/>
                  <a:pt x="49" y="73"/>
                </a:cubicBezTo>
                <a:close/>
                <a:moveTo>
                  <a:pt x="51" y="73"/>
                </a:moveTo>
                <a:cubicBezTo>
                  <a:pt x="50" y="73"/>
                  <a:pt x="50" y="73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2" y="72"/>
                  <a:pt x="52" y="72"/>
                </a:cubicBezTo>
                <a:cubicBezTo>
                  <a:pt x="52" y="72"/>
                  <a:pt x="52" y="72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1"/>
                  <a:pt x="53" y="71"/>
                  <a:pt x="53" y="71"/>
                </a:cubicBezTo>
                <a:cubicBezTo>
                  <a:pt x="52" y="71"/>
                  <a:pt x="52" y="71"/>
                  <a:pt x="52" y="71"/>
                </a:cubicBezTo>
                <a:cubicBezTo>
                  <a:pt x="52" y="71"/>
                  <a:pt x="52" y="71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69"/>
                  <a:pt x="51" y="69"/>
                  <a:pt x="51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3" y="70"/>
                  <a:pt x="53" y="70"/>
                  <a:pt x="53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70"/>
                  <a:pt x="53" y="70"/>
                  <a:pt x="53" y="71"/>
                </a:cubicBezTo>
                <a:cubicBezTo>
                  <a:pt x="53" y="71"/>
                  <a:pt x="53" y="71"/>
                  <a:pt x="53" y="72"/>
                </a:cubicBezTo>
                <a:cubicBezTo>
                  <a:pt x="53" y="72"/>
                  <a:pt x="53" y="72"/>
                  <a:pt x="53" y="73"/>
                </a:cubicBezTo>
                <a:cubicBezTo>
                  <a:pt x="53" y="73"/>
                  <a:pt x="52" y="73"/>
                  <a:pt x="52" y="73"/>
                </a:cubicBezTo>
                <a:cubicBezTo>
                  <a:pt x="51" y="73"/>
                  <a:pt x="51" y="73"/>
                  <a:pt x="51" y="73"/>
                </a:cubicBezTo>
                <a:close/>
                <a:moveTo>
                  <a:pt x="60" y="73"/>
                </a:moveTo>
                <a:cubicBezTo>
                  <a:pt x="60" y="73"/>
                  <a:pt x="60" y="73"/>
                  <a:pt x="60" y="73"/>
                </a:cubicBezTo>
                <a:cubicBezTo>
                  <a:pt x="61" y="73"/>
                  <a:pt x="61" y="73"/>
                  <a:pt x="61" y="73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1"/>
                  <a:pt x="62" y="71"/>
                  <a:pt x="61" y="71"/>
                </a:cubicBezTo>
                <a:cubicBezTo>
                  <a:pt x="61" y="70"/>
                  <a:pt x="61" y="70"/>
                  <a:pt x="60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0"/>
                  <a:pt x="60" y="71"/>
                  <a:pt x="60" y="71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70"/>
                  <a:pt x="61" y="70"/>
                </a:cubicBezTo>
                <a:cubicBezTo>
                  <a:pt x="61" y="70"/>
                  <a:pt x="62" y="69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0" y="69"/>
                  <a:pt x="60" y="69"/>
                </a:cubicBezTo>
                <a:cubicBezTo>
                  <a:pt x="60" y="69"/>
                  <a:pt x="59" y="69"/>
                  <a:pt x="59" y="70"/>
                </a:cubicBezTo>
                <a:cubicBezTo>
                  <a:pt x="59" y="70"/>
                  <a:pt x="59" y="70"/>
                  <a:pt x="59" y="71"/>
                </a:cubicBezTo>
                <a:cubicBezTo>
                  <a:pt x="59" y="71"/>
                  <a:pt x="59" y="72"/>
                  <a:pt x="59" y="72"/>
                </a:cubicBezTo>
                <a:cubicBezTo>
                  <a:pt x="59" y="72"/>
                  <a:pt x="59" y="73"/>
                  <a:pt x="60" y="73"/>
                </a:cubicBezTo>
                <a:close/>
                <a:moveTo>
                  <a:pt x="60" y="71"/>
                </a:moveTo>
                <a:cubicBezTo>
                  <a:pt x="60" y="71"/>
                  <a:pt x="60" y="71"/>
                  <a:pt x="60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2"/>
                  <a:pt x="61" y="72"/>
                </a:cubicBezTo>
                <a:cubicBezTo>
                  <a:pt x="61" y="72"/>
                  <a:pt x="61" y="72"/>
                  <a:pt x="61" y="72"/>
                </a:cubicBezTo>
                <a:cubicBezTo>
                  <a:pt x="61" y="72"/>
                  <a:pt x="61" y="72"/>
                  <a:pt x="60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71"/>
                  <a:pt x="60" y="71"/>
                  <a:pt x="60" y="71"/>
                </a:cubicBezTo>
                <a:close/>
                <a:moveTo>
                  <a:pt x="63" y="73"/>
                </a:moveTo>
                <a:cubicBezTo>
                  <a:pt x="64" y="73"/>
                  <a:pt x="64" y="73"/>
                  <a:pt x="64" y="73"/>
                </a:cubicBezTo>
                <a:cubicBezTo>
                  <a:pt x="65" y="73"/>
                  <a:pt x="65" y="73"/>
                  <a:pt x="65" y="73"/>
                </a:cubicBezTo>
                <a:cubicBezTo>
                  <a:pt x="65" y="72"/>
                  <a:pt x="66" y="72"/>
                  <a:pt x="66" y="72"/>
                </a:cubicBezTo>
                <a:cubicBezTo>
                  <a:pt x="66" y="71"/>
                  <a:pt x="65" y="71"/>
                  <a:pt x="65" y="71"/>
                </a:cubicBezTo>
                <a:cubicBezTo>
                  <a:pt x="65" y="70"/>
                  <a:pt x="65" y="70"/>
                  <a:pt x="64" y="70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70"/>
                  <a:pt x="64" y="71"/>
                  <a:pt x="63" y="71"/>
                </a:cubicBezTo>
                <a:cubicBezTo>
                  <a:pt x="63" y="70"/>
                  <a:pt x="64" y="70"/>
                  <a:pt x="64" y="70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69"/>
                  <a:pt x="65" y="69"/>
                  <a:pt x="65" y="69"/>
                </a:cubicBezTo>
                <a:cubicBezTo>
                  <a:pt x="65" y="69"/>
                  <a:pt x="65" y="69"/>
                  <a:pt x="65" y="69"/>
                </a:cubicBezTo>
                <a:cubicBezTo>
                  <a:pt x="65" y="69"/>
                  <a:pt x="65" y="70"/>
                  <a:pt x="65" y="70"/>
                </a:cubicBezTo>
                <a:cubicBezTo>
                  <a:pt x="65" y="70"/>
                  <a:pt x="65" y="69"/>
                  <a:pt x="65" y="69"/>
                </a:cubicBezTo>
                <a:cubicBezTo>
                  <a:pt x="65" y="69"/>
                  <a:pt x="66" y="69"/>
                  <a:pt x="66" y="69"/>
                </a:cubicBezTo>
                <a:cubicBezTo>
                  <a:pt x="66" y="69"/>
                  <a:pt x="65" y="69"/>
                  <a:pt x="65" y="69"/>
                </a:cubicBezTo>
                <a:cubicBezTo>
                  <a:pt x="65" y="69"/>
                  <a:pt x="65" y="69"/>
                  <a:pt x="65" y="69"/>
                </a:cubicBezTo>
                <a:cubicBezTo>
                  <a:pt x="64" y="69"/>
                  <a:pt x="64" y="69"/>
                  <a:pt x="64" y="69"/>
                </a:cubicBezTo>
                <a:cubicBezTo>
                  <a:pt x="64" y="69"/>
                  <a:pt x="63" y="69"/>
                  <a:pt x="63" y="70"/>
                </a:cubicBezTo>
                <a:cubicBezTo>
                  <a:pt x="63" y="70"/>
                  <a:pt x="63" y="70"/>
                  <a:pt x="63" y="71"/>
                </a:cubicBezTo>
                <a:cubicBezTo>
                  <a:pt x="63" y="71"/>
                  <a:pt x="63" y="72"/>
                  <a:pt x="63" y="72"/>
                </a:cubicBezTo>
                <a:cubicBezTo>
                  <a:pt x="63" y="72"/>
                  <a:pt x="63" y="73"/>
                  <a:pt x="63" y="73"/>
                </a:cubicBezTo>
                <a:close/>
                <a:moveTo>
                  <a:pt x="64" y="71"/>
                </a:moveTo>
                <a:cubicBezTo>
                  <a:pt x="64" y="71"/>
                  <a:pt x="64" y="71"/>
                  <a:pt x="64" y="71"/>
                </a:cubicBezTo>
                <a:cubicBezTo>
                  <a:pt x="64" y="71"/>
                  <a:pt x="65" y="71"/>
                  <a:pt x="65" y="71"/>
                </a:cubicBezTo>
                <a:cubicBezTo>
                  <a:pt x="65" y="71"/>
                  <a:pt x="65" y="72"/>
                  <a:pt x="65" y="72"/>
                </a:cubicBezTo>
                <a:cubicBezTo>
                  <a:pt x="65" y="72"/>
                  <a:pt x="65" y="72"/>
                  <a:pt x="65" y="72"/>
                </a:cubicBezTo>
                <a:cubicBezTo>
                  <a:pt x="65" y="72"/>
                  <a:pt x="64" y="72"/>
                  <a:pt x="64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2"/>
                  <a:pt x="64" y="72"/>
                  <a:pt x="63" y="72"/>
                </a:cubicBezTo>
                <a:cubicBezTo>
                  <a:pt x="64" y="71"/>
                  <a:pt x="64" y="71"/>
                  <a:pt x="64" y="71"/>
                </a:cubicBezTo>
                <a:close/>
                <a:moveTo>
                  <a:pt x="69" y="73"/>
                </a:moveTo>
                <a:cubicBezTo>
                  <a:pt x="66" y="73"/>
                  <a:pt x="66" y="73"/>
                  <a:pt x="66" y="73"/>
                </a:cubicBezTo>
                <a:cubicBezTo>
                  <a:pt x="66" y="72"/>
                  <a:pt x="66" y="72"/>
                  <a:pt x="66" y="72"/>
                </a:cubicBezTo>
                <a:cubicBezTo>
                  <a:pt x="67" y="71"/>
                  <a:pt x="68" y="71"/>
                  <a:pt x="68" y="70"/>
                </a:cubicBezTo>
                <a:cubicBezTo>
                  <a:pt x="68" y="70"/>
                  <a:pt x="68" y="70"/>
                  <a:pt x="68" y="70"/>
                </a:cubicBezTo>
                <a:cubicBezTo>
                  <a:pt x="68" y="70"/>
                  <a:pt x="68" y="70"/>
                  <a:pt x="68" y="70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69"/>
                  <a:pt x="67" y="69"/>
                  <a:pt x="67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70"/>
                  <a:pt x="67" y="70"/>
                  <a:pt x="66" y="70"/>
                </a:cubicBezTo>
                <a:cubicBezTo>
                  <a:pt x="66" y="70"/>
                  <a:pt x="66" y="70"/>
                  <a:pt x="66" y="70"/>
                </a:cubicBezTo>
                <a:cubicBezTo>
                  <a:pt x="66" y="70"/>
                  <a:pt x="66" y="70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8" y="69"/>
                  <a:pt x="68" y="69"/>
                </a:cubicBezTo>
                <a:cubicBezTo>
                  <a:pt x="68" y="69"/>
                  <a:pt x="68" y="69"/>
                  <a:pt x="69" y="69"/>
                </a:cubicBezTo>
                <a:cubicBezTo>
                  <a:pt x="69" y="69"/>
                  <a:pt x="69" y="70"/>
                  <a:pt x="6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1"/>
                  <a:pt x="69" y="71"/>
                  <a:pt x="68" y="71"/>
                </a:cubicBezTo>
                <a:cubicBezTo>
                  <a:pt x="68" y="71"/>
                  <a:pt x="68" y="72"/>
                  <a:pt x="67" y="72"/>
                </a:cubicBezTo>
                <a:cubicBezTo>
                  <a:pt x="69" y="72"/>
                  <a:pt x="69" y="72"/>
                  <a:pt x="69" y="72"/>
                </a:cubicBezTo>
                <a:cubicBezTo>
                  <a:pt x="69" y="72"/>
                  <a:pt x="69" y="72"/>
                  <a:pt x="69" y="72"/>
                </a:cubicBezTo>
                <a:cubicBezTo>
                  <a:pt x="69" y="72"/>
                  <a:pt x="69" y="72"/>
                  <a:pt x="69" y="72"/>
                </a:cubicBezTo>
                <a:cubicBezTo>
                  <a:pt x="69" y="72"/>
                  <a:pt x="69" y="72"/>
                  <a:pt x="69" y="73"/>
                </a:cubicBezTo>
                <a:close/>
                <a:moveTo>
                  <a:pt x="73" y="73"/>
                </a:moveTo>
                <a:cubicBezTo>
                  <a:pt x="70" y="73"/>
                  <a:pt x="70" y="73"/>
                  <a:pt x="70" y="73"/>
                </a:cubicBezTo>
                <a:cubicBezTo>
                  <a:pt x="70" y="72"/>
                  <a:pt x="70" y="72"/>
                  <a:pt x="70" y="72"/>
                </a:cubicBezTo>
                <a:cubicBezTo>
                  <a:pt x="71" y="71"/>
                  <a:pt x="72" y="71"/>
                  <a:pt x="72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69"/>
                  <a:pt x="72" y="69"/>
                  <a:pt x="72" y="69"/>
                </a:cubicBezTo>
                <a:cubicBezTo>
                  <a:pt x="71" y="69"/>
                  <a:pt x="71" y="69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70" y="70"/>
                  <a:pt x="70" y="70"/>
                  <a:pt x="70" y="69"/>
                </a:cubicBezTo>
                <a:cubicBezTo>
                  <a:pt x="70" y="69"/>
                  <a:pt x="71" y="69"/>
                  <a:pt x="71" y="69"/>
                </a:cubicBezTo>
                <a:cubicBezTo>
                  <a:pt x="71" y="69"/>
                  <a:pt x="71" y="69"/>
                  <a:pt x="72" y="69"/>
                </a:cubicBezTo>
                <a:cubicBezTo>
                  <a:pt x="72" y="69"/>
                  <a:pt x="72" y="69"/>
                  <a:pt x="73" y="69"/>
                </a:cubicBezTo>
                <a:cubicBezTo>
                  <a:pt x="73" y="69"/>
                  <a:pt x="73" y="70"/>
                  <a:pt x="73" y="70"/>
                </a:cubicBezTo>
                <a:cubicBezTo>
                  <a:pt x="73" y="70"/>
                  <a:pt x="73" y="70"/>
                  <a:pt x="73" y="70"/>
                </a:cubicBezTo>
                <a:cubicBezTo>
                  <a:pt x="73" y="71"/>
                  <a:pt x="73" y="71"/>
                  <a:pt x="72" y="71"/>
                </a:cubicBezTo>
                <a:cubicBezTo>
                  <a:pt x="72" y="71"/>
                  <a:pt x="72" y="72"/>
                  <a:pt x="71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3" y="72"/>
                  <a:pt x="73" y="72"/>
                  <a:pt x="73" y="73"/>
                </a:cubicBezTo>
                <a:close/>
                <a:moveTo>
                  <a:pt x="79" y="72"/>
                </a:moveTo>
                <a:cubicBezTo>
                  <a:pt x="79" y="72"/>
                  <a:pt x="79" y="72"/>
                  <a:pt x="79" y="72"/>
                </a:cubicBezTo>
                <a:cubicBezTo>
                  <a:pt x="79" y="72"/>
                  <a:pt x="79" y="72"/>
                  <a:pt x="79" y="73"/>
                </a:cubicBezTo>
                <a:cubicBezTo>
                  <a:pt x="79" y="73"/>
                  <a:pt x="79" y="73"/>
                  <a:pt x="79" y="73"/>
                </a:cubicBezTo>
                <a:cubicBezTo>
                  <a:pt x="79" y="73"/>
                  <a:pt x="79" y="73"/>
                  <a:pt x="79" y="73"/>
                </a:cubicBezTo>
                <a:cubicBezTo>
                  <a:pt x="79" y="73"/>
                  <a:pt x="79" y="73"/>
                  <a:pt x="79" y="73"/>
                </a:cubicBezTo>
                <a:cubicBezTo>
                  <a:pt x="80" y="73"/>
                  <a:pt x="80" y="73"/>
                  <a:pt x="80" y="73"/>
                </a:cubicBezTo>
                <a:cubicBezTo>
                  <a:pt x="80" y="73"/>
                  <a:pt x="80" y="73"/>
                  <a:pt x="80" y="73"/>
                </a:cubicBezTo>
                <a:cubicBezTo>
                  <a:pt x="80" y="73"/>
                  <a:pt x="80" y="73"/>
                  <a:pt x="80" y="73"/>
                </a:cubicBezTo>
                <a:cubicBezTo>
                  <a:pt x="80" y="73"/>
                  <a:pt x="80" y="73"/>
                  <a:pt x="80" y="73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69"/>
                  <a:pt x="80" y="69"/>
                  <a:pt x="80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8" y="72"/>
                  <a:pt x="78" y="72"/>
                  <a:pt x="78" y="72"/>
                </a:cubicBezTo>
                <a:cubicBezTo>
                  <a:pt x="78" y="72"/>
                  <a:pt x="78" y="72"/>
                  <a:pt x="78" y="72"/>
                </a:cubicBezTo>
                <a:cubicBezTo>
                  <a:pt x="79" y="72"/>
                  <a:pt x="79" y="72"/>
                  <a:pt x="79" y="72"/>
                </a:cubicBezTo>
                <a:close/>
                <a:moveTo>
                  <a:pt x="78" y="72"/>
                </a:moveTo>
                <a:cubicBezTo>
                  <a:pt x="79" y="70"/>
                  <a:pt x="79" y="70"/>
                  <a:pt x="79" y="70"/>
                </a:cubicBezTo>
                <a:cubicBezTo>
                  <a:pt x="79" y="72"/>
                  <a:pt x="79" y="72"/>
                  <a:pt x="79" y="72"/>
                </a:cubicBezTo>
                <a:lnTo>
                  <a:pt x="78" y="72"/>
                </a:lnTo>
                <a:close/>
                <a:moveTo>
                  <a:pt x="83" y="72"/>
                </a:moveTo>
                <a:cubicBezTo>
                  <a:pt x="83" y="72"/>
                  <a:pt x="83" y="72"/>
                  <a:pt x="83" y="72"/>
                </a:cubicBezTo>
                <a:cubicBezTo>
                  <a:pt x="83" y="72"/>
                  <a:pt x="83" y="72"/>
                  <a:pt x="83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4" y="73"/>
                  <a:pt x="84" y="73"/>
                  <a:pt x="84" y="73"/>
                </a:cubicBezTo>
                <a:cubicBezTo>
                  <a:pt x="84" y="73"/>
                  <a:pt x="84" y="73"/>
                  <a:pt x="84" y="73"/>
                </a:cubicBezTo>
                <a:cubicBezTo>
                  <a:pt x="84" y="73"/>
                  <a:pt x="84" y="73"/>
                  <a:pt x="84" y="73"/>
                </a:cubicBezTo>
                <a:cubicBezTo>
                  <a:pt x="84" y="73"/>
                  <a:pt x="84" y="73"/>
                  <a:pt x="84" y="73"/>
                </a:cubicBezTo>
                <a:cubicBezTo>
                  <a:pt x="84" y="72"/>
                  <a:pt x="84" y="72"/>
                  <a:pt x="84" y="72"/>
                </a:cubicBezTo>
                <a:cubicBezTo>
                  <a:pt x="84" y="72"/>
                  <a:pt x="84" y="72"/>
                  <a:pt x="84" y="72"/>
                </a:cubicBezTo>
                <a:cubicBezTo>
                  <a:pt x="84" y="72"/>
                  <a:pt x="84" y="72"/>
                  <a:pt x="84" y="72"/>
                </a:cubicBezTo>
                <a:cubicBezTo>
                  <a:pt x="84" y="72"/>
                  <a:pt x="84" y="72"/>
                  <a:pt x="84" y="72"/>
                </a:cubicBezTo>
                <a:cubicBezTo>
                  <a:pt x="84" y="72"/>
                  <a:pt x="84" y="72"/>
                  <a:pt x="84" y="72"/>
                </a:cubicBezTo>
                <a:cubicBezTo>
                  <a:pt x="84" y="72"/>
                  <a:pt x="84" y="72"/>
                  <a:pt x="84" y="72"/>
                </a:cubicBezTo>
                <a:cubicBezTo>
                  <a:pt x="84" y="69"/>
                  <a:pt x="84" y="69"/>
                  <a:pt x="84" y="69"/>
                </a:cubicBezTo>
                <a:cubicBezTo>
                  <a:pt x="83" y="69"/>
                  <a:pt x="83" y="69"/>
                  <a:pt x="83" y="69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3" y="72"/>
                  <a:pt x="83" y="72"/>
                  <a:pt x="83" y="72"/>
                </a:cubicBezTo>
                <a:close/>
                <a:moveTo>
                  <a:pt x="82" y="72"/>
                </a:moveTo>
                <a:cubicBezTo>
                  <a:pt x="83" y="70"/>
                  <a:pt x="83" y="70"/>
                  <a:pt x="83" y="70"/>
                </a:cubicBezTo>
                <a:cubicBezTo>
                  <a:pt x="83" y="72"/>
                  <a:pt x="83" y="72"/>
                  <a:pt x="83" y="72"/>
                </a:cubicBezTo>
                <a:lnTo>
                  <a:pt x="82" y="72"/>
                </a:lnTo>
                <a:close/>
                <a:moveTo>
                  <a:pt x="87" y="72"/>
                </a:moveTo>
                <a:cubicBezTo>
                  <a:pt x="87" y="72"/>
                  <a:pt x="87" y="72"/>
                  <a:pt x="87" y="72"/>
                </a:cubicBezTo>
                <a:cubicBezTo>
                  <a:pt x="87" y="72"/>
                  <a:pt x="87" y="72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2"/>
                  <a:pt x="88" y="72"/>
                  <a:pt x="88" y="72"/>
                </a:cubicBezTo>
                <a:cubicBezTo>
                  <a:pt x="88" y="72"/>
                  <a:pt x="88" y="72"/>
                  <a:pt x="88" y="72"/>
                </a:cubicBezTo>
                <a:cubicBezTo>
                  <a:pt x="88" y="72"/>
                  <a:pt x="88" y="72"/>
                  <a:pt x="88" y="72"/>
                </a:cubicBezTo>
                <a:cubicBezTo>
                  <a:pt x="88" y="72"/>
                  <a:pt x="88" y="72"/>
                  <a:pt x="88" y="72"/>
                </a:cubicBezTo>
                <a:cubicBezTo>
                  <a:pt x="88" y="72"/>
                  <a:pt x="88" y="72"/>
                  <a:pt x="88" y="72"/>
                </a:cubicBezTo>
                <a:cubicBezTo>
                  <a:pt x="88" y="72"/>
                  <a:pt x="88" y="72"/>
                  <a:pt x="88" y="72"/>
                </a:cubicBezTo>
                <a:cubicBezTo>
                  <a:pt x="88" y="69"/>
                  <a:pt x="88" y="69"/>
                  <a:pt x="88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7" y="72"/>
                  <a:pt x="87" y="72"/>
                  <a:pt x="87" y="72"/>
                </a:cubicBezTo>
                <a:close/>
                <a:moveTo>
                  <a:pt x="86" y="72"/>
                </a:moveTo>
                <a:cubicBezTo>
                  <a:pt x="87" y="70"/>
                  <a:pt x="87" y="70"/>
                  <a:pt x="87" y="70"/>
                </a:cubicBezTo>
                <a:cubicBezTo>
                  <a:pt x="87" y="72"/>
                  <a:pt x="87" y="72"/>
                  <a:pt x="87" y="72"/>
                </a:cubicBezTo>
                <a:lnTo>
                  <a:pt x="86" y="72"/>
                </a:lnTo>
                <a:close/>
                <a:moveTo>
                  <a:pt x="91" y="72"/>
                </a:moveTo>
                <a:cubicBezTo>
                  <a:pt x="91" y="72"/>
                  <a:pt x="91" y="72"/>
                  <a:pt x="91" y="72"/>
                </a:cubicBezTo>
                <a:cubicBezTo>
                  <a:pt x="90" y="72"/>
                  <a:pt x="90" y="72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1" y="73"/>
                </a:cubicBezTo>
                <a:cubicBezTo>
                  <a:pt x="91" y="73"/>
                  <a:pt x="91" y="73"/>
                  <a:pt x="91" y="73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72"/>
                  <a:pt x="92" y="72"/>
                  <a:pt x="92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2" y="69"/>
                  <a:pt x="92" y="69"/>
                  <a:pt x="92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89" y="72"/>
                  <a:pt x="89" y="72"/>
                  <a:pt x="89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91" y="72"/>
                  <a:pt x="91" y="72"/>
                  <a:pt x="91" y="72"/>
                </a:cubicBezTo>
                <a:close/>
                <a:moveTo>
                  <a:pt x="90" y="72"/>
                </a:moveTo>
                <a:cubicBezTo>
                  <a:pt x="91" y="70"/>
                  <a:pt x="91" y="70"/>
                  <a:pt x="91" y="70"/>
                </a:cubicBezTo>
                <a:cubicBezTo>
                  <a:pt x="91" y="72"/>
                  <a:pt x="91" y="72"/>
                  <a:pt x="91" y="72"/>
                </a:cubicBezTo>
                <a:lnTo>
                  <a:pt x="90" y="72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8" name="Freeform 16"/>
          <p:cNvSpPr>
            <a:spLocks noEditPoints="1"/>
          </p:cNvSpPr>
          <p:nvPr/>
        </p:nvSpPr>
        <p:spPr bwMode="auto">
          <a:xfrm>
            <a:off x="6858290" y="3443044"/>
            <a:ext cx="433077" cy="433077"/>
          </a:xfrm>
          <a:custGeom>
            <a:gdLst>
              <a:gd fmla="*/ 128 w 128" name="T0"/>
              <a:gd fmla="*/ 120 h 128" name="T1"/>
              <a:gd fmla="*/ 0 w 128" name="T2"/>
              <a:gd fmla="*/ 128 h 128" name="T3"/>
              <a:gd fmla="*/ 8 w 128" name="T4"/>
              <a:gd fmla="*/ 0 h 128" name="T5"/>
              <a:gd fmla="*/ 16 w 128" name="T6"/>
              <a:gd fmla="*/ 24 h 128" name="T7"/>
              <a:gd fmla="*/ 8 w 128" name="T8"/>
              <a:gd fmla="*/ 32 h 128" name="T9"/>
              <a:gd fmla="*/ 16 w 128" name="T10"/>
              <a:gd fmla="*/ 48 h 128" name="T11"/>
              <a:gd fmla="*/ 8 w 128" name="T12"/>
              <a:gd fmla="*/ 56 h 128" name="T13"/>
              <a:gd fmla="*/ 16 w 128" name="T14"/>
              <a:gd fmla="*/ 72 h 128" name="T15"/>
              <a:gd fmla="*/ 8 w 128" name="T16"/>
              <a:gd fmla="*/ 80 h 128" name="T17"/>
              <a:gd fmla="*/ 16 w 128" name="T18"/>
              <a:gd fmla="*/ 96 h 128" name="T19"/>
              <a:gd fmla="*/ 8 w 128" name="T20"/>
              <a:gd fmla="*/ 104 h 128" name="T21"/>
              <a:gd fmla="*/ 24 w 128" name="T22"/>
              <a:gd fmla="*/ 84 h 128" name="T23"/>
              <a:gd fmla="*/ 39 w 128" name="T24"/>
              <a:gd fmla="*/ 72 h 128" name="T25"/>
              <a:gd fmla="*/ 48 w 128" name="T26"/>
              <a:gd fmla="*/ 52 h 128" name="T27"/>
              <a:gd fmla="*/ 72 w 128" name="T28"/>
              <a:gd fmla="*/ 52 h 128" name="T29"/>
              <a:gd fmla="*/ 85 w 128" name="T30"/>
              <a:gd fmla="*/ 66 h 128" name="T31"/>
              <a:gd fmla="*/ 93 w 128" name="T32"/>
              <a:gd fmla="*/ 64 h 128" name="T33"/>
              <a:gd fmla="*/ 104 w 128" name="T34"/>
              <a:gd fmla="*/ 28 h 128" name="T35"/>
              <a:gd fmla="*/ 128 w 128" name="T36"/>
              <a:gd fmla="*/ 28 h 128" name="T37"/>
              <a:gd fmla="*/ 114 w 128" name="T38"/>
              <a:gd fmla="*/ 40 h 128" name="T39"/>
              <a:gd fmla="*/ 104 w 128" name="T40"/>
              <a:gd fmla="*/ 76 h 128" name="T41"/>
              <a:gd fmla="*/ 80 w 128" name="T42"/>
              <a:gd fmla="*/ 76 h 128" name="T43"/>
              <a:gd fmla="*/ 66 w 128" name="T44"/>
              <a:gd fmla="*/ 62 h 128" name="T45"/>
              <a:gd fmla="*/ 56 w 128" name="T46"/>
              <a:gd fmla="*/ 63 h 128" name="T47"/>
              <a:gd fmla="*/ 48 w 128" name="T48"/>
              <a:gd fmla="*/ 84 h 128" name="T49"/>
              <a:gd fmla="*/ 24 w 128" name="T50"/>
              <a:gd fmla="*/ 84 h 128" name="T51"/>
              <a:gd fmla="*/ 116 w 128" name="T52"/>
              <a:gd fmla="*/ 32 h 128" name="T53"/>
              <a:gd fmla="*/ 116 w 128" name="T54"/>
              <a:gd fmla="*/ 24 h 128" name="T55"/>
              <a:gd fmla="*/ 88 w 128" name="T56"/>
              <a:gd fmla="*/ 76 h 128" name="T57"/>
              <a:gd fmla="*/ 96 w 128" name="T58"/>
              <a:gd fmla="*/ 76 h 128" name="T59"/>
              <a:gd fmla="*/ 88 w 128" name="T60"/>
              <a:gd fmla="*/ 76 h 128" name="T61"/>
              <a:gd fmla="*/ 60 w 128" name="T62"/>
              <a:gd fmla="*/ 56 h 128" name="T63"/>
              <a:gd fmla="*/ 60 w 128" name="T64"/>
              <a:gd fmla="*/ 48 h 128" name="T65"/>
              <a:gd fmla="*/ 32 w 128" name="T66"/>
              <a:gd fmla="*/ 84 h 128" name="T67"/>
              <a:gd fmla="*/ 40 w 128" name="T68"/>
              <a:gd fmla="*/ 84 h 128" name="T69"/>
              <a:gd fmla="*/ 32 w 128" name="T70"/>
              <a:gd fmla="*/ 84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128">
                <a:moveTo>
                  <a:pt x="8" y="120"/>
                </a:moveTo>
                <a:cubicBezTo>
                  <a:pt x="128" y="120"/>
                  <a:pt x="128" y="120"/>
                  <a:pt x="128" y="120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24"/>
                  <a:pt x="8" y="24"/>
                  <a:pt x="8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32"/>
                  <a:pt x="16" y="32"/>
                  <a:pt x="16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48"/>
                  <a:pt x="8" y="48"/>
                  <a:pt x="8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56"/>
                  <a:pt x="16" y="56"/>
                  <a:pt x="16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72"/>
                  <a:pt x="8" y="72"/>
                  <a:pt x="8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80"/>
                  <a:pt x="16" y="80"/>
                  <a:pt x="16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96"/>
                  <a:pt x="8" y="96"/>
                  <a:pt x="8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8" y="104"/>
                  <a:pt x="8" y="104"/>
                  <a:pt x="8" y="104"/>
                </a:cubicBezTo>
                <a:lnTo>
                  <a:pt x="8" y="120"/>
                </a:lnTo>
                <a:close/>
                <a:moveTo>
                  <a:pt x="24" y="84"/>
                </a:moveTo>
                <a:cubicBezTo>
                  <a:pt x="24" y="77"/>
                  <a:pt x="29" y="72"/>
                  <a:pt x="36" y="72"/>
                </a:cubicBezTo>
                <a:cubicBezTo>
                  <a:pt x="37" y="72"/>
                  <a:pt x="38" y="72"/>
                  <a:pt x="39" y="72"/>
                </a:cubicBezTo>
                <a:cubicBezTo>
                  <a:pt x="50" y="58"/>
                  <a:pt x="50" y="58"/>
                  <a:pt x="50" y="58"/>
                </a:cubicBezTo>
                <a:cubicBezTo>
                  <a:pt x="48" y="56"/>
                  <a:pt x="48" y="54"/>
                  <a:pt x="48" y="52"/>
                </a:cubicBezTo>
                <a:cubicBezTo>
                  <a:pt x="48" y="45"/>
                  <a:pt x="53" y="40"/>
                  <a:pt x="60" y="40"/>
                </a:cubicBezTo>
                <a:cubicBezTo>
                  <a:pt x="66" y="40"/>
                  <a:pt x="72" y="45"/>
                  <a:pt x="72" y="52"/>
                </a:cubicBezTo>
                <a:cubicBezTo>
                  <a:pt x="72" y="53"/>
                  <a:pt x="71" y="54"/>
                  <a:pt x="71" y="55"/>
                </a:cubicBezTo>
                <a:cubicBezTo>
                  <a:pt x="85" y="66"/>
                  <a:pt x="85" y="66"/>
                  <a:pt x="85" y="66"/>
                </a:cubicBezTo>
                <a:cubicBezTo>
                  <a:pt x="87" y="64"/>
                  <a:pt x="89" y="64"/>
                  <a:pt x="92" y="64"/>
                </a:cubicBezTo>
                <a:cubicBezTo>
                  <a:pt x="92" y="64"/>
                  <a:pt x="93" y="64"/>
                  <a:pt x="93" y="64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5" y="34"/>
                  <a:pt x="104" y="31"/>
                  <a:pt x="104" y="28"/>
                </a:cubicBezTo>
                <a:cubicBezTo>
                  <a:pt x="104" y="21"/>
                  <a:pt x="109" y="16"/>
                  <a:pt x="116" y="16"/>
                </a:cubicBezTo>
                <a:cubicBezTo>
                  <a:pt x="122" y="16"/>
                  <a:pt x="128" y="21"/>
                  <a:pt x="128" y="28"/>
                </a:cubicBezTo>
                <a:cubicBezTo>
                  <a:pt x="128" y="34"/>
                  <a:pt x="122" y="40"/>
                  <a:pt x="116" y="40"/>
                </a:cubicBezTo>
                <a:cubicBezTo>
                  <a:pt x="115" y="40"/>
                  <a:pt x="115" y="40"/>
                  <a:pt x="114" y="40"/>
                </a:cubicBezTo>
                <a:cubicBezTo>
                  <a:pt x="100" y="67"/>
                  <a:pt x="100" y="67"/>
                  <a:pt x="100" y="67"/>
                </a:cubicBezTo>
                <a:cubicBezTo>
                  <a:pt x="102" y="70"/>
                  <a:pt x="104" y="72"/>
                  <a:pt x="104" y="76"/>
                </a:cubicBezTo>
                <a:cubicBezTo>
                  <a:pt x="104" y="82"/>
                  <a:pt x="98" y="88"/>
                  <a:pt x="92" y="88"/>
                </a:cubicBezTo>
                <a:cubicBezTo>
                  <a:pt x="85" y="88"/>
                  <a:pt x="80" y="82"/>
                  <a:pt x="80" y="76"/>
                </a:cubicBezTo>
                <a:cubicBezTo>
                  <a:pt x="80" y="74"/>
                  <a:pt x="80" y="73"/>
                  <a:pt x="80" y="72"/>
                </a:cubicBezTo>
                <a:cubicBezTo>
                  <a:pt x="66" y="62"/>
                  <a:pt x="66" y="62"/>
                  <a:pt x="66" y="62"/>
                </a:cubicBezTo>
                <a:cubicBezTo>
                  <a:pt x="64" y="63"/>
                  <a:pt x="62" y="64"/>
                  <a:pt x="60" y="64"/>
                </a:cubicBezTo>
                <a:cubicBezTo>
                  <a:pt x="58" y="64"/>
                  <a:pt x="57" y="63"/>
                  <a:pt x="56" y="63"/>
                </a:cubicBezTo>
                <a:cubicBezTo>
                  <a:pt x="46" y="77"/>
                  <a:pt x="46" y="77"/>
                  <a:pt x="46" y="77"/>
                </a:cubicBezTo>
                <a:cubicBezTo>
                  <a:pt x="47" y="79"/>
                  <a:pt x="48" y="81"/>
                  <a:pt x="48" y="84"/>
                </a:cubicBezTo>
                <a:cubicBezTo>
                  <a:pt x="48" y="90"/>
                  <a:pt x="42" y="96"/>
                  <a:pt x="36" y="96"/>
                </a:cubicBezTo>
                <a:cubicBezTo>
                  <a:pt x="29" y="96"/>
                  <a:pt x="24" y="90"/>
                  <a:pt x="24" y="84"/>
                </a:cubicBezTo>
                <a:close/>
                <a:moveTo>
                  <a:pt x="112" y="28"/>
                </a:moveTo>
                <a:cubicBezTo>
                  <a:pt x="112" y="30"/>
                  <a:pt x="113" y="32"/>
                  <a:pt x="116" y="32"/>
                </a:cubicBezTo>
                <a:cubicBezTo>
                  <a:pt x="118" y="32"/>
                  <a:pt x="120" y="30"/>
                  <a:pt x="120" y="28"/>
                </a:cubicBezTo>
                <a:cubicBezTo>
                  <a:pt x="120" y="26"/>
                  <a:pt x="118" y="24"/>
                  <a:pt x="116" y="24"/>
                </a:cubicBezTo>
                <a:cubicBezTo>
                  <a:pt x="113" y="24"/>
                  <a:pt x="112" y="26"/>
                  <a:pt x="112" y="28"/>
                </a:cubicBezTo>
                <a:moveTo>
                  <a:pt x="88" y="76"/>
                </a:moveTo>
                <a:cubicBezTo>
                  <a:pt x="88" y="78"/>
                  <a:pt x="89" y="80"/>
                  <a:pt x="92" y="80"/>
                </a:cubicBezTo>
                <a:cubicBezTo>
                  <a:pt x="94" y="80"/>
                  <a:pt x="96" y="78"/>
                  <a:pt x="96" y="76"/>
                </a:cubicBezTo>
                <a:cubicBezTo>
                  <a:pt x="96" y="74"/>
                  <a:pt x="94" y="72"/>
                  <a:pt x="92" y="72"/>
                </a:cubicBezTo>
                <a:cubicBezTo>
                  <a:pt x="89" y="72"/>
                  <a:pt x="88" y="74"/>
                  <a:pt x="88" y="76"/>
                </a:cubicBezTo>
                <a:moveTo>
                  <a:pt x="56" y="52"/>
                </a:moveTo>
                <a:cubicBezTo>
                  <a:pt x="56" y="54"/>
                  <a:pt x="57" y="56"/>
                  <a:pt x="60" y="56"/>
                </a:cubicBezTo>
                <a:cubicBezTo>
                  <a:pt x="62" y="56"/>
                  <a:pt x="64" y="54"/>
                  <a:pt x="64" y="52"/>
                </a:cubicBezTo>
                <a:cubicBezTo>
                  <a:pt x="64" y="50"/>
                  <a:pt x="62" y="48"/>
                  <a:pt x="60" y="48"/>
                </a:cubicBezTo>
                <a:cubicBezTo>
                  <a:pt x="57" y="48"/>
                  <a:pt x="56" y="50"/>
                  <a:pt x="56" y="52"/>
                </a:cubicBezTo>
                <a:moveTo>
                  <a:pt x="32" y="84"/>
                </a:moveTo>
                <a:cubicBezTo>
                  <a:pt x="32" y="86"/>
                  <a:pt x="33" y="88"/>
                  <a:pt x="36" y="88"/>
                </a:cubicBezTo>
                <a:cubicBezTo>
                  <a:pt x="38" y="88"/>
                  <a:pt x="40" y="86"/>
                  <a:pt x="40" y="84"/>
                </a:cubicBezTo>
                <a:cubicBezTo>
                  <a:pt x="40" y="82"/>
                  <a:pt x="38" y="80"/>
                  <a:pt x="36" y="80"/>
                </a:cubicBezTo>
                <a:cubicBezTo>
                  <a:pt x="33" y="80"/>
                  <a:pt x="32" y="82"/>
                  <a:pt x="32" y="84"/>
                </a:cubicBezTo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9" name="Freeform 63"/>
          <p:cNvSpPr>
            <a:spLocks noEditPoints="1"/>
          </p:cNvSpPr>
          <p:nvPr/>
        </p:nvSpPr>
        <p:spPr bwMode="auto">
          <a:xfrm>
            <a:off x="8706030" y="3431114"/>
            <a:ext cx="484101" cy="456939"/>
          </a:xfrm>
          <a:custGeom>
            <a:gdLst>
              <a:gd fmla="*/ 64 w 128" name="T0"/>
              <a:gd fmla="*/ 65 h 121" name="T1"/>
              <a:gd fmla="*/ 59 w 128" name="T2"/>
              <a:gd fmla="*/ 63 h 121" name="T3"/>
              <a:gd fmla="*/ 58 w 128" name="T4"/>
              <a:gd fmla="*/ 52 h 121" name="T5"/>
              <a:gd fmla="*/ 98 w 128" name="T6"/>
              <a:gd fmla="*/ 4 h 121" name="T7"/>
              <a:gd fmla="*/ 109 w 128" name="T8"/>
              <a:gd fmla="*/ 3 h 121" name="T9"/>
              <a:gd fmla="*/ 110 w 128" name="T10"/>
              <a:gd fmla="*/ 14 h 121" name="T11"/>
              <a:gd fmla="*/ 70 w 128" name="T12"/>
              <a:gd fmla="*/ 62 h 121" name="T13"/>
              <a:gd fmla="*/ 64 w 128" name="T14"/>
              <a:gd fmla="*/ 65 h 121" name="T15"/>
              <a:gd fmla="*/ 128 w 128" name="T16"/>
              <a:gd fmla="*/ 57 h 121" name="T17"/>
              <a:gd fmla="*/ 128 w 128" name="T18"/>
              <a:gd fmla="*/ 65 h 121" name="T19"/>
              <a:gd fmla="*/ 120 w 128" name="T20"/>
              <a:gd fmla="*/ 73 h 121" name="T21"/>
              <a:gd fmla="*/ 112 w 128" name="T22"/>
              <a:gd fmla="*/ 121 h 121" name="T23"/>
              <a:gd fmla="*/ 16 w 128" name="T24"/>
              <a:gd fmla="*/ 121 h 121" name="T25"/>
              <a:gd fmla="*/ 8 w 128" name="T26"/>
              <a:gd fmla="*/ 73 h 121" name="T27"/>
              <a:gd fmla="*/ 0 w 128" name="T28"/>
              <a:gd fmla="*/ 65 h 121" name="T29"/>
              <a:gd fmla="*/ 0 w 128" name="T30"/>
              <a:gd fmla="*/ 57 h 121" name="T31"/>
              <a:gd fmla="*/ 8 w 128" name="T32"/>
              <a:gd fmla="*/ 49 h 121" name="T33"/>
              <a:gd fmla="*/ 55 w 128" name="T34"/>
              <a:gd fmla="*/ 49 h 121" name="T35"/>
              <a:gd fmla="*/ 55 w 128" name="T36"/>
              <a:gd fmla="*/ 49 h 121" name="T37"/>
              <a:gd fmla="*/ 56 w 128" name="T38"/>
              <a:gd fmla="*/ 66 h 121" name="T39"/>
              <a:gd fmla="*/ 64 w 128" name="T40"/>
              <a:gd fmla="*/ 69 h 121" name="T41"/>
              <a:gd fmla="*/ 73 w 128" name="T42"/>
              <a:gd fmla="*/ 64 h 121" name="T43"/>
              <a:gd fmla="*/ 86 w 128" name="T44"/>
              <a:gd fmla="*/ 49 h 121" name="T45"/>
              <a:gd fmla="*/ 120 w 128" name="T46"/>
              <a:gd fmla="*/ 49 h 121" name="T47"/>
              <a:gd fmla="*/ 128 w 128" name="T48"/>
              <a:gd fmla="*/ 57 h 121" name="T49"/>
              <a:gd fmla="*/ 36 w 128" name="T50"/>
              <a:gd fmla="*/ 85 h 121" name="T51"/>
              <a:gd fmla="*/ 32 w 128" name="T52"/>
              <a:gd fmla="*/ 81 h 121" name="T53"/>
              <a:gd fmla="*/ 28 w 128" name="T54"/>
              <a:gd fmla="*/ 85 h 121" name="T55"/>
              <a:gd fmla="*/ 28 w 128" name="T56"/>
              <a:gd fmla="*/ 109 h 121" name="T57"/>
              <a:gd fmla="*/ 32 w 128" name="T58"/>
              <a:gd fmla="*/ 113 h 121" name="T59"/>
              <a:gd fmla="*/ 36 w 128" name="T60"/>
              <a:gd fmla="*/ 109 h 121" name="T61"/>
              <a:gd fmla="*/ 36 w 128" name="T62"/>
              <a:gd fmla="*/ 85 h 121" name="T63"/>
              <a:gd fmla="*/ 52 w 128" name="T64"/>
              <a:gd fmla="*/ 85 h 121" name="T65"/>
              <a:gd fmla="*/ 48 w 128" name="T66"/>
              <a:gd fmla="*/ 81 h 121" name="T67"/>
              <a:gd fmla="*/ 44 w 128" name="T68"/>
              <a:gd fmla="*/ 85 h 121" name="T69"/>
              <a:gd fmla="*/ 44 w 128" name="T70"/>
              <a:gd fmla="*/ 109 h 121" name="T71"/>
              <a:gd fmla="*/ 48 w 128" name="T72"/>
              <a:gd fmla="*/ 113 h 121" name="T73"/>
              <a:gd fmla="*/ 52 w 128" name="T74"/>
              <a:gd fmla="*/ 109 h 121" name="T75"/>
              <a:gd fmla="*/ 52 w 128" name="T76"/>
              <a:gd fmla="*/ 85 h 121" name="T77"/>
              <a:gd fmla="*/ 68 w 128" name="T78"/>
              <a:gd fmla="*/ 85 h 121" name="T79"/>
              <a:gd fmla="*/ 64 w 128" name="T80"/>
              <a:gd fmla="*/ 81 h 121" name="T81"/>
              <a:gd fmla="*/ 60 w 128" name="T82"/>
              <a:gd fmla="*/ 85 h 121" name="T83"/>
              <a:gd fmla="*/ 60 w 128" name="T84"/>
              <a:gd fmla="*/ 109 h 121" name="T85"/>
              <a:gd fmla="*/ 64 w 128" name="T86"/>
              <a:gd fmla="*/ 113 h 121" name="T87"/>
              <a:gd fmla="*/ 68 w 128" name="T88"/>
              <a:gd fmla="*/ 109 h 121" name="T89"/>
              <a:gd fmla="*/ 68 w 128" name="T90"/>
              <a:gd fmla="*/ 85 h 121" name="T91"/>
              <a:gd fmla="*/ 84 w 128" name="T92"/>
              <a:gd fmla="*/ 85 h 121" name="T93"/>
              <a:gd fmla="*/ 80 w 128" name="T94"/>
              <a:gd fmla="*/ 81 h 121" name="T95"/>
              <a:gd fmla="*/ 76 w 128" name="T96"/>
              <a:gd fmla="*/ 85 h 121" name="T97"/>
              <a:gd fmla="*/ 76 w 128" name="T98"/>
              <a:gd fmla="*/ 109 h 121" name="T99"/>
              <a:gd fmla="*/ 80 w 128" name="T100"/>
              <a:gd fmla="*/ 113 h 121" name="T101"/>
              <a:gd fmla="*/ 84 w 128" name="T102"/>
              <a:gd fmla="*/ 109 h 121" name="T103"/>
              <a:gd fmla="*/ 84 w 128" name="T104"/>
              <a:gd fmla="*/ 85 h 121" name="T105"/>
              <a:gd fmla="*/ 100 w 128" name="T106"/>
              <a:gd fmla="*/ 85 h 121" name="T107"/>
              <a:gd fmla="*/ 96 w 128" name="T108"/>
              <a:gd fmla="*/ 81 h 121" name="T109"/>
              <a:gd fmla="*/ 92 w 128" name="T110"/>
              <a:gd fmla="*/ 85 h 121" name="T111"/>
              <a:gd fmla="*/ 92 w 128" name="T112"/>
              <a:gd fmla="*/ 109 h 121" name="T113"/>
              <a:gd fmla="*/ 96 w 128" name="T114"/>
              <a:gd fmla="*/ 113 h 121" name="T115"/>
              <a:gd fmla="*/ 100 w 128" name="T116"/>
              <a:gd fmla="*/ 109 h 121" name="T117"/>
              <a:gd fmla="*/ 100 w 128" name="T118"/>
              <a:gd fmla="*/ 85 h 121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20" w="128">
                <a:moveTo>
                  <a:pt x="64" y="65"/>
                </a:moveTo>
                <a:cubicBezTo>
                  <a:pt x="62" y="65"/>
                  <a:pt x="60" y="64"/>
                  <a:pt x="59" y="63"/>
                </a:cubicBezTo>
                <a:cubicBezTo>
                  <a:pt x="56" y="60"/>
                  <a:pt x="55" y="55"/>
                  <a:pt x="58" y="52"/>
                </a:cubicBezTo>
                <a:cubicBezTo>
                  <a:pt x="98" y="4"/>
                  <a:pt x="98" y="4"/>
                  <a:pt x="98" y="4"/>
                </a:cubicBezTo>
                <a:cubicBezTo>
                  <a:pt x="101" y="0"/>
                  <a:pt x="106" y="0"/>
                  <a:pt x="109" y="3"/>
                </a:cubicBezTo>
                <a:cubicBezTo>
                  <a:pt x="113" y="5"/>
                  <a:pt x="113" y="10"/>
                  <a:pt x="110" y="14"/>
                </a:cubicBezTo>
                <a:cubicBezTo>
                  <a:pt x="70" y="62"/>
                  <a:pt x="70" y="62"/>
                  <a:pt x="70" y="62"/>
                </a:cubicBezTo>
                <a:cubicBezTo>
                  <a:pt x="69" y="64"/>
                  <a:pt x="66" y="65"/>
                  <a:pt x="64" y="65"/>
                </a:cubicBezTo>
                <a:moveTo>
                  <a:pt x="128" y="57"/>
                </a:moveTo>
                <a:cubicBezTo>
                  <a:pt x="128" y="65"/>
                  <a:pt x="128" y="65"/>
                  <a:pt x="128" y="65"/>
                </a:cubicBezTo>
                <a:cubicBezTo>
                  <a:pt x="128" y="69"/>
                  <a:pt x="125" y="73"/>
                  <a:pt x="120" y="73"/>
                </a:cubicBezTo>
                <a:cubicBezTo>
                  <a:pt x="112" y="121"/>
                  <a:pt x="112" y="121"/>
                  <a:pt x="112" y="121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8" y="73"/>
                  <a:pt x="8" y="73"/>
                  <a:pt x="8" y="73"/>
                </a:cubicBezTo>
                <a:cubicBezTo>
                  <a:pt x="4" y="73"/>
                  <a:pt x="0" y="69"/>
                  <a:pt x="0" y="65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2"/>
                  <a:pt x="4" y="49"/>
                  <a:pt x="8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1" y="54"/>
                  <a:pt x="51" y="62"/>
                  <a:pt x="56" y="66"/>
                </a:cubicBezTo>
                <a:cubicBezTo>
                  <a:pt x="59" y="68"/>
                  <a:pt x="61" y="69"/>
                  <a:pt x="64" y="69"/>
                </a:cubicBezTo>
                <a:cubicBezTo>
                  <a:pt x="68" y="69"/>
                  <a:pt x="71" y="67"/>
                  <a:pt x="73" y="64"/>
                </a:cubicBezTo>
                <a:cubicBezTo>
                  <a:pt x="86" y="49"/>
                  <a:pt x="86" y="49"/>
                  <a:pt x="86" y="49"/>
                </a:cubicBezTo>
                <a:cubicBezTo>
                  <a:pt x="120" y="49"/>
                  <a:pt x="120" y="49"/>
                  <a:pt x="120" y="49"/>
                </a:cubicBezTo>
                <a:cubicBezTo>
                  <a:pt x="125" y="49"/>
                  <a:pt x="128" y="52"/>
                  <a:pt x="128" y="57"/>
                </a:cubicBezTo>
                <a:close/>
                <a:moveTo>
                  <a:pt x="36" y="85"/>
                </a:moveTo>
                <a:cubicBezTo>
                  <a:pt x="36" y="83"/>
                  <a:pt x="34" y="81"/>
                  <a:pt x="32" y="81"/>
                </a:cubicBezTo>
                <a:cubicBezTo>
                  <a:pt x="30" y="81"/>
                  <a:pt x="28" y="83"/>
                  <a:pt x="28" y="85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1"/>
                  <a:pt x="30" y="113"/>
                  <a:pt x="32" y="113"/>
                </a:cubicBezTo>
                <a:cubicBezTo>
                  <a:pt x="34" y="113"/>
                  <a:pt x="36" y="111"/>
                  <a:pt x="36" y="109"/>
                </a:cubicBezTo>
                <a:lnTo>
                  <a:pt x="36" y="85"/>
                </a:lnTo>
                <a:close/>
                <a:moveTo>
                  <a:pt x="52" y="85"/>
                </a:moveTo>
                <a:cubicBezTo>
                  <a:pt x="52" y="83"/>
                  <a:pt x="50" y="81"/>
                  <a:pt x="48" y="81"/>
                </a:cubicBezTo>
                <a:cubicBezTo>
                  <a:pt x="46" y="81"/>
                  <a:pt x="44" y="83"/>
                  <a:pt x="44" y="85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1"/>
                  <a:pt x="46" y="113"/>
                  <a:pt x="48" y="113"/>
                </a:cubicBezTo>
                <a:cubicBezTo>
                  <a:pt x="50" y="113"/>
                  <a:pt x="52" y="111"/>
                  <a:pt x="52" y="109"/>
                </a:cubicBezTo>
                <a:lnTo>
                  <a:pt x="52" y="85"/>
                </a:lnTo>
                <a:close/>
                <a:moveTo>
                  <a:pt x="68" y="85"/>
                </a:moveTo>
                <a:cubicBezTo>
                  <a:pt x="68" y="83"/>
                  <a:pt x="66" y="81"/>
                  <a:pt x="64" y="81"/>
                </a:cubicBezTo>
                <a:cubicBezTo>
                  <a:pt x="62" y="81"/>
                  <a:pt x="60" y="83"/>
                  <a:pt x="60" y="85"/>
                </a:cubicBezTo>
                <a:cubicBezTo>
                  <a:pt x="60" y="109"/>
                  <a:pt x="60" y="109"/>
                  <a:pt x="60" y="109"/>
                </a:cubicBezTo>
                <a:cubicBezTo>
                  <a:pt x="60" y="111"/>
                  <a:pt x="62" y="113"/>
                  <a:pt x="64" y="113"/>
                </a:cubicBezTo>
                <a:cubicBezTo>
                  <a:pt x="66" y="113"/>
                  <a:pt x="68" y="111"/>
                  <a:pt x="68" y="109"/>
                </a:cubicBezTo>
                <a:lnTo>
                  <a:pt x="68" y="85"/>
                </a:lnTo>
                <a:close/>
                <a:moveTo>
                  <a:pt x="84" y="85"/>
                </a:moveTo>
                <a:cubicBezTo>
                  <a:pt x="84" y="83"/>
                  <a:pt x="82" y="81"/>
                  <a:pt x="80" y="81"/>
                </a:cubicBezTo>
                <a:cubicBezTo>
                  <a:pt x="78" y="81"/>
                  <a:pt x="76" y="83"/>
                  <a:pt x="76" y="85"/>
                </a:cubicBezTo>
                <a:cubicBezTo>
                  <a:pt x="76" y="109"/>
                  <a:pt x="76" y="109"/>
                  <a:pt x="76" y="109"/>
                </a:cubicBezTo>
                <a:cubicBezTo>
                  <a:pt x="76" y="111"/>
                  <a:pt x="78" y="113"/>
                  <a:pt x="80" y="113"/>
                </a:cubicBezTo>
                <a:cubicBezTo>
                  <a:pt x="82" y="113"/>
                  <a:pt x="84" y="111"/>
                  <a:pt x="84" y="109"/>
                </a:cubicBezTo>
                <a:lnTo>
                  <a:pt x="84" y="85"/>
                </a:lnTo>
                <a:close/>
                <a:moveTo>
                  <a:pt x="100" y="85"/>
                </a:moveTo>
                <a:cubicBezTo>
                  <a:pt x="100" y="83"/>
                  <a:pt x="98" y="81"/>
                  <a:pt x="96" y="81"/>
                </a:cubicBezTo>
                <a:cubicBezTo>
                  <a:pt x="94" y="81"/>
                  <a:pt x="92" y="83"/>
                  <a:pt x="92" y="85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2" y="111"/>
                  <a:pt x="94" y="113"/>
                  <a:pt x="96" y="113"/>
                </a:cubicBezTo>
                <a:cubicBezTo>
                  <a:pt x="98" y="113"/>
                  <a:pt x="100" y="111"/>
                  <a:pt x="100" y="109"/>
                </a:cubicBezTo>
                <a:lnTo>
                  <a:pt x="100" y="85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20" name="圆角矩形 19"/>
          <p:cNvSpPr/>
          <p:nvPr/>
        </p:nvSpPr>
        <p:spPr>
          <a:xfrm rot="2700000">
            <a:off x="5238019" y="2590371"/>
            <a:ext cx="1033677" cy="239770"/>
          </a:xfrm>
          <a:prstGeom prst="roundRect">
            <a:avLst/>
          </a:prstGeom>
          <a:solidFill>
            <a:srgbClr val="537285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填写标题</a:t>
            </a:r>
          </a:p>
        </p:txBody>
      </p:sp>
      <p:sp>
        <p:nvSpPr>
          <p:cNvPr id="21" name="圆角矩形 20"/>
          <p:cNvSpPr/>
          <p:nvPr/>
        </p:nvSpPr>
        <p:spPr>
          <a:xfrm rot="18900000">
            <a:off x="7107523" y="4480313"/>
            <a:ext cx="1033677" cy="239770"/>
          </a:xfrm>
          <a:prstGeom prst="roundRect">
            <a:avLst/>
          </a:prstGeom>
          <a:solidFill>
            <a:srgbClr val="124062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填写标题</a:t>
            </a:r>
          </a:p>
        </p:txBody>
      </p:sp>
      <p:sp>
        <p:nvSpPr>
          <p:cNvPr id="22" name="圆角矩形 21"/>
          <p:cNvSpPr/>
          <p:nvPr/>
        </p:nvSpPr>
        <p:spPr>
          <a:xfrm rot="2700000">
            <a:off x="8991412" y="2590370"/>
            <a:ext cx="1033677" cy="239770"/>
          </a:xfrm>
          <a:prstGeom prst="roundRect">
            <a:avLst/>
          </a:prstGeom>
          <a:solidFill>
            <a:srgbClr val="537285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2147222" y="5515192"/>
            <a:ext cx="7981962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288000"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1487972426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6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5177376" y="881169"/>
            <a:ext cx="1837249" cy="2187019"/>
            <a:chOff x="1053298" y="1163255"/>
            <a:chExt cx="2210766" cy="2631644"/>
          </a:xfrm>
        </p:grpSpPr>
        <p:sp>
          <p:nvSpPr>
            <p:cNvPr id="24" name="任意多边形 23"/>
            <p:cNvSpPr/>
            <p:nvPr/>
          </p:nvSpPr>
          <p:spPr>
            <a:xfrm>
              <a:off x="1053299" y="1186406"/>
              <a:ext cx="2210765" cy="2608493"/>
            </a:xfrm>
            <a:custGeom>
              <a:gdLst>
                <a:gd fmla="*/ 0 w 1506471" name="connsiteX0"/>
                <a:gd fmla="*/ 655315 h 1310630" name="connsiteY0"/>
                <a:gd fmla="*/ 327658 w 1506471" name="connsiteX1"/>
                <a:gd fmla="*/ 0 h 1310630" name="connsiteY1"/>
                <a:gd fmla="*/ 1178814 w 1506471" name="connsiteX2"/>
                <a:gd fmla="*/ 0 h 1310630" name="connsiteY2"/>
                <a:gd fmla="*/ 1506471 w 1506471" name="connsiteX3"/>
                <a:gd fmla="*/ 655315 h 1310630" name="connsiteY3"/>
                <a:gd fmla="*/ 1178814 w 1506471" name="connsiteX4"/>
                <a:gd fmla="*/ 1310630 h 1310630" name="connsiteY4"/>
                <a:gd fmla="*/ 327658 w 1506471" name="connsiteX5"/>
                <a:gd fmla="*/ 1310630 h 1310630" name="connsiteY5"/>
                <a:gd fmla="*/ 0 w 1506471" name="connsiteX6"/>
                <a:gd fmla="*/ 655315 h 1310630" name="connsiteY6"/>
                <a:gd fmla="*/ 761425 w 1506470" name="connsiteX0-1"/>
                <a:gd fmla="*/ 0 h 1359090" name="connsiteY0-2"/>
                <a:gd fmla="*/ 1506469 w 1506470" name="connsiteX1-3"/>
                <a:gd fmla="*/ 333523 h 1359090" name="connsiteY1-4"/>
                <a:gd fmla="*/ 1506469 w 1506470" name="connsiteX2-5"/>
                <a:gd fmla="*/ 1074028 h 1359090" name="connsiteY2-6"/>
                <a:gd fmla="*/ 753235 w 1506470" name="connsiteX3-7"/>
                <a:gd fmla="*/ 1359090 h 1359090" name="connsiteY3-8"/>
                <a:gd fmla="*/ 0 w 1506470" name="connsiteX4-9"/>
                <a:gd fmla="*/ 1074028 h 1359090" name="connsiteY4-10"/>
                <a:gd fmla="*/ 0 w 1506470" name="connsiteX5-11"/>
                <a:gd fmla="*/ 333523 h 1359090" name="connsiteY5-12"/>
                <a:gd fmla="*/ 761425 w 1506470" name="connsiteX6-13"/>
                <a:gd fmla="*/ 0 h 1359090" name="connsiteY6-14"/>
                <a:gd fmla="*/ 761425 w 1506469" name="connsiteX0-15"/>
                <a:gd fmla="*/ 0 h 1365148" name="connsiteY0-16"/>
                <a:gd fmla="*/ 1506469 w 1506469" name="connsiteX1-17"/>
                <a:gd fmla="*/ 333523 h 1365148" name="connsiteY1-18"/>
                <a:gd fmla="*/ 1506469 w 1506469" name="connsiteX2-19"/>
                <a:gd fmla="*/ 1074028 h 1365148" name="connsiteY2-20"/>
                <a:gd fmla="*/ 753235 w 1506469" name="connsiteX3-21"/>
                <a:gd fmla="*/ 1365148 h 1365148" name="connsiteY3-22"/>
                <a:gd fmla="*/ 0 w 1506469" name="connsiteX4-23"/>
                <a:gd fmla="*/ 1074028 h 1365148" name="connsiteY4-24"/>
                <a:gd fmla="*/ 0 w 1506469" name="connsiteX5-25"/>
                <a:gd fmla="*/ 333523 h 1365148" name="connsiteY5-26"/>
                <a:gd fmla="*/ 761425 w 1506469" name="connsiteX6-27"/>
                <a:gd fmla="*/ 0 h 1365148" name="connsiteY6-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65148" w="1506469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rgbClr val="124062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1" spcCol="1270" spcFirstLastPara="0" tIns="313012" vert="horz" wrap="square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800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053298" y="1163255"/>
              <a:ext cx="2210765" cy="2608493"/>
            </a:xfrm>
            <a:custGeom>
              <a:gdLst>
                <a:gd fmla="*/ 0 w 1506471" name="connsiteX0"/>
                <a:gd fmla="*/ 655315 h 1310630" name="connsiteY0"/>
                <a:gd fmla="*/ 327658 w 1506471" name="connsiteX1"/>
                <a:gd fmla="*/ 0 h 1310630" name="connsiteY1"/>
                <a:gd fmla="*/ 1178814 w 1506471" name="connsiteX2"/>
                <a:gd fmla="*/ 0 h 1310630" name="connsiteY2"/>
                <a:gd fmla="*/ 1506471 w 1506471" name="connsiteX3"/>
                <a:gd fmla="*/ 655315 h 1310630" name="connsiteY3"/>
                <a:gd fmla="*/ 1178814 w 1506471" name="connsiteX4"/>
                <a:gd fmla="*/ 1310630 h 1310630" name="connsiteY4"/>
                <a:gd fmla="*/ 327658 w 1506471" name="connsiteX5"/>
                <a:gd fmla="*/ 1310630 h 1310630" name="connsiteY5"/>
                <a:gd fmla="*/ 0 w 1506471" name="connsiteX6"/>
                <a:gd fmla="*/ 655315 h 1310630" name="connsiteY6"/>
                <a:gd fmla="*/ 761425 w 1506470" name="connsiteX0-1"/>
                <a:gd fmla="*/ 0 h 1359090" name="connsiteY0-2"/>
                <a:gd fmla="*/ 1506469 w 1506470" name="connsiteX1-3"/>
                <a:gd fmla="*/ 333523 h 1359090" name="connsiteY1-4"/>
                <a:gd fmla="*/ 1506469 w 1506470" name="connsiteX2-5"/>
                <a:gd fmla="*/ 1074028 h 1359090" name="connsiteY2-6"/>
                <a:gd fmla="*/ 753235 w 1506470" name="connsiteX3-7"/>
                <a:gd fmla="*/ 1359090 h 1359090" name="connsiteY3-8"/>
                <a:gd fmla="*/ 0 w 1506470" name="connsiteX4-9"/>
                <a:gd fmla="*/ 1074028 h 1359090" name="connsiteY4-10"/>
                <a:gd fmla="*/ 0 w 1506470" name="connsiteX5-11"/>
                <a:gd fmla="*/ 333523 h 1359090" name="connsiteY5-12"/>
                <a:gd fmla="*/ 761425 w 1506470" name="connsiteX6-13"/>
                <a:gd fmla="*/ 0 h 1359090" name="connsiteY6-14"/>
                <a:gd fmla="*/ 761425 w 1506469" name="connsiteX0-15"/>
                <a:gd fmla="*/ 0 h 1365148" name="connsiteY0-16"/>
                <a:gd fmla="*/ 1506469 w 1506469" name="connsiteX1-17"/>
                <a:gd fmla="*/ 333523 h 1365148" name="connsiteY1-18"/>
                <a:gd fmla="*/ 1506469 w 1506469" name="connsiteX2-19"/>
                <a:gd fmla="*/ 1074028 h 1365148" name="connsiteY2-20"/>
                <a:gd fmla="*/ 753235 w 1506469" name="connsiteX3-21"/>
                <a:gd fmla="*/ 1365148 h 1365148" name="connsiteY3-22"/>
                <a:gd fmla="*/ 0 w 1506469" name="connsiteX4-23"/>
                <a:gd fmla="*/ 1074028 h 1365148" name="connsiteY4-24"/>
                <a:gd fmla="*/ 0 w 1506469" name="connsiteX5-25"/>
                <a:gd fmla="*/ 333523 h 1365148" name="connsiteY5-26"/>
                <a:gd fmla="*/ 761425 w 1506469" name="connsiteX6-27"/>
                <a:gd fmla="*/ 0 h 1365148" name="connsiteY6-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65148" w="1506469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rgbClr val="124062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1" spcCol="1270" spcFirstLastPara="0" tIns="313012" vert="horz" wrap="square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80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498299" y="2485311"/>
            <a:ext cx="2078122" cy="1286825"/>
            <a:chOff x="5498299" y="2485311"/>
            <a:chExt cx="2078122" cy="1286825"/>
          </a:xfrm>
        </p:grpSpPr>
        <p:cxnSp>
          <p:nvCxnSpPr>
            <p:cNvPr id="43" name="直接连接符 42"/>
            <p:cNvCxnSpPr/>
            <p:nvPr/>
          </p:nvCxnSpPr>
          <p:spPr>
            <a:xfrm flipV="1">
              <a:off x="5904868" y="2485311"/>
              <a:ext cx="1671553" cy="862597"/>
            </a:xfrm>
            <a:prstGeom prst="line">
              <a:avLst/>
            </a:prstGeom>
            <a:ln>
              <a:solidFill>
                <a:srgbClr val="537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5498299" y="2909539"/>
              <a:ext cx="1671553" cy="862597"/>
            </a:xfrm>
            <a:prstGeom prst="line">
              <a:avLst/>
            </a:prstGeom>
            <a:ln w="3175">
              <a:solidFill>
                <a:srgbClr val="537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177376" y="0"/>
            <a:ext cx="1917343" cy="1163268"/>
            <a:chOff x="5177376" y="0"/>
            <a:chExt cx="1917343" cy="1163268"/>
          </a:xfrm>
        </p:grpSpPr>
        <p:cxnSp>
          <p:nvCxnSpPr>
            <p:cNvPr id="53" name="直接连接符 52"/>
            <p:cNvCxnSpPr/>
            <p:nvPr/>
          </p:nvCxnSpPr>
          <p:spPr>
            <a:xfrm flipV="1">
              <a:off x="5177376" y="300671"/>
              <a:ext cx="1671552" cy="862597"/>
            </a:xfrm>
            <a:prstGeom prst="line">
              <a:avLst/>
            </a:prstGeom>
            <a:ln>
              <a:solidFill>
                <a:srgbClr val="537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5423167" y="0"/>
              <a:ext cx="1671552" cy="862597"/>
            </a:xfrm>
            <a:prstGeom prst="line">
              <a:avLst/>
            </a:prstGeom>
            <a:ln w="3175">
              <a:solidFill>
                <a:srgbClr val="537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"/>
          <p:cNvSpPr txBox="1"/>
          <p:nvPr/>
        </p:nvSpPr>
        <p:spPr>
          <a:xfrm>
            <a:off x="4491195" y="3798796"/>
            <a:ext cx="323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1" marL="0"/>
            <a:r>
              <a:rPr altLang="en-US" b="1" lang="zh-CN" smtClean="0" sz="6000">
                <a:solidFill>
                  <a:srgbClr val="124062"/>
                </a:solidFill>
                <a:latin charset="-122" panose="020b0502040204020203" pitchFamily="34" typeface="微软雅黑 Light"/>
                <a:ea charset="-122" pitchFamily="2" typeface="创艺简细圆"/>
              </a:rPr>
              <a:t>发展前景</a:t>
            </a:r>
          </a:p>
        </p:txBody>
      </p:sp>
      <p:sp>
        <p:nvSpPr>
          <p:cNvPr id="21" name="KSO_Shape"/>
          <p:cNvSpPr/>
          <p:nvPr/>
        </p:nvSpPr>
        <p:spPr bwMode="auto">
          <a:xfrm>
            <a:off x="5603942" y="1524080"/>
            <a:ext cx="1036937" cy="881392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124062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144827" y="5262544"/>
            <a:ext cx="2677254" cy="1176217"/>
            <a:chOff x="5918213" y="3273925"/>
            <a:chExt cx="2677254" cy="1176217"/>
          </a:xfrm>
        </p:grpSpPr>
        <p:sp>
          <p:nvSpPr>
            <p:cNvPr id="25" name="文本框 9"/>
            <p:cNvSpPr txBox="1"/>
            <p:nvPr/>
          </p:nvSpPr>
          <p:spPr>
            <a:xfrm>
              <a:off x="5918214" y="3273925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产品开发计划</a:t>
              </a:r>
            </a:p>
          </p:txBody>
        </p:sp>
        <p:sp>
          <p:nvSpPr>
            <p:cNvPr id="26" name="文本框 9"/>
            <p:cNvSpPr txBox="1"/>
            <p:nvPr/>
          </p:nvSpPr>
          <p:spPr>
            <a:xfrm>
              <a:off x="5918214" y="3707845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市场开拓计划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18214" y="4142365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五年发展规划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459326" y="5262544"/>
            <a:ext cx="2677253" cy="780168"/>
            <a:chOff x="8189169" y="3235453"/>
            <a:chExt cx="2677253" cy="780168"/>
          </a:xfrm>
        </p:grpSpPr>
        <p:sp>
          <p:nvSpPr>
            <p:cNvPr id="30" name="文本框 9"/>
            <p:cNvSpPr txBox="1"/>
            <p:nvPr/>
          </p:nvSpPr>
          <p:spPr>
            <a:xfrm>
              <a:off x="8189169" y="3235453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销售网络布局</a:t>
              </a:r>
            </a:p>
          </p:txBody>
        </p:sp>
        <p:sp>
          <p:nvSpPr>
            <p:cNvPr id="36" name="文本框 9"/>
            <p:cNvSpPr txBox="1"/>
            <p:nvPr/>
          </p:nvSpPr>
          <p:spPr>
            <a:xfrm>
              <a:off x="8189169" y="3707844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短期盈利计划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44737890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sp>
        <p:nvSpPr>
          <p:cNvPr id="11" name="Freeform 6"/>
          <p:cNvSpPr/>
          <p:nvPr/>
        </p:nvSpPr>
        <p:spPr bwMode="auto">
          <a:xfrm>
            <a:off x="2515552" y="1861358"/>
            <a:ext cx="1584176" cy="1458617"/>
          </a:xfrm>
          <a:custGeom>
            <a:gdLst>
              <a:gd fmla="*/ 593 w 593" name="T0"/>
              <a:gd fmla="*/ 248 h 546" name="T1"/>
              <a:gd fmla="*/ 295 w 593" name="T2"/>
              <a:gd fmla="*/ 546 h 546" name="T3"/>
              <a:gd fmla="*/ 0 w 593" name="T4"/>
              <a:gd fmla="*/ 248 h 546" name="T5"/>
              <a:gd fmla="*/ 0 w 593" name="T6"/>
              <a:gd fmla="*/ 0 h 546" name="T7"/>
              <a:gd fmla="*/ 295 w 593" name="T8"/>
              <a:gd fmla="*/ 298 h 546" name="T9"/>
              <a:gd fmla="*/ 593 w 593" name="T10"/>
              <a:gd fmla="*/ 0 h 546" name="T11"/>
              <a:gd fmla="*/ 593 w 593" name="T12"/>
              <a:gd fmla="*/ 248 h 5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46" w="593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1397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8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2515552" y="3581657"/>
            <a:ext cx="1584176" cy="1455946"/>
          </a:xfrm>
          <a:custGeom>
            <a:gdLst>
              <a:gd fmla="*/ 593 w 593" name="T0"/>
              <a:gd fmla="*/ 248 h 545" name="T1"/>
              <a:gd fmla="*/ 295 w 593" name="T2"/>
              <a:gd fmla="*/ 545 h 545" name="T3"/>
              <a:gd fmla="*/ 0 w 593" name="T4"/>
              <a:gd fmla="*/ 248 h 545" name="T5"/>
              <a:gd fmla="*/ 0 w 593" name="T6"/>
              <a:gd fmla="*/ 0 h 545" name="T7"/>
              <a:gd fmla="*/ 295 w 593" name="T8"/>
              <a:gd fmla="*/ 297 h 545" name="T9"/>
              <a:gd fmla="*/ 593 w 593" name="T10"/>
              <a:gd fmla="*/ 0 h 545" name="T11"/>
              <a:gd fmla="*/ 593 w 593" name="T12"/>
              <a:gd fmla="*/ 248 h 54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45" w="593">
                <a:moveTo>
                  <a:pt x="593" y="248"/>
                </a:moveTo>
                <a:lnTo>
                  <a:pt x="295" y="545"/>
                </a:lnTo>
                <a:lnTo>
                  <a:pt x="0" y="248"/>
                </a:lnTo>
                <a:lnTo>
                  <a:pt x="0" y="0"/>
                </a:lnTo>
                <a:lnTo>
                  <a:pt x="295" y="297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537285"/>
          </a:solidFill>
          <a:ln w="25400">
            <a:noFill/>
          </a:ln>
          <a:effectLst>
            <a:outerShdw blurRad="1397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8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3" name="Freeform 8"/>
          <p:cNvSpPr/>
          <p:nvPr/>
        </p:nvSpPr>
        <p:spPr bwMode="auto">
          <a:xfrm>
            <a:off x="2515552" y="5299285"/>
            <a:ext cx="1584176" cy="1458617"/>
          </a:xfrm>
          <a:custGeom>
            <a:gdLst>
              <a:gd fmla="*/ 593 w 593" name="T0"/>
              <a:gd fmla="*/ 248 h 546" name="T1"/>
              <a:gd fmla="*/ 295 w 593" name="T2"/>
              <a:gd fmla="*/ 546 h 546" name="T3"/>
              <a:gd fmla="*/ 0 w 593" name="T4"/>
              <a:gd fmla="*/ 248 h 546" name="T5"/>
              <a:gd fmla="*/ 0 w 593" name="T6"/>
              <a:gd fmla="*/ 0 h 546" name="T7"/>
              <a:gd fmla="*/ 295 w 593" name="T8"/>
              <a:gd fmla="*/ 298 h 546" name="T9"/>
              <a:gd fmla="*/ 593 w 593" name="T10"/>
              <a:gd fmla="*/ 0 h 546" name="T11"/>
              <a:gd fmla="*/ 593 w 593" name="T12"/>
              <a:gd fmla="*/ 248 h 5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46" w="593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1397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8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014760" y="3621026"/>
            <a:ext cx="585762" cy="368946"/>
          </a:xfrm>
          <a:custGeom>
            <a:rect b="b" l="l" r="r" t="t"/>
            <a:pathLst>
              <a:path h="432198" w="686185">
                <a:moveTo>
                  <a:pt x="101600" y="338535"/>
                </a:moveTo>
                <a:lnTo>
                  <a:pt x="101600" y="432198"/>
                </a:lnTo>
                <a:lnTo>
                  <a:pt x="30163" y="432198"/>
                </a:lnTo>
                <a:lnTo>
                  <a:pt x="30163" y="402036"/>
                </a:lnTo>
                <a:close/>
                <a:moveTo>
                  <a:pt x="206375" y="236935"/>
                </a:moveTo>
                <a:lnTo>
                  <a:pt x="206375" y="432198"/>
                </a:lnTo>
                <a:lnTo>
                  <a:pt x="134938" y="432198"/>
                </a:lnTo>
                <a:lnTo>
                  <a:pt x="134938" y="305198"/>
                </a:lnTo>
                <a:close/>
                <a:moveTo>
                  <a:pt x="520700" y="187723"/>
                </a:moveTo>
                <a:lnTo>
                  <a:pt x="520700" y="432198"/>
                </a:lnTo>
                <a:lnTo>
                  <a:pt x="446088" y="432198"/>
                </a:lnTo>
                <a:lnTo>
                  <a:pt x="446088" y="255986"/>
                </a:lnTo>
                <a:close/>
                <a:moveTo>
                  <a:pt x="341313" y="176610"/>
                </a:moveTo>
                <a:lnTo>
                  <a:pt x="363538" y="198835"/>
                </a:lnTo>
                <a:lnTo>
                  <a:pt x="415925" y="255985"/>
                </a:lnTo>
                <a:lnTo>
                  <a:pt x="415925" y="432198"/>
                </a:lnTo>
                <a:lnTo>
                  <a:pt x="363538" y="432198"/>
                </a:lnTo>
                <a:lnTo>
                  <a:pt x="341313" y="432198"/>
                </a:lnTo>
                <a:close/>
                <a:moveTo>
                  <a:pt x="311150" y="140098"/>
                </a:moveTo>
                <a:lnTo>
                  <a:pt x="311150" y="143273"/>
                </a:lnTo>
                <a:lnTo>
                  <a:pt x="311150" y="432198"/>
                </a:lnTo>
                <a:lnTo>
                  <a:pt x="239713" y="432198"/>
                </a:lnTo>
                <a:lnTo>
                  <a:pt x="239713" y="206773"/>
                </a:lnTo>
                <a:close/>
                <a:moveTo>
                  <a:pt x="625475" y="90885"/>
                </a:moveTo>
                <a:lnTo>
                  <a:pt x="625475" y="432198"/>
                </a:lnTo>
                <a:lnTo>
                  <a:pt x="550863" y="432198"/>
                </a:lnTo>
                <a:lnTo>
                  <a:pt x="550863" y="157560"/>
                </a:lnTo>
                <a:close/>
                <a:moveTo>
                  <a:pt x="666509" y="976"/>
                </a:moveTo>
                <a:cubicBezTo>
                  <a:pt x="681486" y="-2777"/>
                  <a:pt x="688975" y="4730"/>
                  <a:pt x="685231" y="15991"/>
                </a:cubicBezTo>
                <a:cubicBezTo>
                  <a:pt x="681486" y="31005"/>
                  <a:pt x="677742" y="49774"/>
                  <a:pt x="673998" y="61034"/>
                </a:cubicBezTo>
                <a:lnTo>
                  <a:pt x="670253" y="64788"/>
                </a:lnTo>
                <a:cubicBezTo>
                  <a:pt x="666509" y="76049"/>
                  <a:pt x="659020" y="79803"/>
                  <a:pt x="651531" y="68542"/>
                </a:cubicBezTo>
                <a:cubicBezTo>
                  <a:pt x="644042" y="64788"/>
                  <a:pt x="640298" y="61034"/>
                  <a:pt x="640298" y="57281"/>
                </a:cubicBezTo>
                <a:cubicBezTo>
                  <a:pt x="640287" y="57291"/>
                  <a:pt x="638821" y="58656"/>
                  <a:pt x="430610" y="252470"/>
                </a:cubicBezTo>
                <a:cubicBezTo>
                  <a:pt x="430599" y="252458"/>
                  <a:pt x="429766" y="251578"/>
                  <a:pt x="363210" y="181151"/>
                </a:cubicBezTo>
                <a:cubicBezTo>
                  <a:pt x="363202" y="181142"/>
                  <a:pt x="362552" y="180444"/>
                  <a:pt x="310787" y="124846"/>
                </a:cubicBezTo>
                <a:cubicBezTo>
                  <a:pt x="310773" y="124860"/>
                  <a:pt x="308720" y="126761"/>
                  <a:pt x="14977" y="398861"/>
                </a:cubicBezTo>
                <a:cubicBezTo>
                  <a:pt x="14973" y="398858"/>
                  <a:pt x="14886" y="398792"/>
                  <a:pt x="13105" y="397454"/>
                </a:cubicBezTo>
                <a:lnTo>
                  <a:pt x="0" y="387600"/>
                </a:lnTo>
                <a:cubicBezTo>
                  <a:pt x="15" y="387586"/>
                  <a:pt x="2181" y="385572"/>
                  <a:pt x="310787" y="98571"/>
                </a:cubicBezTo>
                <a:cubicBezTo>
                  <a:pt x="310796" y="98580"/>
                  <a:pt x="311449" y="99281"/>
                  <a:pt x="363210" y="154875"/>
                </a:cubicBezTo>
                <a:cubicBezTo>
                  <a:pt x="363221" y="154887"/>
                  <a:pt x="364066" y="155781"/>
                  <a:pt x="430610" y="226194"/>
                </a:cubicBezTo>
                <a:cubicBezTo>
                  <a:pt x="430620" y="226185"/>
                  <a:pt x="432012" y="224897"/>
                  <a:pt x="625320" y="46020"/>
                </a:cubicBezTo>
                <a:cubicBezTo>
                  <a:pt x="621576" y="42266"/>
                  <a:pt x="621576" y="38513"/>
                  <a:pt x="617831" y="34759"/>
                </a:cubicBezTo>
                <a:lnTo>
                  <a:pt x="614087" y="31005"/>
                </a:lnTo>
                <a:cubicBezTo>
                  <a:pt x="606598" y="23498"/>
                  <a:pt x="610342" y="15991"/>
                  <a:pt x="621576" y="12237"/>
                </a:cubicBezTo>
                <a:cubicBezTo>
                  <a:pt x="636553" y="8484"/>
                  <a:pt x="655275" y="4730"/>
                  <a:pt x="666509" y="976"/>
                </a:cubicBezTo>
                <a:close/>
              </a:path>
            </a:pathLst>
          </a:custGeom>
          <a:solidFill>
            <a:srgbClr val="537285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5" name="Freeform 20"/>
          <p:cNvSpPr/>
          <p:nvPr/>
        </p:nvSpPr>
        <p:spPr bwMode="auto">
          <a:xfrm>
            <a:off x="3096543" y="1861358"/>
            <a:ext cx="422194" cy="495300"/>
          </a:xfrm>
          <a:custGeom>
            <a:rect b="b" l="l" r="r" t="t"/>
            <a:pathLst>
              <a:path h="495300" w="422194">
                <a:moveTo>
                  <a:pt x="221309" y="211137"/>
                </a:moveTo>
                <a:cubicBezTo>
                  <a:pt x="228811" y="211137"/>
                  <a:pt x="236313" y="218615"/>
                  <a:pt x="236313" y="226093"/>
                </a:cubicBezTo>
                <a:cubicBezTo>
                  <a:pt x="236313" y="229832"/>
                  <a:pt x="236313" y="233571"/>
                  <a:pt x="232562" y="237310"/>
                </a:cubicBezTo>
                <a:cubicBezTo>
                  <a:pt x="232562" y="237310"/>
                  <a:pt x="232562" y="237310"/>
                  <a:pt x="243815" y="349480"/>
                </a:cubicBezTo>
                <a:cubicBezTo>
                  <a:pt x="243815" y="349480"/>
                  <a:pt x="243815" y="349480"/>
                  <a:pt x="221309" y="409304"/>
                </a:cubicBezTo>
                <a:cubicBezTo>
                  <a:pt x="221309" y="409304"/>
                  <a:pt x="221309" y="409304"/>
                  <a:pt x="262570" y="304612"/>
                </a:cubicBezTo>
                <a:cubicBezTo>
                  <a:pt x="262570" y="304612"/>
                  <a:pt x="262570" y="304612"/>
                  <a:pt x="300080" y="214876"/>
                </a:cubicBezTo>
                <a:cubicBezTo>
                  <a:pt x="300080" y="214876"/>
                  <a:pt x="300080" y="214876"/>
                  <a:pt x="333838" y="214876"/>
                </a:cubicBezTo>
                <a:cubicBezTo>
                  <a:pt x="352593" y="218615"/>
                  <a:pt x="390103" y="226093"/>
                  <a:pt x="408858" y="270961"/>
                </a:cubicBezTo>
                <a:cubicBezTo>
                  <a:pt x="423862" y="297134"/>
                  <a:pt x="423862" y="409304"/>
                  <a:pt x="420111" y="495300"/>
                </a:cubicBezTo>
                <a:cubicBezTo>
                  <a:pt x="420111" y="495300"/>
                  <a:pt x="420111" y="495300"/>
                  <a:pt x="352593" y="495300"/>
                </a:cubicBezTo>
                <a:cubicBezTo>
                  <a:pt x="352593" y="495300"/>
                  <a:pt x="352593" y="495300"/>
                  <a:pt x="348842" y="330785"/>
                </a:cubicBezTo>
                <a:cubicBezTo>
                  <a:pt x="348842" y="330785"/>
                  <a:pt x="348842" y="329850"/>
                  <a:pt x="347436" y="329383"/>
                </a:cubicBezTo>
                <a:lnTo>
                  <a:pt x="337589" y="330785"/>
                </a:lnTo>
                <a:lnTo>
                  <a:pt x="333838" y="327046"/>
                </a:lnTo>
                <a:cubicBezTo>
                  <a:pt x="333838" y="327046"/>
                  <a:pt x="333838" y="327046"/>
                  <a:pt x="337589" y="495300"/>
                </a:cubicBezTo>
                <a:cubicBezTo>
                  <a:pt x="337589" y="495300"/>
                  <a:pt x="337589" y="495300"/>
                  <a:pt x="213807" y="495300"/>
                </a:cubicBezTo>
                <a:cubicBezTo>
                  <a:pt x="213807" y="495300"/>
                  <a:pt x="213807" y="495300"/>
                  <a:pt x="86273" y="495300"/>
                </a:cubicBezTo>
                <a:cubicBezTo>
                  <a:pt x="86273" y="495300"/>
                  <a:pt x="86273" y="495300"/>
                  <a:pt x="86273" y="330785"/>
                </a:cubicBezTo>
                <a:cubicBezTo>
                  <a:pt x="75050" y="327056"/>
                  <a:pt x="75020" y="330765"/>
                  <a:pt x="75020" y="330785"/>
                </a:cubicBezTo>
                <a:cubicBezTo>
                  <a:pt x="75020" y="330785"/>
                  <a:pt x="75020" y="330785"/>
                  <a:pt x="71269" y="495300"/>
                </a:cubicBezTo>
                <a:cubicBezTo>
                  <a:pt x="71269" y="495300"/>
                  <a:pt x="71269" y="495300"/>
                  <a:pt x="0" y="495300"/>
                </a:cubicBezTo>
                <a:cubicBezTo>
                  <a:pt x="0" y="409304"/>
                  <a:pt x="0" y="297134"/>
                  <a:pt x="11253" y="270961"/>
                </a:cubicBezTo>
                <a:cubicBezTo>
                  <a:pt x="22506" y="233571"/>
                  <a:pt x="56265" y="218615"/>
                  <a:pt x="86273" y="214876"/>
                </a:cubicBezTo>
                <a:cubicBezTo>
                  <a:pt x="86273" y="214876"/>
                  <a:pt x="86273" y="214876"/>
                  <a:pt x="142538" y="214876"/>
                </a:cubicBezTo>
                <a:cubicBezTo>
                  <a:pt x="142538" y="214876"/>
                  <a:pt x="142538" y="214876"/>
                  <a:pt x="180048" y="300873"/>
                </a:cubicBezTo>
                <a:cubicBezTo>
                  <a:pt x="180048" y="300873"/>
                  <a:pt x="180048" y="300873"/>
                  <a:pt x="195052" y="345741"/>
                </a:cubicBezTo>
                <a:cubicBezTo>
                  <a:pt x="195052" y="345741"/>
                  <a:pt x="195052" y="345741"/>
                  <a:pt x="206305" y="237310"/>
                </a:cubicBezTo>
                <a:cubicBezTo>
                  <a:pt x="206305" y="233571"/>
                  <a:pt x="202554" y="229832"/>
                  <a:pt x="202554" y="226093"/>
                </a:cubicBezTo>
                <a:cubicBezTo>
                  <a:pt x="202554" y="222354"/>
                  <a:pt x="206305" y="214876"/>
                  <a:pt x="213807" y="214876"/>
                </a:cubicBezTo>
                <a:cubicBezTo>
                  <a:pt x="213807" y="211137"/>
                  <a:pt x="217558" y="211137"/>
                  <a:pt x="221309" y="211137"/>
                </a:cubicBezTo>
                <a:close/>
                <a:moveTo>
                  <a:pt x="213438" y="0"/>
                </a:moveTo>
                <a:lnTo>
                  <a:pt x="220954" y="0"/>
                </a:lnTo>
                <a:cubicBezTo>
                  <a:pt x="269810" y="0"/>
                  <a:pt x="311150" y="41474"/>
                  <a:pt x="311150" y="90488"/>
                </a:cubicBezTo>
                <a:cubicBezTo>
                  <a:pt x="311150" y="139502"/>
                  <a:pt x="269810" y="180975"/>
                  <a:pt x="220954" y="180975"/>
                </a:cubicBezTo>
                <a:cubicBezTo>
                  <a:pt x="217196" y="180975"/>
                  <a:pt x="213438" y="180975"/>
                  <a:pt x="213438" y="177205"/>
                </a:cubicBezTo>
                <a:cubicBezTo>
                  <a:pt x="164582" y="173435"/>
                  <a:pt x="127000" y="135731"/>
                  <a:pt x="127000" y="90488"/>
                </a:cubicBezTo>
                <a:cubicBezTo>
                  <a:pt x="127000" y="41474"/>
                  <a:pt x="164582" y="3771"/>
                  <a:pt x="213438" y="0"/>
                </a:cubicBezTo>
                <a:close/>
              </a:path>
            </a:pathLst>
          </a:custGeom>
          <a:solidFill>
            <a:srgbClr val="124062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6" name="Freeform 22"/>
          <p:cNvSpPr>
            <a:spLocks noEditPoints="1"/>
          </p:cNvSpPr>
          <p:nvPr/>
        </p:nvSpPr>
        <p:spPr bwMode="auto">
          <a:xfrm>
            <a:off x="3149377" y="5344992"/>
            <a:ext cx="316526" cy="548814"/>
          </a:xfrm>
          <a:custGeom>
            <a:gdLst>
              <a:gd fmla="*/ 45 w 105" name="T0"/>
              <a:gd fmla="*/ 139 h 182" name="T1"/>
              <a:gd fmla="*/ 45 w 105" name="T2"/>
              <a:gd fmla="*/ 96 h 182" name="T3"/>
              <a:gd fmla="*/ 14 w 105" name="T4"/>
              <a:gd fmla="*/ 79 h 182" name="T5"/>
              <a:gd fmla="*/ 4 w 105" name="T6"/>
              <a:gd fmla="*/ 51 h 182" name="T7"/>
              <a:gd fmla="*/ 15 w 105" name="T8"/>
              <a:gd fmla="*/ 23 h 182" name="T9"/>
              <a:gd fmla="*/ 45 w 105" name="T10"/>
              <a:gd fmla="*/ 10 h 182" name="T11"/>
              <a:gd fmla="*/ 45 w 105" name="T12"/>
              <a:gd fmla="*/ 0 h 182" name="T13"/>
              <a:gd fmla="*/ 60 w 105" name="T14"/>
              <a:gd fmla="*/ 0 h 182" name="T15"/>
              <a:gd fmla="*/ 60 w 105" name="T16"/>
              <a:gd fmla="*/ 10 h 182" name="T17"/>
              <a:gd fmla="*/ 87 w 105" name="T18"/>
              <a:gd fmla="*/ 21 h 182" name="T19"/>
              <a:gd fmla="*/ 100 w 105" name="T20"/>
              <a:gd fmla="*/ 45 h 182" name="T21"/>
              <a:gd fmla="*/ 73 w 105" name="T22"/>
              <a:gd fmla="*/ 49 h 182" name="T23"/>
              <a:gd fmla="*/ 60 w 105" name="T24"/>
              <a:gd fmla="*/ 32 h 182" name="T25"/>
              <a:gd fmla="*/ 60 w 105" name="T26"/>
              <a:gd fmla="*/ 72 h 182" name="T27"/>
              <a:gd fmla="*/ 95 w 105" name="T28"/>
              <a:gd fmla="*/ 89 h 182" name="T29"/>
              <a:gd fmla="*/ 105 w 105" name="T30"/>
              <a:gd fmla="*/ 116 h 182" name="T31"/>
              <a:gd fmla="*/ 93 w 105" name="T32"/>
              <a:gd fmla="*/ 147 h 182" name="T33"/>
              <a:gd fmla="*/ 60 w 105" name="T34"/>
              <a:gd fmla="*/ 163 h 182" name="T35"/>
              <a:gd fmla="*/ 60 w 105" name="T36"/>
              <a:gd fmla="*/ 182 h 182" name="T37"/>
              <a:gd fmla="*/ 45 w 105" name="T38"/>
              <a:gd fmla="*/ 182 h 182" name="T39"/>
              <a:gd fmla="*/ 45 w 105" name="T40"/>
              <a:gd fmla="*/ 163 h 182" name="T41"/>
              <a:gd fmla="*/ 14 w 105" name="T42"/>
              <a:gd fmla="*/ 150 h 182" name="T43"/>
              <a:gd fmla="*/ 0 w 105" name="T44"/>
              <a:gd fmla="*/ 119 h 182" name="T45"/>
              <a:gd fmla="*/ 28 w 105" name="T46"/>
              <a:gd fmla="*/ 116 h 182" name="T47"/>
              <a:gd fmla="*/ 34 w 105" name="T48"/>
              <a:gd fmla="*/ 130 h 182" name="T49"/>
              <a:gd fmla="*/ 45 w 105" name="T50"/>
              <a:gd fmla="*/ 139 h 182" name="T51"/>
              <a:gd fmla="*/ 45 w 105" name="T52"/>
              <a:gd fmla="*/ 32 h 182" name="T53"/>
              <a:gd fmla="*/ 35 w 105" name="T54"/>
              <a:gd fmla="*/ 39 h 182" name="T55"/>
              <a:gd fmla="*/ 31 w 105" name="T56"/>
              <a:gd fmla="*/ 50 h 182" name="T57"/>
              <a:gd fmla="*/ 34 w 105" name="T58"/>
              <a:gd fmla="*/ 60 h 182" name="T59"/>
              <a:gd fmla="*/ 45 w 105" name="T60"/>
              <a:gd fmla="*/ 67 h 182" name="T61"/>
              <a:gd fmla="*/ 45 w 105" name="T62"/>
              <a:gd fmla="*/ 32 h 182" name="T63"/>
              <a:gd fmla="*/ 60 w 105" name="T64"/>
              <a:gd fmla="*/ 140 h 182" name="T65"/>
              <a:gd fmla="*/ 73 w 105" name="T66"/>
              <a:gd fmla="*/ 133 h 182" name="T67"/>
              <a:gd fmla="*/ 78 w 105" name="T68"/>
              <a:gd fmla="*/ 120 h 182" name="T69"/>
              <a:gd fmla="*/ 74 w 105" name="T70"/>
              <a:gd fmla="*/ 108 h 182" name="T71"/>
              <a:gd fmla="*/ 60 w 105" name="T72"/>
              <a:gd fmla="*/ 101 h 182" name="T73"/>
              <a:gd fmla="*/ 60 w 105" name="T74"/>
              <a:gd fmla="*/ 140 h 182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82" w="105">
                <a:moveTo>
                  <a:pt x="45" y="139"/>
                </a:moveTo>
                <a:cubicBezTo>
                  <a:pt x="45" y="96"/>
                  <a:pt x="45" y="96"/>
                  <a:pt x="45" y="96"/>
                </a:cubicBezTo>
                <a:cubicBezTo>
                  <a:pt x="31" y="92"/>
                  <a:pt x="20" y="87"/>
                  <a:pt x="14" y="79"/>
                </a:cubicBezTo>
                <a:cubicBezTo>
                  <a:pt x="7" y="71"/>
                  <a:pt x="4" y="62"/>
                  <a:pt x="4" y="51"/>
                </a:cubicBezTo>
                <a:cubicBezTo>
                  <a:pt x="4" y="40"/>
                  <a:pt x="8" y="30"/>
                  <a:pt x="15" y="23"/>
                </a:cubicBezTo>
                <a:cubicBezTo>
                  <a:pt x="22" y="15"/>
                  <a:pt x="32" y="11"/>
                  <a:pt x="45" y="10"/>
                </a:cubicBezTo>
                <a:cubicBezTo>
                  <a:pt x="45" y="0"/>
                  <a:pt x="45" y="0"/>
                  <a:pt x="45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72" y="11"/>
                  <a:pt x="81" y="15"/>
                  <a:pt x="87" y="21"/>
                </a:cubicBezTo>
                <a:cubicBezTo>
                  <a:pt x="94" y="27"/>
                  <a:pt x="99" y="35"/>
                  <a:pt x="100" y="45"/>
                </a:cubicBezTo>
                <a:cubicBezTo>
                  <a:pt x="73" y="49"/>
                  <a:pt x="73" y="49"/>
                  <a:pt x="73" y="49"/>
                </a:cubicBezTo>
                <a:cubicBezTo>
                  <a:pt x="71" y="41"/>
                  <a:pt x="67" y="35"/>
                  <a:pt x="60" y="32"/>
                </a:cubicBezTo>
                <a:cubicBezTo>
                  <a:pt x="60" y="72"/>
                  <a:pt x="60" y="72"/>
                  <a:pt x="60" y="72"/>
                </a:cubicBezTo>
                <a:cubicBezTo>
                  <a:pt x="77" y="76"/>
                  <a:pt x="89" y="82"/>
                  <a:pt x="95" y="89"/>
                </a:cubicBezTo>
                <a:cubicBezTo>
                  <a:pt x="102" y="96"/>
                  <a:pt x="105" y="105"/>
                  <a:pt x="105" y="116"/>
                </a:cubicBezTo>
                <a:cubicBezTo>
                  <a:pt x="105" y="128"/>
                  <a:pt x="101" y="139"/>
                  <a:pt x="93" y="147"/>
                </a:cubicBezTo>
                <a:cubicBezTo>
                  <a:pt x="85" y="156"/>
                  <a:pt x="74" y="161"/>
                  <a:pt x="60" y="163"/>
                </a:cubicBezTo>
                <a:cubicBezTo>
                  <a:pt x="60" y="182"/>
                  <a:pt x="60" y="182"/>
                  <a:pt x="60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63"/>
                  <a:pt x="45" y="163"/>
                  <a:pt x="45" y="163"/>
                </a:cubicBezTo>
                <a:cubicBezTo>
                  <a:pt x="32" y="162"/>
                  <a:pt x="22" y="157"/>
                  <a:pt x="14" y="150"/>
                </a:cubicBezTo>
                <a:cubicBezTo>
                  <a:pt x="7" y="143"/>
                  <a:pt x="2" y="132"/>
                  <a:pt x="0" y="119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9" y="122"/>
                  <a:pt x="31" y="126"/>
                  <a:pt x="34" y="130"/>
                </a:cubicBezTo>
                <a:cubicBezTo>
                  <a:pt x="37" y="134"/>
                  <a:pt x="41" y="137"/>
                  <a:pt x="45" y="139"/>
                </a:cubicBezTo>
                <a:close/>
                <a:moveTo>
                  <a:pt x="45" y="32"/>
                </a:moveTo>
                <a:cubicBezTo>
                  <a:pt x="40" y="33"/>
                  <a:pt x="37" y="36"/>
                  <a:pt x="35" y="39"/>
                </a:cubicBezTo>
                <a:cubicBezTo>
                  <a:pt x="32" y="42"/>
                  <a:pt x="31" y="46"/>
                  <a:pt x="31" y="50"/>
                </a:cubicBezTo>
                <a:cubicBezTo>
                  <a:pt x="31" y="53"/>
                  <a:pt x="32" y="57"/>
                  <a:pt x="34" y="60"/>
                </a:cubicBezTo>
                <a:cubicBezTo>
                  <a:pt x="36" y="63"/>
                  <a:pt x="40" y="65"/>
                  <a:pt x="45" y="67"/>
                </a:cubicBezTo>
                <a:lnTo>
                  <a:pt x="45" y="32"/>
                </a:lnTo>
                <a:close/>
                <a:moveTo>
                  <a:pt x="60" y="140"/>
                </a:moveTo>
                <a:cubicBezTo>
                  <a:pt x="66" y="139"/>
                  <a:pt x="70" y="137"/>
                  <a:pt x="73" y="133"/>
                </a:cubicBezTo>
                <a:cubicBezTo>
                  <a:pt x="77" y="129"/>
                  <a:pt x="78" y="125"/>
                  <a:pt x="78" y="120"/>
                </a:cubicBezTo>
                <a:cubicBezTo>
                  <a:pt x="78" y="115"/>
                  <a:pt x="77" y="111"/>
                  <a:pt x="74" y="108"/>
                </a:cubicBezTo>
                <a:cubicBezTo>
                  <a:pt x="71" y="105"/>
                  <a:pt x="67" y="102"/>
                  <a:pt x="60" y="101"/>
                </a:cubicBezTo>
                <a:lnTo>
                  <a:pt x="60" y="140"/>
                </a:lnTo>
                <a:close/>
              </a:path>
            </a:pathLst>
          </a:custGeom>
          <a:solidFill>
            <a:srgbClr val="124062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4502996" y="2349789"/>
            <a:ext cx="4997332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您的内容打在这里，或者通过复制您的文本后，在此框中选择粘贴，并选择只保留文字。您的内容打在这里，或者通过通过复制您的文本。您的内容打在这里，或者通过通过复制您的文本。</a:t>
            </a:r>
          </a:p>
        </p:txBody>
      </p:sp>
      <p:sp>
        <p:nvSpPr>
          <p:cNvPr id="18" name="TextBox 28"/>
          <p:cNvSpPr txBox="1"/>
          <p:nvPr/>
        </p:nvSpPr>
        <p:spPr>
          <a:xfrm>
            <a:off x="4491119" y="1964325"/>
            <a:ext cx="1402080" cy="36576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6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19" name="TextBox 29"/>
          <p:cNvSpPr txBox="1"/>
          <p:nvPr/>
        </p:nvSpPr>
        <p:spPr>
          <a:xfrm>
            <a:off x="4502996" y="4093606"/>
            <a:ext cx="4997332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您的内容打在这里，或者通过复制您的文本后，在此框中选择粘贴，并选择只保留文字。</a:t>
            </a:r>
          </a:p>
        </p:txBody>
      </p:sp>
      <p:sp>
        <p:nvSpPr>
          <p:cNvPr id="20" name="TextBox 30"/>
          <p:cNvSpPr txBox="1"/>
          <p:nvPr/>
        </p:nvSpPr>
        <p:spPr>
          <a:xfrm>
            <a:off x="4491119" y="3708141"/>
            <a:ext cx="1402080" cy="36576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600">
                <a:solidFill>
                  <a:srgbClr val="537285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21" name="TextBox 31"/>
          <p:cNvSpPr txBox="1"/>
          <p:nvPr/>
        </p:nvSpPr>
        <p:spPr>
          <a:xfrm>
            <a:off x="4502996" y="5893806"/>
            <a:ext cx="499733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22" name="TextBox 32"/>
          <p:cNvSpPr txBox="1"/>
          <p:nvPr/>
        </p:nvSpPr>
        <p:spPr>
          <a:xfrm>
            <a:off x="4491119" y="5508341"/>
            <a:ext cx="1402080" cy="36576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6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cxnSp>
        <p:nvCxnSpPr>
          <p:cNvPr id="25" name="直接箭头连接符 24"/>
          <p:cNvCxnSpPr>
            <a:stCxn id="11" idx="1"/>
          </p:cNvCxnSpPr>
          <p:nvPr/>
        </p:nvCxnSpPr>
        <p:spPr>
          <a:xfrm>
            <a:off x="3303633" y="3319975"/>
            <a:ext cx="6052679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2" idx="1"/>
          </p:cNvCxnSpPr>
          <p:nvPr/>
        </p:nvCxnSpPr>
        <p:spPr>
          <a:xfrm>
            <a:off x="3303633" y="5037603"/>
            <a:ext cx="6052679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13" idx="1"/>
          </p:cNvCxnSpPr>
          <p:nvPr/>
        </p:nvCxnSpPr>
        <p:spPr>
          <a:xfrm>
            <a:off x="3303633" y="6757902"/>
            <a:ext cx="6052679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63756829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6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sp>
        <p:nvSpPr>
          <p:cNvPr id="11" name="Oval 6"/>
          <p:cNvSpPr/>
          <p:nvPr/>
        </p:nvSpPr>
        <p:spPr>
          <a:xfrm>
            <a:off x="1238814" y="2584804"/>
            <a:ext cx="1254642" cy="1254642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2" name="Oval 8"/>
          <p:cNvSpPr/>
          <p:nvPr/>
        </p:nvSpPr>
        <p:spPr>
          <a:xfrm>
            <a:off x="1999043" y="3645402"/>
            <a:ext cx="388088" cy="3880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124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1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2493456" y="3495849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b="1" lang="zh-CN" sz="14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typeface="Lato Regular"/>
                <a:sym charset="0" pitchFamily="2" typeface="Bebas"/>
              </a:rPr>
              <a:t>填写段落标题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2504089" y="2810078"/>
            <a:ext cx="3175591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Bebas"/>
                <a:ea charset="-122" panose="020b0503020204020204" pitchFamily="34" typeface="微软雅黑"/>
                <a:cs typeface="Lato Light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Oval 11"/>
          <p:cNvSpPr/>
          <p:nvPr/>
        </p:nvSpPr>
        <p:spPr>
          <a:xfrm>
            <a:off x="2887236" y="4714860"/>
            <a:ext cx="1254642" cy="1254642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6" name="Oval 13"/>
          <p:cNvSpPr/>
          <p:nvPr/>
        </p:nvSpPr>
        <p:spPr>
          <a:xfrm>
            <a:off x="3647465" y="5775458"/>
            <a:ext cx="388088" cy="3880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537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2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4258836" y="5744533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b="1" lang="zh-CN" sz="1400">
                <a:solidFill>
                  <a:srgbClr val="537285"/>
                </a:solidFill>
                <a:latin charset="0" pitchFamily="2" typeface="Bebas"/>
                <a:ea charset="-122" panose="020b0503020204020204" pitchFamily="34" typeface="微软雅黑"/>
                <a:cs typeface="Lato Regular"/>
                <a:sym charset="0" pitchFamily="2" typeface="Bebas"/>
              </a:rPr>
              <a:t>填写段落标题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4258836" y="5035808"/>
            <a:ext cx="3175591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Bebas"/>
                <a:ea charset="-122" panose="020b0503020204020204" pitchFamily="34" typeface="微软雅黑"/>
                <a:cs typeface="Lato Light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" name="Oval 16"/>
          <p:cNvSpPr/>
          <p:nvPr/>
        </p:nvSpPr>
        <p:spPr>
          <a:xfrm>
            <a:off x="5645386" y="2584804"/>
            <a:ext cx="1254642" cy="1254642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20" name="Oval 18"/>
          <p:cNvSpPr/>
          <p:nvPr/>
        </p:nvSpPr>
        <p:spPr>
          <a:xfrm>
            <a:off x="6405615" y="3645402"/>
            <a:ext cx="388088" cy="3880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124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3</a:t>
            </a:r>
          </a:p>
        </p:txBody>
      </p:sp>
      <p:sp>
        <p:nvSpPr>
          <p:cNvPr id="21" name="TextBox 19"/>
          <p:cNvSpPr txBox="1"/>
          <p:nvPr/>
        </p:nvSpPr>
        <p:spPr>
          <a:xfrm>
            <a:off x="7029314" y="3495849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b="1" lang="zh-CN" sz="14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typeface="Lato Regular"/>
                <a:sym charset="0" pitchFamily="2" typeface="Bebas"/>
              </a:rPr>
              <a:t>填写段落标题</a:t>
            </a:r>
          </a:p>
        </p:txBody>
      </p:sp>
      <p:sp>
        <p:nvSpPr>
          <p:cNvPr id="22" name="TextBox 20"/>
          <p:cNvSpPr txBox="1"/>
          <p:nvPr/>
        </p:nvSpPr>
        <p:spPr>
          <a:xfrm>
            <a:off x="7016985" y="2810078"/>
            <a:ext cx="3175591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Bebas"/>
                <a:ea charset="-122" panose="020b0503020204020204" pitchFamily="34" typeface="微软雅黑"/>
                <a:cs typeface="Lato Light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5" name="Oval 21"/>
          <p:cNvSpPr/>
          <p:nvPr/>
        </p:nvSpPr>
        <p:spPr>
          <a:xfrm>
            <a:off x="7551385" y="4714860"/>
            <a:ext cx="1254642" cy="1254642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26" name="Oval 23"/>
          <p:cNvSpPr/>
          <p:nvPr/>
        </p:nvSpPr>
        <p:spPr>
          <a:xfrm>
            <a:off x="8311614" y="5775458"/>
            <a:ext cx="388088" cy="3880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537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4</a:t>
            </a:r>
          </a:p>
        </p:txBody>
      </p:sp>
      <p:sp>
        <p:nvSpPr>
          <p:cNvPr id="30" name="TextBox 25"/>
          <p:cNvSpPr txBox="1"/>
          <p:nvPr/>
        </p:nvSpPr>
        <p:spPr>
          <a:xfrm>
            <a:off x="8922987" y="5035808"/>
            <a:ext cx="3155742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Bebas"/>
                <a:ea charset="-122" panose="020b0503020204020204" pitchFamily="34" typeface="微软雅黑"/>
                <a:cs typeface="Lato Light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31" name="Straight Arrow Connector 26"/>
          <p:cNvCxnSpPr>
            <a:stCxn id="12" idx="5"/>
            <a:endCxn id="15" idx="1"/>
          </p:cNvCxnSpPr>
          <p:nvPr/>
        </p:nvCxnSpPr>
        <p:spPr>
          <a:xfrm>
            <a:off x="2330297" y="3976656"/>
            <a:ext cx="740677" cy="92194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27"/>
          <p:cNvCxnSpPr>
            <a:endCxn id="19" idx="3"/>
          </p:cNvCxnSpPr>
          <p:nvPr/>
        </p:nvCxnSpPr>
        <p:spPr>
          <a:xfrm flipV="1">
            <a:off x="3999491" y="3655708"/>
            <a:ext cx="1829633" cy="120154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8"/>
          <p:cNvCxnSpPr>
            <a:stCxn id="20" idx="5"/>
            <a:endCxn id="25" idx="1"/>
          </p:cNvCxnSpPr>
          <p:nvPr/>
        </p:nvCxnSpPr>
        <p:spPr>
          <a:xfrm>
            <a:off x="6736869" y="3976656"/>
            <a:ext cx="998254" cy="92194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4"/>
          <p:cNvSpPr txBox="1"/>
          <p:nvPr/>
        </p:nvSpPr>
        <p:spPr>
          <a:xfrm>
            <a:off x="8922986" y="5744533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b="1" lang="zh-CN" sz="1400">
                <a:solidFill>
                  <a:srgbClr val="537285"/>
                </a:solidFill>
                <a:latin charset="0" pitchFamily="2" typeface="Bebas"/>
                <a:ea charset="-122" panose="020b0503020204020204" pitchFamily="34" typeface="微软雅黑"/>
                <a:cs typeface="Lato Regular"/>
                <a:sym charset="0" pitchFamily="2" typeface="Bebas"/>
              </a:rPr>
              <a:t>填写段落标题</a:t>
            </a:r>
          </a:p>
        </p:txBody>
      </p:sp>
      <p:sp>
        <p:nvSpPr>
          <p:cNvPr id="35" name="Freeform 28"/>
          <p:cNvSpPr>
            <a:spLocks noEditPoints="1"/>
          </p:cNvSpPr>
          <p:nvPr/>
        </p:nvSpPr>
        <p:spPr bwMode="auto">
          <a:xfrm>
            <a:off x="7931095" y="5094570"/>
            <a:ext cx="495222" cy="495222"/>
          </a:xfrm>
          <a:custGeom>
            <a:gdLst>
              <a:gd fmla="*/ 86 w 127" name="T0"/>
              <a:gd fmla="*/ 19 h 127" name="T1"/>
              <a:gd fmla="*/ 81 w 127" name="T2"/>
              <a:gd fmla="*/ 15 h 127" name="T3"/>
              <a:gd fmla="*/ 115 w 127" name="T4"/>
              <a:gd fmla="*/ 61 h 127" name="T5"/>
              <a:gd fmla="*/ 127 w 127" name="T6"/>
              <a:gd fmla="*/ 61 h 127" name="T7"/>
              <a:gd fmla="*/ 107 w 127" name="T8"/>
              <a:gd fmla="*/ 80 h 127" name="T9"/>
              <a:gd fmla="*/ 88 w 127" name="T10"/>
              <a:gd fmla="*/ 61 h 127" name="T11"/>
              <a:gd fmla="*/ 99 w 127" name="T12"/>
              <a:gd fmla="*/ 61 h 127" name="T13"/>
              <a:gd fmla="*/ 76 w 127" name="T14"/>
              <a:gd fmla="*/ 30 h 127" name="T15"/>
              <a:gd fmla="*/ 86 w 127" name="T16"/>
              <a:gd fmla="*/ 19 h 127" name="T17"/>
              <a:gd fmla="*/ 97 w 127" name="T18"/>
              <a:gd fmla="*/ 76 h 127" name="T19"/>
              <a:gd fmla="*/ 66 w 127" name="T20"/>
              <a:gd fmla="*/ 99 h 127" name="T21"/>
              <a:gd fmla="*/ 66 w 127" name="T22"/>
              <a:gd fmla="*/ 88 h 127" name="T23"/>
              <a:gd fmla="*/ 47 w 127" name="T24"/>
              <a:gd fmla="*/ 107 h 127" name="T25"/>
              <a:gd fmla="*/ 66 w 127" name="T26"/>
              <a:gd fmla="*/ 127 h 127" name="T27"/>
              <a:gd fmla="*/ 66 w 127" name="T28"/>
              <a:gd fmla="*/ 115 h 127" name="T29"/>
              <a:gd fmla="*/ 112 w 127" name="T30"/>
              <a:gd fmla="*/ 81 h 127" name="T31"/>
              <a:gd fmla="*/ 107 w 127" name="T32"/>
              <a:gd fmla="*/ 86 h 127" name="T33"/>
              <a:gd fmla="*/ 97 w 127" name="T34"/>
              <a:gd fmla="*/ 76 h 127" name="T35"/>
              <a:gd fmla="*/ 51 w 127" name="T36"/>
              <a:gd fmla="*/ 97 h 127" name="T37"/>
              <a:gd fmla="*/ 28 w 127" name="T38"/>
              <a:gd fmla="*/ 66 h 127" name="T39"/>
              <a:gd fmla="*/ 39 w 127" name="T40"/>
              <a:gd fmla="*/ 66 h 127" name="T41"/>
              <a:gd fmla="*/ 19 w 127" name="T42"/>
              <a:gd fmla="*/ 47 h 127" name="T43"/>
              <a:gd fmla="*/ 0 w 127" name="T44"/>
              <a:gd fmla="*/ 66 h 127" name="T45"/>
              <a:gd fmla="*/ 12 w 127" name="T46"/>
              <a:gd fmla="*/ 66 h 127" name="T47"/>
              <a:gd fmla="*/ 46 w 127" name="T48"/>
              <a:gd fmla="*/ 112 h 127" name="T49"/>
              <a:gd fmla="*/ 41 w 127" name="T50"/>
              <a:gd fmla="*/ 107 h 127" name="T51"/>
              <a:gd fmla="*/ 51 w 127" name="T52"/>
              <a:gd fmla="*/ 97 h 127" name="T53"/>
              <a:gd fmla="*/ 30 w 127" name="T54"/>
              <a:gd fmla="*/ 51 h 127" name="T55"/>
              <a:gd fmla="*/ 61 w 127" name="T56"/>
              <a:gd fmla="*/ 28 h 127" name="T57"/>
              <a:gd fmla="*/ 61 w 127" name="T58"/>
              <a:gd fmla="*/ 39 h 127" name="T59"/>
              <a:gd fmla="*/ 80 w 127" name="T60"/>
              <a:gd fmla="*/ 19 h 127" name="T61"/>
              <a:gd fmla="*/ 61 w 127" name="T62"/>
              <a:gd fmla="*/ 0 h 127" name="T63"/>
              <a:gd fmla="*/ 61 w 127" name="T64"/>
              <a:gd fmla="*/ 12 h 127" name="T65"/>
              <a:gd fmla="*/ 15 w 127" name="T66"/>
              <a:gd fmla="*/ 46 h 127" name="T67"/>
              <a:gd fmla="*/ 19 w 127" name="T68"/>
              <a:gd fmla="*/ 41 h 127" name="T69"/>
              <a:gd fmla="*/ 30 w 127" name="T70"/>
              <a:gd fmla="*/ 51 h 127" name="T71"/>
              <a:gd fmla="*/ 39 w 127" name="T72"/>
              <a:gd fmla="*/ 63 h 127" name="T73"/>
              <a:gd fmla="*/ 63 w 127" name="T74"/>
              <a:gd fmla="*/ 87 h 127" name="T75"/>
              <a:gd fmla="*/ 87 w 127" name="T76"/>
              <a:gd fmla="*/ 63 h 127" name="T77"/>
              <a:gd fmla="*/ 63 w 127" name="T78"/>
              <a:gd fmla="*/ 39 h 127" name="T79"/>
              <a:gd fmla="*/ 39 w 127" name="T80"/>
              <a:gd fmla="*/ 63 h 127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27" w="127">
                <a:moveTo>
                  <a:pt x="86" y="19"/>
                </a:moveTo>
                <a:cubicBezTo>
                  <a:pt x="81" y="15"/>
                  <a:pt x="81" y="15"/>
                  <a:pt x="81" y="15"/>
                </a:cubicBezTo>
                <a:cubicBezTo>
                  <a:pt x="100" y="22"/>
                  <a:pt x="114" y="39"/>
                  <a:pt x="115" y="61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88" y="61"/>
                  <a:pt x="88" y="61"/>
                  <a:pt x="88" y="61"/>
                </a:cubicBezTo>
                <a:cubicBezTo>
                  <a:pt x="99" y="61"/>
                  <a:pt x="99" y="61"/>
                  <a:pt x="99" y="61"/>
                </a:cubicBezTo>
                <a:cubicBezTo>
                  <a:pt x="98" y="46"/>
                  <a:pt x="89" y="34"/>
                  <a:pt x="76" y="30"/>
                </a:cubicBezTo>
                <a:cubicBezTo>
                  <a:pt x="86" y="19"/>
                  <a:pt x="86" y="19"/>
                  <a:pt x="86" y="19"/>
                </a:cubicBezTo>
                <a:close/>
                <a:moveTo>
                  <a:pt x="97" y="76"/>
                </a:moveTo>
                <a:cubicBezTo>
                  <a:pt x="92" y="89"/>
                  <a:pt x="80" y="98"/>
                  <a:pt x="66" y="99"/>
                </a:cubicBezTo>
                <a:cubicBezTo>
                  <a:pt x="66" y="88"/>
                  <a:pt x="66" y="88"/>
                  <a:pt x="66" y="88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15"/>
                  <a:pt x="66" y="115"/>
                  <a:pt x="66" y="115"/>
                </a:cubicBezTo>
                <a:cubicBezTo>
                  <a:pt x="87" y="114"/>
                  <a:pt x="105" y="100"/>
                  <a:pt x="112" y="81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97" y="76"/>
                  <a:pt x="97" y="76"/>
                  <a:pt x="97" y="76"/>
                </a:cubicBezTo>
                <a:close/>
                <a:moveTo>
                  <a:pt x="51" y="97"/>
                </a:moveTo>
                <a:cubicBezTo>
                  <a:pt x="38" y="92"/>
                  <a:pt x="29" y="80"/>
                  <a:pt x="2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19" y="47"/>
                  <a:pt x="19" y="47"/>
                  <a:pt x="19" y="47"/>
                </a:cubicBezTo>
                <a:cubicBezTo>
                  <a:pt x="0" y="66"/>
                  <a:pt x="0" y="66"/>
                  <a:pt x="0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13" y="87"/>
                  <a:pt x="27" y="105"/>
                  <a:pt x="46" y="112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51" y="97"/>
                  <a:pt x="51" y="97"/>
                  <a:pt x="51" y="97"/>
                </a:cubicBezTo>
                <a:close/>
                <a:moveTo>
                  <a:pt x="30" y="51"/>
                </a:moveTo>
                <a:cubicBezTo>
                  <a:pt x="34" y="38"/>
                  <a:pt x="46" y="29"/>
                  <a:pt x="61" y="28"/>
                </a:cubicBezTo>
                <a:cubicBezTo>
                  <a:pt x="61" y="39"/>
                  <a:pt x="61" y="39"/>
                  <a:pt x="61" y="39"/>
                </a:cubicBezTo>
                <a:cubicBezTo>
                  <a:pt x="80" y="19"/>
                  <a:pt x="80" y="19"/>
                  <a:pt x="80" y="19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12"/>
                  <a:pt x="61" y="12"/>
                  <a:pt x="61" y="12"/>
                </a:cubicBezTo>
                <a:cubicBezTo>
                  <a:pt x="39" y="13"/>
                  <a:pt x="21" y="27"/>
                  <a:pt x="15" y="46"/>
                </a:cubicBezTo>
                <a:cubicBezTo>
                  <a:pt x="19" y="41"/>
                  <a:pt x="19" y="41"/>
                  <a:pt x="19" y="41"/>
                </a:cubicBezTo>
                <a:cubicBezTo>
                  <a:pt x="30" y="51"/>
                  <a:pt x="30" y="51"/>
                  <a:pt x="30" y="51"/>
                </a:cubicBezTo>
                <a:close/>
                <a:moveTo>
                  <a:pt x="39" y="63"/>
                </a:moveTo>
                <a:cubicBezTo>
                  <a:pt x="39" y="77"/>
                  <a:pt x="50" y="87"/>
                  <a:pt x="63" y="87"/>
                </a:cubicBezTo>
                <a:cubicBezTo>
                  <a:pt x="77" y="87"/>
                  <a:pt x="87" y="77"/>
                  <a:pt x="87" y="63"/>
                </a:cubicBezTo>
                <a:cubicBezTo>
                  <a:pt x="87" y="50"/>
                  <a:pt x="77" y="39"/>
                  <a:pt x="63" y="39"/>
                </a:cubicBezTo>
                <a:cubicBezTo>
                  <a:pt x="50" y="39"/>
                  <a:pt x="39" y="50"/>
                  <a:pt x="39" y="63"/>
                </a:cubicBezTo>
              </a:path>
            </a:pathLst>
          </a:custGeom>
          <a:solidFill>
            <a:srgbClr val="FEFABC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6" name="Freeform 96"/>
          <p:cNvSpPr>
            <a:spLocks noEditPoints="1"/>
          </p:cNvSpPr>
          <p:nvPr/>
        </p:nvSpPr>
        <p:spPr bwMode="auto">
          <a:xfrm>
            <a:off x="6116711" y="2962865"/>
            <a:ext cx="311992" cy="498520"/>
          </a:xfrm>
          <a:custGeom>
            <a:gdLst>
              <a:gd fmla="*/ 56 w 80" name="T0"/>
              <a:gd fmla="*/ 104 h 128" name="T1"/>
              <a:gd fmla="*/ 52 w 80" name="T2"/>
              <a:gd fmla="*/ 108 h 128" name="T3"/>
              <a:gd fmla="*/ 28 w 80" name="T4"/>
              <a:gd fmla="*/ 108 h 128" name="T5"/>
              <a:gd fmla="*/ 24 w 80" name="T6"/>
              <a:gd fmla="*/ 104 h 128" name="T7"/>
              <a:gd fmla="*/ 28 w 80" name="T8"/>
              <a:gd fmla="*/ 100 h 128" name="T9"/>
              <a:gd fmla="*/ 52 w 80" name="T10"/>
              <a:gd fmla="*/ 100 h 128" name="T11"/>
              <a:gd fmla="*/ 56 w 80" name="T12"/>
              <a:gd fmla="*/ 104 h 128" name="T13"/>
              <a:gd fmla="*/ 52 w 80" name="T14"/>
              <a:gd fmla="*/ 112 h 128" name="T15"/>
              <a:gd fmla="*/ 28 w 80" name="T16"/>
              <a:gd fmla="*/ 112 h 128" name="T17"/>
              <a:gd fmla="*/ 24 w 80" name="T18"/>
              <a:gd fmla="*/ 116 h 128" name="T19"/>
              <a:gd fmla="*/ 28 w 80" name="T20"/>
              <a:gd fmla="*/ 120 h 128" name="T21"/>
              <a:gd fmla="*/ 36 w 80" name="T22"/>
              <a:gd fmla="*/ 128 h 128" name="T23"/>
              <a:gd fmla="*/ 44 w 80" name="T24"/>
              <a:gd fmla="*/ 128 h 128" name="T25"/>
              <a:gd fmla="*/ 52 w 80" name="T26"/>
              <a:gd fmla="*/ 120 h 128" name="T27"/>
              <a:gd fmla="*/ 56 w 80" name="T28"/>
              <a:gd fmla="*/ 116 h 128" name="T29"/>
              <a:gd fmla="*/ 52 w 80" name="T30"/>
              <a:gd fmla="*/ 112 h 128" name="T31"/>
              <a:gd fmla="*/ 40 w 80" name="T32"/>
              <a:gd fmla="*/ 8 h 128" name="T33"/>
              <a:gd fmla="*/ 72 w 80" name="T34"/>
              <a:gd fmla="*/ 40 h 128" name="T35"/>
              <a:gd fmla="*/ 56 w 80" name="T36"/>
              <a:gd fmla="*/ 68 h 128" name="T37"/>
              <a:gd fmla="*/ 52 w 80" name="T38"/>
              <a:gd fmla="*/ 70 h 128" name="T39"/>
              <a:gd fmla="*/ 52 w 80" name="T40"/>
              <a:gd fmla="*/ 88 h 128" name="T41"/>
              <a:gd fmla="*/ 28 w 80" name="T42"/>
              <a:gd fmla="*/ 88 h 128" name="T43"/>
              <a:gd fmla="*/ 28 w 80" name="T44"/>
              <a:gd fmla="*/ 70 h 128" name="T45"/>
              <a:gd fmla="*/ 24 w 80" name="T46"/>
              <a:gd fmla="*/ 68 h 128" name="T47"/>
              <a:gd fmla="*/ 8 w 80" name="T48"/>
              <a:gd fmla="*/ 40 h 128" name="T49"/>
              <a:gd fmla="*/ 40 w 80" name="T50"/>
              <a:gd fmla="*/ 8 h 128" name="T51"/>
              <a:gd fmla="*/ 40 w 80" name="T52"/>
              <a:gd fmla="*/ 0 h 128" name="T53"/>
              <a:gd fmla="*/ 0 w 80" name="T54"/>
              <a:gd fmla="*/ 40 h 128" name="T55"/>
              <a:gd fmla="*/ 20 w 80" name="T56"/>
              <a:gd fmla="*/ 75 h 128" name="T57"/>
              <a:gd fmla="*/ 20 w 80" name="T58"/>
              <a:gd fmla="*/ 88 h 128" name="T59"/>
              <a:gd fmla="*/ 28 w 80" name="T60"/>
              <a:gd fmla="*/ 96 h 128" name="T61"/>
              <a:gd fmla="*/ 52 w 80" name="T62"/>
              <a:gd fmla="*/ 96 h 128" name="T63"/>
              <a:gd fmla="*/ 60 w 80" name="T64"/>
              <a:gd fmla="*/ 88 h 128" name="T65"/>
              <a:gd fmla="*/ 60 w 80" name="T66"/>
              <a:gd fmla="*/ 75 h 128" name="T67"/>
              <a:gd fmla="*/ 80 w 80" name="T68"/>
              <a:gd fmla="*/ 40 h 128" name="T69"/>
              <a:gd fmla="*/ 40 w 80" name="T70"/>
              <a:gd fmla="*/ 0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80">
                <a:moveTo>
                  <a:pt x="56" y="104"/>
                </a:moveTo>
                <a:cubicBezTo>
                  <a:pt x="56" y="106"/>
                  <a:pt x="54" y="108"/>
                  <a:pt x="52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6" y="108"/>
                  <a:pt x="24" y="106"/>
                  <a:pt x="24" y="104"/>
                </a:cubicBezTo>
                <a:cubicBezTo>
                  <a:pt x="24" y="102"/>
                  <a:pt x="26" y="100"/>
                  <a:pt x="28" y="100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4" y="100"/>
                  <a:pt x="56" y="102"/>
                  <a:pt x="56" y="104"/>
                </a:cubicBezTo>
                <a:moveTo>
                  <a:pt x="52" y="112"/>
                </a:moveTo>
                <a:cubicBezTo>
                  <a:pt x="28" y="112"/>
                  <a:pt x="28" y="112"/>
                  <a:pt x="28" y="112"/>
                </a:cubicBezTo>
                <a:cubicBezTo>
                  <a:pt x="26" y="112"/>
                  <a:pt x="24" y="114"/>
                  <a:pt x="24" y="116"/>
                </a:cubicBezTo>
                <a:cubicBezTo>
                  <a:pt x="24" y="118"/>
                  <a:pt x="26" y="120"/>
                  <a:pt x="28" y="120"/>
                </a:cubicBezTo>
                <a:cubicBezTo>
                  <a:pt x="28" y="125"/>
                  <a:pt x="31" y="128"/>
                  <a:pt x="36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48" y="128"/>
                  <a:pt x="52" y="125"/>
                  <a:pt x="52" y="120"/>
                </a:cubicBezTo>
                <a:cubicBezTo>
                  <a:pt x="54" y="120"/>
                  <a:pt x="56" y="118"/>
                  <a:pt x="56" y="116"/>
                </a:cubicBezTo>
                <a:cubicBezTo>
                  <a:pt x="56" y="114"/>
                  <a:pt x="54" y="112"/>
                  <a:pt x="52" y="112"/>
                </a:cubicBezTo>
                <a:moveTo>
                  <a:pt x="40" y="8"/>
                </a:moveTo>
                <a:cubicBezTo>
                  <a:pt x="57" y="8"/>
                  <a:pt x="72" y="23"/>
                  <a:pt x="72" y="40"/>
                </a:cubicBezTo>
                <a:cubicBezTo>
                  <a:pt x="72" y="52"/>
                  <a:pt x="66" y="62"/>
                  <a:pt x="56" y="68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88"/>
                  <a:pt x="52" y="88"/>
                  <a:pt x="52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70"/>
                  <a:pt x="28" y="70"/>
                  <a:pt x="28" y="70"/>
                </a:cubicBezTo>
                <a:cubicBezTo>
                  <a:pt x="24" y="68"/>
                  <a:pt x="24" y="68"/>
                  <a:pt x="24" y="68"/>
                </a:cubicBezTo>
                <a:cubicBezTo>
                  <a:pt x="14" y="62"/>
                  <a:pt x="8" y="52"/>
                  <a:pt x="8" y="40"/>
                </a:cubicBezTo>
                <a:cubicBezTo>
                  <a:pt x="8" y="23"/>
                  <a:pt x="22" y="8"/>
                  <a:pt x="40" y="8"/>
                </a:cubicBezTo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5"/>
                  <a:pt x="8" y="68"/>
                  <a:pt x="20" y="75"/>
                </a:cubicBezTo>
                <a:cubicBezTo>
                  <a:pt x="20" y="88"/>
                  <a:pt x="20" y="88"/>
                  <a:pt x="20" y="88"/>
                </a:cubicBezTo>
                <a:cubicBezTo>
                  <a:pt x="20" y="93"/>
                  <a:pt x="23" y="96"/>
                  <a:pt x="28" y="96"/>
                </a:cubicBezTo>
                <a:cubicBezTo>
                  <a:pt x="52" y="96"/>
                  <a:pt x="52" y="96"/>
                  <a:pt x="52" y="96"/>
                </a:cubicBezTo>
                <a:cubicBezTo>
                  <a:pt x="56" y="96"/>
                  <a:pt x="60" y="93"/>
                  <a:pt x="60" y="88"/>
                </a:cubicBezTo>
                <a:cubicBezTo>
                  <a:pt x="60" y="75"/>
                  <a:pt x="60" y="75"/>
                  <a:pt x="60" y="75"/>
                </a:cubicBezTo>
                <a:cubicBezTo>
                  <a:pt x="72" y="68"/>
                  <a:pt x="80" y="55"/>
                  <a:pt x="80" y="40"/>
                </a:cubicBezTo>
                <a:cubicBezTo>
                  <a:pt x="80" y="18"/>
                  <a:pt x="62" y="0"/>
                  <a:pt x="40" y="0"/>
                </a:cubicBezTo>
              </a:path>
            </a:pathLst>
          </a:custGeom>
          <a:solidFill>
            <a:srgbClr val="FEFABC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614396" y="2961213"/>
            <a:ext cx="503478" cy="501824"/>
            <a:chOff x="7448956" y="1724063"/>
            <a:chExt cx="245422" cy="244617"/>
          </a:xfrm>
          <a:solidFill>
            <a:srgbClr val="FEFABC"/>
          </a:solidFill>
        </p:grpSpPr>
        <p:sp>
          <p:nvSpPr>
            <p:cNvPr id="38" name="Freeform 127"/>
            <p:cNvSpPr/>
            <p:nvPr/>
          </p:nvSpPr>
          <p:spPr bwMode="auto">
            <a:xfrm>
              <a:off x="7597014" y="1872121"/>
              <a:ext cx="97364" cy="96559"/>
            </a:xfrm>
            <a:custGeom>
              <a:gdLst>
                <a:gd fmla="*/ 46 w 51" name="T0"/>
                <a:gd fmla="*/ 29 h 51" name="T1"/>
                <a:gd fmla="*/ 17 w 51" name="T2"/>
                <a:gd fmla="*/ 0 h 51" name="T3"/>
                <a:gd fmla="*/ 0 w 51" name="T4"/>
                <a:gd fmla="*/ 17 h 51" name="T5"/>
                <a:gd fmla="*/ 29 w 51" name="T6"/>
                <a:gd fmla="*/ 46 h 51" name="T7"/>
                <a:gd fmla="*/ 46 w 51" name="T8"/>
                <a:gd fmla="*/ 46 h 51" name="T9"/>
                <a:gd fmla="*/ 46 w 51" name="T10"/>
                <a:gd fmla="*/ 29 h 5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1" w="51">
                  <a:moveTo>
                    <a:pt x="46" y="29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3" y="6"/>
                    <a:pt x="7" y="12"/>
                    <a:pt x="0" y="1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4" y="51"/>
                    <a:pt x="42" y="51"/>
                    <a:pt x="46" y="46"/>
                  </a:cubicBezTo>
                  <a:cubicBezTo>
                    <a:pt x="51" y="41"/>
                    <a:pt x="51" y="34"/>
                    <a:pt x="46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39" name="Freeform 128"/>
            <p:cNvSpPr>
              <a:spLocks noEditPoints="1"/>
            </p:cNvSpPr>
            <p:nvPr/>
          </p:nvSpPr>
          <p:spPr bwMode="auto">
            <a:xfrm>
              <a:off x="7448956" y="1724063"/>
              <a:ext cx="182658" cy="182658"/>
            </a:xfrm>
            <a:custGeom>
              <a:gdLst>
                <a:gd fmla="*/ 96 w 96" name="T0"/>
                <a:gd fmla="*/ 48 h 96" name="T1"/>
                <a:gd fmla="*/ 48 w 96" name="T2"/>
                <a:gd fmla="*/ 0 h 96" name="T3"/>
                <a:gd fmla="*/ 0 w 96" name="T4"/>
                <a:gd fmla="*/ 48 h 96" name="T5"/>
                <a:gd fmla="*/ 48 w 96" name="T6"/>
                <a:gd fmla="*/ 96 h 96" name="T7"/>
                <a:gd fmla="*/ 96 w 96" name="T8"/>
                <a:gd fmla="*/ 48 h 96" name="T9"/>
                <a:gd fmla="*/ 48 w 96" name="T10"/>
                <a:gd fmla="*/ 84 h 96" name="T11"/>
                <a:gd fmla="*/ 12 w 96" name="T12"/>
                <a:gd fmla="*/ 48 h 96" name="T13"/>
                <a:gd fmla="*/ 48 w 96" name="T14"/>
                <a:gd fmla="*/ 12 h 96" name="T15"/>
                <a:gd fmla="*/ 84 w 96" name="T16"/>
                <a:gd fmla="*/ 48 h 96" name="T17"/>
                <a:gd fmla="*/ 48 w 96" name="T18"/>
                <a:gd fmla="*/ 84 h 9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6" w="9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6"/>
                    <a:pt x="48" y="96"/>
                  </a:cubicBezTo>
                  <a:cubicBezTo>
                    <a:pt x="74" y="96"/>
                    <a:pt x="96" y="74"/>
                    <a:pt x="96" y="48"/>
                  </a:cubicBezTo>
                  <a:moveTo>
                    <a:pt x="48" y="84"/>
                  </a:moveTo>
                  <a:cubicBezTo>
                    <a:pt x="28" y="84"/>
                    <a:pt x="12" y="67"/>
                    <a:pt x="12" y="48"/>
                  </a:cubicBezTo>
                  <a:cubicBezTo>
                    <a:pt x="12" y="28"/>
                    <a:pt x="28" y="12"/>
                    <a:pt x="48" y="12"/>
                  </a:cubicBezTo>
                  <a:cubicBezTo>
                    <a:pt x="68" y="12"/>
                    <a:pt x="84" y="28"/>
                    <a:pt x="84" y="48"/>
                  </a:cubicBezTo>
                  <a:cubicBezTo>
                    <a:pt x="84" y="67"/>
                    <a:pt x="68" y="84"/>
                    <a:pt x="48" y="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40" name="Freeform 129"/>
            <p:cNvSpPr/>
            <p:nvPr/>
          </p:nvSpPr>
          <p:spPr bwMode="auto">
            <a:xfrm>
              <a:off x="7486775" y="1761883"/>
              <a:ext cx="53912" cy="53107"/>
            </a:xfrm>
            <a:custGeom>
              <a:gdLst>
                <a:gd fmla="*/ 0 w 28" name="T0"/>
                <a:gd fmla="*/ 28 h 28" name="T1"/>
                <a:gd fmla="*/ 8 w 28" name="T2"/>
                <a:gd fmla="*/ 28 h 28" name="T3"/>
                <a:gd fmla="*/ 28 w 28" name="T4"/>
                <a:gd fmla="*/ 8 h 28" name="T5"/>
                <a:gd fmla="*/ 28 w 28" name="T6"/>
                <a:gd fmla="*/ 0 h 28" name="T7"/>
                <a:gd fmla="*/ 0 w 28" name="T8"/>
                <a:gd fmla="*/ 28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0" y="28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8" y="16"/>
                    <a:pt x="17" y="8"/>
                    <a:pt x="28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</p:grpSp>
      <p:sp>
        <p:nvSpPr>
          <p:cNvPr id="41" name="Freeform 138"/>
          <p:cNvSpPr/>
          <p:nvPr/>
        </p:nvSpPr>
        <p:spPr bwMode="auto">
          <a:xfrm>
            <a:off x="3304088" y="5139140"/>
            <a:ext cx="420938" cy="406082"/>
          </a:xfrm>
          <a:custGeom>
            <a:gdLst>
              <a:gd fmla="*/ 56 w 108" name="T0"/>
              <a:gd fmla="*/ 0 h 104" name="T1"/>
              <a:gd fmla="*/ 15 w 108" name="T2"/>
              <a:gd fmla="*/ 20 h 104" name="T3"/>
              <a:gd fmla="*/ 0 w 108" name="T4"/>
              <a:gd fmla="*/ 11 h 104" name="T5"/>
              <a:gd fmla="*/ 0 w 108" name="T6"/>
              <a:gd fmla="*/ 60 h 104" name="T7"/>
              <a:gd fmla="*/ 43 w 108" name="T8"/>
              <a:gd fmla="*/ 36 h 104" name="T9"/>
              <a:gd fmla="*/ 29 w 108" name="T10"/>
              <a:gd fmla="*/ 28 h 104" name="T11"/>
              <a:gd fmla="*/ 56 w 108" name="T12"/>
              <a:gd fmla="*/ 16 h 104" name="T13"/>
              <a:gd fmla="*/ 92 w 108" name="T14"/>
              <a:gd fmla="*/ 52 h 104" name="T15"/>
              <a:gd fmla="*/ 56 w 108" name="T16"/>
              <a:gd fmla="*/ 88 h 104" name="T17"/>
              <a:gd fmla="*/ 56 w 108" name="T18"/>
              <a:gd fmla="*/ 104 h 104" name="T19"/>
              <a:gd fmla="*/ 108 w 108" name="T20"/>
              <a:gd fmla="*/ 52 h 104" name="T21"/>
              <a:gd fmla="*/ 56 w 108" name="T22"/>
              <a:gd fmla="*/ 0 h 104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04" w="108">
                <a:moveTo>
                  <a:pt x="56" y="0"/>
                </a:moveTo>
                <a:cubicBezTo>
                  <a:pt x="40" y="0"/>
                  <a:pt x="25" y="7"/>
                  <a:pt x="15" y="2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60"/>
                  <a:pt x="0" y="60"/>
                  <a:pt x="0" y="60"/>
                </a:cubicBezTo>
                <a:cubicBezTo>
                  <a:pt x="43" y="36"/>
                  <a:pt x="43" y="36"/>
                  <a:pt x="43" y="36"/>
                </a:cubicBezTo>
                <a:cubicBezTo>
                  <a:pt x="29" y="28"/>
                  <a:pt x="29" y="28"/>
                  <a:pt x="29" y="28"/>
                </a:cubicBezTo>
                <a:cubicBezTo>
                  <a:pt x="36" y="20"/>
                  <a:pt x="45" y="16"/>
                  <a:pt x="56" y="16"/>
                </a:cubicBezTo>
                <a:cubicBezTo>
                  <a:pt x="76" y="16"/>
                  <a:pt x="92" y="32"/>
                  <a:pt x="92" y="52"/>
                </a:cubicBezTo>
                <a:cubicBezTo>
                  <a:pt x="92" y="71"/>
                  <a:pt x="76" y="88"/>
                  <a:pt x="56" y="88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84" y="104"/>
                  <a:pt x="108" y="80"/>
                  <a:pt x="108" y="52"/>
                </a:cubicBezTo>
                <a:cubicBezTo>
                  <a:pt x="108" y="23"/>
                  <a:pt x="84" y="0"/>
                  <a:pt x="56" y="0"/>
                </a:cubicBezTo>
                <a:close/>
              </a:path>
            </a:pathLst>
          </a:custGeom>
          <a:solidFill>
            <a:srgbClr val="FEFABC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</p:spTree>
    <p:extLst>
      <p:ext uri="{BB962C8B-B14F-4D97-AF65-F5344CB8AC3E}">
        <p14:creationId val="47315865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8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9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0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5"/>
      <p:bldP grpId="0" spid="26"/>
      <p:bldP grpId="0" spid="30"/>
      <p:bldP grpId="0" spid="34"/>
      <p:bldP grpId="0" spid="35"/>
      <p:bldP grpId="0" spid="36"/>
      <p:bldP grpId="0" spid="41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sp>
        <p:nvSpPr>
          <p:cNvPr id="11" name="Freeform 1"/>
          <p:cNvSpPr/>
          <p:nvPr/>
        </p:nvSpPr>
        <p:spPr bwMode="auto">
          <a:xfrm>
            <a:off x="9732187" y="2902433"/>
            <a:ext cx="1575644" cy="1773976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lvl="0"/>
            <a:r>
              <a:rPr altLang="zh-CN" lang="en-US" sz="4400">
                <a:solidFill>
                  <a:prstClr val="white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8.8</a:t>
            </a:r>
          </a:p>
          <a:p>
            <a:pPr algn="ctr" lvl="0"/>
            <a:r>
              <a:rPr altLang="zh-CN" lang="en-US" sz="4400">
                <a:solidFill>
                  <a:prstClr val="white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填写标题</a:t>
            </a:r>
          </a:p>
        </p:txBody>
      </p:sp>
      <p:sp>
        <p:nvSpPr>
          <p:cNvPr id="12" name="Freeform 2"/>
          <p:cNvSpPr/>
          <p:nvPr/>
        </p:nvSpPr>
        <p:spPr bwMode="auto">
          <a:xfrm>
            <a:off x="10796511" y="2846833"/>
            <a:ext cx="574456" cy="646764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124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>
                  <a:lumMod val="65000"/>
                  <a:lumOff val="35000"/>
                </a:schemeClr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3" name="Freeform 1"/>
          <p:cNvSpPr/>
          <p:nvPr/>
        </p:nvSpPr>
        <p:spPr bwMode="auto">
          <a:xfrm>
            <a:off x="7656937" y="1919381"/>
            <a:ext cx="1575644" cy="1773976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lvl="0"/>
            <a:r>
              <a:rPr altLang="zh-CN" lang="en-US" sz="4400">
                <a:solidFill>
                  <a:prstClr val="white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5.3</a:t>
            </a:r>
          </a:p>
          <a:p>
            <a:pPr algn="ctr" lvl="0"/>
            <a:r>
              <a:rPr altLang="zh-CN" lang="en-US" sz="4400">
                <a:solidFill>
                  <a:prstClr val="white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填写标题</a:t>
            </a:r>
          </a:p>
        </p:txBody>
      </p:sp>
      <p:sp>
        <p:nvSpPr>
          <p:cNvPr id="14" name="Freeform 2"/>
          <p:cNvSpPr/>
          <p:nvPr/>
        </p:nvSpPr>
        <p:spPr bwMode="auto">
          <a:xfrm>
            <a:off x="8721261" y="1863781"/>
            <a:ext cx="574456" cy="646764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537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>
                  <a:lumMod val="65000"/>
                  <a:lumOff val="35000"/>
                </a:schemeClr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5" name="Freeform 1"/>
          <p:cNvSpPr/>
          <p:nvPr/>
        </p:nvSpPr>
        <p:spPr bwMode="auto">
          <a:xfrm>
            <a:off x="5401851" y="2363372"/>
            <a:ext cx="1575644" cy="1773976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lvl="0"/>
            <a:r>
              <a:rPr altLang="zh-CN" lang="en-US" sz="4400">
                <a:solidFill>
                  <a:prstClr val="white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1.0</a:t>
            </a:r>
          </a:p>
          <a:p>
            <a:pPr algn="ctr" lvl="0"/>
            <a:r>
              <a:rPr altLang="zh-CN" lang="en-US" sz="4400">
                <a:solidFill>
                  <a:prstClr val="white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填写标题</a:t>
            </a:r>
          </a:p>
        </p:txBody>
      </p:sp>
      <p:sp>
        <p:nvSpPr>
          <p:cNvPr id="16" name="Freeform 2"/>
          <p:cNvSpPr/>
          <p:nvPr/>
        </p:nvSpPr>
        <p:spPr bwMode="auto">
          <a:xfrm>
            <a:off x="6466175" y="2307772"/>
            <a:ext cx="574456" cy="646764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124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>
                  <a:lumMod val="65000"/>
                  <a:lumOff val="35000"/>
                </a:schemeClr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7" name="Freeform 1"/>
          <p:cNvSpPr/>
          <p:nvPr/>
        </p:nvSpPr>
        <p:spPr bwMode="auto">
          <a:xfrm>
            <a:off x="3059493" y="2949902"/>
            <a:ext cx="1575644" cy="1773976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lvl="0"/>
            <a:r>
              <a:rPr altLang="zh-CN" lang="en-US" sz="4400">
                <a:solidFill>
                  <a:prstClr val="white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3.2</a:t>
            </a:r>
          </a:p>
          <a:p>
            <a:pPr algn="ctr" lvl="0"/>
            <a:r>
              <a:rPr altLang="zh-CN" lang="en-US" sz="4400">
                <a:solidFill>
                  <a:prstClr val="white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填写标题</a:t>
            </a:r>
          </a:p>
        </p:txBody>
      </p:sp>
      <p:sp>
        <p:nvSpPr>
          <p:cNvPr id="18" name="Freeform 2"/>
          <p:cNvSpPr/>
          <p:nvPr/>
        </p:nvSpPr>
        <p:spPr bwMode="auto">
          <a:xfrm>
            <a:off x="4123817" y="2894302"/>
            <a:ext cx="574456" cy="646764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537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>
                  <a:lumMod val="65000"/>
                  <a:lumOff val="35000"/>
                </a:schemeClr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9" name="Freeform 1"/>
          <p:cNvSpPr/>
          <p:nvPr/>
        </p:nvSpPr>
        <p:spPr bwMode="auto">
          <a:xfrm>
            <a:off x="969595" y="1878342"/>
            <a:ext cx="1575644" cy="1773976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lvl="0"/>
            <a:r>
              <a:rPr altLang="zh-CN" lang="en-US" sz="4400">
                <a:solidFill>
                  <a:prstClr val="white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7.8</a:t>
            </a:r>
          </a:p>
          <a:p>
            <a:pPr algn="ctr" lvl="0"/>
            <a:r>
              <a:rPr altLang="zh-CN" lang="en-US" sz="4400">
                <a:solidFill>
                  <a:prstClr val="white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填写标题</a:t>
            </a:r>
          </a:p>
        </p:txBody>
      </p:sp>
      <p:sp>
        <p:nvSpPr>
          <p:cNvPr id="20" name="Freeform 2"/>
          <p:cNvSpPr/>
          <p:nvPr/>
        </p:nvSpPr>
        <p:spPr bwMode="auto">
          <a:xfrm>
            <a:off x="2033919" y="1822742"/>
            <a:ext cx="574456" cy="646764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124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>
                  <a:lumMod val="65000"/>
                  <a:lumOff val="35000"/>
                </a:schemeClr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188990" y="1977825"/>
            <a:ext cx="287484" cy="336598"/>
            <a:chOff x="5767388" y="2987676"/>
            <a:chExt cx="696913" cy="8159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2" name="Oval 591"/>
            <p:cNvSpPr>
              <a:spLocks noChangeArrowheads="1"/>
            </p:cNvSpPr>
            <p:nvPr/>
          </p:nvSpPr>
          <p:spPr bwMode="auto">
            <a:xfrm>
              <a:off x="5932488" y="2987676"/>
              <a:ext cx="1270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25" name="Freeform 592"/>
            <p:cNvSpPr>
              <a:spLocks noEditPoints="1"/>
            </p:cNvSpPr>
            <p:nvPr/>
          </p:nvSpPr>
          <p:spPr bwMode="auto">
            <a:xfrm>
              <a:off x="5767388" y="3159126"/>
              <a:ext cx="454025" cy="641350"/>
            </a:xfrm>
            <a:custGeom>
              <a:gdLst>
                <a:gd fmla="*/ 120 w 121" name="T0"/>
                <a:gd fmla="*/ 26 h 171" name="T1"/>
                <a:gd fmla="*/ 120 w 121" name="T2"/>
                <a:gd fmla="*/ 26 h 171" name="T3"/>
                <a:gd fmla="*/ 114 w 121" name="T4"/>
                <a:gd fmla="*/ 21 h 171" name="T5"/>
                <a:gd fmla="*/ 90 w 121" name="T6"/>
                <a:gd fmla="*/ 3 h 171" name="T7"/>
                <a:gd fmla="*/ 84 w 121" name="T8"/>
                <a:gd fmla="*/ 1 h 171" name="T9"/>
                <a:gd fmla="*/ 75 w 121" name="T10"/>
                <a:gd fmla="*/ 1 h 171" name="T11"/>
                <a:gd fmla="*/ 74 w 121" name="T12"/>
                <a:gd fmla="*/ 11 h 171" name="T13"/>
                <a:gd fmla="*/ 67 w 121" name="T14"/>
                <a:gd fmla="*/ 42 h 171" name="T15"/>
                <a:gd fmla="*/ 67 w 121" name="T16"/>
                <a:gd fmla="*/ 7 h 171" name="T17"/>
                <a:gd fmla="*/ 58 w 121" name="T18"/>
                <a:gd fmla="*/ 0 h 171" name="T19"/>
                <a:gd fmla="*/ 57 w 121" name="T20"/>
                <a:gd fmla="*/ 9 h 171" name="T21"/>
                <a:gd fmla="*/ 45 w 121" name="T22"/>
                <a:gd fmla="*/ 18 h 171" name="T23"/>
                <a:gd fmla="*/ 40 w 121" name="T24"/>
                <a:gd fmla="*/ 7 h 171" name="T25"/>
                <a:gd fmla="*/ 47 w 121" name="T26"/>
                <a:gd fmla="*/ 0 h 171" name="T27"/>
                <a:gd fmla="*/ 38 w 121" name="T28"/>
                <a:gd fmla="*/ 1 h 171" name="T29"/>
                <a:gd fmla="*/ 3 w 121" name="T30"/>
                <a:gd fmla="*/ 35 h 171" name="T31"/>
                <a:gd fmla="*/ 2 w 121" name="T32"/>
                <a:gd fmla="*/ 35 h 171" name="T33"/>
                <a:gd fmla="*/ 1 w 121" name="T34"/>
                <a:gd fmla="*/ 48 h 171" name="T35"/>
                <a:gd fmla="*/ 1 w 121" name="T36"/>
                <a:gd fmla="*/ 48 h 171" name="T37"/>
                <a:gd fmla="*/ 2 w 121" name="T38"/>
                <a:gd fmla="*/ 50 h 171" name="T39"/>
                <a:gd fmla="*/ 6 w 121" name="T40"/>
                <a:gd fmla="*/ 57 h 171" name="T41"/>
                <a:gd fmla="*/ 20 w 121" name="T42"/>
                <a:gd fmla="*/ 84 h 171" name="T43"/>
                <a:gd fmla="*/ 32 w 121" name="T44"/>
                <a:gd fmla="*/ 90 h 171" name="T45"/>
                <a:gd fmla="*/ 35 w 121" name="T46"/>
                <a:gd fmla="*/ 90 h 171" name="T47"/>
                <a:gd fmla="*/ 60 w 121" name="T48"/>
                <a:gd fmla="*/ 171 h 171" name="T49"/>
                <a:gd fmla="*/ 56 w 121" name="T50"/>
                <a:gd fmla="*/ 110 h 171" name="T51"/>
                <a:gd fmla="*/ 89 w 121" name="T52"/>
                <a:gd fmla="*/ 33 h 171" name="T53"/>
                <a:gd fmla="*/ 93 w 121" name="T54"/>
                <a:gd fmla="*/ 31 h 171" name="T55"/>
                <a:gd fmla="*/ 75 w 121" name="T56"/>
                <a:gd fmla="*/ 45 h 171" name="T57"/>
                <a:gd fmla="*/ 89 w 121" name="T58"/>
                <a:gd fmla="*/ 33 h 171" name="T59"/>
                <a:gd fmla="*/ 30 w 121" name="T60"/>
                <a:gd fmla="*/ 55 h 171" name="T61"/>
                <a:gd fmla="*/ 23 w 121" name="T62"/>
                <a:gd fmla="*/ 44 h 171" name="T63"/>
                <a:gd fmla="*/ 33 w 121" name="T64"/>
                <a:gd fmla="*/ 60 h 17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71" w="120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26" name="Freeform 593"/>
            <p:cNvSpPr/>
            <p:nvPr/>
          </p:nvSpPr>
          <p:spPr bwMode="auto">
            <a:xfrm>
              <a:off x="6007101" y="3692526"/>
              <a:ext cx="90488" cy="107950"/>
            </a:xfrm>
            <a:custGeom>
              <a:gdLst>
                <a:gd fmla="*/ 0 w 24" name="T0"/>
                <a:gd fmla="*/ 0 h 29" name="T1"/>
                <a:gd fmla="*/ 1 w 24" name="T2"/>
                <a:gd fmla="*/ 29 h 29" name="T3"/>
                <a:gd fmla="*/ 24 w 24" name="T4"/>
                <a:gd fmla="*/ 29 h 29" name="T5"/>
                <a:gd fmla="*/ 24 w 24" name="T6"/>
                <a:gd fmla="*/ 26 h 29" name="T7"/>
                <a:gd fmla="*/ 0 w 24" name="T8"/>
                <a:gd fmla="*/ 0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4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30" name="Freeform 594"/>
            <p:cNvSpPr>
              <a:spLocks noEditPoints="1"/>
            </p:cNvSpPr>
            <p:nvPr/>
          </p:nvSpPr>
          <p:spPr bwMode="auto">
            <a:xfrm>
              <a:off x="5999163" y="3340101"/>
              <a:ext cx="465138" cy="463550"/>
            </a:xfrm>
            <a:custGeom>
              <a:gdLst>
                <a:gd fmla="*/ 62 w 124" name="T0"/>
                <a:gd fmla="*/ 0 h 124" name="T1"/>
                <a:gd fmla="*/ 0 w 124" name="T2"/>
                <a:gd fmla="*/ 62 h 124" name="T3"/>
                <a:gd fmla="*/ 62 w 124" name="T4"/>
                <a:gd fmla="*/ 124 h 124" name="T5"/>
                <a:gd fmla="*/ 124 w 124" name="T6"/>
                <a:gd fmla="*/ 62 h 124" name="T7"/>
                <a:gd fmla="*/ 62 w 124" name="T8"/>
                <a:gd fmla="*/ 0 h 124" name="T9"/>
                <a:gd fmla="*/ 68 w 124" name="T10"/>
                <a:gd fmla="*/ 112 h 124" name="T11"/>
                <a:gd fmla="*/ 68 w 124" name="T12"/>
                <a:gd fmla="*/ 100 h 124" name="T13"/>
                <a:gd fmla="*/ 62 w 124" name="T14"/>
                <a:gd fmla="*/ 101 h 124" name="T15"/>
                <a:gd fmla="*/ 56 w 124" name="T16"/>
                <a:gd fmla="*/ 100 h 124" name="T17"/>
                <a:gd fmla="*/ 56 w 124" name="T18"/>
                <a:gd fmla="*/ 112 h 124" name="T19"/>
                <a:gd fmla="*/ 12 w 124" name="T20"/>
                <a:gd fmla="*/ 67 h 124" name="T21"/>
                <a:gd fmla="*/ 24 w 124" name="T22"/>
                <a:gd fmla="*/ 67 h 124" name="T23"/>
                <a:gd fmla="*/ 23 w 124" name="T24"/>
                <a:gd fmla="*/ 62 h 124" name="T25"/>
                <a:gd fmla="*/ 24 w 124" name="T26"/>
                <a:gd fmla="*/ 56 h 124" name="T27"/>
                <a:gd fmla="*/ 12 w 124" name="T28"/>
                <a:gd fmla="*/ 56 h 124" name="T29"/>
                <a:gd fmla="*/ 56 w 124" name="T30"/>
                <a:gd fmla="*/ 11 h 124" name="T31"/>
                <a:gd fmla="*/ 56 w 124" name="T32"/>
                <a:gd fmla="*/ 23 h 124" name="T33"/>
                <a:gd fmla="*/ 62 w 124" name="T34"/>
                <a:gd fmla="*/ 23 h 124" name="T35"/>
                <a:gd fmla="*/ 68 w 124" name="T36"/>
                <a:gd fmla="*/ 23 h 124" name="T37"/>
                <a:gd fmla="*/ 68 w 124" name="T38"/>
                <a:gd fmla="*/ 11 h 124" name="T39"/>
                <a:gd fmla="*/ 112 w 124" name="T40"/>
                <a:gd fmla="*/ 56 h 124" name="T41"/>
                <a:gd fmla="*/ 101 w 124" name="T42"/>
                <a:gd fmla="*/ 56 h 124" name="T43"/>
                <a:gd fmla="*/ 101 w 124" name="T44"/>
                <a:gd fmla="*/ 62 h 124" name="T45"/>
                <a:gd fmla="*/ 101 w 124" name="T46"/>
                <a:gd fmla="*/ 67 h 124" name="T47"/>
                <a:gd fmla="*/ 112 w 124" name="T48"/>
                <a:gd fmla="*/ 67 h 124" name="T49"/>
                <a:gd fmla="*/ 68 w 124" name="T50"/>
                <a:gd fmla="*/ 112 h 12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24" w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31" name="Freeform 595"/>
            <p:cNvSpPr/>
            <p:nvPr/>
          </p:nvSpPr>
          <p:spPr bwMode="auto">
            <a:xfrm>
              <a:off x="6138863" y="3409951"/>
              <a:ext cx="33338" cy="38100"/>
            </a:xfrm>
            <a:custGeom>
              <a:gdLst>
                <a:gd fmla="*/ 3 w 9" name="T0"/>
                <a:gd fmla="*/ 10 h 10" name="T1"/>
                <a:gd fmla="*/ 9 w 9" name="T2"/>
                <a:gd fmla="*/ 7 h 10" name="T3"/>
                <a:gd fmla="*/ 6 w 9" name="T4"/>
                <a:gd fmla="*/ 2 h 10" name="T5"/>
                <a:gd fmla="*/ 3 w 9" name="T6"/>
                <a:gd fmla="*/ 0 h 10" name="T7"/>
                <a:gd fmla="*/ 2 w 9" name="T8"/>
                <a:gd fmla="*/ 1 h 10" name="T9"/>
                <a:gd fmla="*/ 0 w 9" name="T10"/>
                <a:gd fmla="*/ 3 h 10" name="T11"/>
                <a:gd fmla="*/ 1 w 9" name="T12"/>
                <a:gd fmla="*/ 5 h 10" name="T13"/>
                <a:gd fmla="*/ 3 w 9" name="T14"/>
                <a:gd fmla="*/ 10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9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32" name="Freeform 596"/>
            <p:cNvSpPr/>
            <p:nvPr/>
          </p:nvSpPr>
          <p:spPr bwMode="auto">
            <a:xfrm>
              <a:off x="6292851" y="3409951"/>
              <a:ext cx="33338" cy="38100"/>
            </a:xfrm>
            <a:custGeom>
              <a:gdLst>
                <a:gd fmla="*/ 7 w 9" name="T0"/>
                <a:gd fmla="*/ 1 h 10" name="T1"/>
                <a:gd fmla="*/ 6 w 9" name="T2"/>
                <a:gd fmla="*/ 0 h 10" name="T3"/>
                <a:gd fmla="*/ 3 w 9" name="T4"/>
                <a:gd fmla="*/ 2 h 10" name="T5"/>
                <a:gd fmla="*/ 0 w 9" name="T6"/>
                <a:gd fmla="*/ 7 h 10" name="T7"/>
                <a:gd fmla="*/ 6 w 9" name="T8"/>
                <a:gd fmla="*/ 10 h 10" name="T9"/>
                <a:gd fmla="*/ 9 w 9" name="T10"/>
                <a:gd fmla="*/ 5 h 10" name="T11"/>
                <a:gd fmla="*/ 7 w 9" name="T12"/>
                <a:gd fmla="*/ 1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9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33" name="Freeform 597"/>
            <p:cNvSpPr/>
            <p:nvPr/>
          </p:nvSpPr>
          <p:spPr bwMode="auto">
            <a:xfrm>
              <a:off x="6351588" y="3475038"/>
              <a:ext cx="34925" cy="30163"/>
            </a:xfrm>
            <a:custGeom>
              <a:gdLst>
                <a:gd fmla="*/ 8 w 9" name="T0"/>
                <a:gd fmla="*/ 6 h 8" name="T1"/>
                <a:gd fmla="*/ 9 w 9" name="T2"/>
                <a:gd fmla="*/ 4 h 8" name="T3"/>
                <a:gd fmla="*/ 9 w 9" name="T4"/>
                <a:gd fmla="*/ 1 h 8" name="T5"/>
                <a:gd fmla="*/ 6 w 9" name="T6"/>
                <a:gd fmla="*/ 0 h 8" name="T7"/>
                <a:gd fmla="*/ 5 w 9" name="T8"/>
                <a:gd fmla="*/ 0 h 8" name="T9"/>
                <a:gd fmla="*/ 0 w 9" name="T10"/>
                <a:gd fmla="*/ 3 h 8" name="T11"/>
                <a:gd fmla="*/ 3 w 9" name="T12"/>
                <a:gd fmla="*/ 8 h 8" name="T13"/>
                <a:gd fmla="*/ 8 w 9" name="T14"/>
                <a:gd fmla="*/ 6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34" name="Freeform 598"/>
            <p:cNvSpPr/>
            <p:nvPr/>
          </p:nvSpPr>
          <p:spPr bwMode="auto">
            <a:xfrm>
              <a:off x="6078538" y="3475038"/>
              <a:ext cx="33338" cy="30163"/>
            </a:xfrm>
            <a:custGeom>
              <a:gdLst>
                <a:gd fmla="*/ 3 w 9" name="T0"/>
                <a:gd fmla="*/ 0 h 8" name="T1"/>
                <a:gd fmla="*/ 0 w 9" name="T2"/>
                <a:gd fmla="*/ 1 h 8" name="T3"/>
                <a:gd fmla="*/ 0 w 9" name="T4"/>
                <a:gd fmla="*/ 4 h 8" name="T5"/>
                <a:gd fmla="*/ 1 w 9" name="T6"/>
                <a:gd fmla="*/ 6 h 8" name="T7"/>
                <a:gd fmla="*/ 6 w 9" name="T8"/>
                <a:gd fmla="*/ 8 h 8" name="T9"/>
                <a:gd fmla="*/ 9 w 9" name="T10"/>
                <a:gd fmla="*/ 3 h 8" name="T11"/>
                <a:gd fmla="*/ 4 w 9" name="T12"/>
                <a:gd fmla="*/ 0 h 8" name="T13"/>
                <a:gd fmla="*/ 3 w 9" name="T14"/>
                <a:gd fmla="*/ 0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35" name="Freeform 599"/>
            <p:cNvSpPr/>
            <p:nvPr/>
          </p:nvSpPr>
          <p:spPr bwMode="auto">
            <a:xfrm>
              <a:off x="6351588" y="3635376"/>
              <a:ext cx="34925" cy="30163"/>
            </a:xfrm>
            <a:custGeom>
              <a:gdLst>
                <a:gd fmla="*/ 0 w 9" name="T0"/>
                <a:gd fmla="*/ 5 h 8" name="T1"/>
                <a:gd fmla="*/ 5 w 9" name="T2"/>
                <a:gd fmla="*/ 8 h 8" name="T3"/>
                <a:gd fmla="*/ 6 w 9" name="T4"/>
                <a:gd fmla="*/ 8 h 8" name="T5"/>
                <a:gd fmla="*/ 9 w 9" name="T6"/>
                <a:gd fmla="*/ 7 h 8" name="T7"/>
                <a:gd fmla="*/ 9 w 9" name="T8"/>
                <a:gd fmla="*/ 5 h 8" name="T9"/>
                <a:gd fmla="*/ 8 w 9" name="T10"/>
                <a:gd fmla="*/ 3 h 8" name="T11"/>
                <a:gd fmla="*/ 3 w 9" name="T12"/>
                <a:gd fmla="*/ 0 h 8" name="T13"/>
                <a:gd fmla="*/ 0 w 9" name="T14"/>
                <a:gd fmla="*/ 5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36" name="Freeform 600"/>
            <p:cNvSpPr/>
            <p:nvPr/>
          </p:nvSpPr>
          <p:spPr bwMode="auto">
            <a:xfrm>
              <a:off x="6078538" y="3635376"/>
              <a:ext cx="33338" cy="30163"/>
            </a:xfrm>
            <a:custGeom>
              <a:gdLst>
                <a:gd fmla="*/ 1 w 9" name="T0"/>
                <a:gd fmla="*/ 3 h 8" name="T1"/>
                <a:gd fmla="*/ 0 w 9" name="T2"/>
                <a:gd fmla="*/ 5 h 8" name="T3"/>
                <a:gd fmla="*/ 0 w 9" name="T4"/>
                <a:gd fmla="*/ 7 h 8" name="T5"/>
                <a:gd fmla="*/ 3 w 9" name="T6"/>
                <a:gd fmla="*/ 8 h 8" name="T7"/>
                <a:gd fmla="*/ 4 w 9" name="T8"/>
                <a:gd fmla="*/ 8 h 8" name="T9"/>
                <a:gd fmla="*/ 9 w 9" name="T10"/>
                <a:gd fmla="*/ 5 h 8" name="T11"/>
                <a:gd fmla="*/ 6 w 9" name="T12"/>
                <a:gd fmla="*/ 0 h 8" name="T13"/>
                <a:gd fmla="*/ 1 w 9" name="T14"/>
                <a:gd fmla="*/ 3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37" name="Freeform 601"/>
            <p:cNvSpPr/>
            <p:nvPr/>
          </p:nvSpPr>
          <p:spPr bwMode="auto">
            <a:xfrm>
              <a:off x="6292851" y="3692526"/>
              <a:ext cx="33338" cy="36513"/>
            </a:xfrm>
            <a:custGeom>
              <a:gdLst>
                <a:gd fmla="*/ 6 w 9" name="T0"/>
                <a:gd fmla="*/ 0 h 10" name="T1"/>
                <a:gd fmla="*/ 0 w 9" name="T2"/>
                <a:gd fmla="*/ 3 h 10" name="T3"/>
                <a:gd fmla="*/ 3 w 9" name="T4"/>
                <a:gd fmla="*/ 8 h 10" name="T5"/>
                <a:gd fmla="*/ 6 w 9" name="T6"/>
                <a:gd fmla="*/ 10 h 10" name="T7"/>
                <a:gd fmla="*/ 7 w 9" name="T8"/>
                <a:gd fmla="*/ 9 h 10" name="T9"/>
                <a:gd fmla="*/ 9 w 9" name="T10"/>
                <a:gd fmla="*/ 5 h 10" name="T11"/>
                <a:gd fmla="*/ 6 w 9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9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38" name="Freeform 602"/>
            <p:cNvSpPr/>
            <p:nvPr/>
          </p:nvSpPr>
          <p:spPr bwMode="auto">
            <a:xfrm>
              <a:off x="6138863" y="3692526"/>
              <a:ext cx="33338" cy="36513"/>
            </a:xfrm>
            <a:custGeom>
              <a:gdLst>
                <a:gd fmla="*/ 1 w 9" name="T0"/>
                <a:gd fmla="*/ 5 h 10" name="T1"/>
                <a:gd fmla="*/ 0 w 9" name="T2"/>
                <a:gd fmla="*/ 8 h 10" name="T3"/>
                <a:gd fmla="*/ 2 w 9" name="T4"/>
                <a:gd fmla="*/ 9 h 10" name="T5"/>
                <a:gd fmla="*/ 3 w 9" name="T6"/>
                <a:gd fmla="*/ 10 h 10" name="T7"/>
                <a:gd fmla="*/ 6 w 9" name="T8"/>
                <a:gd fmla="*/ 8 h 10" name="T9"/>
                <a:gd fmla="*/ 9 w 9" name="T10"/>
                <a:gd fmla="*/ 3 h 10" name="T11"/>
                <a:gd fmla="*/ 3 w 9" name="T12"/>
                <a:gd fmla="*/ 0 h 10" name="T13"/>
                <a:gd fmla="*/ 1 w 9" name="T14"/>
                <a:gd fmla="*/ 5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9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39" name="Oval 603"/>
            <p:cNvSpPr>
              <a:spLocks noChangeArrowheads="1"/>
            </p:cNvSpPr>
            <p:nvPr/>
          </p:nvSpPr>
          <p:spPr bwMode="auto">
            <a:xfrm>
              <a:off x="6213476" y="3552826"/>
              <a:ext cx="33338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40" name="Freeform 604"/>
            <p:cNvSpPr/>
            <p:nvPr/>
          </p:nvSpPr>
          <p:spPr bwMode="auto">
            <a:xfrm>
              <a:off x="6164263" y="3455988"/>
              <a:ext cx="82550" cy="96838"/>
            </a:xfrm>
            <a:custGeom>
              <a:gdLst>
                <a:gd fmla="*/ 22 w 22" name="T0"/>
                <a:gd fmla="*/ 25 h 26" name="T1"/>
                <a:gd fmla="*/ 21 w 22" name="T2"/>
                <a:gd fmla="*/ 7 h 26" name="T3"/>
                <a:gd fmla="*/ 18 w 22" name="T4"/>
                <a:gd fmla="*/ 3 h 26" name="T5"/>
                <a:gd fmla="*/ 14 w 22" name="T6"/>
                <a:gd fmla="*/ 7 h 26" name="T7"/>
                <a:gd fmla="*/ 14 w 22" name="T8"/>
                <a:gd fmla="*/ 17 h 26" name="T9"/>
                <a:gd fmla="*/ 5 w 22" name="T10"/>
                <a:gd fmla="*/ 1 h 26" name="T11"/>
                <a:gd fmla="*/ 2 w 22" name="T12"/>
                <a:gd fmla="*/ 1 h 26" name="T13"/>
                <a:gd fmla="*/ 1 w 22" name="T14"/>
                <a:gd fmla="*/ 4 h 26" name="T15"/>
                <a:gd fmla="*/ 13 w 22" name="T16"/>
                <a:gd fmla="*/ 26 h 26" name="T17"/>
                <a:gd fmla="*/ 18 w 22" name="T18"/>
                <a:gd fmla="*/ 24 h 26" name="T19"/>
                <a:gd fmla="*/ 22 w 22" name="T20"/>
                <a:gd fmla="*/ 25 h 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" w="22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</p:grpSp>
      <p:sp>
        <p:nvSpPr>
          <p:cNvPr id="41" name="TextBox 53"/>
          <p:cNvSpPr txBox="1"/>
          <p:nvPr/>
        </p:nvSpPr>
        <p:spPr>
          <a:xfrm>
            <a:off x="961064" y="4736668"/>
            <a:ext cx="1656183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您的内容打在这里，或者通过复制您的文本后，在此框中选择粘贴。</a:t>
            </a:r>
          </a:p>
        </p:txBody>
      </p:sp>
      <p:sp>
        <p:nvSpPr>
          <p:cNvPr id="42" name="TextBox 54"/>
          <p:cNvSpPr txBox="1"/>
          <p:nvPr/>
        </p:nvSpPr>
        <p:spPr>
          <a:xfrm>
            <a:off x="961062" y="4385920"/>
            <a:ext cx="1313781" cy="32004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45" name="TextBox 55"/>
          <p:cNvSpPr txBox="1"/>
          <p:nvPr/>
        </p:nvSpPr>
        <p:spPr>
          <a:xfrm>
            <a:off x="961063" y="3975486"/>
            <a:ext cx="5765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01.</a:t>
            </a:r>
          </a:p>
        </p:txBody>
      </p:sp>
      <p:sp>
        <p:nvSpPr>
          <p:cNvPr id="46" name="TextBox 75"/>
          <p:cNvSpPr txBox="1"/>
          <p:nvPr/>
        </p:nvSpPr>
        <p:spPr>
          <a:xfrm>
            <a:off x="3049295" y="5860395"/>
            <a:ext cx="1656183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您的内容打在这里，或者通过复制您的文本后，在此框中选择粘贴。</a:t>
            </a:r>
          </a:p>
        </p:txBody>
      </p:sp>
      <p:sp>
        <p:nvSpPr>
          <p:cNvPr id="47" name="TextBox 76"/>
          <p:cNvSpPr txBox="1"/>
          <p:nvPr/>
        </p:nvSpPr>
        <p:spPr>
          <a:xfrm>
            <a:off x="3049293" y="5509647"/>
            <a:ext cx="1313781" cy="32004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b="1" lang="zh-CN" sz="1400">
                <a:solidFill>
                  <a:srgbClr val="537285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48" name="TextBox 77"/>
          <p:cNvSpPr txBox="1"/>
          <p:nvPr/>
        </p:nvSpPr>
        <p:spPr>
          <a:xfrm>
            <a:off x="3049294" y="5099214"/>
            <a:ext cx="5765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02.</a:t>
            </a:r>
          </a:p>
        </p:txBody>
      </p:sp>
      <p:sp>
        <p:nvSpPr>
          <p:cNvPr id="49" name="TextBox 95"/>
          <p:cNvSpPr txBox="1"/>
          <p:nvPr/>
        </p:nvSpPr>
        <p:spPr>
          <a:xfrm>
            <a:off x="5385953" y="5214190"/>
            <a:ext cx="1656183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您的内容打在这里，或者通过复制您的文本后，在此框中选择粘贴。</a:t>
            </a:r>
          </a:p>
        </p:txBody>
      </p:sp>
      <p:sp>
        <p:nvSpPr>
          <p:cNvPr id="50" name="TextBox 96"/>
          <p:cNvSpPr txBox="1"/>
          <p:nvPr/>
        </p:nvSpPr>
        <p:spPr>
          <a:xfrm>
            <a:off x="5385951" y="4863442"/>
            <a:ext cx="1313781" cy="32004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b="1" lang="zh-CN" sz="14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51" name="TextBox 97"/>
          <p:cNvSpPr txBox="1"/>
          <p:nvPr/>
        </p:nvSpPr>
        <p:spPr>
          <a:xfrm>
            <a:off x="5385952" y="4453008"/>
            <a:ext cx="5765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03.</a:t>
            </a:r>
          </a:p>
        </p:txBody>
      </p:sp>
      <p:sp>
        <p:nvSpPr>
          <p:cNvPr id="52" name="TextBox 115"/>
          <p:cNvSpPr txBox="1"/>
          <p:nvPr/>
        </p:nvSpPr>
        <p:spPr>
          <a:xfrm>
            <a:off x="7657807" y="4748872"/>
            <a:ext cx="1656183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您的内容打在这里，或者通过复制您的文本后，在此框中选择粘贴。</a:t>
            </a:r>
          </a:p>
        </p:txBody>
      </p:sp>
      <p:sp>
        <p:nvSpPr>
          <p:cNvPr id="53" name="TextBox 116"/>
          <p:cNvSpPr txBox="1"/>
          <p:nvPr/>
        </p:nvSpPr>
        <p:spPr>
          <a:xfrm>
            <a:off x="7657805" y="4398124"/>
            <a:ext cx="1313781" cy="32004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b="1" lang="zh-CN" sz="1400">
                <a:solidFill>
                  <a:srgbClr val="537285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54" name="TextBox 117"/>
          <p:cNvSpPr txBox="1"/>
          <p:nvPr/>
        </p:nvSpPr>
        <p:spPr>
          <a:xfrm>
            <a:off x="7657807" y="3987690"/>
            <a:ext cx="5765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04.</a:t>
            </a:r>
          </a:p>
        </p:txBody>
      </p:sp>
      <p:sp>
        <p:nvSpPr>
          <p:cNvPr id="55" name="TextBox 135"/>
          <p:cNvSpPr txBox="1"/>
          <p:nvPr/>
        </p:nvSpPr>
        <p:spPr>
          <a:xfrm>
            <a:off x="9723656" y="5799120"/>
            <a:ext cx="1656183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您的内容打在这里，或者通过复制您的文本后，在此框中选择粘贴。</a:t>
            </a:r>
          </a:p>
        </p:txBody>
      </p:sp>
      <p:sp>
        <p:nvSpPr>
          <p:cNvPr id="56" name="TextBox 136"/>
          <p:cNvSpPr txBox="1"/>
          <p:nvPr/>
        </p:nvSpPr>
        <p:spPr>
          <a:xfrm>
            <a:off x="9723655" y="5448372"/>
            <a:ext cx="1313781" cy="32004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b="1" lang="zh-CN" sz="14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57" name="TextBox 137"/>
          <p:cNvSpPr txBox="1"/>
          <p:nvPr/>
        </p:nvSpPr>
        <p:spPr>
          <a:xfrm>
            <a:off x="9723656" y="5037938"/>
            <a:ext cx="5765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05.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10947526" y="2997658"/>
            <a:ext cx="272426" cy="345114"/>
            <a:chOff x="8950326" y="1212851"/>
            <a:chExt cx="636588" cy="8064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9" name="Freeform 605"/>
            <p:cNvSpPr/>
            <p:nvPr/>
          </p:nvSpPr>
          <p:spPr bwMode="auto">
            <a:xfrm>
              <a:off x="9040813" y="1787526"/>
              <a:ext cx="71438" cy="231775"/>
            </a:xfrm>
            <a:custGeom>
              <a:gdLst>
                <a:gd fmla="*/ 0 w 19" name="T0"/>
                <a:gd fmla="*/ 0 h 62" name="T1"/>
                <a:gd fmla="*/ 2 w 19" name="T2"/>
                <a:gd fmla="*/ 62 h 62" name="T3"/>
                <a:gd fmla="*/ 19 w 19" name="T4"/>
                <a:gd fmla="*/ 62 h 62" name="T5"/>
                <a:gd fmla="*/ 19 w 19" name="T6"/>
                <a:gd fmla="*/ 0 h 62" name="T7"/>
                <a:gd fmla="*/ 0 w 19" name="T8"/>
                <a:gd fmla="*/ 0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9">
                  <a:moveTo>
                    <a:pt x="0" y="0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41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60" name="Freeform 606"/>
            <p:cNvSpPr/>
            <p:nvPr/>
          </p:nvSpPr>
          <p:spPr bwMode="auto">
            <a:xfrm>
              <a:off x="9120188" y="1787526"/>
              <a:ext cx="36513" cy="231775"/>
            </a:xfrm>
            <a:custGeom>
              <a:gdLst>
                <a:gd fmla="*/ 0 w 10" name="T0"/>
                <a:gd fmla="*/ 0 h 62" name="T1"/>
                <a:gd fmla="*/ 1 w 10" name="T2"/>
                <a:gd fmla="*/ 62 h 62" name="T3"/>
                <a:gd fmla="*/ 10 w 10" name="T4"/>
                <a:gd fmla="*/ 62 h 62" name="T5"/>
                <a:gd fmla="*/ 10 w 10" name="T6"/>
                <a:gd fmla="*/ 0 h 62" name="T7"/>
                <a:gd fmla="*/ 0 w 10" name="T8"/>
                <a:gd fmla="*/ 0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0">
                  <a:moveTo>
                    <a:pt x="0" y="0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41"/>
                    <a:pt x="10" y="0"/>
                    <a:pt x="10" y="0"/>
                  </a:cubicBezTo>
                  <a:cubicBezTo>
                    <a:pt x="10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61" name="Freeform 607"/>
            <p:cNvSpPr/>
            <p:nvPr/>
          </p:nvSpPr>
          <p:spPr bwMode="auto">
            <a:xfrm>
              <a:off x="9032876" y="1438276"/>
              <a:ext cx="106363" cy="120650"/>
            </a:xfrm>
            <a:custGeom>
              <a:gdLst>
                <a:gd fmla="*/ 25 w 28" name="T0"/>
                <a:gd fmla="*/ 11 h 32" name="T1"/>
                <a:gd fmla="*/ 20 w 28" name="T2"/>
                <a:gd fmla="*/ 30 h 32" name="T3"/>
                <a:gd fmla="*/ 3 w 28" name="T4"/>
                <a:gd fmla="*/ 21 h 32" name="T5"/>
                <a:gd fmla="*/ 9 w 28" name="T6"/>
                <a:gd fmla="*/ 2 h 32" name="T7"/>
                <a:gd fmla="*/ 25 w 28" name="T8"/>
                <a:gd fmla="*/ 11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28">
                  <a:moveTo>
                    <a:pt x="25" y="11"/>
                  </a:moveTo>
                  <a:cubicBezTo>
                    <a:pt x="28" y="19"/>
                    <a:pt x="26" y="27"/>
                    <a:pt x="20" y="30"/>
                  </a:cubicBezTo>
                  <a:cubicBezTo>
                    <a:pt x="14" y="32"/>
                    <a:pt x="6" y="28"/>
                    <a:pt x="3" y="21"/>
                  </a:cubicBezTo>
                  <a:cubicBezTo>
                    <a:pt x="0" y="13"/>
                    <a:pt x="2" y="5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62" name="Rectangle 608"/>
            <p:cNvSpPr>
              <a:spLocks noChangeArrowheads="1"/>
            </p:cNvSpPr>
            <p:nvPr/>
          </p:nvSpPr>
          <p:spPr bwMode="auto">
            <a:xfrm>
              <a:off x="9112251" y="170815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63" name="Freeform 609"/>
            <p:cNvSpPr/>
            <p:nvPr/>
          </p:nvSpPr>
          <p:spPr bwMode="auto">
            <a:xfrm>
              <a:off x="8950326" y="1449388"/>
              <a:ext cx="319088" cy="363538"/>
            </a:xfrm>
            <a:custGeom>
              <a:gdLst>
                <a:gd fmla="*/ 69 w 85" name="T0"/>
                <a:gd fmla="*/ 0 h 97" name="T1"/>
                <a:gd fmla="*/ 63 w 85" name="T2"/>
                <a:gd fmla="*/ 23 h 97" name="T3"/>
                <a:gd fmla="*/ 46 w 85" name="T4"/>
                <a:gd fmla="*/ 28 h 97" name="T5"/>
                <a:gd fmla="*/ 45 w 85" name="T6"/>
                <a:gd fmla="*/ 28 h 97" name="T7"/>
                <a:gd fmla="*/ 49 w 85" name="T8"/>
                <a:gd fmla="*/ 33 h 97" name="T9"/>
                <a:gd fmla="*/ 45 w 85" name="T10"/>
                <a:gd fmla="*/ 37 h 97" name="T11"/>
                <a:gd fmla="*/ 48 w 85" name="T12"/>
                <a:gd fmla="*/ 42 h 97" name="T13"/>
                <a:gd fmla="*/ 43 w 85" name="T14"/>
                <a:gd fmla="*/ 69 h 97" name="T15"/>
                <a:gd fmla="*/ 43 w 85" name="T16"/>
                <a:gd fmla="*/ 69 h 97" name="T17"/>
                <a:gd fmla="*/ 43 w 85" name="T18"/>
                <a:gd fmla="*/ 69 h 97" name="T19"/>
                <a:gd fmla="*/ 43 w 85" name="T20"/>
                <a:gd fmla="*/ 69 h 97" name="T21"/>
                <a:gd fmla="*/ 43 w 85" name="T22"/>
                <a:gd fmla="*/ 69 h 97" name="T23"/>
                <a:gd fmla="*/ 33 w 85" name="T24"/>
                <a:gd fmla="*/ 43 h 97" name="T25"/>
                <a:gd fmla="*/ 34 w 85" name="T26"/>
                <a:gd fmla="*/ 38 h 97" name="T27"/>
                <a:gd fmla="*/ 30 w 85" name="T28"/>
                <a:gd fmla="*/ 35 h 97" name="T29"/>
                <a:gd fmla="*/ 33 w 85" name="T30"/>
                <a:gd fmla="*/ 30 h 97" name="T31"/>
                <a:gd fmla="*/ 22 w 85" name="T32"/>
                <a:gd fmla="*/ 32 h 97" name="T33"/>
                <a:gd fmla="*/ 19 w 85" name="T34"/>
                <a:gd fmla="*/ 36 h 97" name="T35"/>
                <a:gd fmla="*/ 6 w 85" name="T36"/>
                <a:gd fmla="*/ 63 h 97" name="T37"/>
                <a:gd fmla="*/ 0 w 85" name="T38"/>
                <a:gd fmla="*/ 94 h 97" name="T39"/>
                <a:gd fmla="*/ 17 w 85" name="T40"/>
                <a:gd fmla="*/ 97 h 97" name="T41"/>
                <a:gd fmla="*/ 20 w 85" name="T42"/>
                <a:gd fmla="*/ 69 h 97" name="T43"/>
                <a:gd fmla="*/ 21 w 85" name="T44"/>
                <a:gd fmla="*/ 66 h 97" name="T45"/>
                <a:gd fmla="*/ 23 w 85" name="T46"/>
                <a:gd fmla="*/ 95 h 97" name="T47"/>
                <a:gd fmla="*/ 23 w 85" name="T48"/>
                <a:gd fmla="*/ 96 h 97" name="T49"/>
                <a:gd fmla="*/ 58 w 85" name="T50"/>
                <a:gd fmla="*/ 93 h 97" name="T51"/>
                <a:gd fmla="*/ 58 w 85" name="T52"/>
                <a:gd fmla="*/ 93 h 97" name="T53"/>
                <a:gd fmla="*/ 53 w 85" name="T54"/>
                <a:gd fmla="*/ 41 h 97" name="T55"/>
                <a:gd fmla="*/ 62 w 85" name="T56"/>
                <a:gd fmla="*/ 39 h 97" name="T57"/>
                <a:gd fmla="*/ 71 w 85" name="T58"/>
                <a:gd fmla="*/ 37 h 97" name="T59"/>
                <a:gd fmla="*/ 72 w 85" name="T60"/>
                <a:gd fmla="*/ 37 h 97" name="T61"/>
                <a:gd fmla="*/ 77 w 85" name="T62"/>
                <a:gd fmla="*/ 31 h 97" name="T63"/>
                <a:gd fmla="*/ 77 w 85" name="T64"/>
                <a:gd fmla="*/ 31 h 97" name="T65"/>
                <a:gd fmla="*/ 77 w 85" name="T66"/>
                <a:gd fmla="*/ 31 h 97" name="T67"/>
                <a:gd fmla="*/ 77 w 85" name="T68"/>
                <a:gd fmla="*/ 31 h 97" name="T69"/>
                <a:gd fmla="*/ 77 w 85" name="T70"/>
                <a:gd fmla="*/ 30 h 97" name="T71"/>
                <a:gd fmla="*/ 78 w 85" name="T72"/>
                <a:gd fmla="*/ 29 h 97" name="T73"/>
                <a:gd fmla="*/ 85 w 85" name="T74"/>
                <a:gd fmla="*/ 4 h 97" name="T75"/>
                <a:gd fmla="*/ 69 w 85" name="T76"/>
                <a:gd fmla="*/ 0 h 97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97" w="85">
                  <a:moveTo>
                    <a:pt x="69" y="0"/>
                  </a:moveTo>
                  <a:cubicBezTo>
                    <a:pt x="63" y="23"/>
                    <a:pt x="63" y="23"/>
                    <a:pt x="63" y="23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5" y="28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1" y="31"/>
                    <a:pt x="23" y="32"/>
                    <a:pt x="22" y="32"/>
                  </a:cubicBezTo>
                  <a:cubicBezTo>
                    <a:pt x="21" y="32"/>
                    <a:pt x="20" y="35"/>
                    <a:pt x="19" y="3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3" y="77"/>
                    <a:pt x="2" y="84"/>
                    <a:pt x="0" y="94"/>
                  </a:cubicBezTo>
                  <a:cubicBezTo>
                    <a:pt x="6" y="95"/>
                    <a:pt x="12" y="96"/>
                    <a:pt x="17" y="97"/>
                  </a:cubicBezTo>
                  <a:cubicBezTo>
                    <a:pt x="18" y="88"/>
                    <a:pt x="20" y="74"/>
                    <a:pt x="20" y="69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76"/>
                    <a:pt x="23" y="86"/>
                    <a:pt x="23" y="95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35" y="95"/>
                    <a:pt x="46" y="94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7" y="75"/>
                    <a:pt x="55" y="58"/>
                    <a:pt x="53" y="4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0" y="3"/>
                    <a:pt x="74" y="1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64" name="Freeform 610"/>
            <p:cNvSpPr/>
            <p:nvPr/>
          </p:nvSpPr>
          <p:spPr bwMode="auto">
            <a:xfrm>
              <a:off x="9090026" y="1558926"/>
              <a:ext cx="19050" cy="33338"/>
            </a:xfrm>
            <a:custGeom>
              <a:gdLst>
                <a:gd fmla="*/ 9 w 12" name="T0"/>
                <a:gd fmla="*/ 0 h 21" name="T1"/>
                <a:gd fmla="*/ 12 w 12" name="T2"/>
                <a:gd fmla="*/ 11 h 21" name="T3"/>
                <a:gd fmla="*/ 7 w 12" name="T4"/>
                <a:gd fmla="*/ 21 h 21" name="T5"/>
                <a:gd fmla="*/ 0 w 12" name="T6"/>
                <a:gd fmla="*/ 14 h 21" name="T7"/>
                <a:gd fmla="*/ 2 w 12" name="T8"/>
                <a:gd fmla="*/ 0 h 21" name="T9"/>
                <a:gd fmla="*/ 9 w 12" name="T10"/>
                <a:gd fmla="*/ 0 h 2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" w="12">
                  <a:moveTo>
                    <a:pt x="9" y="0"/>
                  </a:moveTo>
                  <a:lnTo>
                    <a:pt x="12" y="11"/>
                  </a:lnTo>
                  <a:lnTo>
                    <a:pt x="7" y="21"/>
                  </a:lnTo>
                  <a:lnTo>
                    <a:pt x="0" y="14"/>
                  </a:lnTo>
                  <a:lnTo>
                    <a:pt x="2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65" name="Freeform 611"/>
            <p:cNvSpPr/>
            <p:nvPr/>
          </p:nvSpPr>
          <p:spPr bwMode="auto">
            <a:xfrm>
              <a:off x="9093201" y="1581151"/>
              <a:ext cx="30163" cy="138113"/>
            </a:xfrm>
            <a:custGeom>
              <a:gdLst>
                <a:gd fmla="*/ 10 w 19" name="T0"/>
                <a:gd fmla="*/ 0 h 87" name="T1"/>
                <a:gd fmla="*/ 19 w 19" name="T2"/>
                <a:gd fmla="*/ 80 h 87" name="T3"/>
                <a:gd fmla="*/ 12 w 19" name="T4"/>
                <a:gd fmla="*/ 87 h 87" name="T5"/>
                <a:gd fmla="*/ 5 w 19" name="T6"/>
                <a:gd fmla="*/ 80 h 87" name="T7"/>
                <a:gd fmla="*/ 0 w 19" name="T8"/>
                <a:gd fmla="*/ 0 h 87" name="T9"/>
                <a:gd fmla="*/ 10 w 19" name="T10"/>
                <a:gd fmla="*/ 0 h 8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7" w="19">
                  <a:moveTo>
                    <a:pt x="10" y="0"/>
                  </a:moveTo>
                  <a:lnTo>
                    <a:pt x="19" y="80"/>
                  </a:lnTo>
                  <a:lnTo>
                    <a:pt x="12" y="87"/>
                  </a:lnTo>
                  <a:lnTo>
                    <a:pt x="5" y="8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66" name="Freeform 612"/>
            <p:cNvSpPr/>
            <p:nvPr/>
          </p:nvSpPr>
          <p:spPr bwMode="auto">
            <a:xfrm>
              <a:off x="9434513" y="1787526"/>
              <a:ext cx="71438" cy="231775"/>
            </a:xfrm>
            <a:custGeom>
              <a:gdLst>
                <a:gd fmla="*/ 0 w 19" name="T0"/>
                <a:gd fmla="*/ 0 h 62" name="T1"/>
                <a:gd fmla="*/ 2 w 19" name="T2"/>
                <a:gd fmla="*/ 62 h 62" name="T3"/>
                <a:gd fmla="*/ 19 w 19" name="T4"/>
                <a:gd fmla="*/ 62 h 62" name="T5"/>
                <a:gd fmla="*/ 19 w 19" name="T6"/>
                <a:gd fmla="*/ 0 h 62" name="T7"/>
                <a:gd fmla="*/ 0 w 19" name="T8"/>
                <a:gd fmla="*/ 0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9">
                  <a:moveTo>
                    <a:pt x="0" y="0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41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67" name="Freeform 613"/>
            <p:cNvSpPr/>
            <p:nvPr/>
          </p:nvSpPr>
          <p:spPr bwMode="auto">
            <a:xfrm>
              <a:off x="9390063" y="1787526"/>
              <a:ext cx="36513" cy="231775"/>
            </a:xfrm>
            <a:custGeom>
              <a:gdLst>
                <a:gd fmla="*/ 0 w 10" name="T0"/>
                <a:gd fmla="*/ 0 h 62" name="T1"/>
                <a:gd fmla="*/ 1 w 10" name="T2"/>
                <a:gd fmla="*/ 62 h 62" name="T3"/>
                <a:gd fmla="*/ 10 w 10" name="T4"/>
                <a:gd fmla="*/ 62 h 62" name="T5"/>
                <a:gd fmla="*/ 10 w 10" name="T6"/>
                <a:gd fmla="*/ 0 h 62" name="T7"/>
                <a:gd fmla="*/ 0 w 10" name="T8"/>
                <a:gd fmla="*/ 0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0">
                  <a:moveTo>
                    <a:pt x="0" y="0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41"/>
                    <a:pt x="10" y="0"/>
                    <a:pt x="10" y="0"/>
                  </a:cubicBezTo>
                  <a:cubicBezTo>
                    <a:pt x="10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68" name="Freeform 614"/>
            <p:cNvSpPr/>
            <p:nvPr/>
          </p:nvSpPr>
          <p:spPr bwMode="auto">
            <a:xfrm>
              <a:off x="9409113" y="1438276"/>
              <a:ext cx="104775" cy="120650"/>
            </a:xfrm>
            <a:custGeom>
              <a:gdLst>
                <a:gd fmla="*/ 3 w 28" name="T0"/>
                <a:gd fmla="*/ 11 h 32" name="T1"/>
                <a:gd fmla="*/ 8 w 28" name="T2"/>
                <a:gd fmla="*/ 30 h 32" name="T3"/>
                <a:gd fmla="*/ 25 w 28" name="T4"/>
                <a:gd fmla="*/ 21 h 32" name="T5"/>
                <a:gd fmla="*/ 20 w 28" name="T6"/>
                <a:gd fmla="*/ 2 h 32" name="T7"/>
                <a:gd fmla="*/ 3 w 28" name="T8"/>
                <a:gd fmla="*/ 11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28">
                  <a:moveTo>
                    <a:pt x="3" y="11"/>
                  </a:moveTo>
                  <a:cubicBezTo>
                    <a:pt x="0" y="19"/>
                    <a:pt x="2" y="27"/>
                    <a:pt x="8" y="30"/>
                  </a:cubicBezTo>
                  <a:cubicBezTo>
                    <a:pt x="14" y="32"/>
                    <a:pt x="22" y="28"/>
                    <a:pt x="25" y="21"/>
                  </a:cubicBezTo>
                  <a:cubicBezTo>
                    <a:pt x="28" y="13"/>
                    <a:pt x="26" y="5"/>
                    <a:pt x="20" y="2"/>
                  </a:cubicBezTo>
                  <a:cubicBezTo>
                    <a:pt x="14" y="0"/>
                    <a:pt x="6" y="4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69" name="Rectangle 615"/>
            <p:cNvSpPr>
              <a:spLocks noChangeArrowheads="1"/>
            </p:cNvSpPr>
            <p:nvPr/>
          </p:nvSpPr>
          <p:spPr bwMode="auto">
            <a:xfrm>
              <a:off x="9585326" y="167005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70" name="Rectangle 616"/>
            <p:cNvSpPr>
              <a:spLocks noChangeArrowheads="1"/>
            </p:cNvSpPr>
            <p:nvPr/>
          </p:nvSpPr>
          <p:spPr bwMode="auto">
            <a:xfrm>
              <a:off x="9434513" y="170815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71" name="Freeform 617"/>
            <p:cNvSpPr>
              <a:spLocks noEditPoints="1"/>
            </p:cNvSpPr>
            <p:nvPr/>
          </p:nvSpPr>
          <p:spPr bwMode="auto">
            <a:xfrm>
              <a:off x="9255126" y="1441451"/>
              <a:ext cx="330200" cy="371475"/>
            </a:xfrm>
            <a:custGeom>
              <a:gdLst>
                <a:gd fmla="*/ 88 w 88" name="T0"/>
                <a:gd fmla="*/ 62 h 99" name="T1"/>
                <a:gd fmla="*/ 86 w 88" name="T2"/>
                <a:gd fmla="*/ 60 h 99" name="T3"/>
                <a:gd fmla="*/ 84 w 88" name="T4"/>
                <a:gd fmla="*/ 57 h 99" name="T5"/>
                <a:gd fmla="*/ 80 w 88" name="T6"/>
                <a:gd fmla="*/ 50 h 99" name="T7"/>
                <a:gd fmla="*/ 72 w 88" name="T8"/>
                <a:gd fmla="*/ 37 h 99" name="T9"/>
                <a:gd fmla="*/ 70 w 88" name="T10"/>
                <a:gd fmla="*/ 35 h 99" name="T11"/>
                <a:gd fmla="*/ 69 w 88" name="T12"/>
                <a:gd fmla="*/ 34 h 99" name="T13"/>
                <a:gd fmla="*/ 69 w 88" name="T14"/>
                <a:gd fmla="*/ 34 h 99" name="T15"/>
                <a:gd fmla="*/ 57 w 88" name="T16"/>
                <a:gd fmla="*/ 32 h 99" name="T17"/>
                <a:gd fmla="*/ 59 w 88" name="T18"/>
                <a:gd fmla="*/ 37 h 99" name="T19"/>
                <a:gd fmla="*/ 55 w 88" name="T20"/>
                <a:gd fmla="*/ 40 h 99" name="T21"/>
                <a:gd fmla="*/ 57 w 88" name="T22"/>
                <a:gd fmla="*/ 45 h 99" name="T23"/>
                <a:gd fmla="*/ 48 w 88" name="T24"/>
                <a:gd fmla="*/ 71 h 99" name="T25"/>
                <a:gd fmla="*/ 48 w 88" name="T26"/>
                <a:gd fmla="*/ 71 h 99" name="T27"/>
                <a:gd fmla="*/ 48 w 88" name="T28"/>
                <a:gd fmla="*/ 71 h 99" name="T29"/>
                <a:gd fmla="*/ 48 w 88" name="T30"/>
                <a:gd fmla="*/ 71 h 99" name="T31"/>
                <a:gd fmla="*/ 48 w 88" name="T32"/>
                <a:gd fmla="*/ 71 h 99" name="T33"/>
                <a:gd fmla="*/ 43 w 88" name="T34"/>
                <a:gd fmla="*/ 44 h 99" name="T35"/>
                <a:gd fmla="*/ 45 w 88" name="T36"/>
                <a:gd fmla="*/ 39 h 99" name="T37"/>
                <a:gd fmla="*/ 42 w 88" name="T38"/>
                <a:gd fmla="*/ 36 h 99" name="T39"/>
                <a:gd fmla="*/ 45 w 88" name="T40"/>
                <a:gd fmla="*/ 32 h 99" name="T41"/>
                <a:gd fmla="*/ 45 w 88" name="T42"/>
                <a:gd fmla="*/ 32 h 99" name="T43"/>
                <a:gd fmla="*/ 43 w 88" name="T44"/>
                <a:gd fmla="*/ 32 h 99" name="T45"/>
                <a:gd fmla="*/ 29 w 88" name="T46"/>
                <a:gd fmla="*/ 25 h 99" name="T47"/>
                <a:gd fmla="*/ 14 w 88" name="T48"/>
                <a:gd fmla="*/ 0 h 99" name="T49"/>
                <a:gd fmla="*/ 0 w 88" name="T50"/>
                <a:gd fmla="*/ 10 h 99" name="T51"/>
                <a:gd fmla="*/ 16 w 88" name="T52"/>
                <a:gd fmla="*/ 33 h 99" name="T53"/>
                <a:gd fmla="*/ 38 w 88" name="T54"/>
                <a:gd fmla="*/ 45 h 99" name="T55"/>
                <a:gd fmla="*/ 33 w 88" name="T56"/>
                <a:gd fmla="*/ 95 h 99" name="T57"/>
                <a:gd fmla="*/ 33 w 88" name="T58"/>
                <a:gd fmla="*/ 95 h 99" name="T59"/>
                <a:gd fmla="*/ 68 w 88" name="T60"/>
                <a:gd fmla="*/ 98 h 99" name="T61"/>
                <a:gd fmla="*/ 68 w 88" name="T62"/>
                <a:gd fmla="*/ 97 h 99" name="T63"/>
                <a:gd fmla="*/ 68 w 88" name="T64"/>
                <a:gd fmla="*/ 96 h 99" name="T65"/>
                <a:gd fmla="*/ 74 w 88" name="T66"/>
                <a:gd fmla="*/ 99 h 99" name="T67"/>
                <a:gd fmla="*/ 87 w 88" name="T68"/>
                <a:gd fmla="*/ 71 h 99" name="T69"/>
                <a:gd fmla="*/ 88 w 88" name="T70"/>
                <a:gd fmla="*/ 70 h 99" name="T71"/>
                <a:gd fmla="*/ 88 w 88" name="T72"/>
                <a:gd fmla="*/ 70 h 99" name="T73"/>
                <a:gd fmla="*/ 88 w 88" name="T74"/>
                <a:gd fmla="*/ 70 h 99" name="T75"/>
                <a:gd fmla="*/ 88 w 88" name="T76"/>
                <a:gd fmla="*/ 70 h 99" name="T77"/>
                <a:gd fmla="*/ 88 w 88" name="T78"/>
                <a:gd fmla="*/ 70 h 99" name="T79"/>
                <a:gd fmla="*/ 88 w 88" name="T80"/>
                <a:gd fmla="*/ 62 h 99" name="T81"/>
                <a:gd fmla="*/ 70 w 88" name="T82"/>
                <a:gd fmla="*/ 71 h 99" name="T83"/>
                <a:gd fmla="*/ 70 w 88" name="T84"/>
                <a:gd fmla="*/ 62 h 99" name="T85"/>
                <a:gd fmla="*/ 71 w 88" name="T86"/>
                <a:gd fmla="*/ 64 h 99" name="T87"/>
                <a:gd fmla="*/ 72 w 88" name="T88"/>
                <a:gd fmla="*/ 66 h 99" name="T89"/>
                <a:gd fmla="*/ 70 w 88" name="T90"/>
                <a:gd fmla="*/ 71 h 9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99" w="88">
                  <a:moveTo>
                    <a:pt x="88" y="62"/>
                  </a:moveTo>
                  <a:cubicBezTo>
                    <a:pt x="86" y="60"/>
                    <a:pt x="86" y="60"/>
                    <a:pt x="86" y="60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6"/>
                    <a:pt x="71" y="35"/>
                    <a:pt x="70" y="35"/>
                  </a:cubicBezTo>
                  <a:cubicBezTo>
                    <a:pt x="70" y="34"/>
                    <a:pt x="69" y="34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8" y="34"/>
                    <a:pt x="63" y="33"/>
                    <a:pt x="57" y="32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4" y="32"/>
                    <a:pt x="43" y="32"/>
                  </a:cubicBezTo>
                  <a:cubicBezTo>
                    <a:pt x="37" y="29"/>
                    <a:pt x="29" y="25"/>
                    <a:pt x="29" y="2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3"/>
                    <a:pt x="4" y="6"/>
                    <a:pt x="0" y="10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6" y="41"/>
                    <a:pt x="32" y="42"/>
                    <a:pt x="38" y="45"/>
                  </a:cubicBezTo>
                  <a:cubicBezTo>
                    <a:pt x="36" y="61"/>
                    <a:pt x="35" y="78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45" y="96"/>
                    <a:pt x="56" y="97"/>
                    <a:pt x="68" y="98"/>
                  </a:cubicBezTo>
                  <a:cubicBezTo>
                    <a:pt x="68" y="98"/>
                    <a:pt x="68" y="98"/>
                    <a:pt x="68" y="97"/>
                  </a:cubicBezTo>
                  <a:cubicBezTo>
                    <a:pt x="68" y="97"/>
                    <a:pt x="68" y="96"/>
                    <a:pt x="68" y="96"/>
                  </a:cubicBezTo>
                  <a:cubicBezTo>
                    <a:pt x="70" y="97"/>
                    <a:pt x="72" y="98"/>
                    <a:pt x="74" y="9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1"/>
                    <a:pt x="88" y="62"/>
                    <a:pt x="88" y="62"/>
                  </a:cubicBezTo>
                  <a:close/>
                  <a:moveTo>
                    <a:pt x="70" y="71"/>
                  </a:moveTo>
                  <a:cubicBezTo>
                    <a:pt x="70" y="68"/>
                    <a:pt x="70" y="65"/>
                    <a:pt x="70" y="62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72" name="Freeform 618"/>
            <p:cNvSpPr/>
            <p:nvPr/>
          </p:nvSpPr>
          <p:spPr bwMode="auto">
            <a:xfrm>
              <a:off x="9434513" y="1562101"/>
              <a:ext cx="19050" cy="33338"/>
            </a:xfrm>
            <a:custGeom>
              <a:gdLst>
                <a:gd fmla="*/ 5 w 12" name="T0"/>
                <a:gd fmla="*/ 0 h 21" name="T1"/>
                <a:gd fmla="*/ 0 w 12" name="T2"/>
                <a:gd fmla="*/ 12 h 21" name="T3"/>
                <a:gd fmla="*/ 5 w 12" name="T4"/>
                <a:gd fmla="*/ 21 h 21" name="T5"/>
                <a:gd fmla="*/ 12 w 12" name="T6"/>
                <a:gd fmla="*/ 12 h 21" name="T7"/>
                <a:gd fmla="*/ 12 w 12" name="T8"/>
                <a:gd fmla="*/ 0 h 21" name="T9"/>
                <a:gd fmla="*/ 5 w 12" name="T10"/>
                <a:gd fmla="*/ 0 h 2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" w="12">
                  <a:moveTo>
                    <a:pt x="5" y="0"/>
                  </a:moveTo>
                  <a:lnTo>
                    <a:pt x="0" y="12"/>
                  </a:lnTo>
                  <a:lnTo>
                    <a:pt x="5" y="21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73" name="Freeform 619"/>
            <p:cNvSpPr/>
            <p:nvPr/>
          </p:nvSpPr>
          <p:spPr bwMode="auto">
            <a:xfrm>
              <a:off x="9423401" y="1584326"/>
              <a:ext cx="26988" cy="134938"/>
            </a:xfrm>
            <a:custGeom>
              <a:gdLst>
                <a:gd fmla="*/ 9 w 17" name="T0"/>
                <a:gd fmla="*/ 0 h 85" name="T1"/>
                <a:gd fmla="*/ 0 w 17" name="T2"/>
                <a:gd fmla="*/ 78 h 85" name="T3"/>
                <a:gd fmla="*/ 7 w 17" name="T4"/>
                <a:gd fmla="*/ 85 h 85" name="T5"/>
                <a:gd fmla="*/ 12 w 17" name="T6"/>
                <a:gd fmla="*/ 78 h 85" name="T7"/>
                <a:gd fmla="*/ 17 w 17" name="T8"/>
                <a:gd fmla="*/ 0 h 85" name="T9"/>
                <a:gd fmla="*/ 9 w 17" name="T10"/>
                <a:gd fmla="*/ 0 h 8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5" w="17">
                  <a:moveTo>
                    <a:pt x="9" y="0"/>
                  </a:moveTo>
                  <a:lnTo>
                    <a:pt x="0" y="78"/>
                  </a:lnTo>
                  <a:lnTo>
                    <a:pt x="7" y="85"/>
                  </a:lnTo>
                  <a:lnTo>
                    <a:pt x="12" y="78"/>
                  </a:lnTo>
                  <a:lnTo>
                    <a:pt x="17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74" name="Freeform 620"/>
            <p:cNvSpPr/>
            <p:nvPr/>
          </p:nvSpPr>
          <p:spPr bwMode="auto">
            <a:xfrm>
              <a:off x="9153526" y="1212851"/>
              <a:ext cx="220663" cy="192088"/>
            </a:xfrm>
            <a:custGeom>
              <a:gdLst>
                <a:gd fmla="*/ 32 w 59" name="T0"/>
                <a:gd fmla="*/ 0 h 51" name="T1"/>
                <a:gd fmla="*/ 28 w 59" name="T2"/>
                <a:gd fmla="*/ 0 h 51" name="T3"/>
                <a:gd fmla="*/ 5 w 59" name="T4"/>
                <a:gd fmla="*/ 0 h 51" name="T5"/>
                <a:gd fmla="*/ 16 w 59" name="T6"/>
                <a:gd fmla="*/ 39 h 51" name="T7"/>
                <a:gd fmla="*/ 26 w 59" name="T8"/>
                <a:gd fmla="*/ 46 h 51" name="T9"/>
                <a:gd fmla="*/ 27 w 59" name="T10"/>
                <a:gd fmla="*/ 51 h 51" name="T11"/>
                <a:gd fmla="*/ 30 w 59" name="T12"/>
                <a:gd fmla="*/ 49 h 51" name="T13"/>
                <a:gd fmla="*/ 33 w 59" name="T14"/>
                <a:gd fmla="*/ 51 h 51" name="T15"/>
                <a:gd fmla="*/ 33 w 59" name="T16"/>
                <a:gd fmla="*/ 46 h 51" name="T17"/>
                <a:gd fmla="*/ 44 w 59" name="T18"/>
                <a:gd fmla="*/ 39 h 51" name="T19"/>
                <a:gd fmla="*/ 55 w 59" name="T20"/>
                <a:gd fmla="*/ 0 h 51" name="T21"/>
                <a:gd fmla="*/ 32 w 59" name="T22"/>
                <a:gd fmla="*/ 0 h 5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1" w="59">
                  <a:moveTo>
                    <a:pt x="32" y="0"/>
                  </a:moveTo>
                  <a:cubicBezTo>
                    <a:pt x="30" y="0"/>
                    <a:pt x="29" y="0"/>
                    <a:pt x="28" y="0"/>
                  </a:cubicBezTo>
                  <a:cubicBezTo>
                    <a:pt x="20" y="0"/>
                    <a:pt x="12" y="0"/>
                    <a:pt x="5" y="0"/>
                  </a:cubicBezTo>
                  <a:cubicBezTo>
                    <a:pt x="6" y="0"/>
                    <a:pt x="0" y="31"/>
                    <a:pt x="16" y="39"/>
                  </a:cubicBezTo>
                  <a:cubicBezTo>
                    <a:pt x="23" y="42"/>
                    <a:pt x="26" y="44"/>
                    <a:pt x="26" y="46"/>
                  </a:cubicBezTo>
                  <a:cubicBezTo>
                    <a:pt x="27" y="50"/>
                    <a:pt x="27" y="51"/>
                    <a:pt x="27" y="51"/>
                  </a:cubicBezTo>
                  <a:cubicBezTo>
                    <a:pt x="28" y="50"/>
                    <a:pt x="29" y="50"/>
                    <a:pt x="30" y="49"/>
                  </a:cubicBezTo>
                  <a:cubicBezTo>
                    <a:pt x="31" y="50"/>
                    <a:pt x="32" y="50"/>
                    <a:pt x="33" y="51"/>
                  </a:cubicBezTo>
                  <a:cubicBezTo>
                    <a:pt x="33" y="51"/>
                    <a:pt x="33" y="50"/>
                    <a:pt x="33" y="46"/>
                  </a:cubicBezTo>
                  <a:cubicBezTo>
                    <a:pt x="34" y="44"/>
                    <a:pt x="37" y="42"/>
                    <a:pt x="44" y="39"/>
                  </a:cubicBezTo>
                  <a:cubicBezTo>
                    <a:pt x="59" y="31"/>
                    <a:pt x="53" y="0"/>
                    <a:pt x="55" y="0"/>
                  </a:cubicBezTo>
                  <a:cubicBezTo>
                    <a:pt x="47" y="0"/>
                    <a:pt x="39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75" name="Freeform 621"/>
            <p:cNvSpPr/>
            <p:nvPr/>
          </p:nvSpPr>
          <p:spPr bwMode="auto">
            <a:xfrm>
              <a:off x="9186863" y="1358901"/>
              <a:ext cx="153988" cy="106363"/>
            </a:xfrm>
            <a:custGeom>
              <a:gdLst>
                <a:gd fmla="*/ 38 w 41" name="T0"/>
                <a:gd fmla="*/ 24 h 28" name="T1"/>
                <a:gd fmla="*/ 31 w 41" name="T2"/>
                <a:gd fmla="*/ 20 h 28" name="T3"/>
                <a:gd fmla="*/ 26 w 41" name="T4"/>
                <a:gd fmla="*/ 14 h 28" name="T5"/>
                <a:gd fmla="*/ 25 w 41" name="T6"/>
                <a:gd fmla="*/ 0 h 28" name="T7"/>
                <a:gd fmla="*/ 21 w 41" name="T8"/>
                <a:gd fmla="*/ 2 h 28" name="T9"/>
                <a:gd fmla="*/ 17 w 41" name="T10"/>
                <a:gd fmla="*/ 0 h 28" name="T11"/>
                <a:gd fmla="*/ 16 w 41" name="T12"/>
                <a:gd fmla="*/ 14 h 28" name="T13"/>
                <a:gd fmla="*/ 11 w 41" name="T14"/>
                <a:gd fmla="*/ 20 h 28" name="T15"/>
                <a:gd fmla="*/ 3 w 41" name="T16"/>
                <a:gd fmla="*/ 24 h 28" name="T17"/>
                <a:gd fmla="*/ 0 w 41" name="T18"/>
                <a:gd fmla="*/ 26 h 28" name="T19"/>
                <a:gd fmla="*/ 41 w 41" name="T20"/>
                <a:gd fmla="*/ 26 h 28" name="T21"/>
                <a:gd fmla="*/ 38 w 41" name="T22"/>
                <a:gd fmla="*/ 24 h 2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" w="41">
                  <a:moveTo>
                    <a:pt x="38" y="24"/>
                  </a:moveTo>
                  <a:cubicBezTo>
                    <a:pt x="35" y="23"/>
                    <a:pt x="31" y="21"/>
                    <a:pt x="31" y="20"/>
                  </a:cubicBezTo>
                  <a:cubicBezTo>
                    <a:pt x="31" y="18"/>
                    <a:pt x="27" y="17"/>
                    <a:pt x="26" y="14"/>
                  </a:cubicBezTo>
                  <a:cubicBezTo>
                    <a:pt x="25" y="11"/>
                    <a:pt x="25" y="0"/>
                    <a:pt x="25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1"/>
                    <a:pt x="16" y="14"/>
                  </a:cubicBezTo>
                  <a:cubicBezTo>
                    <a:pt x="15" y="17"/>
                    <a:pt x="11" y="18"/>
                    <a:pt x="11" y="20"/>
                  </a:cubicBezTo>
                  <a:cubicBezTo>
                    <a:pt x="11" y="21"/>
                    <a:pt x="6" y="23"/>
                    <a:pt x="3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8"/>
                    <a:pt x="41" y="28"/>
                    <a:pt x="41" y="26"/>
                  </a:cubicBezTo>
                  <a:cubicBezTo>
                    <a:pt x="41" y="25"/>
                    <a:pt x="41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76" name="Rectangle 622"/>
            <p:cNvSpPr>
              <a:spLocks noChangeArrowheads="1"/>
            </p:cNvSpPr>
            <p:nvPr/>
          </p:nvSpPr>
          <p:spPr bwMode="auto">
            <a:xfrm>
              <a:off x="9186863" y="1457326"/>
              <a:ext cx="1539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77" name="Rectangle 623"/>
            <p:cNvSpPr>
              <a:spLocks noChangeArrowheads="1"/>
            </p:cNvSpPr>
            <p:nvPr/>
          </p:nvSpPr>
          <p:spPr bwMode="auto">
            <a:xfrm>
              <a:off x="9183688" y="1476376"/>
              <a:ext cx="16033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78" name="Freeform 624"/>
            <p:cNvSpPr>
              <a:spLocks noEditPoints="1"/>
            </p:cNvSpPr>
            <p:nvPr/>
          </p:nvSpPr>
          <p:spPr bwMode="auto">
            <a:xfrm>
              <a:off x="9120188" y="1228726"/>
              <a:ext cx="231775" cy="112713"/>
            </a:xfrm>
            <a:custGeom>
              <a:gdLst>
                <a:gd fmla="*/ 28 w 62" name="T0"/>
                <a:gd fmla="*/ 30 h 30" name="T1"/>
                <a:gd fmla="*/ 1 w 62" name="T2"/>
                <a:gd fmla="*/ 9 h 30" name="T3"/>
                <a:gd fmla="*/ 1 w 62" name="T4"/>
                <a:gd fmla="*/ 2 h 30" name="T5"/>
                <a:gd fmla="*/ 7 w 62" name="T6"/>
                <a:gd fmla="*/ 0 h 30" name="T7"/>
                <a:gd fmla="*/ 8 w 62" name="T8"/>
                <a:gd fmla="*/ 0 h 30" name="T9"/>
                <a:gd fmla="*/ 39 w 62" name="T10"/>
                <a:gd fmla="*/ 0 h 30" name="T11"/>
                <a:gd fmla="*/ 62 w 62" name="T12"/>
                <a:gd fmla="*/ 0 h 30" name="T13"/>
                <a:gd fmla="*/ 62 w 62" name="T14"/>
                <a:gd fmla="*/ 2 h 30" name="T15"/>
                <a:gd fmla="*/ 62 w 62" name="T16"/>
                <a:gd fmla="*/ 3 h 30" name="T17"/>
                <a:gd fmla="*/ 32 w 62" name="T18"/>
                <a:gd fmla="*/ 30 h 30" name="T19"/>
                <a:gd fmla="*/ 28 w 62" name="T20"/>
                <a:gd fmla="*/ 30 h 30" name="T21"/>
                <a:gd fmla="*/ 7 w 62" name="T22"/>
                <a:gd fmla="*/ 4 h 30" name="T23"/>
                <a:gd fmla="*/ 5 w 62" name="T24"/>
                <a:gd fmla="*/ 5 h 30" name="T25"/>
                <a:gd fmla="*/ 5 w 62" name="T26"/>
                <a:gd fmla="*/ 7 h 30" name="T27"/>
                <a:gd fmla="*/ 5 w 62" name="T28"/>
                <a:gd fmla="*/ 8 h 30" name="T29"/>
                <a:gd fmla="*/ 28 w 62" name="T30"/>
                <a:gd fmla="*/ 26 h 30" name="T31"/>
                <a:gd fmla="*/ 31 w 62" name="T32"/>
                <a:gd fmla="*/ 25 h 30" name="T33"/>
                <a:gd fmla="*/ 31 w 62" name="T34"/>
                <a:gd fmla="*/ 25 h 30" name="T35"/>
                <a:gd fmla="*/ 32 w 62" name="T36"/>
                <a:gd fmla="*/ 25 h 30" name="T37"/>
                <a:gd fmla="*/ 57 w 62" name="T38"/>
                <a:gd fmla="*/ 4 h 30" name="T39"/>
                <a:gd fmla="*/ 39 w 62" name="T40"/>
                <a:gd fmla="*/ 4 h 30" name="T41"/>
                <a:gd fmla="*/ 8 w 62" name="T42"/>
                <a:gd fmla="*/ 4 h 30" name="T43"/>
                <a:gd fmla="*/ 7 w 62" name="T44"/>
                <a:gd fmla="*/ 4 h 30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30" w="62">
                  <a:moveTo>
                    <a:pt x="28" y="30"/>
                  </a:moveTo>
                  <a:cubicBezTo>
                    <a:pt x="14" y="30"/>
                    <a:pt x="4" y="22"/>
                    <a:pt x="1" y="9"/>
                  </a:cubicBezTo>
                  <a:cubicBezTo>
                    <a:pt x="0" y="5"/>
                    <a:pt x="1" y="3"/>
                    <a:pt x="1" y="2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3"/>
                    <a:pt x="62" y="3"/>
                  </a:cubicBezTo>
                  <a:cubicBezTo>
                    <a:pt x="61" y="23"/>
                    <a:pt x="45" y="30"/>
                    <a:pt x="32" y="30"/>
                  </a:cubicBezTo>
                  <a:cubicBezTo>
                    <a:pt x="30" y="30"/>
                    <a:pt x="29" y="30"/>
                    <a:pt x="28" y="30"/>
                  </a:cubicBezTo>
                  <a:close/>
                  <a:moveTo>
                    <a:pt x="7" y="4"/>
                  </a:moveTo>
                  <a:cubicBezTo>
                    <a:pt x="7" y="4"/>
                    <a:pt x="6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9"/>
                    <a:pt x="17" y="26"/>
                    <a:pt x="28" y="26"/>
                  </a:cubicBezTo>
                  <a:cubicBezTo>
                    <a:pt x="29" y="26"/>
                    <a:pt x="30" y="26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43" y="25"/>
                    <a:pt x="55" y="20"/>
                    <a:pt x="57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79" name="Freeform 625"/>
            <p:cNvSpPr>
              <a:spLocks noEditPoints="1"/>
            </p:cNvSpPr>
            <p:nvPr/>
          </p:nvSpPr>
          <p:spPr bwMode="auto">
            <a:xfrm>
              <a:off x="9178926" y="1228726"/>
              <a:ext cx="233363" cy="112713"/>
            </a:xfrm>
            <a:custGeom>
              <a:gdLst>
                <a:gd fmla="*/ 33 w 62" name="T0"/>
                <a:gd fmla="*/ 30 h 30" name="T1"/>
                <a:gd fmla="*/ 30 w 62" name="T2"/>
                <a:gd fmla="*/ 30 h 30" name="T3"/>
                <a:gd fmla="*/ 0 w 62" name="T4"/>
                <a:gd fmla="*/ 3 h 30" name="T5"/>
                <a:gd fmla="*/ 0 w 62" name="T6"/>
                <a:gd fmla="*/ 2 h 30" name="T7"/>
                <a:gd fmla="*/ 0 w 62" name="T8"/>
                <a:gd fmla="*/ 0 h 30" name="T9"/>
                <a:gd fmla="*/ 22 w 62" name="T10"/>
                <a:gd fmla="*/ 0 h 30" name="T11"/>
                <a:gd fmla="*/ 54 w 62" name="T12"/>
                <a:gd fmla="*/ 0 h 30" name="T13"/>
                <a:gd fmla="*/ 54 w 62" name="T14"/>
                <a:gd fmla="*/ 0 h 30" name="T15"/>
                <a:gd fmla="*/ 60 w 62" name="T16"/>
                <a:gd fmla="*/ 2 h 30" name="T17"/>
                <a:gd fmla="*/ 61 w 62" name="T18"/>
                <a:gd fmla="*/ 9 h 30" name="T19"/>
                <a:gd fmla="*/ 33 w 62" name="T20"/>
                <a:gd fmla="*/ 30 h 30" name="T21"/>
                <a:gd fmla="*/ 30 w 62" name="T22"/>
                <a:gd fmla="*/ 25 h 30" name="T23"/>
                <a:gd fmla="*/ 30 w 62" name="T24"/>
                <a:gd fmla="*/ 25 h 30" name="T25"/>
                <a:gd fmla="*/ 33 w 62" name="T26"/>
                <a:gd fmla="*/ 26 h 30" name="T27"/>
                <a:gd fmla="*/ 56 w 62" name="T28"/>
                <a:gd fmla="*/ 8 h 30" name="T29"/>
                <a:gd fmla="*/ 56 w 62" name="T30"/>
                <a:gd fmla="*/ 7 h 30" name="T31"/>
                <a:gd fmla="*/ 56 w 62" name="T32"/>
                <a:gd fmla="*/ 5 h 30" name="T33"/>
                <a:gd fmla="*/ 54 w 62" name="T34"/>
                <a:gd fmla="*/ 4 h 30" name="T35"/>
                <a:gd fmla="*/ 54 w 62" name="T36"/>
                <a:gd fmla="*/ 4 h 30" name="T37"/>
                <a:gd fmla="*/ 22 w 62" name="T38"/>
                <a:gd fmla="*/ 4 h 30" name="T39"/>
                <a:gd fmla="*/ 5 w 62" name="T40"/>
                <a:gd fmla="*/ 4 h 30" name="T41"/>
                <a:gd fmla="*/ 30 w 62" name="T42"/>
                <a:gd fmla="*/ 25 h 30" name="T43"/>
                <a:gd fmla="*/ 30 w 62" name="T44"/>
                <a:gd fmla="*/ 25 h 30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30" w="62">
                  <a:moveTo>
                    <a:pt x="33" y="30"/>
                  </a:moveTo>
                  <a:cubicBezTo>
                    <a:pt x="32" y="30"/>
                    <a:pt x="31" y="30"/>
                    <a:pt x="30" y="30"/>
                  </a:cubicBezTo>
                  <a:cubicBezTo>
                    <a:pt x="16" y="30"/>
                    <a:pt x="1" y="2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8" y="0"/>
                    <a:pt x="60" y="2"/>
                  </a:cubicBezTo>
                  <a:cubicBezTo>
                    <a:pt x="61" y="3"/>
                    <a:pt x="62" y="5"/>
                    <a:pt x="61" y="9"/>
                  </a:cubicBezTo>
                  <a:cubicBezTo>
                    <a:pt x="58" y="22"/>
                    <a:pt x="47" y="30"/>
                    <a:pt x="33" y="30"/>
                  </a:cubicBezTo>
                  <a:close/>
                  <a:moveTo>
                    <a:pt x="30" y="25"/>
                  </a:move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45" y="26"/>
                    <a:pt x="54" y="1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6"/>
                    <a:pt x="57" y="6"/>
                    <a:pt x="56" y="5"/>
                  </a:cubicBezTo>
                  <a:cubicBezTo>
                    <a:pt x="56" y="5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20"/>
                    <a:pt x="19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856684" y="2038688"/>
            <a:ext cx="303610" cy="296950"/>
            <a:chOff x="8905875" y="4843463"/>
            <a:chExt cx="723900" cy="7080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1" name="Freeform 797"/>
            <p:cNvSpPr/>
            <p:nvPr/>
          </p:nvSpPr>
          <p:spPr bwMode="auto">
            <a:xfrm>
              <a:off x="8905875" y="4843463"/>
              <a:ext cx="723900" cy="465138"/>
            </a:xfrm>
            <a:custGeom>
              <a:gdLst>
                <a:gd fmla="*/ 193 w 193" name="T0"/>
                <a:gd fmla="*/ 84 h 124" name="T1"/>
                <a:gd fmla="*/ 153 w 193" name="T2"/>
                <a:gd fmla="*/ 44 h 124" name="T3"/>
                <a:gd fmla="*/ 141 w 193" name="T4"/>
                <a:gd fmla="*/ 46 h 124" name="T5"/>
                <a:gd fmla="*/ 91 w 193" name="T6"/>
                <a:gd fmla="*/ 0 h 124" name="T7"/>
                <a:gd fmla="*/ 40 w 193" name="T8"/>
                <a:gd fmla="*/ 51 h 124" name="T9"/>
                <a:gd fmla="*/ 41 w 193" name="T10"/>
                <a:gd fmla="*/ 61 h 124" name="T11"/>
                <a:gd fmla="*/ 31 w 193" name="T12"/>
                <a:gd fmla="*/ 61 h 124" name="T13"/>
                <a:gd fmla="*/ 0 w 193" name="T14"/>
                <a:gd fmla="*/ 92 h 124" name="T15"/>
                <a:gd fmla="*/ 31 w 193" name="T16"/>
                <a:gd fmla="*/ 124 h 124" name="T17"/>
                <a:gd fmla="*/ 157 w 193" name="T18"/>
                <a:gd fmla="*/ 124 h 124" name="T19"/>
                <a:gd fmla="*/ 180 w 193" name="T20"/>
                <a:gd fmla="*/ 113 h 124" name="T21"/>
                <a:gd fmla="*/ 193 w 193" name="T22"/>
                <a:gd fmla="*/ 84 h 12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24" w="193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82" name="Freeform 798"/>
            <p:cNvSpPr/>
            <p:nvPr/>
          </p:nvSpPr>
          <p:spPr bwMode="auto">
            <a:xfrm>
              <a:off x="9097963" y="5443538"/>
              <a:ext cx="339725" cy="107950"/>
            </a:xfrm>
            <a:custGeom>
              <a:gdLst>
                <a:gd fmla="*/ 46 w 91" name="T0"/>
                <a:gd fmla="*/ 29 h 29" name="T1"/>
                <a:gd fmla="*/ 0 w 91" name="T2"/>
                <a:gd fmla="*/ 10 h 29" name="T3"/>
                <a:gd fmla="*/ 11 w 91" name="T4"/>
                <a:gd fmla="*/ 0 h 29" name="T5"/>
                <a:gd fmla="*/ 80 w 91" name="T6"/>
                <a:gd fmla="*/ 0 h 29" name="T7"/>
                <a:gd fmla="*/ 91 w 91" name="T8"/>
                <a:gd fmla="*/ 10 h 29" name="T9"/>
                <a:gd fmla="*/ 46 w 91" name="T10"/>
                <a:gd fmla="*/ 29 h 2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" w="91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83" name="Freeform 799"/>
            <p:cNvSpPr/>
            <p:nvPr/>
          </p:nvSpPr>
          <p:spPr bwMode="auto">
            <a:xfrm>
              <a:off x="9175750" y="5364163"/>
              <a:ext cx="184150" cy="79375"/>
            </a:xfrm>
            <a:custGeom>
              <a:gdLst>
                <a:gd fmla="*/ 25 w 49" name="T0"/>
                <a:gd fmla="*/ 21 h 21" name="T1"/>
                <a:gd fmla="*/ 0 w 49" name="T2"/>
                <a:gd fmla="*/ 11 h 21" name="T3"/>
                <a:gd fmla="*/ 10 w 49" name="T4"/>
                <a:gd fmla="*/ 0 h 21" name="T5"/>
                <a:gd fmla="*/ 39 w 49" name="T6"/>
                <a:gd fmla="*/ 0 h 21" name="T7"/>
                <a:gd fmla="*/ 49 w 49" name="T8"/>
                <a:gd fmla="*/ 11 h 21" name="T9"/>
                <a:gd fmla="*/ 25 w 49" name="T10"/>
                <a:gd fmla="*/ 21 h 2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" w="49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646700" y="2465209"/>
            <a:ext cx="213406" cy="331890"/>
            <a:chOff x="4278313" y="6613525"/>
            <a:chExt cx="503238" cy="7826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5" name="Freeform 913"/>
            <p:cNvSpPr>
              <a:spLocks noEditPoints="1"/>
            </p:cNvSpPr>
            <p:nvPr/>
          </p:nvSpPr>
          <p:spPr bwMode="auto">
            <a:xfrm>
              <a:off x="4278313" y="6613525"/>
              <a:ext cx="503238" cy="782638"/>
            </a:xfrm>
            <a:custGeom>
              <a:gdLst>
                <a:gd fmla="*/ 67 w 134" name="T0"/>
                <a:gd fmla="*/ 0 h 209" name="T1"/>
                <a:gd fmla="*/ 0 w 134" name="T2"/>
                <a:gd fmla="*/ 74 h 209" name="T3"/>
                <a:gd fmla="*/ 31 w 134" name="T4"/>
                <a:gd fmla="*/ 163 h 209" name="T5"/>
                <a:gd fmla="*/ 51 w 134" name="T6"/>
                <a:gd fmla="*/ 169 h 209" name="T7"/>
                <a:gd fmla="*/ 31 w 134" name="T8"/>
                <a:gd fmla="*/ 175 h 209" name="T9"/>
                <a:gd fmla="*/ 34 w 134" name="T10"/>
                <a:gd fmla="*/ 180 h 209" name="T11"/>
                <a:gd fmla="*/ 31 w 134" name="T12"/>
                <a:gd fmla="*/ 185 h 209" name="T13"/>
                <a:gd fmla="*/ 34 w 134" name="T14"/>
                <a:gd fmla="*/ 190 h 209" name="T15"/>
                <a:gd fmla="*/ 47 w 134" name="T16"/>
                <a:gd fmla="*/ 203 h 209" name="T17"/>
                <a:gd fmla="*/ 78 w 134" name="T18"/>
                <a:gd fmla="*/ 209 h 209" name="T19"/>
                <a:gd fmla="*/ 102 w 134" name="T20"/>
                <a:gd fmla="*/ 190 h 209" name="T21"/>
                <a:gd fmla="*/ 100 w 134" name="T22"/>
                <a:gd fmla="*/ 185 h 209" name="T23"/>
                <a:gd fmla="*/ 102 w 134" name="T24"/>
                <a:gd fmla="*/ 180 h 209" name="T25"/>
                <a:gd fmla="*/ 100 w 134" name="T26"/>
                <a:gd fmla="*/ 175 h 209" name="T27"/>
                <a:gd fmla="*/ 102 w 134" name="T28"/>
                <a:gd fmla="*/ 169 h 209" name="T29"/>
                <a:gd fmla="*/ 84 w 134" name="T30"/>
                <a:gd fmla="*/ 163 h 209" name="T31"/>
                <a:gd fmla="*/ 107 w 134" name="T32"/>
                <a:gd fmla="*/ 134 h 209" name="T33"/>
                <a:gd fmla="*/ 134 w 134" name="T34"/>
                <a:gd fmla="*/ 68 h 209" name="T35"/>
                <a:gd fmla="*/ 68 w 134" name="T36"/>
                <a:gd fmla="*/ 118 h 209" name="T37"/>
                <a:gd fmla="*/ 66 w 134" name="T38"/>
                <a:gd fmla="*/ 152 h 209" name="T39"/>
                <a:gd fmla="*/ 66 w 134" name="T40"/>
                <a:gd fmla="*/ 169 h 209" name="T41"/>
                <a:gd fmla="*/ 69 w 134" name="T42"/>
                <a:gd fmla="*/ 163 h 209" name="T43"/>
                <a:gd fmla="*/ 66 w 134" name="T44"/>
                <a:gd fmla="*/ 169 h 209" name="T45"/>
                <a:gd fmla="*/ 122 w 134" name="T46"/>
                <a:gd fmla="*/ 78 h 209" name="T47"/>
                <a:gd fmla="*/ 98 w 134" name="T48"/>
                <a:gd fmla="*/ 126 h 209" name="T49"/>
                <a:gd fmla="*/ 85 w 134" name="T50"/>
                <a:gd fmla="*/ 152 h 209" name="T51"/>
                <a:gd fmla="*/ 85 w 134" name="T52"/>
                <a:gd fmla="*/ 118 h 209" name="T53"/>
                <a:gd fmla="*/ 86 w 134" name="T54"/>
                <a:gd fmla="*/ 118 h 209" name="T55"/>
                <a:gd fmla="*/ 89 w 134" name="T56"/>
                <a:gd fmla="*/ 66 h 209" name="T57"/>
                <a:gd fmla="*/ 76 w 134" name="T58"/>
                <a:gd fmla="*/ 59 h 209" name="T59"/>
                <a:gd fmla="*/ 81 w 134" name="T60"/>
                <a:gd fmla="*/ 63 h 209" name="T61"/>
                <a:gd fmla="*/ 78 w 134" name="T62"/>
                <a:gd fmla="*/ 71 h 209" name="T63"/>
                <a:gd fmla="*/ 70 w 134" name="T64"/>
                <a:gd fmla="*/ 65 h 209" name="T65"/>
                <a:gd fmla="*/ 69 w 134" name="T66"/>
                <a:gd fmla="*/ 59 h 209" name="T67"/>
                <a:gd fmla="*/ 63 w 134" name="T68"/>
                <a:gd fmla="*/ 64 h 209" name="T69"/>
                <a:gd fmla="*/ 63 w 134" name="T70"/>
                <a:gd fmla="*/ 87 h 209" name="T71"/>
                <a:gd fmla="*/ 58 w 134" name="T72"/>
                <a:gd fmla="*/ 66 h 209" name="T73"/>
                <a:gd fmla="*/ 57 w 134" name="T74"/>
                <a:gd fmla="*/ 59 h 209" name="T75"/>
                <a:gd fmla="*/ 51 w 134" name="T76"/>
                <a:gd fmla="*/ 60 h 209" name="T77"/>
                <a:gd fmla="*/ 41 w 134" name="T78"/>
                <a:gd fmla="*/ 117 h 209" name="T79"/>
                <a:gd fmla="*/ 48 w 134" name="T80"/>
                <a:gd fmla="*/ 118 h 209" name="T81"/>
                <a:gd fmla="*/ 49 w 134" name="T82"/>
                <a:gd fmla="*/ 118 h 209" name="T83"/>
                <a:gd fmla="*/ 43 w 134" name="T84"/>
                <a:gd fmla="*/ 152 h 209" name="T85"/>
                <a:gd fmla="*/ 12 w 134" name="T86"/>
                <a:gd fmla="*/ 78 h 209" name="T87"/>
                <a:gd fmla="*/ 11 w 134" name="T88"/>
                <a:gd fmla="*/ 70 h 209" name="T89"/>
                <a:gd fmla="*/ 67 w 134" name="T90"/>
                <a:gd fmla="*/ 12 h 209" name="T91"/>
                <a:gd fmla="*/ 122 w 134" name="T92"/>
                <a:gd fmla="*/ 70 h 20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09" w="134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86" name="Oval 914"/>
            <p:cNvSpPr>
              <a:spLocks noChangeArrowheads="1"/>
            </p:cNvSpPr>
            <p:nvPr/>
          </p:nvSpPr>
          <p:spPr bwMode="auto">
            <a:xfrm>
              <a:off x="4487863" y="6721475"/>
              <a:ext cx="8255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232992" y="3044092"/>
            <a:ext cx="356106" cy="347186"/>
            <a:chOff x="5753100" y="4821238"/>
            <a:chExt cx="760413" cy="74136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8" name="Freeform 915"/>
            <p:cNvSpPr/>
            <p:nvPr/>
          </p:nvSpPr>
          <p:spPr bwMode="auto">
            <a:xfrm>
              <a:off x="6064250" y="4821238"/>
              <a:ext cx="104775" cy="123825"/>
            </a:xfrm>
            <a:custGeom>
              <a:gdLst>
                <a:gd fmla="*/ 11 w 28" name="T0"/>
                <a:gd fmla="*/ 32 h 33" name="T1"/>
                <a:gd fmla="*/ 26 w 28" name="T2"/>
                <a:gd fmla="*/ 19 h 33" name="T3"/>
                <a:gd fmla="*/ 17 w 28" name="T4"/>
                <a:gd fmla="*/ 1 h 33" name="T5"/>
                <a:gd fmla="*/ 1 w 28" name="T6"/>
                <a:gd fmla="*/ 14 h 33" name="T7"/>
                <a:gd fmla="*/ 11 w 28" name="T8"/>
                <a:gd fmla="*/ 32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28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89" name="Freeform 916"/>
            <p:cNvSpPr/>
            <p:nvPr/>
          </p:nvSpPr>
          <p:spPr bwMode="auto">
            <a:xfrm>
              <a:off x="5838825" y="4929188"/>
              <a:ext cx="471488" cy="492125"/>
            </a:xfrm>
            <a:custGeom>
              <a:gdLst>
                <a:gd fmla="*/ 27 w 126" name="T0"/>
                <a:gd fmla="*/ 32 h 131" name="T1"/>
                <a:gd fmla="*/ 40 w 126" name="T2"/>
                <a:gd fmla="*/ 22 h 131" name="T3"/>
                <a:gd fmla="*/ 26 w 126" name="T4"/>
                <a:gd fmla="*/ 62 h 131" name="T5"/>
                <a:gd fmla="*/ 26 w 126" name="T6"/>
                <a:gd fmla="*/ 62 h 131" name="T7"/>
                <a:gd fmla="*/ 36 w 126" name="T8"/>
                <a:gd fmla="*/ 66 h 131" name="T9"/>
                <a:gd fmla="*/ 31 w 126" name="T10"/>
                <a:gd fmla="*/ 91 h 131" name="T11"/>
                <a:gd fmla="*/ 17 w 126" name="T12"/>
                <a:gd fmla="*/ 123 h 131" name="T13"/>
                <a:gd fmla="*/ 32 w 126" name="T14"/>
                <a:gd fmla="*/ 131 h 131" name="T15"/>
                <a:gd fmla="*/ 51 w 126" name="T16"/>
                <a:gd fmla="*/ 88 h 131" name="T17"/>
                <a:gd fmla="*/ 54 w 126" name="T18"/>
                <a:gd fmla="*/ 74 h 131" name="T19"/>
                <a:gd fmla="*/ 75 w 126" name="T20"/>
                <a:gd fmla="*/ 75 h 131" name="T21"/>
                <a:gd fmla="*/ 73 w 126" name="T22"/>
                <a:gd fmla="*/ 79 h 131" name="T23"/>
                <a:gd fmla="*/ 70 w 126" name="T24"/>
                <a:gd fmla="*/ 96 h 131" name="T25"/>
                <a:gd fmla="*/ 86 w 126" name="T26"/>
                <a:gd fmla="*/ 100 h 131" name="T27"/>
                <a:gd fmla="*/ 92 w 126" name="T28"/>
                <a:gd fmla="*/ 80 h 131" name="T29"/>
                <a:gd fmla="*/ 95 w 126" name="T30"/>
                <a:gd fmla="*/ 69 h 131" name="T31"/>
                <a:gd fmla="*/ 86 w 126" name="T32"/>
                <a:gd fmla="*/ 57 h 131" name="T33"/>
                <a:gd fmla="*/ 86 w 126" name="T34"/>
                <a:gd fmla="*/ 57 h 131" name="T35"/>
                <a:gd fmla="*/ 85 w 126" name="T36"/>
                <a:gd fmla="*/ 57 h 131" name="T37"/>
                <a:gd fmla="*/ 84 w 126" name="T38"/>
                <a:gd fmla="*/ 57 h 131" name="T39"/>
                <a:gd fmla="*/ 81 w 126" name="T40"/>
                <a:gd fmla="*/ 56 h 131" name="T41"/>
                <a:gd fmla="*/ 76 w 126" name="T42"/>
                <a:gd fmla="*/ 56 h 131" name="T43"/>
                <a:gd fmla="*/ 66 w 126" name="T44"/>
                <a:gd fmla="*/ 55 h 131" name="T45"/>
                <a:gd fmla="*/ 74 w 126" name="T46"/>
                <a:gd fmla="*/ 27 h 131" name="T47"/>
                <a:gd fmla="*/ 78 w 126" name="T48"/>
                <a:gd fmla="*/ 33 h 131" name="T49"/>
                <a:gd fmla="*/ 83 w 126" name="T50"/>
                <a:gd fmla="*/ 39 h 131" name="T51"/>
                <a:gd fmla="*/ 84 w 126" name="T52"/>
                <a:gd fmla="*/ 40 h 131" name="T53"/>
                <a:gd fmla="*/ 91 w 126" name="T54"/>
                <a:gd fmla="*/ 45 h 131" name="T55"/>
                <a:gd fmla="*/ 91 w 126" name="T56"/>
                <a:gd fmla="*/ 45 h 131" name="T57"/>
                <a:gd fmla="*/ 91 w 126" name="T58"/>
                <a:gd fmla="*/ 45 h 131" name="T59"/>
                <a:gd fmla="*/ 92 w 126" name="T60"/>
                <a:gd fmla="*/ 45 h 131" name="T61"/>
                <a:gd fmla="*/ 95 w 126" name="T62"/>
                <a:gd fmla="*/ 45 h 131" name="T63"/>
                <a:gd fmla="*/ 126 w 126" name="T64"/>
                <a:gd fmla="*/ 45 h 131" name="T65"/>
                <a:gd fmla="*/ 126 w 126" name="T66"/>
                <a:gd fmla="*/ 28 h 131" name="T67"/>
                <a:gd fmla="*/ 95 w 126" name="T68"/>
                <a:gd fmla="*/ 29 h 131" name="T69"/>
                <a:gd fmla="*/ 94 w 126" name="T70"/>
                <a:gd fmla="*/ 29 h 131" name="T71"/>
                <a:gd fmla="*/ 91 w 126" name="T72"/>
                <a:gd fmla="*/ 24 h 131" name="T73"/>
                <a:gd fmla="*/ 81 w 126" name="T74"/>
                <a:gd fmla="*/ 12 h 131" name="T75"/>
                <a:gd fmla="*/ 75 w 126" name="T76"/>
                <a:gd fmla="*/ 9 h 131" name="T77"/>
                <a:gd fmla="*/ 74 w 126" name="T78"/>
                <a:gd fmla="*/ 8 h 131" name="T79"/>
                <a:gd fmla="*/ 76 w 126" name="T80"/>
                <a:gd fmla="*/ 14 h 131" name="T81"/>
                <a:gd fmla="*/ 71 w 126" name="T82"/>
                <a:gd fmla="*/ 16 h 131" name="T83"/>
                <a:gd fmla="*/ 71 w 126" name="T84"/>
                <a:gd fmla="*/ 21 h 131" name="T85"/>
                <a:gd fmla="*/ 61 w 126" name="T86"/>
                <a:gd fmla="*/ 37 h 131" name="T87"/>
                <a:gd fmla="*/ 68 w 126" name="T88"/>
                <a:gd fmla="*/ 12 h 131" name="T89"/>
                <a:gd fmla="*/ 69 w 126" name="T90"/>
                <a:gd fmla="*/ 11 h 131" name="T91"/>
                <a:gd fmla="*/ 70 w 126" name="T92"/>
                <a:gd fmla="*/ 6 h 131" name="T93"/>
                <a:gd fmla="*/ 68 w 126" name="T94"/>
                <a:gd fmla="*/ 5 h 131" name="T95"/>
                <a:gd fmla="*/ 65 w 126" name="T96"/>
                <a:gd fmla="*/ 10 h 131" name="T97"/>
                <a:gd fmla="*/ 65 w 126" name="T98"/>
                <a:gd fmla="*/ 11 h 131" name="T99"/>
                <a:gd fmla="*/ 57 w 126" name="T100"/>
                <a:gd fmla="*/ 35 h 131" name="T101"/>
                <a:gd fmla="*/ 58 w 126" name="T102"/>
                <a:gd fmla="*/ 17 h 131" name="T103"/>
                <a:gd fmla="*/ 61 w 126" name="T104"/>
                <a:gd fmla="*/ 12 h 131" name="T105"/>
                <a:gd fmla="*/ 59 w 126" name="T106"/>
                <a:gd fmla="*/ 8 h 131" name="T107"/>
                <a:gd fmla="*/ 63 w 126" name="T108"/>
                <a:gd fmla="*/ 4 h 131" name="T109"/>
                <a:gd fmla="*/ 53 w 126" name="T110"/>
                <a:gd fmla="*/ 1 h 131" name="T111"/>
                <a:gd fmla="*/ 44 w 126" name="T112"/>
                <a:gd fmla="*/ 1 h 131" name="T113"/>
                <a:gd fmla="*/ 18 w 126" name="T114"/>
                <a:gd fmla="*/ 19 h 131" name="T115"/>
                <a:gd fmla="*/ 0 w 126" name="T116"/>
                <a:gd fmla="*/ 49 h 131" name="T117"/>
                <a:gd fmla="*/ 15 w 126" name="T118"/>
                <a:gd fmla="*/ 57 h 131" name="T119"/>
                <a:gd fmla="*/ 27 w 126" name="T120"/>
                <a:gd fmla="*/ 32 h 13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31" w="125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90" name="Freeform 917"/>
            <p:cNvSpPr>
              <a:spLocks noEditPoints="1"/>
            </p:cNvSpPr>
            <p:nvPr/>
          </p:nvSpPr>
          <p:spPr bwMode="auto">
            <a:xfrm>
              <a:off x="5753100" y="5135563"/>
              <a:ext cx="168275" cy="153988"/>
            </a:xfrm>
            <a:custGeom>
              <a:gdLst>
                <a:gd fmla="*/ 5 w 45" name="T0"/>
                <a:gd fmla="*/ 33 h 41" name="T1"/>
                <a:gd fmla="*/ 7 w 45" name="T2"/>
                <a:gd fmla="*/ 32 h 41" name="T3"/>
                <a:gd fmla="*/ 7 w 45" name="T4"/>
                <a:gd fmla="*/ 32 h 41" name="T5"/>
                <a:gd fmla="*/ 29 w 45" name="T6"/>
                <a:gd fmla="*/ 39 h 41" name="T7"/>
                <a:gd fmla="*/ 29 w 45" name="T8"/>
                <a:gd fmla="*/ 39 h 41" name="T9"/>
                <a:gd fmla="*/ 30 w 45" name="T10"/>
                <a:gd fmla="*/ 41 h 41" name="T11"/>
                <a:gd fmla="*/ 32 w 45" name="T12"/>
                <a:gd fmla="*/ 41 h 41" name="T13"/>
                <a:gd fmla="*/ 33 w 45" name="T14"/>
                <a:gd fmla="*/ 40 h 41" name="T15"/>
                <a:gd fmla="*/ 33 w 45" name="T16"/>
                <a:gd fmla="*/ 40 h 41" name="T17"/>
                <a:gd fmla="*/ 38 w 45" name="T18"/>
                <a:gd fmla="*/ 37 h 41" name="T19"/>
                <a:gd fmla="*/ 44 w 45" name="T20"/>
                <a:gd fmla="*/ 18 h 41" name="T21"/>
                <a:gd fmla="*/ 41 w 45" name="T22"/>
                <a:gd fmla="*/ 13 h 41" name="T23"/>
                <a:gd fmla="*/ 36 w 45" name="T24"/>
                <a:gd fmla="*/ 11 h 41" name="T25"/>
                <a:gd fmla="*/ 36 w 45" name="T26"/>
                <a:gd fmla="*/ 11 h 41" name="T27"/>
                <a:gd fmla="*/ 32 w 45" name="T28"/>
                <a:gd fmla="*/ 4 h 41" name="T29"/>
                <a:gd fmla="*/ 25 w 45" name="T30"/>
                <a:gd fmla="*/ 1 h 41" name="T31"/>
                <a:gd fmla="*/ 17 w 45" name="T32"/>
                <a:gd fmla="*/ 5 h 41" name="T33"/>
                <a:gd fmla="*/ 17 w 45" name="T34"/>
                <a:gd fmla="*/ 6 h 41" name="T35"/>
                <a:gd fmla="*/ 12 w 45" name="T36"/>
                <a:gd fmla="*/ 4 h 41" name="T37"/>
                <a:gd fmla="*/ 7 w 45" name="T38"/>
                <a:gd fmla="*/ 7 h 41" name="T39"/>
                <a:gd fmla="*/ 1 w 45" name="T40"/>
                <a:gd fmla="*/ 25 h 41" name="T41"/>
                <a:gd fmla="*/ 3 w 45" name="T42"/>
                <a:gd fmla="*/ 30 h 41" name="T43"/>
                <a:gd fmla="*/ 3 w 45" name="T44"/>
                <a:gd fmla="*/ 31 h 41" name="T45"/>
                <a:gd fmla="*/ 3 w 45" name="T46"/>
                <a:gd fmla="*/ 32 h 41" name="T47"/>
                <a:gd fmla="*/ 5 w 45" name="T48"/>
                <a:gd fmla="*/ 33 h 41" name="T49"/>
                <a:gd fmla="*/ 20 w 45" name="T50"/>
                <a:gd fmla="*/ 6 h 41" name="T51"/>
                <a:gd fmla="*/ 24 w 45" name="T52"/>
                <a:gd fmla="*/ 4 h 41" name="T53"/>
                <a:gd fmla="*/ 31 w 45" name="T54"/>
                <a:gd fmla="*/ 7 h 41" name="T55"/>
                <a:gd fmla="*/ 33 w 45" name="T56"/>
                <a:gd fmla="*/ 10 h 41" name="T57"/>
                <a:gd fmla="*/ 33 w 45" name="T58"/>
                <a:gd fmla="*/ 10 h 41" name="T59"/>
                <a:gd fmla="*/ 20 w 45" name="T60"/>
                <a:gd fmla="*/ 6 h 4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41" w="45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91" name="Freeform 918"/>
            <p:cNvSpPr/>
            <p:nvPr/>
          </p:nvSpPr>
          <p:spPr bwMode="auto">
            <a:xfrm>
              <a:off x="5764213" y="5105400"/>
              <a:ext cx="749300" cy="457200"/>
            </a:xfrm>
            <a:custGeom>
              <a:gdLst>
                <a:gd fmla="*/ 472 w 472" name="T0"/>
                <a:gd fmla="*/ 0 h 288" name="T1"/>
                <a:gd fmla="*/ 389 w 472" name="T2"/>
                <a:gd fmla="*/ 33 h 288" name="T3"/>
                <a:gd fmla="*/ 406 w 472" name="T4"/>
                <a:gd fmla="*/ 45 h 288" name="T5"/>
                <a:gd fmla="*/ 302 w 472" name="T6"/>
                <a:gd fmla="*/ 156 h 288" name="T7"/>
                <a:gd fmla="*/ 210 w 472" name="T8"/>
                <a:gd fmla="*/ 147 h 288" name="T9"/>
                <a:gd fmla="*/ 137 w 472" name="T10"/>
                <a:gd fmla="*/ 222 h 288" name="T11"/>
                <a:gd fmla="*/ 61 w 472" name="T12"/>
                <a:gd fmla="*/ 184 h 288" name="T13"/>
                <a:gd fmla="*/ 0 w 472" name="T14"/>
                <a:gd fmla="*/ 262 h 288" name="T15"/>
                <a:gd fmla="*/ 33 w 472" name="T16"/>
                <a:gd fmla="*/ 288 h 288" name="T17"/>
                <a:gd fmla="*/ 73 w 472" name="T18"/>
                <a:gd fmla="*/ 239 h 288" name="T19"/>
                <a:gd fmla="*/ 146 w 472" name="T20"/>
                <a:gd fmla="*/ 274 h 288" name="T21"/>
                <a:gd fmla="*/ 226 w 472" name="T22"/>
                <a:gd fmla="*/ 191 h 288" name="T23"/>
                <a:gd fmla="*/ 318 w 472" name="T24"/>
                <a:gd fmla="*/ 201 h 288" name="T25"/>
                <a:gd fmla="*/ 441 w 472" name="T26"/>
                <a:gd fmla="*/ 71 h 288" name="T27"/>
                <a:gd fmla="*/ 465 w 472" name="T28"/>
                <a:gd fmla="*/ 88 h 288" name="T29"/>
                <a:gd fmla="*/ 472 w 472" name="T30"/>
                <a:gd fmla="*/ 0 h 28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88" w="472">
                  <a:moveTo>
                    <a:pt x="472" y="0"/>
                  </a:moveTo>
                  <a:lnTo>
                    <a:pt x="389" y="33"/>
                  </a:lnTo>
                  <a:lnTo>
                    <a:pt x="406" y="45"/>
                  </a:lnTo>
                  <a:lnTo>
                    <a:pt x="302" y="156"/>
                  </a:lnTo>
                  <a:lnTo>
                    <a:pt x="210" y="147"/>
                  </a:lnTo>
                  <a:lnTo>
                    <a:pt x="137" y="222"/>
                  </a:lnTo>
                  <a:lnTo>
                    <a:pt x="61" y="184"/>
                  </a:lnTo>
                  <a:lnTo>
                    <a:pt x="0" y="262"/>
                  </a:lnTo>
                  <a:lnTo>
                    <a:pt x="33" y="288"/>
                  </a:lnTo>
                  <a:lnTo>
                    <a:pt x="73" y="239"/>
                  </a:lnTo>
                  <a:lnTo>
                    <a:pt x="146" y="274"/>
                  </a:lnTo>
                  <a:lnTo>
                    <a:pt x="226" y="191"/>
                  </a:lnTo>
                  <a:lnTo>
                    <a:pt x="318" y="201"/>
                  </a:lnTo>
                  <a:lnTo>
                    <a:pt x="441" y="71"/>
                  </a:lnTo>
                  <a:lnTo>
                    <a:pt x="465" y="88"/>
                  </a:lnTo>
                  <a:lnTo>
                    <a:pt x="4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</p:grpSp>
    </p:spTree>
    <p:extLst>
      <p:ext uri="{BB962C8B-B14F-4D97-AF65-F5344CB8AC3E}">
        <p14:creationId val="3805906135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8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06 0.03889 L -3.95833E-06 -0.14815" pathEditMode="relative" ptsTypes="AA" rAng="0">
                                      <p:cBhvr>
                                        <p:cTn dur="750" fill="hold" id="9" spd="-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10" nodeType="withEffect" presetClass="path" presetID="64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06 0.03843 L -3.95833E-06 7.40741E-07" pathEditMode="relative" ptsTypes="AA" rAng="0">
                                      <p:cBhvr>
                                        <p:cTn dur="75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1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0.03981 L 2.08333E-06 0.14815" pathEditMode="relative" ptsTypes="AA" rAng="0">
                                      <p:cBhvr>
                                        <p:cTn dur="750" fill="hold" id="16" spd="-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17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06 -0.03981 L 2.08333E-06 2.77556E-17" pathEditMode="relative" ptsTypes="AA" rAng="0">
                                      <p:cBhvr>
                                        <p:cTn dur="75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4" presetSubtype="5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2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38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0.03889 L 1.875E-06 -0.14815" pathEditMode="relative" ptsTypes="AA" rAng="0">
                                      <p:cBhvr>
                                        <p:cTn dur="750" fill="hold" id="39" spd="-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40" nodeType="withEffect" presetClass="path" presetID="64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06 0.03843 L 1.875E-06 7.40741E-07" pathEditMode="relative" ptsTypes="AA" rAng="0">
                                      <p:cBhvr>
                                        <p:cTn dur="75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4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06 -0.03981 L -2.29167E-06 0.14815" pathEditMode="relative" ptsTypes="AA" rAng="0">
                                      <p:cBhvr>
                                        <p:cTn dur="750" fill="hold" id="46" spd="-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47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06 -0.03981 L -2.29167E-06 0" pathEditMode="relative" ptsTypes="AA" rAng="0">
                                      <p:cBhvr>
                                        <p:cTn dur="75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4" presetSubtype="5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5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68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6 0.03889 L 4.375E-06 -0.14815" pathEditMode="relative" ptsTypes="AA" rAng="0">
                                      <p:cBhvr>
                                        <p:cTn dur="750" fill="hold" id="69" spd="-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70" nodeType="withEffect" presetClass="path" presetID="64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06 0.03843 L 4.375E-06 -1.11111E-06" pathEditMode="relative" ptsTypes="AA" rAng="0">
                                      <p:cBhvr>
                                        <p:cTn dur="750" fill="hold" id="7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7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-0.03981 L 4.16667E-07 0.14815" pathEditMode="relative" ptsTypes="AA" rAng="0">
                                      <p:cBhvr>
                                        <p:cTn dur="750" fill="hold" id="76" spd="-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77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07 -0.03981 L 4.16667E-07 -3.33333E-06" pathEditMode="relative" ptsTypes="AA" rAng="0">
                                      <p:cBhvr>
                                        <p:cTn dur="750" fill="hold" id="7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8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4" presetSubtype="5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8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98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0.03889 L -1.45833E-06 -0.14815" pathEditMode="relative" ptsTypes="AA" rAng="0">
                                      <p:cBhvr>
                                        <p:cTn dur="750" fill="hold" id="99" spd="-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100" nodeType="withEffect" presetClass="path" presetID="64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45833E-06 0.03842 L -1.45833E-06 3.7037E-06" pathEditMode="relative" ptsTypes="AA" rAng="0">
                                      <p:cBhvr>
                                        <p:cTn dur="750" fill="hold" id="10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10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6 -0.03982 L 4.375E-06 0.14815" pathEditMode="relative" ptsTypes="AA" rAng="0">
                                      <p:cBhvr>
                                        <p:cTn dur="750" fill="hold" id="106" spd="-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107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06 -0.03982 L 4.375E-06 1.48148E-06" pathEditMode="relative" ptsTypes="AA" rAng="0">
                                      <p:cBhvr>
                                        <p:cTn dur="750" fill="hold" id="10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1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14" presetSubtype="5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1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128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06 0.03889 L -3.95833E-06 -0.14814" pathEditMode="relative" ptsTypes="AA" rAng="0">
                                      <p:cBhvr>
                                        <p:cTn dur="750" fill="hold" id="129" spd="-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130" nodeType="withEffect" presetClass="path" presetID="64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06 0.03843 L -3.95833E-06 -4.81481E-06" pathEditMode="relative" ptsTypes="AA" rAng="0">
                                      <p:cBhvr>
                                        <p:cTn dur="750" fill="hold" id="1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13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0.03982 L 2.08333E-06 0.14815" pathEditMode="relative" ptsTypes="AA" rAng="0">
                                      <p:cBhvr>
                                        <p:cTn dur="750" fill="hold" id="136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137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06 -0.03982 L 2.08333E-06 2.96296E-06" pathEditMode="relative" ptsTypes="AA" rAng="0">
                                      <p:cBhvr>
                                        <p:cTn dur="750" fill="hold" id="1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9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1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3" nodeType="withEffect" presetClass="entr" presetID="14" presetSubtype="5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4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5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1" spid="11"/>
      <p:bldP grpId="2" spid="11"/>
      <p:bldP grpId="0" spid="12"/>
      <p:bldP grpId="1" spid="12"/>
      <p:bldP grpId="2" spid="12"/>
      <p:bldP grpId="0" spid="13"/>
      <p:bldP grpId="1" spid="13"/>
      <p:bldP grpId="2" spid="13"/>
      <p:bldP grpId="0" spid="14"/>
      <p:bldP grpId="1" spid="14"/>
      <p:bldP grpId="2" spid="14"/>
      <p:bldP grpId="0" spid="15"/>
      <p:bldP grpId="1" spid="15"/>
      <p:bldP grpId="2" spid="15"/>
      <p:bldP grpId="0" spid="16"/>
      <p:bldP grpId="1" spid="16"/>
      <p:bldP grpId="2" spid="16"/>
      <p:bldP grpId="0" spid="17"/>
      <p:bldP grpId="1" spid="17"/>
      <p:bldP grpId="2" spid="17"/>
      <p:bldP grpId="0" spid="18"/>
      <p:bldP grpId="1" spid="18"/>
      <p:bldP grpId="2" spid="18"/>
      <p:bldP grpId="0" spid="19"/>
      <p:bldP grpId="1" spid="19"/>
      <p:bldP grpId="2" spid="19"/>
      <p:bldP grpId="0" spid="20"/>
      <p:bldP grpId="1" spid="20"/>
      <p:bldP grpId="2" spid="20"/>
      <p:bldP grpId="0" spid="41"/>
      <p:bldP grpId="0" spid="42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944081" y="2031316"/>
            <a:ext cx="4303546" cy="4375151"/>
            <a:chOff x="1289202" y="1552575"/>
            <a:chExt cx="4303546" cy="4375151"/>
          </a:xfrm>
        </p:grpSpPr>
        <p:sp>
          <p:nvSpPr>
            <p:cNvPr id="12" name="Freeform 22"/>
            <p:cNvSpPr/>
            <p:nvPr/>
          </p:nvSpPr>
          <p:spPr bwMode="auto">
            <a:xfrm>
              <a:off x="3412332" y="1552575"/>
              <a:ext cx="939834" cy="735756"/>
            </a:xfrm>
            <a:custGeom>
              <a:gdLst>
                <a:gd fmla="*/ 61 w 518" name="T0"/>
                <a:gd fmla="*/ 371 h 406" name="T1"/>
                <a:gd fmla="*/ 344 w 518" name="T2"/>
                <a:gd fmla="*/ 262 h 406" name="T3"/>
                <a:gd fmla="*/ 518 w 518" name="T4"/>
                <a:gd fmla="*/ 7 h 406" name="T5"/>
                <a:gd fmla="*/ 52 w 518" name="T6"/>
                <a:gd fmla="*/ 170 h 406" name="T7"/>
                <a:gd fmla="*/ 40 w 518" name="T8"/>
                <a:gd fmla="*/ 354 h 406" name="T9"/>
                <a:gd fmla="*/ 410 w 518" name="T10"/>
                <a:gd fmla="*/ 52 h 406" name="T11"/>
                <a:gd fmla="*/ 61 w 518" name="T12"/>
                <a:gd fmla="*/ 371 h 40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6" w="518">
                  <a:moveTo>
                    <a:pt x="61" y="371"/>
                  </a:moveTo>
                  <a:cubicBezTo>
                    <a:pt x="183" y="406"/>
                    <a:pt x="299" y="379"/>
                    <a:pt x="344" y="262"/>
                  </a:cubicBezTo>
                  <a:cubicBezTo>
                    <a:pt x="392" y="143"/>
                    <a:pt x="434" y="58"/>
                    <a:pt x="518" y="7"/>
                  </a:cubicBezTo>
                  <a:cubicBezTo>
                    <a:pt x="331" y="0"/>
                    <a:pt x="159" y="28"/>
                    <a:pt x="52" y="170"/>
                  </a:cubicBezTo>
                  <a:cubicBezTo>
                    <a:pt x="0" y="241"/>
                    <a:pt x="6" y="303"/>
                    <a:pt x="40" y="354"/>
                  </a:cubicBezTo>
                  <a:cubicBezTo>
                    <a:pt x="128" y="217"/>
                    <a:pt x="262" y="119"/>
                    <a:pt x="410" y="52"/>
                  </a:cubicBezTo>
                  <a:cubicBezTo>
                    <a:pt x="240" y="142"/>
                    <a:pt x="138" y="244"/>
                    <a:pt x="61" y="371"/>
                  </a:cubicBezTo>
                  <a:close/>
                </a:path>
              </a:pathLst>
            </a:custGeom>
            <a:solidFill>
              <a:srgbClr val="124062"/>
            </a:solidFill>
            <a:ln>
              <a:noFill/>
            </a:ln>
            <a:extLst/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bg-BG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13" name="Freeform 23"/>
            <p:cNvSpPr/>
            <p:nvPr/>
          </p:nvSpPr>
          <p:spPr bwMode="auto">
            <a:xfrm>
              <a:off x="2288112" y="1751283"/>
              <a:ext cx="798412" cy="588963"/>
            </a:xfrm>
            <a:custGeom>
              <a:gdLst>
                <a:gd fmla="*/ 404 w 441" name="T0"/>
                <a:gd fmla="*/ 263 h 325" name="T1"/>
                <a:gd fmla="*/ 164 w 441" name="T2"/>
                <a:gd fmla="*/ 220 h 325" name="T3"/>
                <a:gd fmla="*/ 0 w 441" name="T4"/>
                <a:gd fmla="*/ 29 h 325" name="T5"/>
                <a:gd fmla="*/ 338 w 441" name="T6"/>
                <a:gd fmla="*/ 79 h 325" name="T7"/>
                <a:gd fmla="*/ 415 w 441" name="T8"/>
                <a:gd fmla="*/ 244 h 325" name="T9"/>
                <a:gd fmla="*/ 109 w 441" name="T10"/>
                <a:gd fmla="*/ 53 h 325" name="T11"/>
                <a:gd fmla="*/ 404 w 441" name="T12"/>
                <a:gd fmla="*/ 263 h 3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5" w="441">
                  <a:moveTo>
                    <a:pt x="404" y="263"/>
                  </a:moveTo>
                  <a:cubicBezTo>
                    <a:pt x="322" y="325"/>
                    <a:pt x="221" y="320"/>
                    <a:pt x="164" y="220"/>
                  </a:cubicBezTo>
                  <a:cubicBezTo>
                    <a:pt x="123" y="144"/>
                    <a:pt x="82" y="76"/>
                    <a:pt x="0" y="29"/>
                  </a:cubicBezTo>
                  <a:cubicBezTo>
                    <a:pt x="126" y="0"/>
                    <a:pt x="241" y="8"/>
                    <a:pt x="338" y="79"/>
                  </a:cubicBezTo>
                  <a:cubicBezTo>
                    <a:pt x="338" y="79"/>
                    <a:pt x="441" y="140"/>
                    <a:pt x="415" y="244"/>
                  </a:cubicBezTo>
                  <a:cubicBezTo>
                    <a:pt x="334" y="154"/>
                    <a:pt x="226" y="93"/>
                    <a:pt x="109" y="53"/>
                  </a:cubicBezTo>
                  <a:cubicBezTo>
                    <a:pt x="244" y="109"/>
                    <a:pt x="334" y="176"/>
                    <a:pt x="404" y="263"/>
                  </a:cubicBezTo>
                  <a:close/>
                </a:path>
              </a:pathLst>
            </a:custGeom>
            <a:solidFill>
              <a:srgbClr val="537285"/>
            </a:solidFill>
            <a:ln>
              <a:noFill/>
            </a:ln>
            <a:extLst/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bg-BG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14" name="Freeform 24"/>
            <p:cNvSpPr/>
            <p:nvPr/>
          </p:nvSpPr>
          <p:spPr bwMode="auto">
            <a:xfrm>
              <a:off x="2007056" y="2094993"/>
              <a:ext cx="2839195" cy="3832733"/>
            </a:xfrm>
            <a:custGeom>
              <a:gdLst>
                <a:gd fmla="*/ 1317 w 1567" name="T0"/>
                <a:gd fmla="*/ 1087 h 2116" name="T1"/>
                <a:gd fmla="*/ 1512 w 1567" name="T2"/>
                <a:gd fmla="*/ 862 h 2116" name="T3"/>
                <a:gd fmla="*/ 1211 w 1567" name="T4"/>
                <a:gd fmla="*/ 1050 h 2116" name="T5"/>
                <a:gd fmla="*/ 1029 w 1567" name="T6"/>
                <a:gd fmla="*/ 1123 h 2116" name="T7"/>
                <a:gd fmla="*/ 1064 w 1567" name="T8"/>
                <a:gd fmla="*/ 1044 h 2116" name="T9"/>
                <a:gd fmla="*/ 1111 w 1567" name="T10"/>
                <a:gd fmla="*/ 909 h 2116" name="T11"/>
                <a:gd fmla="*/ 1567 w 1567" name="T12"/>
                <a:gd fmla="*/ 524 h 2116" name="T13"/>
                <a:gd fmla="*/ 1131 w 1567" name="T14"/>
                <a:gd fmla="*/ 761 h 2116" name="T15"/>
                <a:gd fmla="*/ 1114 w 1567" name="T16"/>
                <a:gd fmla="*/ 579 h 2116" name="T17"/>
                <a:gd fmla="*/ 1284 w 1567" name="T18"/>
                <a:gd fmla="*/ 266 h 2116" name="T19"/>
                <a:gd fmla="*/ 1087 w 1567" name="T20"/>
                <a:gd fmla="*/ 490 h 2116" name="T21"/>
                <a:gd fmla="*/ 987 w 1567" name="T22"/>
                <a:gd fmla="*/ 310 h 2116" name="T23"/>
                <a:gd fmla="*/ 1017 w 1567" name="T24"/>
                <a:gd fmla="*/ 937 h 2116" name="T25"/>
                <a:gd fmla="*/ 795 w 1567" name="T26"/>
                <a:gd fmla="*/ 509 h 2116" name="T27"/>
                <a:gd fmla="*/ 899 w 1567" name="T28"/>
                <a:gd fmla="*/ 1168 h 2116" name="T29"/>
                <a:gd fmla="*/ 820 w 1567" name="T30"/>
                <a:gd fmla="*/ 1358 h 2116" name="T31"/>
                <a:gd fmla="*/ 644 w 1567" name="T32"/>
                <a:gd fmla="*/ 942 h 2116" name="T33"/>
                <a:gd fmla="*/ 873 w 1567" name="T34"/>
                <a:gd fmla="*/ 0 h 2116" name="T35"/>
                <a:gd fmla="*/ 680 w 1567" name="T36"/>
                <a:gd fmla="*/ 282 h 2116" name="T37"/>
                <a:gd fmla="*/ 520 w 1567" name="T38"/>
                <a:gd fmla="*/ 22 h 2116" name="T39"/>
                <a:gd fmla="*/ 629 w 1567" name="T40"/>
                <a:gd fmla="*/ 396 h 2116" name="T41"/>
                <a:gd fmla="*/ 549 w 1567" name="T42"/>
                <a:gd fmla="*/ 886 h 2116" name="T43"/>
                <a:gd fmla="*/ 589 w 1567" name="T44"/>
                <a:gd fmla="*/ 1130 h 2116" name="T45"/>
                <a:gd fmla="*/ 407 w 1567" name="T46"/>
                <a:gd fmla="*/ 295 h 2116" name="T47"/>
                <a:gd fmla="*/ 382 w 1567" name="T48"/>
                <a:gd fmla="*/ 671 h 2116" name="T49"/>
                <a:gd fmla="*/ 0 w 1567" name="T50"/>
                <a:gd fmla="*/ 548 h 2116" name="T51"/>
                <a:gd fmla="*/ 389 w 1567" name="T52"/>
                <a:gd fmla="*/ 754 h 2116" name="T53"/>
                <a:gd fmla="*/ 479 w 1567" name="T54"/>
                <a:gd fmla="*/ 1122 h 2116" name="T55"/>
                <a:gd fmla="*/ 290 w 1567" name="T56"/>
                <a:gd fmla="*/ 1097 h 2116" name="T57"/>
                <a:gd fmla="*/ 72 w 1567" name="T58"/>
                <a:gd fmla="*/ 825 h 2116" name="T59"/>
                <a:gd fmla="*/ 226 w 1567" name="T60"/>
                <a:gd fmla="*/ 1109 h 2116" name="T61"/>
                <a:gd fmla="*/ 18 w 1567" name="T62"/>
                <a:gd fmla="*/ 1208 h 2116" name="T63"/>
                <a:gd fmla="*/ 538 w 1567" name="T64"/>
                <a:gd fmla="*/ 1241 h 2116" name="T65"/>
                <a:gd fmla="*/ 608 w 1567" name="T66"/>
                <a:gd fmla="*/ 1347 h 2116" name="T67"/>
                <a:gd fmla="*/ 890 w 1567" name="T68"/>
                <a:gd fmla="*/ 2115 h 2116" name="T69"/>
                <a:gd fmla="*/ 1166 w 1567" name="T70"/>
                <a:gd fmla="*/ 2116 h 2116" name="T71"/>
                <a:gd fmla="*/ 983 w 1567" name="T72"/>
                <a:gd fmla="*/ 1539 h 2116" name="T73"/>
                <a:gd fmla="*/ 961 w 1567" name="T74"/>
                <a:gd fmla="*/ 1354 h 2116" name="T75"/>
                <a:gd fmla="*/ 1231 w 1567" name="T76"/>
                <a:gd fmla="*/ 1112 h 2116" name="T77"/>
                <a:gd fmla="*/ 1233 w 1567" name="T78"/>
                <a:gd fmla="*/ 1112 h 2116" name="T79"/>
                <a:gd fmla="*/ 1534 w 1567" name="T80"/>
                <a:gd fmla="*/ 1290 h 2116" name="T81"/>
                <a:gd fmla="*/ 1317 w 1567" name="T82"/>
                <a:gd fmla="*/ 1087 h 2116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2116" w="1567">
                  <a:moveTo>
                    <a:pt x="1317" y="1087"/>
                  </a:moveTo>
                  <a:cubicBezTo>
                    <a:pt x="1416" y="1050"/>
                    <a:pt x="1504" y="971"/>
                    <a:pt x="1512" y="862"/>
                  </a:cubicBezTo>
                  <a:cubicBezTo>
                    <a:pt x="1478" y="1038"/>
                    <a:pt x="1315" y="1034"/>
                    <a:pt x="1211" y="1050"/>
                  </a:cubicBezTo>
                  <a:cubicBezTo>
                    <a:pt x="1127" y="1062"/>
                    <a:pt x="1077" y="1082"/>
                    <a:pt x="1029" y="1123"/>
                  </a:cubicBezTo>
                  <a:cubicBezTo>
                    <a:pt x="1039" y="1099"/>
                    <a:pt x="1051" y="1072"/>
                    <a:pt x="1064" y="1044"/>
                  </a:cubicBezTo>
                  <a:cubicBezTo>
                    <a:pt x="1084" y="1001"/>
                    <a:pt x="1100" y="955"/>
                    <a:pt x="1111" y="909"/>
                  </a:cubicBezTo>
                  <a:cubicBezTo>
                    <a:pt x="1186" y="731"/>
                    <a:pt x="1324" y="527"/>
                    <a:pt x="1567" y="524"/>
                  </a:cubicBezTo>
                  <a:cubicBezTo>
                    <a:pt x="1423" y="513"/>
                    <a:pt x="1253" y="617"/>
                    <a:pt x="1131" y="761"/>
                  </a:cubicBezTo>
                  <a:cubicBezTo>
                    <a:pt x="1133" y="701"/>
                    <a:pt x="1128" y="640"/>
                    <a:pt x="1114" y="579"/>
                  </a:cubicBezTo>
                  <a:cubicBezTo>
                    <a:pt x="1110" y="465"/>
                    <a:pt x="1145" y="339"/>
                    <a:pt x="1284" y="266"/>
                  </a:cubicBezTo>
                  <a:cubicBezTo>
                    <a:pt x="1198" y="305"/>
                    <a:pt x="1120" y="381"/>
                    <a:pt x="1087" y="490"/>
                  </a:cubicBezTo>
                  <a:cubicBezTo>
                    <a:pt x="1063" y="428"/>
                    <a:pt x="1030" y="368"/>
                    <a:pt x="987" y="310"/>
                  </a:cubicBezTo>
                  <a:cubicBezTo>
                    <a:pt x="1142" y="559"/>
                    <a:pt x="1095" y="764"/>
                    <a:pt x="1017" y="937"/>
                  </a:cubicBezTo>
                  <a:cubicBezTo>
                    <a:pt x="1010" y="754"/>
                    <a:pt x="917" y="601"/>
                    <a:pt x="795" y="509"/>
                  </a:cubicBezTo>
                  <a:cubicBezTo>
                    <a:pt x="986" y="704"/>
                    <a:pt x="971" y="980"/>
                    <a:pt x="899" y="1168"/>
                  </a:cubicBezTo>
                  <a:cubicBezTo>
                    <a:pt x="858" y="1245"/>
                    <a:pt x="831" y="1297"/>
                    <a:pt x="820" y="1358"/>
                  </a:cubicBezTo>
                  <a:cubicBezTo>
                    <a:pt x="739" y="1210"/>
                    <a:pt x="668" y="1046"/>
                    <a:pt x="644" y="942"/>
                  </a:cubicBezTo>
                  <a:cubicBezTo>
                    <a:pt x="590" y="708"/>
                    <a:pt x="609" y="334"/>
                    <a:pt x="873" y="0"/>
                  </a:cubicBezTo>
                  <a:cubicBezTo>
                    <a:pt x="805" y="76"/>
                    <a:pt x="736" y="174"/>
                    <a:pt x="680" y="282"/>
                  </a:cubicBezTo>
                  <a:cubicBezTo>
                    <a:pt x="666" y="167"/>
                    <a:pt x="601" y="75"/>
                    <a:pt x="520" y="22"/>
                  </a:cubicBezTo>
                  <a:cubicBezTo>
                    <a:pt x="659" y="127"/>
                    <a:pt x="661" y="276"/>
                    <a:pt x="629" y="396"/>
                  </a:cubicBezTo>
                  <a:cubicBezTo>
                    <a:pt x="567" y="550"/>
                    <a:pt x="531" y="720"/>
                    <a:pt x="549" y="886"/>
                  </a:cubicBezTo>
                  <a:cubicBezTo>
                    <a:pt x="553" y="926"/>
                    <a:pt x="566" y="1049"/>
                    <a:pt x="589" y="1130"/>
                  </a:cubicBezTo>
                  <a:cubicBezTo>
                    <a:pt x="449" y="940"/>
                    <a:pt x="359" y="660"/>
                    <a:pt x="407" y="295"/>
                  </a:cubicBezTo>
                  <a:cubicBezTo>
                    <a:pt x="383" y="407"/>
                    <a:pt x="375" y="535"/>
                    <a:pt x="382" y="671"/>
                  </a:cubicBezTo>
                  <a:cubicBezTo>
                    <a:pt x="273" y="554"/>
                    <a:pt x="124" y="521"/>
                    <a:pt x="0" y="548"/>
                  </a:cubicBezTo>
                  <a:cubicBezTo>
                    <a:pt x="204" y="520"/>
                    <a:pt x="330" y="635"/>
                    <a:pt x="389" y="754"/>
                  </a:cubicBezTo>
                  <a:cubicBezTo>
                    <a:pt x="405" y="880"/>
                    <a:pt x="431" y="1004"/>
                    <a:pt x="479" y="1122"/>
                  </a:cubicBezTo>
                  <a:cubicBezTo>
                    <a:pt x="416" y="1100"/>
                    <a:pt x="352" y="1093"/>
                    <a:pt x="290" y="1097"/>
                  </a:cubicBezTo>
                  <a:cubicBezTo>
                    <a:pt x="187" y="1057"/>
                    <a:pt x="87" y="977"/>
                    <a:pt x="72" y="825"/>
                  </a:cubicBezTo>
                  <a:cubicBezTo>
                    <a:pt x="75" y="926"/>
                    <a:pt x="126" y="1037"/>
                    <a:pt x="226" y="1109"/>
                  </a:cubicBezTo>
                  <a:cubicBezTo>
                    <a:pt x="150" y="1126"/>
                    <a:pt x="78" y="1159"/>
                    <a:pt x="18" y="1208"/>
                  </a:cubicBezTo>
                  <a:cubicBezTo>
                    <a:pt x="255" y="1128"/>
                    <a:pt x="417" y="1158"/>
                    <a:pt x="538" y="1241"/>
                  </a:cubicBezTo>
                  <a:cubicBezTo>
                    <a:pt x="559" y="1276"/>
                    <a:pt x="582" y="1314"/>
                    <a:pt x="608" y="1347"/>
                  </a:cubicBezTo>
                  <a:cubicBezTo>
                    <a:pt x="818" y="1627"/>
                    <a:pt x="936" y="1846"/>
                    <a:pt x="890" y="2115"/>
                  </a:cubicBezTo>
                  <a:cubicBezTo>
                    <a:pt x="1166" y="2116"/>
                    <a:pt x="1166" y="2116"/>
                    <a:pt x="1166" y="2116"/>
                  </a:cubicBezTo>
                  <a:cubicBezTo>
                    <a:pt x="1176" y="1919"/>
                    <a:pt x="1116" y="1721"/>
                    <a:pt x="983" y="1539"/>
                  </a:cubicBezTo>
                  <a:cubicBezTo>
                    <a:pt x="963" y="1471"/>
                    <a:pt x="955" y="1413"/>
                    <a:pt x="961" y="1354"/>
                  </a:cubicBezTo>
                  <a:cubicBezTo>
                    <a:pt x="1010" y="1233"/>
                    <a:pt x="1076" y="1141"/>
                    <a:pt x="1231" y="1112"/>
                  </a:cubicBezTo>
                  <a:cubicBezTo>
                    <a:pt x="1233" y="1112"/>
                    <a:pt x="1233" y="1112"/>
                    <a:pt x="1233" y="1112"/>
                  </a:cubicBezTo>
                  <a:cubicBezTo>
                    <a:pt x="1343" y="1115"/>
                    <a:pt x="1465" y="1152"/>
                    <a:pt x="1534" y="1290"/>
                  </a:cubicBezTo>
                  <a:cubicBezTo>
                    <a:pt x="1499" y="1204"/>
                    <a:pt x="1423" y="1125"/>
                    <a:pt x="1317" y="1087"/>
                  </a:cubicBezTo>
                  <a:close/>
                </a:path>
              </a:pathLst>
            </a:custGeom>
            <a:solidFill>
              <a:srgbClr val="537285">
                <a:alpha val="50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bg-BG"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15" name="Freeform 25"/>
            <p:cNvSpPr/>
            <p:nvPr/>
          </p:nvSpPr>
          <p:spPr bwMode="auto">
            <a:xfrm>
              <a:off x="2617501" y="2311603"/>
              <a:ext cx="255993" cy="420688"/>
            </a:xfrm>
            <a:custGeom>
              <a:gdLst>
                <a:gd fmla="*/ 55 w 141" name="T0"/>
                <a:gd fmla="*/ 228 h 232" name="T1"/>
                <a:gd fmla="*/ 17 w 141" name="T2"/>
                <a:gd fmla="*/ 142 h 232" name="T3"/>
                <a:gd fmla="*/ 26 w 141" name="T4"/>
                <a:gd fmla="*/ 0 h 232" name="T5"/>
                <a:gd fmla="*/ 137 w 141" name="T6"/>
                <a:gd fmla="*/ 158 h 232" name="T7"/>
                <a:gd fmla="*/ 69 w 141" name="T8"/>
                <a:gd fmla="*/ 228 h 232" name="T9"/>
                <a:gd fmla="*/ 51 w 141" name="T10"/>
                <a:gd fmla="*/ 43 h 232" name="T11"/>
                <a:gd fmla="*/ 55 w 141" name="T12"/>
                <a:gd fmla="*/ 228 h 2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1" w="141">
                  <a:moveTo>
                    <a:pt x="55" y="228"/>
                  </a:moveTo>
                  <a:cubicBezTo>
                    <a:pt x="16" y="208"/>
                    <a:pt x="0" y="173"/>
                    <a:pt x="17" y="142"/>
                  </a:cubicBezTo>
                  <a:cubicBezTo>
                    <a:pt x="37" y="97"/>
                    <a:pt x="38" y="48"/>
                    <a:pt x="26" y="0"/>
                  </a:cubicBezTo>
                  <a:cubicBezTo>
                    <a:pt x="76" y="39"/>
                    <a:pt x="131" y="85"/>
                    <a:pt x="137" y="158"/>
                  </a:cubicBezTo>
                  <a:cubicBezTo>
                    <a:pt x="141" y="206"/>
                    <a:pt x="122" y="232"/>
                    <a:pt x="69" y="228"/>
                  </a:cubicBezTo>
                  <a:cubicBezTo>
                    <a:pt x="75" y="175"/>
                    <a:pt x="74" y="108"/>
                    <a:pt x="51" y="43"/>
                  </a:cubicBezTo>
                  <a:cubicBezTo>
                    <a:pt x="74" y="116"/>
                    <a:pt x="70" y="172"/>
                    <a:pt x="55" y="228"/>
                  </a:cubicBezTo>
                  <a:close/>
                </a:path>
              </a:pathLst>
            </a:custGeom>
            <a:solidFill>
              <a:srgbClr val="124062"/>
            </a:solidFill>
            <a:ln>
              <a:noFill/>
            </a:ln>
            <a:extLst/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bg-BG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16" name="Freeform 26"/>
            <p:cNvSpPr/>
            <p:nvPr/>
          </p:nvSpPr>
          <p:spPr bwMode="auto">
            <a:xfrm>
              <a:off x="1289202" y="2888034"/>
              <a:ext cx="859277" cy="545999"/>
            </a:xfrm>
            <a:custGeom>
              <a:gdLst>
                <a:gd fmla="*/ 474 w 474" name="T0"/>
                <a:gd fmla="*/ 114 h 302" name="T1"/>
                <a:gd fmla="*/ 270 w 474" name="T2"/>
                <a:gd fmla="*/ 278 h 302" name="T3"/>
                <a:gd fmla="*/ 0 w 474" name="T4"/>
                <a:gd fmla="*/ 277 h 302" name="T5"/>
                <a:gd fmla="*/ 278 w 474" name="T6"/>
                <a:gd fmla="*/ 38 h 302" name="T7"/>
                <a:gd fmla="*/ 466 w 474" name="T8"/>
                <a:gd fmla="*/ 93 h 302" name="T9"/>
                <a:gd fmla="*/ 97 w 474" name="T10"/>
                <a:gd fmla="*/ 205 h 302" name="T11"/>
                <a:gd fmla="*/ 474 w 474" name="T12"/>
                <a:gd fmla="*/ 114 h 3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2" w="473">
                  <a:moveTo>
                    <a:pt x="474" y="114"/>
                  </a:moveTo>
                  <a:cubicBezTo>
                    <a:pt x="466" y="226"/>
                    <a:pt x="392" y="302"/>
                    <a:pt x="270" y="278"/>
                  </a:cubicBezTo>
                  <a:cubicBezTo>
                    <a:pt x="179" y="260"/>
                    <a:pt x="94" y="245"/>
                    <a:pt x="0" y="277"/>
                  </a:cubicBezTo>
                  <a:cubicBezTo>
                    <a:pt x="64" y="156"/>
                    <a:pt x="154" y="67"/>
                    <a:pt x="278" y="38"/>
                  </a:cubicBezTo>
                  <a:cubicBezTo>
                    <a:pt x="278" y="38"/>
                    <a:pt x="399" y="0"/>
                    <a:pt x="466" y="93"/>
                  </a:cubicBezTo>
                  <a:cubicBezTo>
                    <a:pt x="335" y="95"/>
                    <a:pt x="208" y="140"/>
                    <a:pt x="97" y="205"/>
                  </a:cubicBezTo>
                  <a:cubicBezTo>
                    <a:pt x="235" y="136"/>
                    <a:pt x="353" y="111"/>
                    <a:pt x="474" y="114"/>
                  </a:cubicBezTo>
                  <a:close/>
                </a:path>
              </a:pathLst>
            </a:custGeom>
            <a:solidFill>
              <a:srgbClr val="537285"/>
            </a:solidFill>
            <a:ln>
              <a:noFill/>
            </a:ln>
            <a:extLst/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bg-BG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17" name="Freeform 27"/>
            <p:cNvSpPr/>
            <p:nvPr/>
          </p:nvSpPr>
          <p:spPr bwMode="auto">
            <a:xfrm>
              <a:off x="2010637" y="3296191"/>
              <a:ext cx="241672" cy="379514"/>
            </a:xfrm>
            <a:custGeom>
              <a:gdLst>
                <a:gd fmla="*/ 82 w 134" name="T0"/>
                <a:gd fmla="*/ 210 h 210" name="T1"/>
                <a:gd fmla="*/ 124 w 134" name="T2"/>
                <a:gd fmla="*/ 133 h 210" name="T3"/>
                <a:gd fmla="*/ 132 w 134" name="T4"/>
                <a:gd fmla="*/ 0 h 210" name="T5"/>
                <a:gd fmla="*/ 9 w 134" name="T6"/>
                <a:gd fmla="*/ 134 h 210" name="T7"/>
                <a:gd fmla="*/ 74 w 134" name="T8"/>
                <a:gd fmla="*/ 210 h 210" name="T9"/>
                <a:gd fmla="*/ 102 w 134" name="T10"/>
                <a:gd fmla="*/ 37 h 210" name="T11"/>
                <a:gd fmla="*/ 82 w 134" name="T12"/>
                <a:gd fmla="*/ 210 h 2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0" w="134">
                  <a:moveTo>
                    <a:pt x="82" y="210"/>
                  </a:moveTo>
                  <a:cubicBezTo>
                    <a:pt x="122" y="198"/>
                    <a:pt x="134" y="166"/>
                    <a:pt x="124" y="133"/>
                  </a:cubicBezTo>
                  <a:cubicBezTo>
                    <a:pt x="111" y="88"/>
                    <a:pt x="115" y="45"/>
                    <a:pt x="132" y="0"/>
                  </a:cubicBezTo>
                  <a:cubicBezTo>
                    <a:pt x="81" y="31"/>
                    <a:pt x="24" y="67"/>
                    <a:pt x="9" y="134"/>
                  </a:cubicBezTo>
                  <a:cubicBezTo>
                    <a:pt x="0" y="179"/>
                    <a:pt x="21" y="206"/>
                    <a:pt x="74" y="210"/>
                  </a:cubicBezTo>
                  <a:cubicBezTo>
                    <a:pt x="56" y="151"/>
                    <a:pt x="71" y="89"/>
                    <a:pt x="102" y="37"/>
                  </a:cubicBezTo>
                  <a:cubicBezTo>
                    <a:pt x="71" y="103"/>
                    <a:pt x="67" y="156"/>
                    <a:pt x="82" y="210"/>
                  </a:cubicBezTo>
                  <a:close/>
                </a:path>
              </a:pathLst>
            </a:custGeom>
            <a:solidFill>
              <a:srgbClr val="537285"/>
            </a:solidFill>
            <a:ln>
              <a:noFill/>
            </a:ln>
            <a:extLst/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bg-BG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18" name="Freeform 28"/>
            <p:cNvSpPr/>
            <p:nvPr/>
          </p:nvSpPr>
          <p:spPr bwMode="auto">
            <a:xfrm>
              <a:off x="1491490" y="4080281"/>
              <a:ext cx="683841" cy="914772"/>
            </a:xfrm>
            <a:custGeom>
              <a:gdLst>
                <a:gd fmla="*/ 345 w 377" name="T0"/>
                <a:gd fmla="*/ 105 h 505" name="T1"/>
                <a:gd fmla="*/ 268 w 377" name="T2"/>
                <a:gd fmla="*/ 291 h 505" name="T3"/>
                <a:gd fmla="*/ 44 w 377" name="T4"/>
                <a:gd fmla="*/ 505 h 505" name="T5"/>
                <a:gd fmla="*/ 99 w 377" name="T6"/>
                <a:gd fmla="*/ 84 h 505" name="T7"/>
                <a:gd fmla="*/ 329 w 377" name="T8"/>
                <a:gd fmla="*/ 84 h 505" name="T9"/>
                <a:gd fmla="*/ 68 w 377" name="T10"/>
                <a:gd fmla="*/ 393 h 505" name="T11"/>
                <a:gd fmla="*/ 345 w 377" name="T12"/>
                <a:gd fmla="*/ 105 h 50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05" w="377">
                  <a:moveTo>
                    <a:pt x="345" y="105"/>
                  </a:moveTo>
                  <a:cubicBezTo>
                    <a:pt x="377" y="194"/>
                    <a:pt x="341" y="258"/>
                    <a:pt x="268" y="291"/>
                  </a:cubicBezTo>
                  <a:cubicBezTo>
                    <a:pt x="171" y="334"/>
                    <a:pt x="97" y="407"/>
                    <a:pt x="44" y="505"/>
                  </a:cubicBezTo>
                  <a:cubicBezTo>
                    <a:pt x="21" y="365"/>
                    <a:pt x="0" y="210"/>
                    <a:pt x="99" y="84"/>
                  </a:cubicBezTo>
                  <a:cubicBezTo>
                    <a:pt x="165" y="0"/>
                    <a:pt x="245" y="1"/>
                    <a:pt x="329" y="84"/>
                  </a:cubicBezTo>
                  <a:cubicBezTo>
                    <a:pt x="199" y="142"/>
                    <a:pt x="114" y="261"/>
                    <a:pt x="68" y="393"/>
                  </a:cubicBezTo>
                  <a:cubicBezTo>
                    <a:pt x="133" y="240"/>
                    <a:pt x="223" y="153"/>
                    <a:pt x="345" y="105"/>
                  </a:cubicBezTo>
                  <a:close/>
                </a:path>
              </a:pathLst>
            </a:custGeom>
            <a:solidFill>
              <a:srgbClr val="124062"/>
            </a:solidFill>
            <a:ln>
              <a:noFill/>
            </a:ln>
            <a:extLst/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bg-BG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19" name="Freeform 29"/>
            <p:cNvSpPr/>
            <p:nvPr/>
          </p:nvSpPr>
          <p:spPr bwMode="auto">
            <a:xfrm>
              <a:off x="3251218" y="2902356"/>
              <a:ext cx="268524" cy="205868"/>
            </a:xfrm>
            <a:custGeom>
              <a:gdLst>
                <a:gd fmla="*/ 131 w 148" name="T0"/>
                <a:gd fmla="*/ 93 h 114" name="T1"/>
                <a:gd fmla="*/ 52 w 148" name="T2"/>
                <a:gd fmla="*/ 75 h 114" name="T3"/>
                <a:gd fmla="*/ 0 w 148" name="T4"/>
                <a:gd fmla="*/ 10 h 114" name="T5"/>
                <a:gd fmla="*/ 111 w 148" name="T6"/>
                <a:gd fmla="*/ 31 h 114" name="T7"/>
                <a:gd fmla="*/ 137 w 148" name="T8"/>
                <a:gd fmla="*/ 85 h 114" name="T9"/>
                <a:gd fmla="*/ 37 w 148" name="T10"/>
                <a:gd fmla="*/ 19 h 114" name="T11"/>
                <a:gd fmla="*/ 131 w 148" name="T12"/>
                <a:gd fmla="*/ 93 h 1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4" w="148">
                  <a:moveTo>
                    <a:pt x="131" y="93"/>
                  </a:moveTo>
                  <a:cubicBezTo>
                    <a:pt x="101" y="114"/>
                    <a:pt x="70" y="110"/>
                    <a:pt x="52" y="75"/>
                  </a:cubicBezTo>
                  <a:cubicBezTo>
                    <a:pt x="39" y="51"/>
                    <a:pt x="26" y="27"/>
                    <a:pt x="0" y="10"/>
                  </a:cubicBezTo>
                  <a:cubicBezTo>
                    <a:pt x="43" y="0"/>
                    <a:pt x="80" y="6"/>
                    <a:pt x="111" y="31"/>
                  </a:cubicBezTo>
                  <a:cubicBezTo>
                    <a:pt x="111" y="31"/>
                    <a:pt x="148" y="51"/>
                    <a:pt x="137" y="85"/>
                  </a:cubicBezTo>
                  <a:cubicBezTo>
                    <a:pt x="111" y="58"/>
                    <a:pt x="74" y="33"/>
                    <a:pt x="37" y="19"/>
                  </a:cubicBezTo>
                  <a:cubicBezTo>
                    <a:pt x="79" y="41"/>
                    <a:pt x="108" y="63"/>
                    <a:pt x="131" y="93"/>
                  </a:cubicBezTo>
                  <a:close/>
                </a:path>
              </a:pathLst>
            </a:custGeom>
            <a:solidFill>
              <a:srgbClr val="124062"/>
            </a:solidFill>
            <a:ln>
              <a:noFill/>
            </a:ln>
            <a:extLst/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bg-BG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20" name="Freeform 30"/>
            <p:cNvSpPr/>
            <p:nvPr/>
          </p:nvSpPr>
          <p:spPr bwMode="auto">
            <a:xfrm>
              <a:off x="3424864" y="2426173"/>
              <a:ext cx="486924" cy="340130"/>
            </a:xfrm>
            <a:custGeom>
              <a:gdLst>
                <a:gd fmla="*/ 221 w 268" name="T0"/>
                <a:gd fmla="*/ 165 h 188" name="T1"/>
                <a:gd fmla="*/ 123 w 268" name="T2"/>
                <a:gd fmla="*/ 142 h 188" name="T3"/>
                <a:gd fmla="*/ 0 w 268" name="T4"/>
                <a:gd fmla="*/ 43 h 188" name="T5"/>
                <a:gd fmla="*/ 213 w 268" name="T6"/>
                <a:gd fmla="*/ 42 h 188" name="T7"/>
                <a:gd fmla="*/ 230 w 268" name="T8"/>
                <a:gd fmla="*/ 157 h 188" name="T9"/>
                <a:gd fmla="*/ 56 w 268" name="T10"/>
                <a:gd fmla="*/ 47 h 188" name="T11"/>
                <a:gd fmla="*/ 221 w 268" name="T12"/>
                <a:gd fmla="*/ 165 h 18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8" w="268">
                  <a:moveTo>
                    <a:pt x="221" y="165"/>
                  </a:moveTo>
                  <a:cubicBezTo>
                    <a:pt x="181" y="188"/>
                    <a:pt x="144" y="174"/>
                    <a:pt x="123" y="142"/>
                  </a:cubicBezTo>
                  <a:cubicBezTo>
                    <a:pt x="95" y="96"/>
                    <a:pt x="53" y="62"/>
                    <a:pt x="0" y="43"/>
                  </a:cubicBezTo>
                  <a:cubicBezTo>
                    <a:pt x="67" y="20"/>
                    <a:pt x="145" y="0"/>
                    <a:pt x="213" y="42"/>
                  </a:cubicBezTo>
                  <a:cubicBezTo>
                    <a:pt x="261" y="67"/>
                    <a:pt x="268" y="110"/>
                    <a:pt x="230" y="157"/>
                  </a:cubicBezTo>
                  <a:cubicBezTo>
                    <a:pt x="191" y="95"/>
                    <a:pt x="127" y="61"/>
                    <a:pt x="56" y="47"/>
                  </a:cubicBezTo>
                  <a:cubicBezTo>
                    <a:pt x="138" y="70"/>
                    <a:pt x="188" y="108"/>
                    <a:pt x="221" y="165"/>
                  </a:cubicBezTo>
                  <a:close/>
                </a:path>
              </a:pathLst>
            </a:custGeom>
            <a:solidFill>
              <a:srgbClr val="537285"/>
            </a:solidFill>
            <a:ln>
              <a:noFill/>
            </a:ln>
            <a:extLst/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bg-BG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21" name="Freeform 31"/>
            <p:cNvSpPr/>
            <p:nvPr/>
          </p:nvSpPr>
          <p:spPr bwMode="auto">
            <a:xfrm>
              <a:off x="4230436" y="2324134"/>
              <a:ext cx="676681" cy="463651"/>
            </a:xfrm>
            <a:custGeom>
              <a:gdLst>
                <a:gd fmla="*/ 8 w 374" name="T0"/>
                <a:gd fmla="*/ 178 h 256" name="T1"/>
                <a:gd fmla="*/ 209 w 374" name="T2"/>
                <a:gd fmla="*/ 185 h 256" name="T3"/>
                <a:gd fmla="*/ 374 w 374" name="T4"/>
                <a:gd fmla="*/ 58 h 256" name="T5"/>
                <a:gd fmla="*/ 91 w 374" name="T6"/>
                <a:gd fmla="*/ 41 h 256" name="T7"/>
                <a:gd fmla="*/ 1 w 374" name="T8"/>
                <a:gd fmla="*/ 162 h 256" name="T9"/>
                <a:gd fmla="*/ 284 w 374" name="T10"/>
                <a:gd fmla="*/ 59 h 256" name="T11"/>
                <a:gd fmla="*/ 8 w 374" name="T12"/>
                <a:gd fmla="*/ 178 h 25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6" w="374">
                  <a:moveTo>
                    <a:pt x="8" y="178"/>
                  </a:moveTo>
                  <a:cubicBezTo>
                    <a:pt x="66" y="246"/>
                    <a:pt x="148" y="256"/>
                    <a:pt x="209" y="185"/>
                  </a:cubicBezTo>
                  <a:cubicBezTo>
                    <a:pt x="255" y="130"/>
                    <a:pt x="302" y="80"/>
                    <a:pt x="374" y="58"/>
                  </a:cubicBezTo>
                  <a:cubicBezTo>
                    <a:pt x="279" y="13"/>
                    <a:pt x="183" y="0"/>
                    <a:pt x="91" y="41"/>
                  </a:cubicBezTo>
                  <a:cubicBezTo>
                    <a:pt x="91" y="41"/>
                    <a:pt x="0" y="74"/>
                    <a:pt x="1" y="162"/>
                  </a:cubicBezTo>
                  <a:cubicBezTo>
                    <a:pt x="85" y="102"/>
                    <a:pt x="182" y="70"/>
                    <a:pt x="284" y="59"/>
                  </a:cubicBezTo>
                  <a:cubicBezTo>
                    <a:pt x="163" y="80"/>
                    <a:pt x="79" y="121"/>
                    <a:pt x="8" y="178"/>
                  </a:cubicBezTo>
                  <a:close/>
                </a:path>
              </a:pathLst>
            </a:custGeom>
            <a:solidFill>
              <a:srgbClr val="537285"/>
            </a:solidFill>
            <a:ln>
              <a:noFill/>
            </a:ln>
            <a:extLst/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bg-BG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22" name="Freeform 32"/>
            <p:cNvSpPr/>
            <p:nvPr/>
          </p:nvSpPr>
          <p:spPr bwMode="auto">
            <a:xfrm>
              <a:off x="4647543" y="2846861"/>
              <a:ext cx="945205" cy="563900"/>
            </a:xfrm>
            <a:custGeom>
              <a:gdLst>
                <a:gd fmla="*/ 0 w 522" name="T0"/>
                <a:gd fmla="*/ 133 h 312" name="T1"/>
                <a:gd fmla="*/ 246 w 522" name="T2"/>
                <a:gd fmla="*/ 259 h 312" name="T3"/>
                <a:gd fmla="*/ 522 w 522" name="T4"/>
                <a:gd fmla="*/ 201 h 312" name="T5"/>
                <a:gd fmla="*/ 185 w 522" name="T6"/>
                <a:gd fmla="*/ 11 h 312" name="T7"/>
                <a:gd fmla="*/ 3 w 522" name="T8"/>
                <a:gd fmla="*/ 109 h 312" name="T9"/>
                <a:gd fmla="*/ 409 w 522" name="T10"/>
                <a:gd fmla="*/ 147 h 312" name="T11"/>
                <a:gd fmla="*/ 0 w 522" name="T12"/>
                <a:gd fmla="*/ 133 h 3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2" w="522">
                  <a:moveTo>
                    <a:pt x="0" y="133"/>
                  </a:moveTo>
                  <a:cubicBezTo>
                    <a:pt x="30" y="249"/>
                    <a:pt x="124" y="312"/>
                    <a:pt x="246" y="259"/>
                  </a:cubicBezTo>
                  <a:cubicBezTo>
                    <a:pt x="332" y="221"/>
                    <a:pt x="419" y="188"/>
                    <a:pt x="522" y="201"/>
                  </a:cubicBezTo>
                  <a:cubicBezTo>
                    <a:pt x="431" y="89"/>
                    <a:pt x="321" y="17"/>
                    <a:pt x="185" y="11"/>
                  </a:cubicBezTo>
                  <a:cubicBezTo>
                    <a:pt x="185" y="11"/>
                    <a:pt x="51" y="0"/>
                    <a:pt x="3" y="109"/>
                  </a:cubicBezTo>
                  <a:cubicBezTo>
                    <a:pt x="137" y="85"/>
                    <a:pt x="279" y="104"/>
                    <a:pt x="409" y="147"/>
                  </a:cubicBezTo>
                  <a:cubicBezTo>
                    <a:pt x="249" y="106"/>
                    <a:pt x="124" y="106"/>
                    <a:pt x="0" y="133"/>
                  </a:cubicBezTo>
                  <a:close/>
                </a:path>
              </a:pathLst>
            </a:custGeom>
            <a:solidFill>
              <a:srgbClr val="537285"/>
            </a:solidFill>
            <a:ln>
              <a:noFill/>
            </a:ln>
            <a:extLst/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bg-BG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25" name="Freeform 33"/>
            <p:cNvSpPr/>
            <p:nvPr/>
          </p:nvSpPr>
          <p:spPr bwMode="auto">
            <a:xfrm>
              <a:off x="4663655" y="3435823"/>
              <a:ext cx="164695" cy="243462"/>
            </a:xfrm>
            <a:custGeom>
              <a:gdLst>
                <a:gd fmla="*/ 40 w 91" name="T0"/>
                <a:gd fmla="*/ 134 h 134" name="T1"/>
                <a:gd fmla="*/ 9 w 91" name="T2"/>
                <a:gd fmla="*/ 85 h 134" name="T3"/>
                <a:gd fmla="*/ 0 w 91" name="T4"/>
                <a:gd fmla="*/ 0 h 134" name="T5"/>
                <a:gd fmla="*/ 84 w 91" name="T6"/>
                <a:gd fmla="*/ 82 h 134" name="T7"/>
                <a:gd fmla="*/ 45 w 91" name="T8"/>
                <a:gd fmla="*/ 132 h 134" name="T9"/>
                <a:gd fmla="*/ 21 w 91" name="T10"/>
                <a:gd fmla="*/ 24 h 134" name="T11"/>
                <a:gd fmla="*/ 40 w 91" name="T12"/>
                <a:gd fmla="*/ 134 h 1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4" w="91">
                  <a:moveTo>
                    <a:pt x="40" y="134"/>
                  </a:moveTo>
                  <a:cubicBezTo>
                    <a:pt x="16" y="126"/>
                    <a:pt x="6" y="107"/>
                    <a:pt x="9" y="85"/>
                  </a:cubicBezTo>
                  <a:cubicBezTo>
                    <a:pt x="18" y="56"/>
                    <a:pt x="13" y="27"/>
                    <a:pt x="0" y="0"/>
                  </a:cubicBezTo>
                  <a:cubicBezTo>
                    <a:pt x="34" y="16"/>
                    <a:pt x="71" y="39"/>
                    <a:pt x="84" y="82"/>
                  </a:cubicBezTo>
                  <a:cubicBezTo>
                    <a:pt x="91" y="109"/>
                    <a:pt x="80" y="127"/>
                    <a:pt x="45" y="132"/>
                  </a:cubicBezTo>
                  <a:cubicBezTo>
                    <a:pt x="54" y="94"/>
                    <a:pt x="42" y="57"/>
                    <a:pt x="21" y="24"/>
                  </a:cubicBezTo>
                  <a:cubicBezTo>
                    <a:pt x="44" y="65"/>
                    <a:pt x="49" y="97"/>
                    <a:pt x="40" y="134"/>
                  </a:cubicBezTo>
                  <a:close/>
                </a:path>
              </a:pathLst>
            </a:custGeom>
            <a:solidFill>
              <a:srgbClr val="124062"/>
            </a:solidFill>
            <a:ln>
              <a:noFill/>
            </a:ln>
            <a:extLst/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bg-BG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26" name="Freeform 34"/>
            <p:cNvSpPr/>
            <p:nvPr/>
          </p:nvSpPr>
          <p:spPr bwMode="auto">
            <a:xfrm>
              <a:off x="4549084" y="4277198"/>
              <a:ext cx="581802" cy="898660"/>
            </a:xfrm>
            <a:custGeom>
              <a:gdLst>
                <a:gd fmla="*/ 79 w 321" name="T0"/>
                <a:gd fmla="*/ 23 h 496" name="T1"/>
                <a:gd fmla="*/ 81 w 321" name="T2"/>
                <a:gd fmla="*/ 282 h 496" name="T3"/>
                <a:gd fmla="*/ 232 w 321" name="T4"/>
                <a:gd fmla="*/ 496 h 496" name="T5"/>
                <a:gd fmla="*/ 241 w 321" name="T6"/>
                <a:gd fmla="*/ 77 h 496" name="T7"/>
                <a:gd fmla="*/ 98 w 321" name="T8"/>
                <a:gd fmla="*/ 12 h 496" name="T9"/>
                <a:gd fmla="*/ 226 w 321" name="T10"/>
                <a:gd fmla="*/ 397 h 496" name="T11"/>
                <a:gd fmla="*/ 79 w 321" name="T12"/>
                <a:gd fmla="*/ 23 h 4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96" w="321">
                  <a:moveTo>
                    <a:pt x="79" y="23"/>
                  </a:moveTo>
                  <a:cubicBezTo>
                    <a:pt x="16" y="109"/>
                    <a:pt x="0" y="208"/>
                    <a:pt x="81" y="282"/>
                  </a:cubicBezTo>
                  <a:cubicBezTo>
                    <a:pt x="160" y="356"/>
                    <a:pt x="215" y="413"/>
                    <a:pt x="232" y="496"/>
                  </a:cubicBezTo>
                  <a:cubicBezTo>
                    <a:pt x="294" y="351"/>
                    <a:pt x="321" y="204"/>
                    <a:pt x="241" y="77"/>
                  </a:cubicBezTo>
                  <a:cubicBezTo>
                    <a:pt x="200" y="12"/>
                    <a:pt x="149" y="0"/>
                    <a:pt x="98" y="12"/>
                  </a:cubicBezTo>
                  <a:cubicBezTo>
                    <a:pt x="181" y="124"/>
                    <a:pt x="221" y="261"/>
                    <a:pt x="226" y="397"/>
                  </a:cubicBezTo>
                  <a:cubicBezTo>
                    <a:pt x="208" y="234"/>
                    <a:pt x="157" y="123"/>
                    <a:pt x="79" y="23"/>
                  </a:cubicBezTo>
                  <a:close/>
                </a:path>
              </a:pathLst>
            </a:custGeom>
            <a:solidFill>
              <a:srgbClr val="124062"/>
            </a:solidFill>
            <a:ln>
              <a:noFill/>
            </a:ln>
            <a:extLst/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bg-BG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2" typeface="Bebas"/>
              </a:endParaRPr>
            </a:p>
          </p:txBody>
        </p:sp>
      </p:grpSp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961062" y="2490422"/>
            <a:ext cx="489671" cy="489671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1016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0" numCol="1" rIns="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6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961062" y="3752784"/>
            <a:ext cx="489671" cy="480687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1016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0" numCol="1" rIns="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6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auto">
          <a:xfrm>
            <a:off x="961062" y="5006157"/>
            <a:ext cx="489671" cy="489671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1016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0" numCol="1" rIns="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6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3" name="Oval 16"/>
          <p:cNvSpPr>
            <a:spLocks noChangeArrowheads="1"/>
          </p:cNvSpPr>
          <p:nvPr/>
        </p:nvSpPr>
        <p:spPr bwMode="auto">
          <a:xfrm>
            <a:off x="10745471" y="2490422"/>
            <a:ext cx="485177" cy="489671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1016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0" numCol="1" rIns="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6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4" name="Oval 17"/>
          <p:cNvSpPr>
            <a:spLocks noChangeArrowheads="1"/>
          </p:cNvSpPr>
          <p:nvPr/>
        </p:nvSpPr>
        <p:spPr bwMode="auto">
          <a:xfrm>
            <a:off x="10745471" y="3752784"/>
            <a:ext cx="485177" cy="480687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1016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0" numCol="1" rIns="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6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5" name="Oval 18"/>
          <p:cNvSpPr>
            <a:spLocks noChangeArrowheads="1"/>
          </p:cNvSpPr>
          <p:nvPr/>
        </p:nvSpPr>
        <p:spPr bwMode="auto">
          <a:xfrm>
            <a:off x="10745471" y="5006157"/>
            <a:ext cx="485177" cy="489671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1016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0" numCol="1" rIns="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6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6" name="Freeform 6"/>
          <p:cNvSpPr>
            <a:spLocks noEditPoints="1"/>
          </p:cNvSpPr>
          <p:nvPr/>
        </p:nvSpPr>
        <p:spPr bwMode="auto">
          <a:xfrm>
            <a:off x="10861013" y="3866082"/>
            <a:ext cx="254092" cy="254090"/>
          </a:xfrm>
          <a:custGeom>
            <a:gdLst>
              <a:gd fmla="*/ 0 w 140" name="T0"/>
              <a:gd fmla="*/ 70 h 140" name="T1"/>
              <a:gd fmla="*/ 140 w 140" name="T2"/>
              <a:gd fmla="*/ 70 h 140" name="T3"/>
              <a:gd fmla="*/ 70 w 140" name="T4"/>
              <a:gd fmla="*/ 130 h 140" name="T5"/>
              <a:gd fmla="*/ 70 w 140" name="T6"/>
              <a:gd fmla="*/ 10 h 140" name="T7"/>
              <a:gd fmla="*/ 70 w 140" name="T8"/>
              <a:gd fmla="*/ 130 h 140" name="T9"/>
              <a:gd fmla="*/ 97 w 140" name="T10"/>
              <a:gd fmla="*/ 48 h 140" name="T11"/>
              <a:gd fmla="*/ 90 w 140" name="T12"/>
              <a:gd fmla="*/ 58 h 140" name="T13"/>
              <a:gd fmla="*/ 70 w 140" name="T14"/>
              <a:gd fmla="*/ 15 h 140" name="T15"/>
              <a:gd fmla="*/ 70 w 140" name="T16"/>
              <a:gd fmla="*/ 125 h 140" name="T17"/>
              <a:gd fmla="*/ 70 w 140" name="T18"/>
              <a:gd fmla="*/ 15 h 140" name="T19"/>
              <a:gd fmla="*/ 70 w 140" name="T20"/>
              <a:gd fmla="*/ 16 h 140" name="T21"/>
              <a:gd fmla="*/ 72 w 140" name="T22"/>
              <a:gd fmla="*/ 26 h 140" name="T23"/>
              <a:gd fmla="*/ 68 w 140" name="T24"/>
              <a:gd fmla="*/ 26 h 140" name="T25"/>
              <a:gd fmla="*/ 79 w 140" name="T26"/>
              <a:gd fmla="*/ 45 h 140" name="T27"/>
              <a:gd fmla="*/ 73 w 140" name="T28"/>
              <a:gd fmla="*/ 45 h 140" name="T29"/>
              <a:gd fmla="*/ 67 w 140" name="T30"/>
              <a:gd fmla="*/ 49 h 140" name="T31"/>
              <a:gd fmla="*/ 76 w 140" name="T32"/>
              <a:gd fmla="*/ 40 h 140" name="T33"/>
              <a:gd fmla="*/ 84 w 140" name="T34"/>
              <a:gd fmla="*/ 48 h 140" name="T35"/>
              <a:gd fmla="*/ 80 w 140" name="T36"/>
              <a:gd fmla="*/ 55 h 140" name="T37"/>
              <a:gd fmla="*/ 73 w 140" name="T38"/>
              <a:gd fmla="*/ 60 h 140" name="T39"/>
              <a:gd fmla="*/ 84 w 140" name="T40"/>
              <a:gd fmla="*/ 61 h 140" name="T41"/>
              <a:gd fmla="*/ 67 w 140" name="T42"/>
              <a:gd fmla="*/ 65 h 140" name="T43"/>
              <a:gd fmla="*/ 72 w 140" name="T44"/>
              <a:gd fmla="*/ 55 h 140" name="T45"/>
              <a:gd fmla="*/ 79 w 140" name="T46"/>
              <a:gd fmla="*/ 50 h 140" name="T47"/>
              <a:gd fmla="*/ 79 w 140" name="T48"/>
              <a:gd fmla="*/ 45 h 140" name="T49"/>
              <a:gd fmla="*/ 44 w 140" name="T50"/>
              <a:gd fmla="*/ 37 h 140" name="T51"/>
              <a:gd fmla="*/ 57 w 140" name="T52"/>
              <a:gd fmla="*/ 54 h 140" name="T53"/>
              <a:gd fmla="*/ 36 w 140" name="T54"/>
              <a:gd fmla="*/ 43 h 140" name="T55"/>
              <a:gd fmla="*/ 26 w 140" name="T56"/>
              <a:gd fmla="*/ 72 h 140" name="T57"/>
              <a:gd fmla="*/ 17 w 140" name="T58"/>
              <a:gd fmla="*/ 70 h 140" name="T59"/>
              <a:gd fmla="*/ 26 w 140" name="T60"/>
              <a:gd fmla="*/ 68 h 140" name="T61"/>
              <a:gd fmla="*/ 26 w 140" name="T62"/>
              <a:gd fmla="*/ 72 h 140" name="T63"/>
              <a:gd fmla="*/ 70 w 140" name="T64"/>
              <a:gd fmla="*/ 124 h 140" name="T65"/>
              <a:gd fmla="*/ 68 w 140" name="T66"/>
              <a:gd fmla="*/ 114 h 140" name="T67"/>
              <a:gd fmla="*/ 72 w 140" name="T68"/>
              <a:gd fmla="*/ 114 h 140" name="T69"/>
              <a:gd fmla="*/ 70 w 140" name="T70"/>
              <a:gd fmla="*/ 107 h 140" name="T71"/>
              <a:gd fmla="*/ 31 w 140" name="T72"/>
              <a:gd fmla="*/ 56 h 140" name="T73"/>
              <a:gd fmla="*/ 49 w 140" name="T74"/>
              <a:gd fmla="*/ 61 h 140" name="T75"/>
              <a:gd fmla="*/ 49 w 140" name="T76"/>
              <a:gd fmla="*/ 68 h 140" name="T77"/>
              <a:gd fmla="*/ 73 w 140" name="T78"/>
              <a:gd fmla="*/ 90 h 140" name="T79"/>
              <a:gd fmla="*/ 70 w 140" name="T80"/>
              <a:gd fmla="*/ 107 h 140" name="T81"/>
              <a:gd fmla="*/ 75 w 140" name="T82"/>
              <a:gd fmla="*/ 89 h 140" name="T83"/>
              <a:gd fmla="*/ 83 w 140" name="T84"/>
              <a:gd fmla="*/ 83 h 140" name="T85"/>
              <a:gd fmla="*/ 96 w 140" name="T86"/>
              <a:gd fmla="*/ 99 h 140" name="T87"/>
              <a:gd fmla="*/ 104 w 140" name="T88"/>
              <a:gd fmla="*/ 62 h 140" name="T89"/>
              <a:gd fmla="*/ 101 w 140" name="T90"/>
              <a:gd fmla="*/ 66 h 140" name="T91"/>
              <a:gd fmla="*/ 97 w 140" name="T92"/>
              <a:gd fmla="*/ 62 h 140" name="T93"/>
              <a:gd fmla="*/ 86 w 140" name="T94"/>
              <a:gd fmla="*/ 57 h 140" name="T95"/>
              <a:gd fmla="*/ 101 w 140" name="T96"/>
              <a:gd fmla="*/ 40 h 140" name="T97"/>
              <a:gd fmla="*/ 104 w 140" name="T98"/>
              <a:gd fmla="*/ 58 h 140" name="T99"/>
              <a:gd fmla="*/ 122 w 140" name="T100"/>
              <a:gd fmla="*/ 72 h 140" name="T101"/>
              <a:gd fmla="*/ 112 w 140" name="T102"/>
              <a:gd fmla="*/ 70 h 140" name="T103"/>
              <a:gd fmla="*/ 122 w 140" name="T104"/>
              <a:gd fmla="*/ 68 h 140" name="T105"/>
              <a:gd fmla="*/ 122 w 140" name="T106"/>
              <a:gd fmla="*/ 72 h 140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40" w="140">
                <a:moveTo>
                  <a:pt x="70" y="0"/>
                </a:move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2" y="140"/>
                  <a:pt x="70" y="140"/>
                </a:cubicBezTo>
                <a:cubicBezTo>
                  <a:pt x="109" y="140"/>
                  <a:pt x="140" y="109"/>
                  <a:pt x="140" y="70"/>
                </a:cubicBezTo>
                <a:cubicBezTo>
                  <a:pt x="140" y="31"/>
                  <a:pt x="109" y="0"/>
                  <a:pt x="70" y="0"/>
                </a:cubicBezTo>
                <a:close/>
                <a:moveTo>
                  <a:pt x="70" y="130"/>
                </a:moveTo>
                <a:cubicBezTo>
                  <a:pt x="37" y="130"/>
                  <a:pt x="11" y="103"/>
                  <a:pt x="11" y="70"/>
                </a:cubicBezTo>
                <a:cubicBezTo>
                  <a:pt x="11" y="37"/>
                  <a:pt x="37" y="10"/>
                  <a:pt x="70" y="10"/>
                </a:cubicBezTo>
                <a:cubicBezTo>
                  <a:pt x="103" y="10"/>
                  <a:pt x="130" y="37"/>
                  <a:pt x="130" y="70"/>
                </a:cubicBezTo>
                <a:cubicBezTo>
                  <a:pt x="130" y="103"/>
                  <a:pt x="103" y="130"/>
                  <a:pt x="70" y="130"/>
                </a:cubicBezTo>
                <a:close/>
                <a:moveTo>
                  <a:pt x="96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7" y="58"/>
                  <a:pt x="97" y="58"/>
                  <a:pt x="97" y="58"/>
                </a:cubicBezTo>
                <a:cubicBezTo>
                  <a:pt x="90" y="58"/>
                  <a:pt x="90" y="58"/>
                  <a:pt x="90" y="58"/>
                </a:cubicBezTo>
                <a:lnTo>
                  <a:pt x="96" y="48"/>
                </a:lnTo>
                <a:close/>
                <a:moveTo>
                  <a:pt x="70" y="15"/>
                </a:moveTo>
                <a:cubicBezTo>
                  <a:pt x="40" y="15"/>
                  <a:pt x="15" y="40"/>
                  <a:pt x="15" y="70"/>
                </a:cubicBezTo>
                <a:cubicBezTo>
                  <a:pt x="15" y="100"/>
                  <a:pt x="40" y="125"/>
                  <a:pt x="70" y="125"/>
                </a:cubicBezTo>
                <a:cubicBezTo>
                  <a:pt x="101" y="125"/>
                  <a:pt x="125" y="100"/>
                  <a:pt x="125" y="70"/>
                </a:cubicBezTo>
                <a:cubicBezTo>
                  <a:pt x="125" y="40"/>
                  <a:pt x="101" y="15"/>
                  <a:pt x="70" y="15"/>
                </a:cubicBezTo>
                <a:close/>
                <a:moveTo>
                  <a:pt x="68" y="19"/>
                </a:moveTo>
                <a:cubicBezTo>
                  <a:pt x="68" y="17"/>
                  <a:pt x="69" y="16"/>
                  <a:pt x="70" y="16"/>
                </a:cubicBezTo>
                <a:cubicBezTo>
                  <a:pt x="71" y="16"/>
                  <a:pt x="72" y="17"/>
                  <a:pt x="72" y="19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7"/>
                  <a:pt x="71" y="28"/>
                  <a:pt x="70" y="28"/>
                </a:cubicBezTo>
                <a:cubicBezTo>
                  <a:pt x="69" y="28"/>
                  <a:pt x="68" y="27"/>
                  <a:pt x="68" y="26"/>
                </a:cubicBezTo>
                <a:lnTo>
                  <a:pt x="68" y="19"/>
                </a:lnTo>
                <a:close/>
                <a:moveTo>
                  <a:pt x="79" y="45"/>
                </a:moveTo>
                <a:cubicBezTo>
                  <a:pt x="78" y="44"/>
                  <a:pt x="77" y="44"/>
                  <a:pt x="76" y="44"/>
                </a:cubicBezTo>
                <a:cubicBezTo>
                  <a:pt x="75" y="44"/>
                  <a:pt x="74" y="44"/>
                  <a:pt x="73" y="45"/>
                </a:cubicBezTo>
                <a:cubicBezTo>
                  <a:pt x="72" y="46"/>
                  <a:pt x="72" y="47"/>
                  <a:pt x="72" y="49"/>
                </a:cubicBezTo>
                <a:cubicBezTo>
                  <a:pt x="67" y="49"/>
                  <a:pt x="67" y="49"/>
                  <a:pt x="67" y="49"/>
                </a:cubicBezTo>
                <a:cubicBezTo>
                  <a:pt x="67" y="46"/>
                  <a:pt x="68" y="44"/>
                  <a:pt x="69" y="43"/>
                </a:cubicBezTo>
                <a:cubicBezTo>
                  <a:pt x="71" y="41"/>
                  <a:pt x="73" y="40"/>
                  <a:pt x="76" y="40"/>
                </a:cubicBezTo>
                <a:cubicBezTo>
                  <a:pt x="79" y="40"/>
                  <a:pt x="81" y="41"/>
                  <a:pt x="82" y="42"/>
                </a:cubicBezTo>
                <a:cubicBezTo>
                  <a:pt x="84" y="44"/>
                  <a:pt x="84" y="46"/>
                  <a:pt x="84" y="48"/>
                </a:cubicBezTo>
                <a:cubicBezTo>
                  <a:pt x="84" y="50"/>
                  <a:pt x="84" y="51"/>
                  <a:pt x="83" y="52"/>
                </a:cubicBezTo>
                <a:cubicBezTo>
                  <a:pt x="82" y="53"/>
                  <a:pt x="81" y="54"/>
                  <a:pt x="80" y="55"/>
                </a:cubicBezTo>
                <a:cubicBezTo>
                  <a:pt x="75" y="59"/>
                  <a:pt x="75" y="59"/>
                  <a:pt x="75" y="59"/>
                </a:cubicBezTo>
                <a:cubicBezTo>
                  <a:pt x="74" y="59"/>
                  <a:pt x="74" y="59"/>
                  <a:pt x="73" y="60"/>
                </a:cubicBezTo>
                <a:cubicBezTo>
                  <a:pt x="73" y="60"/>
                  <a:pt x="73" y="61"/>
                  <a:pt x="73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65"/>
                  <a:pt x="84" y="65"/>
                  <a:pt x="84" y="65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4"/>
                  <a:pt x="67" y="62"/>
                  <a:pt x="68" y="60"/>
                </a:cubicBezTo>
                <a:cubicBezTo>
                  <a:pt x="68" y="58"/>
                  <a:pt x="70" y="57"/>
                  <a:pt x="72" y="55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1"/>
                  <a:pt x="78" y="51"/>
                  <a:pt x="79" y="50"/>
                </a:cubicBezTo>
                <a:cubicBezTo>
                  <a:pt x="79" y="50"/>
                  <a:pt x="80" y="49"/>
                  <a:pt x="80" y="48"/>
                </a:cubicBezTo>
                <a:cubicBezTo>
                  <a:pt x="80" y="47"/>
                  <a:pt x="79" y="46"/>
                  <a:pt x="79" y="45"/>
                </a:cubicBezTo>
                <a:close/>
                <a:moveTo>
                  <a:pt x="36" y="43"/>
                </a:moveTo>
                <a:cubicBezTo>
                  <a:pt x="39" y="41"/>
                  <a:pt x="42" y="37"/>
                  <a:pt x="44" y="37"/>
                </a:cubicBezTo>
                <a:cubicBezTo>
                  <a:pt x="47" y="41"/>
                  <a:pt x="51" y="45"/>
                  <a:pt x="54" y="50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3" y="58"/>
                  <a:pt x="51" y="60"/>
                </a:cubicBezTo>
                <a:cubicBezTo>
                  <a:pt x="46" y="54"/>
                  <a:pt x="41" y="49"/>
                  <a:pt x="36" y="43"/>
                </a:cubicBezTo>
                <a:cubicBezTo>
                  <a:pt x="36" y="43"/>
                  <a:pt x="36" y="43"/>
                  <a:pt x="36" y="43"/>
                </a:cubicBezTo>
                <a:close/>
                <a:moveTo>
                  <a:pt x="26" y="72"/>
                </a:moveTo>
                <a:cubicBezTo>
                  <a:pt x="19" y="72"/>
                  <a:pt x="19" y="72"/>
                  <a:pt x="19" y="72"/>
                </a:cubicBezTo>
                <a:cubicBezTo>
                  <a:pt x="18" y="72"/>
                  <a:pt x="17" y="71"/>
                  <a:pt x="17" y="70"/>
                </a:cubicBezTo>
                <a:cubicBezTo>
                  <a:pt x="17" y="69"/>
                  <a:pt x="18" y="68"/>
                  <a:pt x="19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7" y="68"/>
                  <a:pt x="28" y="69"/>
                  <a:pt x="28" y="70"/>
                </a:cubicBezTo>
                <a:cubicBezTo>
                  <a:pt x="28" y="71"/>
                  <a:pt x="27" y="72"/>
                  <a:pt x="26" y="72"/>
                </a:cubicBezTo>
                <a:close/>
                <a:moveTo>
                  <a:pt x="72" y="121"/>
                </a:moveTo>
                <a:cubicBezTo>
                  <a:pt x="72" y="123"/>
                  <a:pt x="71" y="124"/>
                  <a:pt x="70" y="124"/>
                </a:cubicBezTo>
                <a:cubicBezTo>
                  <a:pt x="69" y="124"/>
                  <a:pt x="68" y="123"/>
                  <a:pt x="68" y="121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68" y="113"/>
                  <a:pt x="69" y="112"/>
                  <a:pt x="70" y="112"/>
                </a:cubicBezTo>
                <a:cubicBezTo>
                  <a:pt x="71" y="112"/>
                  <a:pt x="72" y="113"/>
                  <a:pt x="72" y="114"/>
                </a:cubicBezTo>
                <a:lnTo>
                  <a:pt x="72" y="121"/>
                </a:lnTo>
                <a:close/>
                <a:moveTo>
                  <a:pt x="70" y="107"/>
                </a:moveTo>
                <a:cubicBezTo>
                  <a:pt x="65" y="105"/>
                  <a:pt x="59" y="102"/>
                  <a:pt x="46" y="87"/>
                </a:cubicBezTo>
                <a:cubicBezTo>
                  <a:pt x="33" y="71"/>
                  <a:pt x="31" y="60"/>
                  <a:pt x="31" y="56"/>
                </a:cubicBezTo>
                <a:cubicBezTo>
                  <a:pt x="31" y="52"/>
                  <a:pt x="32" y="48"/>
                  <a:pt x="34" y="44"/>
                </a:cubicBezTo>
                <a:cubicBezTo>
                  <a:pt x="39" y="50"/>
                  <a:pt x="44" y="56"/>
                  <a:pt x="49" y="61"/>
                </a:cubicBezTo>
                <a:cubicBezTo>
                  <a:pt x="49" y="62"/>
                  <a:pt x="48" y="63"/>
                  <a:pt x="48" y="64"/>
                </a:cubicBezTo>
                <a:cubicBezTo>
                  <a:pt x="48" y="64"/>
                  <a:pt x="49" y="67"/>
                  <a:pt x="49" y="68"/>
                </a:cubicBezTo>
                <a:cubicBezTo>
                  <a:pt x="52" y="74"/>
                  <a:pt x="59" y="82"/>
                  <a:pt x="65" y="87"/>
                </a:cubicBezTo>
                <a:cubicBezTo>
                  <a:pt x="68" y="89"/>
                  <a:pt x="71" y="92"/>
                  <a:pt x="73" y="90"/>
                </a:cubicBezTo>
                <a:cubicBezTo>
                  <a:pt x="78" y="96"/>
                  <a:pt x="83" y="102"/>
                  <a:pt x="88" y="108"/>
                </a:cubicBezTo>
                <a:cubicBezTo>
                  <a:pt x="82" y="109"/>
                  <a:pt x="76" y="109"/>
                  <a:pt x="70" y="107"/>
                </a:cubicBezTo>
                <a:close/>
                <a:moveTo>
                  <a:pt x="90" y="106"/>
                </a:moveTo>
                <a:cubicBezTo>
                  <a:pt x="85" y="100"/>
                  <a:pt x="80" y="94"/>
                  <a:pt x="75" y="89"/>
                </a:cubicBezTo>
                <a:cubicBezTo>
                  <a:pt x="75" y="88"/>
                  <a:pt x="75" y="88"/>
                  <a:pt x="75" y="88"/>
                </a:cubicBezTo>
                <a:cubicBezTo>
                  <a:pt x="78" y="86"/>
                  <a:pt x="81" y="82"/>
                  <a:pt x="83" y="83"/>
                </a:cubicBezTo>
                <a:cubicBezTo>
                  <a:pt x="84" y="83"/>
                  <a:pt x="85" y="86"/>
                  <a:pt x="86" y="87"/>
                </a:cubicBezTo>
                <a:cubicBezTo>
                  <a:pt x="89" y="90"/>
                  <a:pt x="94" y="95"/>
                  <a:pt x="96" y="99"/>
                </a:cubicBezTo>
                <a:cubicBezTo>
                  <a:pt x="97" y="101"/>
                  <a:pt x="93" y="104"/>
                  <a:pt x="90" y="106"/>
                </a:cubicBezTo>
                <a:close/>
                <a:moveTo>
                  <a:pt x="104" y="62"/>
                </a:moveTo>
                <a:cubicBezTo>
                  <a:pt x="101" y="62"/>
                  <a:pt x="101" y="62"/>
                  <a:pt x="101" y="62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2"/>
                  <a:pt x="97" y="62"/>
                  <a:pt x="97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6" y="57"/>
                  <a:pt x="86" y="57"/>
                  <a:pt x="86" y="57"/>
                </a:cubicBezTo>
                <a:cubicBezTo>
                  <a:pt x="96" y="40"/>
                  <a:pt x="96" y="40"/>
                  <a:pt x="96" y="40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4" y="58"/>
                  <a:pt x="104" y="58"/>
                  <a:pt x="104" y="58"/>
                </a:cubicBezTo>
                <a:lnTo>
                  <a:pt x="104" y="62"/>
                </a:lnTo>
                <a:close/>
                <a:moveTo>
                  <a:pt x="122" y="72"/>
                </a:moveTo>
                <a:cubicBezTo>
                  <a:pt x="114" y="72"/>
                  <a:pt x="114" y="72"/>
                  <a:pt x="114" y="72"/>
                </a:cubicBezTo>
                <a:cubicBezTo>
                  <a:pt x="113" y="72"/>
                  <a:pt x="112" y="71"/>
                  <a:pt x="112" y="70"/>
                </a:cubicBezTo>
                <a:cubicBezTo>
                  <a:pt x="112" y="69"/>
                  <a:pt x="113" y="68"/>
                  <a:pt x="114" y="68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23" y="68"/>
                  <a:pt x="124" y="69"/>
                  <a:pt x="124" y="70"/>
                </a:cubicBezTo>
                <a:cubicBezTo>
                  <a:pt x="124" y="71"/>
                  <a:pt x="123" y="72"/>
                  <a:pt x="122" y="72"/>
                </a:cubicBezTo>
                <a:close/>
              </a:path>
            </a:pathLst>
          </a:custGeom>
          <a:solidFill>
            <a:srgbClr val="FEFAB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7" name="Freeform 7"/>
          <p:cNvSpPr>
            <a:spLocks noEditPoints="1"/>
          </p:cNvSpPr>
          <p:nvPr/>
        </p:nvSpPr>
        <p:spPr bwMode="auto">
          <a:xfrm>
            <a:off x="1083646" y="3888997"/>
            <a:ext cx="254092" cy="217244"/>
          </a:xfrm>
          <a:custGeom>
            <a:gdLst>
              <a:gd fmla="*/ 0 w 140" name="T0"/>
              <a:gd fmla="*/ 113 h 120" name="T1"/>
              <a:gd fmla="*/ 15 w 140" name="T2"/>
              <a:gd fmla="*/ 99 h 120" name="T3"/>
              <a:gd fmla="*/ 27 w 140" name="T4"/>
              <a:gd fmla="*/ 0 h 120" name="T5"/>
              <a:gd fmla="*/ 42 w 140" name="T6"/>
              <a:gd fmla="*/ 0 h 120" name="T7"/>
              <a:gd fmla="*/ 42 w 140" name="T8"/>
              <a:gd fmla="*/ 0 h 120" name="T9"/>
              <a:gd fmla="*/ 67 w 140" name="T10"/>
              <a:gd fmla="*/ 99 h 120" name="T11"/>
              <a:gd fmla="*/ 73 w 140" name="T12"/>
              <a:gd fmla="*/ 99 h 120" name="T13"/>
              <a:gd fmla="*/ 97 w 140" name="T14"/>
              <a:gd fmla="*/ 99 h 120" name="T15"/>
              <a:gd fmla="*/ 107 w 140" name="T16"/>
              <a:gd fmla="*/ 0 h 120" name="T17"/>
              <a:gd fmla="*/ 107 w 140" name="T18"/>
              <a:gd fmla="*/ 0 h 120" name="T19"/>
              <a:gd fmla="*/ 119 w 140" name="T20"/>
              <a:gd fmla="*/ 99 h 120" name="T21"/>
              <a:gd fmla="*/ 128 w 140" name="T22"/>
              <a:gd fmla="*/ 0 h 120" name="T23"/>
              <a:gd fmla="*/ 135 w 140" name="T24"/>
              <a:gd fmla="*/ 113 h 120" name="T25"/>
              <a:gd fmla="*/ 51 w 140" name="T26"/>
              <a:gd fmla="*/ 0 h 120" name="T27"/>
              <a:gd fmla="*/ 51 w 140" name="T28"/>
              <a:gd fmla="*/ 0 h 120" name="T29"/>
              <a:gd fmla="*/ 28 w 140" name="T30"/>
              <a:gd fmla="*/ 118 h 120" name="T31"/>
              <a:gd fmla="*/ 14 w 140" name="T32"/>
              <a:gd fmla="*/ 120 h 120" name="T33"/>
              <a:gd fmla="*/ 27 w 140" name="T34"/>
              <a:gd fmla="*/ 105 h 120" name="T35"/>
              <a:gd fmla="*/ 28 w 140" name="T36"/>
              <a:gd fmla="*/ 113 h 120" name="T37"/>
              <a:gd fmla="*/ 23 w 140" name="T38"/>
              <a:gd fmla="*/ 109 h 120" name="T39"/>
              <a:gd fmla="*/ 19 w 140" name="T40"/>
              <a:gd fmla="*/ 110 h 120" name="T41"/>
              <a:gd fmla="*/ 19 w 140" name="T42"/>
              <a:gd fmla="*/ 113 h 120" name="T43"/>
              <a:gd fmla="*/ 24 w 140" name="T44"/>
              <a:gd fmla="*/ 115 h 120" name="T45"/>
              <a:gd fmla="*/ 40 w 140" name="T46"/>
              <a:gd fmla="*/ 118 h 120" name="T47"/>
              <a:gd fmla="*/ 34 w 140" name="T48"/>
              <a:gd fmla="*/ 120 h 120" name="T49"/>
              <a:gd fmla="*/ 40 w 140" name="T50"/>
              <a:gd fmla="*/ 104 h 120" name="T51"/>
              <a:gd fmla="*/ 36 w 140" name="T52"/>
              <a:gd fmla="*/ 114 h 120" name="T53"/>
              <a:gd fmla="*/ 57 w 140" name="T54"/>
              <a:gd fmla="*/ 120 h 120" name="T55"/>
              <a:gd fmla="*/ 53 w 140" name="T56"/>
              <a:gd fmla="*/ 113 h 120" name="T57"/>
              <a:gd fmla="*/ 47 w 140" name="T58"/>
              <a:gd fmla="*/ 120 h 120" name="T59"/>
              <a:gd fmla="*/ 59 w 140" name="T60"/>
              <a:gd fmla="*/ 105 h 120" name="T61"/>
              <a:gd fmla="*/ 59 w 140" name="T62"/>
              <a:gd fmla="*/ 112 h 120" name="T63"/>
              <a:gd fmla="*/ 60 w 140" name="T64"/>
              <a:gd fmla="*/ 115 h 120" name="T65"/>
              <a:gd fmla="*/ 54 w 140" name="T66"/>
              <a:gd fmla="*/ 107 h 120" name="T67"/>
              <a:gd fmla="*/ 55 w 140" name="T68"/>
              <a:gd fmla="*/ 110 h 120" name="T69"/>
              <a:gd fmla="*/ 71 w 140" name="T70"/>
              <a:gd fmla="*/ 116 h 120" name="T71"/>
              <a:gd fmla="*/ 71 w 140" name="T72"/>
              <a:gd fmla="*/ 108 h 120" name="T73"/>
              <a:gd fmla="*/ 78 w 140" name="T74"/>
              <a:gd fmla="*/ 109 h 120" name="T75"/>
              <a:gd fmla="*/ 63 w 140" name="T76"/>
              <a:gd fmla="*/ 112 h 120" name="T77"/>
              <a:gd fmla="*/ 71 w 140" name="T78"/>
              <a:gd fmla="*/ 120 h 120" name="T79"/>
              <a:gd fmla="*/ 78 w 140" name="T80"/>
              <a:gd fmla="*/ 115 h 120" name="T81"/>
              <a:gd fmla="*/ 96 w 140" name="T82"/>
              <a:gd fmla="*/ 112 h 120" name="T83"/>
              <a:gd fmla="*/ 88 w 140" name="T84"/>
              <a:gd fmla="*/ 120 h 120" name="T85"/>
              <a:gd fmla="*/ 80 w 140" name="T86"/>
              <a:gd fmla="*/ 112 h 120" name="T87"/>
              <a:gd fmla="*/ 91 w 140" name="T88"/>
              <a:gd fmla="*/ 112 h 120" name="T89"/>
              <a:gd fmla="*/ 84 w 140" name="T90"/>
              <a:gd fmla="*/ 112 h 120" name="T91"/>
              <a:gd fmla="*/ 91 w 140" name="T92"/>
              <a:gd fmla="*/ 112 h 120" name="T93"/>
              <a:gd fmla="*/ 110 w 140" name="T94"/>
              <a:gd fmla="*/ 118 h 120" name="T95"/>
              <a:gd fmla="*/ 98 w 140" name="T96"/>
              <a:gd fmla="*/ 120 h 120" name="T97"/>
              <a:gd fmla="*/ 109 w 140" name="T98"/>
              <a:gd fmla="*/ 105 h 120" name="T99"/>
              <a:gd fmla="*/ 107 w 140" name="T100"/>
              <a:gd fmla="*/ 109 h 120" name="T101"/>
              <a:gd fmla="*/ 104 w 140" name="T102"/>
              <a:gd fmla="*/ 116 h 120" name="T103"/>
              <a:gd fmla="*/ 120 w 140" name="T104"/>
              <a:gd fmla="*/ 113 h 120" name="T105"/>
              <a:gd fmla="*/ 120 w 140" name="T106"/>
              <a:gd fmla="*/ 108 h 120" name="T107"/>
              <a:gd fmla="*/ 115 w 140" name="T108"/>
              <a:gd fmla="*/ 118 h 120" name="T109"/>
              <a:gd fmla="*/ 128 w 140" name="T110"/>
              <a:gd fmla="*/ 116 h 12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20" w="140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13"/>
                  <a:pt x="7" y="113"/>
                  <a:pt x="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0"/>
                </a:lnTo>
                <a:close/>
                <a:moveTo>
                  <a:pt x="21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99"/>
                  <a:pt x="15" y="99"/>
                  <a:pt x="15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0"/>
                </a:lnTo>
                <a:close/>
                <a:moveTo>
                  <a:pt x="31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31" y="99"/>
                  <a:pt x="31" y="99"/>
                  <a:pt x="31" y="99"/>
                </a:cubicBezTo>
                <a:lnTo>
                  <a:pt x="31" y="0"/>
                </a:lnTo>
                <a:close/>
                <a:moveTo>
                  <a:pt x="42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9"/>
                  <a:pt x="37" y="99"/>
                  <a:pt x="37" y="99"/>
                </a:cubicBezTo>
                <a:cubicBezTo>
                  <a:pt x="42" y="99"/>
                  <a:pt x="42" y="99"/>
                  <a:pt x="42" y="99"/>
                </a:cubicBezTo>
                <a:lnTo>
                  <a:pt x="42" y="0"/>
                </a:lnTo>
                <a:close/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7" y="99"/>
                  <a:pt x="67" y="99"/>
                  <a:pt x="67" y="99"/>
                </a:cubicBezTo>
                <a:lnTo>
                  <a:pt x="67" y="0"/>
                </a:lnTo>
                <a:close/>
                <a:moveTo>
                  <a:pt x="77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9"/>
                  <a:pt x="73" y="99"/>
                  <a:pt x="73" y="99"/>
                </a:cubicBezTo>
                <a:cubicBezTo>
                  <a:pt x="77" y="99"/>
                  <a:pt x="77" y="99"/>
                  <a:pt x="77" y="99"/>
                </a:cubicBezTo>
                <a:lnTo>
                  <a:pt x="77" y="0"/>
                </a:lnTo>
                <a:close/>
                <a:moveTo>
                  <a:pt x="88" y="99"/>
                </a:moveTo>
                <a:cubicBezTo>
                  <a:pt x="97" y="99"/>
                  <a:pt x="97" y="99"/>
                  <a:pt x="97" y="99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99"/>
                </a:lnTo>
                <a:close/>
                <a:moveTo>
                  <a:pt x="107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7" y="99"/>
                  <a:pt x="107" y="99"/>
                  <a:pt x="107" y="99"/>
                </a:cubicBezTo>
                <a:lnTo>
                  <a:pt x="107" y="0"/>
                </a:lnTo>
                <a:close/>
                <a:moveTo>
                  <a:pt x="1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9" y="99"/>
                  <a:pt x="119" y="99"/>
                  <a:pt x="119" y="99"/>
                </a:cubicBezTo>
                <a:lnTo>
                  <a:pt x="119" y="0"/>
                </a:lnTo>
                <a:close/>
                <a:moveTo>
                  <a:pt x="124" y="99"/>
                </a:moveTo>
                <a:cubicBezTo>
                  <a:pt x="128" y="99"/>
                  <a:pt x="128" y="99"/>
                  <a:pt x="128" y="9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0"/>
                  <a:pt x="124" y="0"/>
                  <a:pt x="124" y="0"/>
                </a:cubicBezTo>
                <a:lnTo>
                  <a:pt x="124" y="99"/>
                </a:lnTo>
                <a:close/>
                <a:moveTo>
                  <a:pt x="135" y="0"/>
                </a:moveTo>
                <a:cubicBezTo>
                  <a:pt x="135" y="113"/>
                  <a:pt x="135" y="113"/>
                  <a:pt x="135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0" y="0"/>
                  <a:pt x="140" y="0"/>
                  <a:pt x="140" y="0"/>
                </a:cubicBezTo>
                <a:lnTo>
                  <a:pt x="135" y="0"/>
                </a:lnTo>
                <a:close/>
                <a:moveTo>
                  <a:pt x="51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9"/>
                  <a:pt x="51" y="99"/>
                  <a:pt x="51" y="99"/>
                </a:cubicBezTo>
                <a:lnTo>
                  <a:pt x="51" y="0"/>
                </a:lnTo>
                <a:close/>
                <a:moveTo>
                  <a:pt x="28" y="113"/>
                </a:moveTo>
                <a:cubicBezTo>
                  <a:pt x="28" y="113"/>
                  <a:pt x="28" y="114"/>
                  <a:pt x="28" y="115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8"/>
                  <a:pt x="27" y="119"/>
                  <a:pt x="26" y="119"/>
                </a:cubicBezTo>
                <a:cubicBezTo>
                  <a:pt x="26" y="119"/>
                  <a:pt x="25" y="119"/>
                  <a:pt x="25" y="119"/>
                </a:cubicBezTo>
                <a:cubicBezTo>
                  <a:pt x="24" y="120"/>
                  <a:pt x="23" y="120"/>
                  <a:pt x="22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6" y="105"/>
                  <a:pt x="27" y="105"/>
                </a:cubicBezTo>
                <a:cubicBezTo>
                  <a:pt x="27" y="106"/>
                  <a:pt x="28" y="107"/>
                  <a:pt x="28" y="108"/>
                </a:cubicBezTo>
                <a:cubicBezTo>
                  <a:pt x="28" y="109"/>
                  <a:pt x="27" y="110"/>
                  <a:pt x="27" y="110"/>
                </a:cubicBezTo>
                <a:cubicBezTo>
                  <a:pt x="27" y="111"/>
                  <a:pt x="26" y="111"/>
                  <a:pt x="25" y="111"/>
                </a:cubicBezTo>
                <a:cubicBezTo>
                  <a:pt x="26" y="112"/>
                  <a:pt x="27" y="112"/>
                  <a:pt x="28" y="113"/>
                </a:cubicBezTo>
                <a:close/>
                <a:moveTo>
                  <a:pt x="19" y="110"/>
                </a:moveTo>
                <a:cubicBezTo>
                  <a:pt x="21" y="110"/>
                  <a:pt x="21" y="110"/>
                  <a:pt x="21" y="110"/>
                </a:cubicBezTo>
                <a:cubicBezTo>
                  <a:pt x="22" y="110"/>
                  <a:pt x="22" y="110"/>
                  <a:pt x="23" y="110"/>
                </a:cubicBezTo>
                <a:cubicBezTo>
                  <a:pt x="23" y="110"/>
                  <a:pt x="23" y="109"/>
                  <a:pt x="23" y="10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2" y="107"/>
                  <a:pt x="22" y="107"/>
                  <a:pt x="21" y="107"/>
                </a:cubicBezTo>
                <a:cubicBezTo>
                  <a:pt x="19" y="107"/>
                  <a:pt x="19" y="107"/>
                  <a:pt x="19" y="107"/>
                </a:cubicBezTo>
                <a:lnTo>
                  <a:pt x="19" y="110"/>
                </a:lnTo>
                <a:close/>
                <a:moveTo>
                  <a:pt x="24" y="115"/>
                </a:moveTo>
                <a:cubicBezTo>
                  <a:pt x="24" y="114"/>
                  <a:pt x="24" y="114"/>
                  <a:pt x="23" y="114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2" y="116"/>
                  <a:pt x="23" y="116"/>
                  <a:pt x="23" y="116"/>
                </a:cubicBezTo>
                <a:cubicBezTo>
                  <a:pt x="24" y="116"/>
                  <a:pt x="24" y="115"/>
                  <a:pt x="24" y="115"/>
                </a:cubicBezTo>
                <a:close/>
                <a:moveTo>
                  <a:pt x="45" y="118"/>
                </a:moveTo>
                <a:cubicBezTo>
                  <a:pt x="46" y="120"/>
                  <a:pt x="46" y="120"/>
                  <a:pt x="46" y="120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5" y="118"/>
                </a:lnTo>
                <a:close/>
                <a:moveTo>
                  <a:pt x="39" y="114"/>
                </a:moveTo>
                <a:cubicBezTo>
                  <a:pt x="37" y="108"/>
                  <a:pt x="37" y="108"/>
                  <a:pt x="37" y="108"/>
                </a:cubicBezTo>
                <a:cubicBezTo>
                  <a:pt x="36" y="114"/>
                  <a:pt x="36" y="114"/>
                  <a:pt x="36" y="114"/>
                </a:cubicBezTo>
                <a:lnTo>
                  <a:pt x="39" y="114"/>
                </a:lnTo>
                <a:close/>
                <a:moveTo>
                  <a:pt x="62" y="118"/>
                </a:moveTo>
                <a:cubicBezTo>
                  <a:pt x="62" y="120"/>
                  <a:pt x="62" y="120"/>
                  <a:pt x="62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3" y="113"/>
                  <a:pt x="53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7" y="104"/>
                  <a:pt x="58" y="104"/>
                  <a:pt x="59" y="105"/>
                </a:cubicBezTo>
                <a:cubicBezTo>
                  <a:pt x="59" y="105"/>
                  <a:pt x="60" y="105"/>
                  <a:pt x="61" y="106"/>
                </a:cubicBezTo>
                <a:cubicBezTo>
                  <a:pt x="61" y="107"/>
                  <a:pt x="61" y="108"/>
                  <a:pt x="61" y="109"/>
                </a:cubicBezTo>
                <a:cubicBezTo>
                  <a:pt x="61" y="109"/>
                  <a:pt x="61" y="110"/>
                  <a:pt x="61" y="111"/>
                </a:cubicBezTo>
                <a:cubicBezTo>
                  <a:pt x="60" y="111"/>
                  <a:pt x="60" y="112"/>
                  <a:pt x="59" y="112"/>
                </a:cubicBezTo>
                <a:cubicBezTo>
                  <a:pt x="59" y="112"/>
                  <a:pt x="58" y="113"/>
                  <a:pt x="57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5"/>
                  <a:pt x="60" y="115"/>
                  <a:pt x="60" y="115"/>
                </a:cubicBezTo>
                <a:lnTo>
                  <a:pt x="62" y="118"/>
                </a:lnTo>
                <a:close/>
                <a:moveTo>
                  <a:pt x="56" y="109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5" y="110"/>
                  <a:pt x="55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09"/>
                  <a:pt x="56" y="109"/>
                </a:cubicBezTo>
                <a:close/>
                <a:moveTo>
                  <a:pt x="73" y="116"/>
                </a:moveTo>
                <a:cubicBezTo>
                  <a:pt x="72" y="116"/>
                  <a:pt x="72" y="116"/>
                  <a:pt x="71" y="116"/>
                </a:cubicBezTo>
                <a:cubicBezTo>
                  <a:pt x="70" y="116"/>
                  <a:pt x="69" y="116"/>
                  <a:pt x="69" y="115"/>
                </a:cubicBezTo>
                <a:cubicBezTo>
                  <a:pt x="68" y="115"/>
                  <a:pt x="68" y="114"/>
                  <a:pt x="68" y="112"/>
                </a:cubicBezTo>
                <a:cubicBezTo>
                  <a:pt x="68" y="111"/>
                  <a:pt x="68" y="109"/>
                  <a:pt x="68" y="109"/>
                </a:cubicBezTo>
                <a:cubicBezTo>
                  <a:pt x="69" y="108"/>
                  <a:pt x="70" y="108"/>
                  <a:pt x="71" y="108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8"/>
                  <a:pt x="73" y="108"/>
                  <a:pt x="73" y="109"/>
                </a:cubicBezTo>
                <a:cubicBezTo>
                  <a:pt x="73" y="109"/>
                  <a:pt x="74" y="109"/>
                  <a:pt x="74" y="11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6"/>
                  <a:pt x="75" y="105"/>
                </a:cubicBezTo>
                <a:cubicBezTo>
                  <a:pt x="74" y="104"/>
                  <a:pt x="73" y="104"/>
                  <a:pt x="71" y="104"/>
                </a:cubicBezTo>
                <a:cubicBezTo>
                  <a:pt x="68" y="104"/>
                  <a:pt x="66" y="105"/>
                  <a:pt x="65" y="106"/>
                </a:cubicBezTo>
                <a:cubicBezTo>
                  <a:pt x="64" y="107"/>
                  <a:pt x="63" y="109"/>
                  <a:pt x="63" y="112"/>
                </a:cubicBezTo>
                <a:cubicBezTo>
                  <a:pt x="63" y="114"/>
                  <a:pt x="63" y="115"/>
                  <a:pt x="64" y="117"/>
                </a:cubicBezTo>
                <a:cubicBezTo>
                  <a:pt x="64" y="117"/>
                  <a:pt x="65" y="117"/>
                  <a:pt x="65" y="118"/>
                </a:cubicBezTo>
                <a:cubicBezTo>
                  <a:pt x="66" y="118"/>
                  <a:pt x="66" y="119"/>
                  <a:pt x="67" y="119"/>
                </a:cubicBezTo>
                <a:cubicBezTo>
                  <a:pt x="68" y="120"/>
                  <a:pt x="69" y="120"/>
                  <a:pt x="71" y="120"/>
                </a:cubicBezTo>
                <a:cubicBezTo>
                  <a:pt x="72" y="120"/>
                  <a:pt x="74" y="120"/>
                  <a:pt x="74" y="119"/>
                </a:cubicBezTo>
                <a:cubicBezTo>
                  <a:pt x="75" y="119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7"/>
                  <a:pt x="78" y="116"/>
                  <a:pt x="78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114"/>
                  <a:pt x="73" y="115"/>
                  <a:pt x="73" y="116"/>
                </a:cubicBezTo>
                <a:close/>
                <a:moveTo>
                  <a:pt x="94" y="106"/>
                </a:moveTo>
                <a:cubicBezTo>
                  <a:pt x="95" y="107"/>
                  <a:pt x="96" y="109"/>
                  <a:pt x="96" y="112"/>
                </a:cubicBezTo>
                <a:cubicBezTo>
                  <a:pt x="96" y="114"/>
                  <a:pt x="95" y="115"/>
                  <a:pt x="95" y="116"/>
                </a:cubicBezTo>
                <a:cubicBezTo>
                  <a:pt x="94" y="117"/>
                  <a:pt x="94" y="117"/>
                  <a:pt x="94" y="118"/>
                </a:cubicBezTo>
                <a:cubicBezTo>
                  <a:pt x="93" y="118"/>
                  <a:pt x="93" y="119"/>
                  <a:pt x="92" y="119"/>
                </a:cubicBezTo>
                <a:cubicBezTo>
                  <a:pt x="91" y="120"/>
                  <a:pt x="90" y="120"/>
                  <a:pt x="88" y="120"/>
                </a:cubicBezTo>
                <a:cubicBezTo>
                  <a:pt x="86" y="120"/>
                  <a:pt x="85" y="120"/>
                  <a:pt x="84" y="119"/>
                </a:cubicBezTo>
                <a:cubicBezTo>
                  <a:pt x="83" y="119"/>
                  <a:pt x="82" y="118"/>
                  <a:pt x="82" y="118"/>
                </a:cubicBezTo>
                <a:cubicBezTo>
                  <a:pt x="81" y="117"/>
                  <a:pt x="81" y="117"/>
                  <a:pt x="81" y="116"/>
                </a:cubicBezTo>
                <a:cubicBezTo>
                  <a:pt x="80" y="115"/>
                  <a:pt x="80" y="114"/>
                  <a:pt x="80" y="112"/>
                </a:cubicBezTo>
                <a:cubicBezTo>
                  <a:pt x="80" y="109"/>
                  <a:pt x="80" y="107"/>
                  <a:pt x="82" y="106"/>
                </a:cubicBezTo>
                <a:cubicBezTo>
                  <a:pt x="83" y="105"/>
                  <a:pt x="85" y="104"/>
                  <a:pt x="88" y="104"/>
                </a:cubicBezTo>
                <a:cubicBezTo>
                  <a:pt x="90" y="104"/>
                  <a:pt x="92" y="105"/>
                  <a:pt x="94" y="106"/>
                </a:cubicBezTo>
                <a:close/>
                <a:moveTo>
                  <a:pt x="91" y="112"/>
                </a:moveTo>
                <a:cubicBezTo>
                  <a:pt x="91" y="110"/>
                  <a:pt x="91" y="109"/>
                  <a:pt x="90" y="109"/>
                </a:cubicBezTo>
                <a:cubicBezTo>
                  <a:pt x="89" y="108"/>
                  <a:pt x="89" y="108"/>
                  <a:pt x="88" y="108"/>
                </a:cubicBezTo>
                <a:cubicBezTo>
                  <a:pt x="87" y="108"/>
                  <a:pt x="86" y="108"/>
                  <a:pt x="85" y="109"/>
                </a:cubicBezTo>
                <a:cubicBezTo>
                  <a:pt x="85" y="109"/>
                  <a:pt x="84" y="110"/>
                  <a:pt x="84" y="112"/>
                </a:cubicBezTo>
                <a:cubicBezTo>
                  <a:pt x="84" y="114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9" y="116"/>
                  <a:pt x="89" y="116"/>
                  <a:pt x="90" y="115"/>
                </a:cubicBezTo>
                <a:cubicBezTo>
                  <a:pt x="91" y="115"/>
                  <a:pt x="91" y="113"/>
                  <a:pt x="91" y="112"/>
                </a:cubicBezTo>
                <a:close/>
                <a:moveTo>
                  <a:pt x="112" y="109"/>
                </a:moveTo>
                <a:cubicBezTo>
                  <a:pt x="112" y="110"/>
                  <a:pt x="112" y="111"/>
                  <a:pt x="112" y="112"/>
                </a:cubicBezTo>
                <a:cubicBezTo>
                  <a:pt x="112" y="114"/>
                  <a:pt x="112" y="115"/>
                  <a:pt x="112" y="116"/>
                </a:cubicBezTo>
                <a:cubicBezTo>
                  <a:pt x="112" y="117"/>
                  <a:pt x="111" y="117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9"/>
                  <a:pt x="109" y="119"/>
                  <a:pt x="108" y="119"/>
                </a:cubicBezTo>
                <a:cubicBezTo>
                  <a:pt x="107" y="119"/>
                  <a:pt x="106" y="120"/>
                  <a:pt x="105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7" y="104"/>
                  <a:pt x="108" y="104"/>
                  <a:pt x="109" y="105"/>
                </a:cubicBezTo>
                <a:cubicBezTo>
                  <a:pt x="110" y="105"/>
                  <a:pt x="110" y="106"/>
                  <a:pt x="111" y="106"/>
                </a:cubicBezTo>
                <a:cubicBezTo>
                  <a:pt x="111" y="107"/>
                  <a:pt x="112" y="108"/>
                  <a:pt x="112" y="109"/>
                </a:cubicBezTo>
                <a:close/>
                <a:moveTo>
                  <a:pt x="108" y="112"/>
                </a:moveTo>
                <a:cubicBezTo>
                  <a:pt x="108" y="110"/>
                  <a:pt x="107" y="109"/>
                  <a:pt x="107" y="109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5" y="116"/>
                  <a:pt x="106" y="116"/>
                  <a:pt x="106" y="116"/>
                </a:cubicBezTo>
                <a:cubicBezTo>
                  <a:pt x="107" y="116"/>
                  <a:pt x="107" y="115"/>
                  <a:pt x="107" y="115"/>
                </a:cubicBezTo>
                <a:cubicBezTo>
                  <a:pt x="108" y="114"/>
                  <a:pt x="108" y="113"/>
                  <a:pt x="108" y="112"/>
                </a:cubicBezTo>
                <a:close/>
                <a:moveTo>
                  <a:pt x="120" y="113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0" y="116"/>
                  <a:pt x="120" y="116"/>
                  <a:pt x="120" y="116"/>
                </a:cubicBezTo>
                <a:lnTo>
                  <a:pt x="120" y="113"/>
                </a:lnTo>
                <a:close/>
              </a:path>
            </a:pathLst>
          </a:custGeom>
          <a:solidFill>
            <a:srgbClr val="FEFAB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8" name="Freeform 8"/>
          <p:cNvSpPr>
            <a:spLocks noEditPoints="1"/>
          </p:cNvSpPr>
          <p:nvPr/>
        </p:nvSpPr>
        <p:spPr bwMode="auto">
          <a:xfrm>
            <a:off x="10910353" y="5123179"/>
            <a:ext cx="241040" cy="255626"/>
          </a:xfrm>
          <a:custGeom>
            <a:gdLst>
              <a:gd fmla="*/ 71 w 133" name="T0"/>
              <a:gd fmla="*/ 114 h 141" name="T1"/>
              <a:gd fmla="*/ 13 w 133" name="T2"/>
              <a:gd fmla="*/ 113 h 141" name="T3"/>
              <a:gd fmla="*/ 9 w 133" name="T4"/>
              <a:gd fmla="*/ 15 h 141" name="T5"/>
              <a:gd fmla="*/ 78 w 133" name="T6"/>
              <a:gd fmla="*/ 11 h 141" name="T7"/>
              <a:gd fmla="*/ 82 w 133" name="T8"/>
              <a:gd fmla="*/ 87 h 141" name="T9"/>
              <a:gd fmla="*/ 89 w 133" name="T10"/>
              <a:gd fmla="*/ 86 h 141" name="T11"/>
              <a:gd fmla="*/ 91 w 133" name="T12"/>
              <a:gd fmla="*/ 13 h 141" name="T13"/>
              <a:gd fmla="*/ 13 w 133" name="T14"/>
              <a:gd fmla="*/ 0 h 141" name="T15"/>
              <a:gd fmla="*/ 0 w 133" name="T16"/>
              <a:gd fmla="*/ 120 h 141" name="T17"/>
              <a:gd fmla="*/ 62 w 133" name="T18"/>
              <a:gd fmla="*/ 133 h 141" name="T19"/>
              <a:gd fmla="*/ 70 w 133" name="T20"/>
              <a:gd fmla="*/ 114 h 141" name="T21"/>
              <a:gd fmla="*/ 52 w 133" name="T22"/>
              <a:gd fmla="*/ 4 h 141" name="T23"/>
              <a:gd fmla="*/ 52 w 133" name="T24"/>
              <a:gd fmla="*/ 6 h 141" name="T25"/>
              <a:gd fmla="*/ 38 w 133" name="T26"/>
              <a:gd fmla="*/ 5 h 141" name="T27"/>
              <a:gd fmla="*/ 46 w 133" name="T28"/>
              <a:gd fmla="*/ 129 h 141" name="T29"/>
              <a:gd fmla="*/ 46 w 133" name="T30"/>
              <a:gd fmla="*/ 117 h 141" name="T31"/>
              <a:gd fmla="*/ 46 w 133" name="T32"/>
              <a:gd fmla="*/ 129 h 141" name="T33"/>
              <a:gd fmla="*/ 63 w 133" name="T34"/>
              <a:gd fmla="*/ 71 h 141" name="T35"/>
              <a:gd fmla="*/ 68 w 133" name="T36"/>
              <a:gd fmla="*/ 49 h 141" name="T37"/>
              <a:gd fmla="*/ 27 w 133" name="T38"/>
              <a:gd fmla="*/ 69 h 141" name="T39"/>
              <a:gd fmla="*/ 57 w 133" name="T40"/>
              <a:gd fmla="*/ 54 h 141" name="T41"/>
              <a:gd fmla="*/ 61 w 133" name="T42"/>
              <a:gd fmla="*/ 54 h 141" name="T43"/>
              <a:gd fmla="*/ 59 w 133" name="T44"/>
              <a:gd fmla="*/ 66 h 141" name="T45"/>
              <a:gd fmla="*/ 57 w 133" name="T46"/>
              <a:gd fmla="*/ 54 h 141" name="T47"/>
              <a:gd fmla="*/ 50 w 133" name="T48"/>
              <a:gd fmla="*/ 52 h 141" name="T49"/>
              <a:gd fmla="*/ 52 w 133" name="T50"/>
              <a:gd fmla="*/ 64 h 141" name="T51"/>
              <a:gd fmla="*/ 48 w 133" name="T52"/>
              <a:gd fmla="*/ 64 h 141" name="T53"/>
              <a:gd fmla="*/ 39 w 133" name="T54"/>
              <a:gd fmla="*/ 54 h 141" name="T55"/>
              <a:gd fmla="*/ 43 w 133" name="T56"/>
              <a:gd fmla="*/ 54 h 141" name="T57"/>
              <a:gd fmla="*/ 41 w 133" name="T58"/>
              <a:gd fmla="*/ 66 h 141" name="T59"/>
              <a:gd fmla="*/ 39 w 133" name="T60"/>
              <a:gd fmla="*/ 54 h 141" name="T61"/>
              <a:gd fmla="*/ 32 w 133" name="T62"/>
              <a:gd fmla="*/ 52 h 141" name="T63"/>
              <a:gd fmla="*/ 34 w 133" name="T64"/>
              <a:gd fmla="*/ 64 h 141" name="T65"/>
              <a:gd fmla="*/ 30 w 133" name="T66"/>
              <a:gd fmla="*/ 64 h 141" name="T67"/>
              <a:gd fmla="*/ 68 w 133" name="T68"/>
              <a:gd fmla="*/ 48 h 141" name="T69"/>
              <a:gd fmla="*/ 19 w 133" name="T70"/>
              <a:gd fmla="*/ 44 h 141" name="T71"/>
              <a:gd fmla="*/ 28 w 133" name="T72"/>
              <a:gd fmla="*/ 40 h 141" name="T73"/>
              <a:gd fmla="*/ 38 w 133" name="T74"/>
              <a:gd fmla="*/ 28 h 141" name="T75"/>
              <a:gd fmla="*/ 41 w 133" name="T76"/>
              <a:gd fmla="*/ 31 h 141" name="T77"/>
              <a:gd fmla="*/ 30 w 133" name="T78"/>
              <a:gd fmla="*/ 40 h 141" name="T79"/>
              <a:gd fmla="*/ 52 w 133" name="T80"/>
              <a:gd fmla="*/ 32 h 141" name="T81"/>
              <a:gd fmla="*/ 50 w 133" name="T82"/>
              <a:gd fmla="*/ 28 h 141" name="T83"/>
              <a:gd fmla="*/ 53 w 133" name="T84"/>
              <a:gd fmla="*/ 31 h 141" name="T85"/>
              <a:gd fmla="*/ 68 w 133" name="T86"/>
              <a:gd fmla="*/ 40 h 141" name="T87"/>
              <a:gd fmla="*/ 68 w 133" name="T88"/>
              <a:gd fmla="*/ 48 h 141" name="T89"/>
              <a:gd fmla="*/ 128 w 133" name="T90"/>
              <a:gd fmla="*/ 127 h 141" name="T91"/>
              <a:gd fmla="*/ 102 w 133" name="T92"/>
              <a:gd fmla="*/ 138 h 141" name="T93"/>
              <a:gd fmla="*/ 97 w 133" name="T94"/>
              <a:gd fmla="*/ 139 h 141" name="T95"/>
              <a:gd fmla="*/ 64 w 133" name="T96"/>
              <a:gd fmla="*/ 124 h 141" name="T97"/>
              <a:gd fmla="*/ 84 w 133" name="T98"/>
              <a:gd fmla="*/ 123 h 141" name="T99"/>
              <a:gd fmla="*/ 81 w 133" name="T100"/>
              <a:gd fmla="*/ 119 h 141" name="T101"/>
              <a:gd fmla="*/ 62 w 133" name="T102"/>
              <a:gd fmla="*/ 79 h 141" name="T103"/>
              <a:gd fmla="*/ 83 w 133" name="T104"/>
              <a:gd fmla="*/ 101 h 141" name="T105"/>
              <a:gd fmla="*/ 93 w 133" name="T106"/>
              <a:gd fmla="*/ 94 h 141" name="T107"/>
              <a:gd fmla="*/ 95 w 133" name="T108"/>
              <a:gd fmla="*/ 88 h 141" name="T109"/>
              <a:gd fmla="*/ 105 w 133" name="T110"/>
              <a:gd fmla="*/ 92 h 141" name="T111"/>
              <a:gd fmla="*/ 115 w 133" name="T112"/>
              <a:gd fmla="*/ 86 h 141" name="T113"/>
              <a:gd fmla="*/ 125 w 133" name="T114"/>
              <a:gd fmla="*/ 101 h 141" name="T115"/>
              <a:gd fmla="*/ 130 w 133" name="T116"/>
              <a:gd fmla="*/ 120 h 141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41" w="133">
                <a:moveTo>
                  <a:pt x="70" y="114"/>
                </a:moveTo>
                <a:cubicBezTo>
                  <a:pt x="70" y="114"/>
                  <a:pt x="70" y="114"/>
                  <a:pt x="71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9" y="111"/>
                  <a:pt x="9" y="109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3"/>
                  <a:pt x="11" y="11"/>
                  <a:pt x="13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11"/>
                  <a:pt x="82" y="13"/>
                  <a:pt x="82" y="15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6"/>
                  <a:pt x="85" y="86"/>
                  <a:pt x="87" y="86"/>
                </a:cubicBezTo>
                <a:cubicBezTo>
                  <a:pt x="88" y="86"/>
                  <a:pt x="89" y="86"/>
                  <a:pt x="89" y="86"/>
                </a:cubicBezTo>
                <a:cubicBezTo>
                  <a:pt x="90" y="85"/>
                  <a:pt x="90" y="84"/>
                  <a:pt x="91" y="8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7"/>
                  <a:pt x="6" y="133"/>
                  <a:pt x="13" y="133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59" y="131"/>
                  <a:pt x="58" y="127"/>
                  <a:pt x="59" y="123"/>
                </a:cubicBezTo>
                <a:cubicBezTo>
                  <a:pt x="60" y="118"/>
                  <a:pt x="64" y="114"/>
                  <a:pt x="70" y="114"/>
                </a:cubicBezTo>
                <a:close/>
                <a:moveTo>
                  <a:pt x="39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6"/>
                  <a:pt x="53" y="6"/>
                  <a:pt x="52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8" y="4"/>
                  <a:pt x="38" y="4"/>
                  <a:pt x="39" y="4"/>
                </a:cubicBezTo>
                <a:close/>
                <a:moveTo>
                  <a:pt x="46" y="129"/>
                </a:moveTo>
                <a:cubicBezTo>
                  <a:pt x="42" y="129"/>
                  <a:pt x="39" y="126"/>
                  <a:pt x="39" y="123"/>
                </a:cubicBezTo>
                <a:cubicBezTo>
                  <a:pt x="39" y="120"/>
                  <a:pt x="42" y="117"/>
                  <a:pt x="46" y="117"/>
                </a:cubicBezTo>
                <a:cubicBezTo>
                  <a:pt x="49" y="117"/>
                  <a:pt x="52" y="120"/>
                  <a:pt x="52" y="123"/>
                </a:cubicBezTo>
                <a:cubicBezTo>
                  <a:pt x="52" y="126"/>
                  <a:pt x="49" y="129"/>
                  <a:pt x="46" y="129"/>
                </a:cubicBezTo>
                <a:close/>
                <a:moveTo>
                  <a:pt x="28" y="71"/>
                </a:moveTo>
                <a:cubicBezTo>
                  <a:pt x="63" y="71"/>
                  <a:pt x="63" y="71"/>
                  <a:pt x="63" y="71"/>
                </a:cubicBezTo>
                <a:cubicBezTo>
                  <a:pt x="63" y="71"/>
                  <a:pt x="64" y="70"/>
                  <a:pt x="64" y="69"/>
                </a:cubicBezTo>
                <a:cubicBezTo>
                  <a:pt x="68" y="49"/>
                  <a:pt x="68" y="49"/>
                  <a:pt x="6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0"/>
                  <a:pt x="28" y="71"/>
                  <a:pt x="28" y="71"/>
                </a:cubicBezTo>
                <a:close/>
                <a:moveTo>
                  <a:pt x="57" y="54"/>
                </a:moveTo>
                <a:cubicBezTo>
                  <a:pt x="57" y="53"/>
                  <a:pt x="58" y="52"/>
                  <a:pt x="59" y="52"/>
                </a:cubicBezTo>
                <a:cubicBezTo>
                  <a:pt x="60" y="52"/>
                  <a:pt x="61" y="53"/>
                  <a:pt x="61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0" y="66"/>
                  <a:pt x="59" y="66"/>
                </a:cubicBezTo>
                <a:cubicBezTo>
                  <a:pt x="58" y="66"/>
                  <a:pt x="57" y="65"/>
                  <a:pt x="57" y="64"/>
                </a:cubicBezTo>
                <a:lnTo>
                  <a:pt x="57" y="54"/>
                </a:lnTo>
                <a:close/>
                <a:moveTo>
                  <a:pt x="48" y="54"/>
                </a:moveTo>
                <a:cubicBezTo>
                  <a:pt x="48" y="53"/>
                  <a:pt x="49" y="52"/>
                  <a:pt x="50" y="52"/>
                </a:cubicBezTo>
                <a:cubicBezTo>
                  <a:pt x="51" y="52"/>
                  <a:pt x="52" y="53"/>
                  <a:pt x="52" y="5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5"/>
                  <a:pt x="51" y="66"/>
                  <a:pt x="50" y="66"/>
                </a:cubicBezTo>
                <a:cubicBezTo>
                  <a:pt x="49" y="66"/>
                  <a:pt x="48" y="65"/>
                  <a:pt x="48" y="64"/>
                </a:cubicBezTo>
                <a:lnTo>
                  <a:pt x="48" y="54"/>
                </a:lnTo>
                <a:close/>
                <a:moveTo>
                  <a:pt x="39" y="54"/>
                </a:moveTo>
                <a:cubicBezTo>
                  <a:pt x="39" y="53"/>
                  <a:pt x="40" y="52"/>
                  <a:pt x="41" y="52"/>
                </a:cubicBezTo>
                <a:cubicBezTo>
                  <a:pt x="42" y="52"/>
                  <a:pt x="43" y="53"/>
                  <a:pt x="43" y="5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0" y="66"/>
                  <a:pt x="39" y="65"/>
                  <a:pt x="39" y="64"/>
                </a:cubicBezTo>
                <a:lnTo>
                  <a:pt x="39" y="54"/>
                </a:lnTo>
                <a:close/>
                <a:moveTo>
                  <a:pt x="30" y="54"/>
                </a:moveTo>
                <a:cubicBezTo>
                  <a:pt x="30" y="53"/>
                  <a:pt x="31" y="52"/>
                  <a:pt x="32" y="52"/>
                </a:cubicBezTo>
                <a:cubicBezTo>
                  <a:pt x="33" y="52"/>
                  <a:pt x="34" y="53"/>
                  <a:pt x="34" y="54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3" y="66"/>
                  <a:pt x="32" y="66"/>
                </a:cubicBezTo>
                <a:cubicBezTo>
                  <a:pt x="31" y="66"/>
                  <a:pt x="30" y="65"/>
                  <a:pt x="30" y="64"/>
                </a:cubicBezTo>
                <a:lnTo>
                  <a:pt x="30" y="54"/>
                </a:lnTo>
                <a:close/>
                <a:moveTo>
                  <a:pt x="68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1" y="48"/>
                  <a:pt x="19" y="46"/>
                  <a:pt x="19" y="44"/>
                </a:cubicBezTo>
                <a:cubicBezTo>
                  <a:pt x="19" y="42"/>
                  <a:pt x="21" y="40"/>
                  <a:pt x="23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0"/>
                  <a:pt x="37" y="29"/>
                  <a:pt x="38" y="28"/>
                </a:cubicBezTo>
                <a:cubicBezTo>
                  <a:pt x="39" y="27"/>
                  <a:pt x="40" y="27"/>
                  <a:pt x="41" y="28"/>
                </a:cubicBezTo>
                <a:cubicBezTo>
                  <a:pt x="42" y="29"/>
                  <a:pt x="42" y="31"/>
                  <a:pt x="41" y="31"/>
                </a:cubicBezTo>
                <a:cubicBezTo>
                  <a:pt x="41" y="32"/>
                  <a:pt x="40" y="32"/>
                  <a:pt x="39" y="32"/>
                </a:cubicBezTo>
                <a:cubicBezTo>
                  <a:pt x="30" y="40"/>
                  <a:pt x="30" y="40"/>
                  <a:pt x="30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0" y="32"/>
                  <a:pt x="50" y="31"/>
                </a:cubicBezTo>
                <a:cubicBezTo>
                  <a:pt x="49" y="31"/>
                  <a:pt x="49" y="29"/>
                  <a:pt x="50" y="28"/>
                </a:cubicBezTo>
                <a:cubicBezTo>
                  <a:pt x="51" y="27"/>
                  <a:pt x="52" y="27"/>
                  <a:pt x="53" y="28"/>
                </a:cubicBezTo>
                <a:cubicBezTo>
                  <a:pt x="54" y="29"/>
                  <a:pt x="54" y="30"/>
                  <a:pt x="53" y="31"/>
                </a:cubicBezTo>
                <a:cubicBezTo>
                  <a:pt x="63" y="40"/>
                  <a:pt x="63" y="40"/>
                  <a:pt x="63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0"/>
                  <a:pt x="72" y="42"/>
                  <a:pt x="72" y="44"/>
                </a:cubicBezTo>
                <a:cubicBezTo>
                  <a:pt x="72" y="46"/>
                  <a:pt x="71" y="48"/>
                  <a:pt x="68" y="48"/>
                </a:cubicBezTo>
                <a:close/>
                <a:moveTo>
                  <a:pt x="130" y="120"/>
                </a:moveTo>
                <a:cubicBezTo>
                  <a:pt x="131" y="122"/>
                  <a:pt x="130" y="126"/>
                  <a:pt x="128" y="12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7" y="141"/>
                  <a:pt x="104" y="140"/>
                  <a:pt x="102" y="138"/>
                </a:cubicBezTo>
                <a:cubicBezTo>
                  <a:pt x="102" y="138"/>
                  <a:pt x="101" y="138"/>
                  <a:pt x="101" y="139"/>
                </a:cubicBezTo>
                <a:cubicBezTo>
                  <a:pt x="100" y="139"/>
                  <a:pt x="98" y="139"/>
                  <a:pt x="97" y="139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6" y="131"/>
                  <a:pt x="64" y="128"/>
                  <a:pt x="64" y="124"/>
                </a:cubicBezTo>
                <a:cubicBezTo>
                  <a:pt x="65" y="121"/>
                  <a:pt x="68" y="119"/>
                  <a:pt x="71" y="120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61" y="88"/>
                  <a:pt x="61" y="88"/>
                  <a:pt x="61" y="88"/>
                </a:cubicBezTo>
                <a:cubicBezTo>
                  <a:pt x="59" y="85"/>
                  <a:pt x="59" y="81"/>
                  <a:pt x="62" y="79"/>
                </a:cubicBezTo>
                <a:cubicBezTo>
                  <a:pt x="65" y="77"/>
                  <a:pt x="68" y="78"/>
                  <a:pt x="70" y="8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1" y="98"/>
                  <a:pt x="82" y="94"/>
                  <a:pt x="84" y="92"/>
                </a:cubicBezTo>
                <a:cubicBezTo>
                  <a:pt x="87" y="91"/>
                  <a:pt x="91" y="92"/>
                  <a:pt x="93" y="94"/>
                </a:cubicBezTo>
                <a:cubicBezTo>
                  <a:pt x="94" y="96"/>
                  <a:pt x="94" y="96"/>
                  <a:pt x="94" y="96"/>
                </a:cubicBezTo>
                <a:cubicBezTo>
                  <a:pt x="92" y="93"/>
                  <a:pt x="93" y="89"/>
                  <a:pt x="95" y="88"/>
                </a:cubicBezTo>
                <a:cubicBezTo>
                  <a:pt x="98" y="86"/>
                  <a:pt x="102" y="87"/>
                  <a:pt x="104" y="90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3" y="89"/>
                  <a:pt x="104" y="85"/>
                  <a:pt x="107" y="84"/>
                </a:cubicBezTo>
                <a:cubicBezTo>
                  <a:pt x="109" y="82"/>
                  <a:pt x="113" y="83"/>
                  <a:pt x="115" y="86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3" y="113"/>
                  <a:pt x="132" y="117"/>
                  <a:pt x="130" y="120"/>
                </a:cubicBezTo>
                <a:close/>
              </a:path>
            </a:pathLst>
          </a:custGeom>
          <a:solidFill>
            <a:srgbClr val="FEFAB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9" name="Freeform 11"/>
          <p:cNvSpPr>
            <a:spLocks noEditPoints="1"/>
          </p:cNvSpPr>
          <p:nvPr/>
        </p:nvSpPr>
        <p:spPr bwMode="auto">
          <a:xfrm>
            <a:off x="1102648" y="5115887"/>
            <a:ext cx="206498" cy="270210"/>
          </a:xfrm>
          <a:custGeom>
            <a:gdLst>
              <a:gd fmla="*/ 95 w 114" name="T0"/>
              <a:gd fmla="*/ 99 h 149" name="T1"/>
              <a:gd fmla="*/ 93 w 114" name="T2"/>
              <a:gd fmla="*/ 98 h 149" name="T3"/>
              <a:gd fmla="*/ 89 w 114" name="T4"/>
              <a:gd fmla="*/ 96 h 149" name="T5"/>
              <a:gd fmla="*/ 74 w 114" name="T6"/>
              <a:gd fmla="*/ 85 h 149" name="T7"/>
              <a:gd fmla="*/ 90 w 114" name="T8"/>
              <a:gd fmla="*/ 58 h 149" name="T9"/>
              <a:gd fmla="*/ 57 w 114" name="T10"/>
              <a:gd fmla="*/ 1 h 149" name="T11"/>
              <a:gd fmla="*/ 19 w 114" name="T12"/>
              <a:gd fmla="*/ 41 h 149" name="T13"/>
              <a:gd fmla="*/ 42 w 114" name="T14"/>
              <a:gd fmla="*/ 87 h 149" name="T15"/>
              <a:gd fmla="*/ 25 w 114" name="T16"/>
              <a:gd fmla="*/ 96 h 149" name="T17"/>
              <a:gd fmla="*/ 21 w 114" name="T18"/>
              <a:gd fmla="*/ 98 h 149" name="T19"/>
              <a:gd fmla="*/ 19 w 114" name="T20"/>
              <a:gd fmla="*/ 99 h 149" name="T21"/>
              <a:gd fmla="*/ 0 w 114" name="T22"/>
              <a:gd fmla="*/ 123 h 149" name="T23"/>
              <a:gd fmla="*/ 1 w 114" name="T24"/>
              <a:gd fmla="*/ 149 h 149" name="T25"/>
              <a:gd fmla="*/ 113 w 114" name="T26"/>
              <a:gd fmla="*/ 149 h 149" name="T27"/>
              <a:gd fmla="*/ 114 w 114" name="T28"/>
              <a:gd fmla="*/ 147 h 149" name="T29"/>
              <a:gd fmla="*/ 95 w 114" name="T30"/>
              <a:gd fmla="*/ 99 h 149" name="T31"/>
              <a:gd fmla="*/ 82 w 114" name="T32"/>
              <a:gd fmla="*/ 28 h 149" name="T33"/>
              <a:gd fmla="*/ 30 w 114" name="T34"/>
              <a:gd fmla="*/ 26 h 149" name="T35"/>
              <a:gd fmla="*/ 40 w 114" name="T36"/>
              <a:gd fmla="*/ 74 h 149" name="T37"/>
              <a:gd fmla="*/ 33 w 114" name="T38"/>
              <a:gd fmla="*/ 61 h 149" name="T39"/>
              <a:gd fmla="*/ 43 w 114" name="T40"/>
              <a:gd fmla="*/ 25 h 149" name="T41"/>
              <a:gd fmla="*/ 62 w 114" name="T42"/>
              <a:gd fmla="*/ 42 h 149" name="T43"/>
              <a:gd fmla="*/ 50 w 114" name="T44"/>
              <a:gd fmla="*/ 29 h 149" name="T45"/>
              <a:gd fmla="*/ 77 w 114" name="T46"/>
              <a:gd fmla="*/ 43 h 149" name="T47"/>
              <a:gd fmla="*/ 80 w 114" name="T48"/>
              <a:gd fmla="*/ 47 h 149" name="T49"/>
              <a:gd fmla="*/ 67 w 114" name="T50"/>
              <a:gd fmla="*/ 68 h 149" name="T51"/>
              <a:gd fmla="*/ 56 w 114" name="T52"/>
              <a:gd fmla="*/ 70 h 149" name="T53"/>
              <a:gd fmla="*/ 67 w 114" name="T54"/>
              <a:gd fmla="*/ 70 h 149" name="T55"/>
              <a:gd fmla="*/ 81 w 114" name="T56"/>
              <a:gd fmla="*/ 50 h 149" name="T57"/>
              <a:gd fmla="*/ 82 w 114" name="T58"/>
              <a:gd fmla="*/ 57 h 149" name="T59"/>
              <a:gd fmla="*/ 73 w 114" name="T60"/>
              <a:gd fmla="*/ 74 h 149" name="T61"/>
              <a:gd fmla="*/ 73 w 114" name="T62"/>
              <a:gd fmla="*/ 74 h 149" name="T63"/>
              <a:gd fmla="*/ 57 w 114" name="T64"/>
              <a:gd fmla="*/ 85 h 149" name="T65"/>
              <a:gd fmla="*/ 42 w 114" name="T66"/>
              <a:gd fmla="*/ 76 h 149" name="T67"/>
              <a:gd fmla="*/ 79 w 114" name="T68"/>
              <a:gd fmla="*/ 99 h 149" name="T69"/>
              <a:gd fmla="*/ 57 w 114" name="T70"/>
              <a:gd fmla="*/ 113 h 149" name="T71"/>
              <a:gd fmla="*/ 36 w 114" name="T72"/>
              <a:gd fmla="*/ 100 h 149" name="T73"/>
              <a:gd fmla="*/ 41 w 114" name="T74"/>
              <a:gd fmla="*/ 93 h 149" name="T75"/>
              <a:gd fmla="*/ 42 w 114" name="T76"/>
              <a:gd fmla="*/ 92 h 149" name="T77"/>
              <a:gd fmla="*/ 42 w 114" name="T78"/>
              <a:gd fmla="*/ 91 h 149" name="T79"/>
              <a:gd fmla="*/ 43 w 114" name="T80"/>
              <a:gd fmla="*/ 86 h 149" name="T81"/>
              <a:gd fmla="*/ 53 w 114" name="T82"/>
              <a:gd fmla="*/ 86 h 149" name="T83"/>
              <a:gd fmla="*/ 57 w 114" name="T84"/>
              <a:gd fmla="*/ 87 h 149" name="T85"/>
              <a:gd fmla="*/ 73 w 114" name="T86"/>
              <a:gd fmla="*/ 76 h 149" name="T87"/>
              <a:gd fmla="*/ 74 w 114" name="T88"/>
              <a:gd fmla="*/ 92 h 149" name="T89"/>
              <a:gd fmla="*/ 74 w 114" name="T90"/>
              <a:gd fmla="*/ 92 h 149" name="T91"/>
              <a:gd fmla="*/ 75 w 114" name="T92"/>
              <a:gd fmla="*/ 93 h 149" name="T93"/>
              <a:gd fmla="*/ 82 w 114" name="T94"/>
              <a:gd fmla="*/ 95 h 149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49" w="114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rgbClr val="FEFAB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40" name="Freeform 26"/>
          <p:cNvSpPr>
            <a:spLocks noEditPoints="1"/>
          </p:cNvSpPr>
          <p:nvPr/>
        </p:nvSpPr>
        <p:spPr bwMode="auto">
          <a:xfrm>
            <a:off x="1099194" y="2607182"/>
            <a:ext cx="213406" cy="255626"/>
          </a:xfrm>
          <a:custGeom>
            <a:gdLst>
              <a:gd fmla="*/ 11 w 118" name="T0"/>
              <a:gd fmla="*/ 90 h 141" name="T1"/>
              <a:gd fmla="*/ 13 w 118" name="T2"/>
              <a:gd fmla="*/ 121 h 141" name="T3"/>
              <a:gd fmla="*/ 13 w 118" name="T4"/>
              <a:gd fmla="*/ 61 h 141" name="T5"/>
              <a:gd fmla="*/ 16 w 118" name="T6"/>
              <a:gd fmla="*/ 130 h 141" name="T7"/>
              <a:gd fmla="*/ 13 w 118" name="T8"/>
              <a:gd fmla="*/ 110 h 141" name="T9"/>
              <a:gd fmla="*/ 101 w 118" name="T10"/>
              <a:gd fmla="*/ 112 h 141" name="T11"/>
              <a:gd fmla="*/ 101 w 118" name="T12"/>
              <a:gd fmla="*/ 55 h 141" name="T13"/>
              <a:gd fmla="*/ 107 w 118" name="T14"/>
              <a:gd fmla="*/ 127 h 141" name="T15"/>
              <a:gd fmla="*/ 0 w 118" name="T16"/>
              <a:gd fmla="*/ 127 h 141" name="T17"/>
              <a:gd fmla="*/ 73 w 118" name="T18"/>
              <a:gd fmla="*/ 3 h 141" name="T19"/>
              <a:gd fmla="*/ 114 w 118" name="T20"/>
              <a:gd fmla="*/ 62 h 141" name="T21"/>
              <a:gd fmla="*/ 69 w 118" name="T22"/>
              <a:gd fmla="*/ 48 h 141" name="T23"/>
              <a:gd fmla="*/ 47 w 118" name="T24"/>
              <a:gd fmla="*/ 48 h 141" name="T25"/>
              <a:gd fmla="*/ 53 w 118" name="T26"/>
              <a:gd fmla="*/ 40 h 141" name="T27"/>
              <a:gd fmla="*/ 60 w 118" name="T28"/>
              <a:gd fmla="*/ 47 h 141" name="T29"/>
              <a:gd fmla="*/ 78 w 118" name="T30"/>
              <a:gd fmla="*/ 28 h 141" name="T31"/>
              <a:gd fmla="*/ 75 w 118" name="T32"/>
              <a:gd fmla="*/ 25 h 141" name="T33"/>
              <a:gd fmla="*/ 74 w 118" name="T34"/>
              <a:gd fmla="*/ 25 h 141" name="T35"/>
              <a:gd fmla="*/ 71 w 118" name="T36"/>
              <a:gd fmla="*/ 25 h 141" name="T37"/>
              <a:gd fmla="*/ 69 w 118" name="T38"/>
              <a:gd fmla="*/ 27 h 141" name="T39"/>
              <a:gd fmla="*/ 68 w 118" name="T40"/>
              <a:gd fmla="*/ 30 h 141" name="T41"/>
              <a:gd fmla="*/ 68 w 118" name="T42"/>
              <a:gd fmla="*/ 32 h 141" name="T43"/>
              <a:gd fmla="*/ 69 w 118" name="T44"/>
              <a:gd fmla="*/ 34 h 141" name="T45"/>
              <a:gd fmla="*/ 71 w 118" name="T46"/>
              <a:gd fmla="*/ 35 h 141" name="T47"/>
              <a:gd fmla="*/ 72 w 118" name="T48"/>
              <a:gd fmla="*/ 35 h 141" name="T49"/>
              <a:gd fmla="*/ 74 w 118" name="T50"/>
              <a:gd fmla="*/ 35 h 141" name="T51"/>
              <a:gd fmla="*/ 75 w 118" name="T52"/>
              <a:gd fmla="*/ 35 h 141" name="T53"/>
              <a:gd fmla="*/ 77 w 118" name="T54"/>
              <a:gd fmla="*/ 34 h 141" name="T55"/>
              <a:gd fmla="*/ 78 w 118" name="T56"/>
              <a:gd fmla="*/ 32 h 141" name="T57"/>
              <a:gd fmla="*/ 93 w 118" name="T58"/>
              <a:gd fmla="*/ 45 h 141" name="T59"/>
              <a:gd fmla="*/ 64 w 118" name="T60"/>
              <a:gd fmla="*/ 6 h 141" name="T61"/>
              <a:gd fmla="*/ 63 w 118" name="T62"/>
              <a:gd fmla="*/ 12 h 141" name="T63"/>
              <a:gd fmla="*/ 72 w 118" name="T64"/>
              <a:gd fmla="*/ 11 h 141" name="T65"/>
              <a:gd fmla="*/ 92 w 118" name="T66"/>
              <a:gd fmla="*/ 41 h 141" name="T67"/>
              <a:gd fmla="*/ 93 w 118" name="T68"/>
              <a:gd fmla="*/ 45 h 141" name="T69"/>
              <a:gd fmla="*/ 111 w 118" name="T70"/>
              <a:gd fmla="*/ 105 h 141" name="T71"/>
              <a:gd fmla="*/ 97 w 118" name="T72"/>
              <a:gd fmla="*/ 128 h 141" name="T73"/>
              <a:gd fmla="*/ 78 w 118" name="T74"/>
              <a:gd fmla="*/ 130 h 141" name="T75"/>
              <a:gd fmla="*/ 11 w 118" name="T76"/>
              <a:gd fmla="*/ 79 h 141" name="T77"/>
              <a:gd fmla="*/ 100 w 118" name="T78"/>
              <a:gd fmla="*/ 126 h 141" name="T79"/>
              <a:gd fmla="*/ 64 w 118" name="T80"/>
              <a:gd fmla="*/ 59 h 141" name="T81"/>
              <a:gd fmla="*/ 78 w 118" name="T82"/>
              <a:gd fmla="*/ 59 h 141" name="T83"/>
              <a:gd fmla="*/ 61 w 118" name="T84"/>
              <a:gd fmla="*/ 130 h 141" name="T85"/>
              <a:gd fmla="*/ 75 w 118" name="T86"/>
              <a:gd fmla="*/ 61 h 141" name="T87"/>
              <a:gd fmla="*/ 101 w 118" name="T88"/>
              <a:gd fmla="*/ 76 h 141" name="T89"/>
              <a:gd fmla="*/ 103 w 118" name="T90"/>
              <a:gd fmla="*/ 65 h 141" name="T91"/>
              <a:gd fmla="*/ 23 w 118" name="T92"/>
              <a:gd fmla="*/ 61 h 141" name="T93"/>
              <a:gd fmla="*/ 23 w 118" name="T94"/>
              <a:gd fmla="*/ 61 h 141" name="T95"/>
              <a:gd fmla="*/ 27 w 118" name="T96"/>
              <a:gd fmla="*/ 128 h 141" name="T97"/>
              <a:gd fmla="*/ 30 w 118" name="T98"/>
              <a:gd fmla="*/ 128 h 141" name="T99"/>
              <a:gd fmla="*/ 36 w 118" name="T100"/>
              <a:gd fmla="*/ 61 h 141" name="T101"/>
              <a:gd fmla="*/ 54 w 118" name="T102"/>
              <a:gd fmla="*/ 61 h 141" name="T103"/>
              <a:gd fmla="*/ 47 w 118" name="T104"/>
              <a:gd fmla="*/ 128 h 141" name="T105"/>
              <a:gd fmla="*/ 84 w 118" name="T106"/>
              <a:gd fmla="*/ 88 h 141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41" w="118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rgbClr val="FEFAB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41" name="Freeform 30"/>
          <p:cNvSpPr>
            <a:spLocks noEditPoints="1"/>
          </p:cNvSpPr>
          <p:nvPr/>
        </p:nvSpPr>
        <p:spPr bwMode="auto">
          <a:xfrm>
            <a:off x="10861013" y="2642756"/>
            <a:ext cx="254092" cy="185002"/>
          </a:xfrm>
          <a:custGeom>
            <a:gdLst>
              <a:gd fmla="*/ 9 w 140" name="T0"/>
              <a:gd fmla="*/ 0 h 102" name="T1"/>
              <a:gd fmla="*/ 0 w 140" name="T2"/>
              <a:gd fmla="*/ 93 h 102" name="T3"/>
              <a:gd fmla="*/ 131 w 140" name="T4"/>
              <a:gd fmla="*/ 102 h 102" name="T5"/>
              <a:gd fmla="*/ 140 w 140" name="T6"/>
              <a:gd fmla="*/ 9 h 102" name="T7"/>
              <a:gd fmla="*/ 136 w 140" name="T8"/>
              <a:gd fmla="*/ 93 h 102" name="T9"/>
              <a:gd fmla="*/ 9 w 140" name="T10"/>
              <a:gd fmla="*/ 98 h 102" name="T11"/>
              <a:gd fmla="*/ 4 w 140" name="T12"/>
              <a:gd fmla="*/ 9 h 102" name="T13"/>
              <a:gd fmla="*/ 131 w 140" name="T14"/>
              <a:gd fmla="*/ 4 h 102" name="T15"/>
              <a:gd fmla="*/ 136 w 140" name="T16"/>
              <a:gd fmla="*/ 93 h 102" name="T17"/>
              <a:gd fmla="*/ 129 w 140" name="T18"/>
              <a:gd fmla="*/ 11 h 102" name="T19"/>
              <a:gd fmla="*/ 11 w 140" name="T20"/>
              <a:gd fmla="*/ 32 h 102" name="T21"/>
              <a:gd fmla="*/ 11 w 140" name="T22"/>
              <a:gd fmla="*/ 70 h 102" name="T23"/>
              <a:gd fmla="*/ 129 w 140" name="T24"/>
              <a:gd fmla="*/ 91 h 102" name="T25"/>
              <a:gd fmla="*/ 11 w 140" name="T26"/>
              <a:gd fmla="*/ 70 h 102" name="T27"/>
              <a:gd fmla="*/ 51 w 140" name="T28"/>
              <a:gd fmla="*/ 65 h 102" name="T29"/>
              <a:gd fmla="*/ 62 w 140" name="T30"/>
              <a:gd fmla="*/ 37 h 102" name="T31"/>
              <a:gd fmla="*/ 49 w 140" name="T32"/>
              <a:gd fmla="*/ 37 h 102" name="T33"/>
              <a:gd fmla="*/ 39 w 140" name="T34"/>
              <a:gd fmla="*/ 65 h 102" name="T35"/>
              <a:gd fmla="*/ 28 w 140" name="T36"/>
              <a:gd fmla="*/ 37 h 102" name="T37"/>
              <a:gd fmla="*/ 38 w 140" name="T38"/>
              <a:gd fmla="*/ 58 h 102" name="T39"/>
              <a:gd fmla="*/ 95 w 140" name="T40"/>
              <a:gd fmla="*/ 59 h 102" name="T41"/>
              <a:gd fmla="*/ 106 w 140" name="T42"/>
              <a:gd fmla="*/ 65 h 102" name="T43"/>
              <a:gd fmla="*/ 107 w 140" name="T44"/>
              <a:gd fmla="*/ 37 h 102" name="T45"/>
              <a:gd fmla="*/ 86 w 140" name="T46"/>
              <a:gd fmla="*/ 65 h 102" name="T47"/>
              <a:gd fmla="*/ 95 w 140" name="T48"/>
              <a:gd fmla="*/ 59 h 102" name="T49"/>
              <a:gd fmla="*/ 105 w 140" name="T50"/>
              <a:gd fmla="*/ 54 h 102" name="T51"/>
              <a:gd fmla="*/ 103 w 140" name="T52"/>
              <a:gd fmla="*/ 43 h 102" name="T53"/>
              <a:gd fmla="*/ 79 w 140" name="T54"/>
              <a:gd fmla="*/ 57 h 102" name="T55"/>
              <a:gd fmla="*/ 74 w 140" name="T56"/>
              <a:gd fmla="*/ 53 h 102" name="T57"/>
              <a:gd fmla="*/ 67 w 140" name="T58"/>
              <a:gd fmla="*/ 48 h 102" name="T59"/>
              <a:gd fmla="*/ 69 w 140" name="T60"/>
              <a:gd fmla="*/ 39 h 102" name="T61"/>
              <a:gd fmla="*/ 83 w 140" name="T62"/>
              <a:gd fmla="*/ 39 h 102" name="T63"/>
              <a:gd fmla="*/ 81 w 140" name="T64"/>
              <a:gd fmla="*/ 45 h 102" name="T65"/>
              <a:gd fmla="*/ 76 w 140" name="T66"/>
              <a:gd fmla="*/ 41 h 102" name="T67"/>
              <a:gd fmla="*/ 72 w 140" name="T68"/>
              <a:gd fmla="*/ 44 h 102" name="T69"/>
              <a:gd fmla="*/ 77 w 140" name="T70"/>
              <a:gd fmla="*/ 48 h 102" name="T71"/>
              <a:gd fmla="*/ 84 w 140" name="T72"/>
              <a:gd fmla="*/ 56 h 102" name="T73"/>
              <a:gd fmla="*/ 74 w 140" name="T74"/>
              <a:gd fmla="*/ 65 h 102" name="T75"/>
              <a:gd fmla="*/ 64 w 140" name="T76"/>
              <a:gd fmla="*/ 61 h 102" name="T77"/>
              <a:gd fmla="*/ 68 w 140" name="T78"/>
              <a:gd fmla="*/ 56 h 102" name="T79"/>
              <a:gd fmla="*/ 74 w 140" name="T80"/>
              <a:gd fmla="*/ 60 h 102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02" w="140">
                <a:moveTo>
                  <a:pt x="13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8"/>
                  <a:pt x="4" y="102"/>
                  <a:pt x="9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6" y="102"/>
                  <a:pt x="140" y="98"/>
                  <a:pt x="140" y="9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36" y="93"/>
                </a:moveTo>
                <a:cubicBezTo>
                  <a:pt x="136" y="96"/>
                  <a:pt x="134" y="98"/>
                  <a:pt x="131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6" y="98"/>
                  <a:pt x="4" y="96"/>
                  <a:pt x="4" y="9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31" y="4"/>
                  <a:pt x="131" y="4"/>
                  <a:pt x="131" y="4"/>
                </a:cubicBezTo>
                <a:cubicBezTo>
                  <a:pt x="134" y="4"/>
                  <a:pt x="136" y="6"/>
                  <a:pt x="136" y="9"/>
                </a:cubicBezTo>
                <a:lnTo>
                  <a:pt x="136" y="93"/>
                </a:lnTo>
                <a:close/>
                <a:moveTo>
                  <a:pt x="11" y="11"/>
                </a:moveTo>
                <a:cubicBezTo>
                  <a:pt x="129" y="11"/>
                  <a:pt x="129" y="11"/>
                  <a:pt x="129" y="11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" y="32"/>
                  <a:pt x="11" y="32"/>
                  <a:pt x="11" y="32"/>
                </a:cubicBezTo>
                <a:lnTo>
                  <a:pt x="11" y="11"/>
                </a:lnTo>
                <a:close/>
                <a:moveTo>
                  <a:pt x="11" y="70"/>
                </a:moveTo>
                <a:cubicBezTo>
                  <a:pt x="129" y="70"/>
                  <a:pt x="129" y="70"/>
                  <a:pt x="129" y="70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1" y="91"/>
                  <a:pt x="11" y="91"/>
                  <a:pt x="11" y="91"/>
                </a:cubicBezTo>
                <a:lnTo>
                  <a:pt x="11" y="70"/>
                </a:lnTo>
                <a:close/>
                <a:moveTo>
                  <a:pt x="57" y="65"/>
                </a:moveTo>
                <a:cubicBezTo>
                  <a:pt x="51" y="65"/>
                  <a:pt x="51" y="65"/>
                  <a:pt x="51" y="65"/>
                </a:cubicBezTo>
                <a:cubicBezTo>
                  <a:pt x="57" y="37"/>
                  <a:pt x="57" y="37"/>
                  <a:pt x="57" y="37"/>
                </a:cubicBezTo>
                <a:cubicBezTo>
                  <a:pt x="62" y="37"/>
                  <a:pt x="62" y="37"/>
                  <a:pt x="62" y="37"/>
                </a:cubicBezTo>
                <a:lnTo>
                  <a:pt x="57" y="65"/>
                </a:lnTo>
                <a:close/>
                <a:moveTo>
                  <a:pt x="49" y="37"/>
                </a:moveTo>
                <a:cubicBezTo>
                  <a:pt x="55" y="37"/>
                  <a:pt x="55" y="37"/>
                  <a:pt x="55" y="37"/>
                </a:cubicBezTo>
                <a:cubicBezTo>
                  <a:pt x="39" y="65"/>
                  <a:pt x="39" y="65"/>
                  <a:pt x="39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8" y="58"/>
                  <a:pt x="38" y="58"/>
                  <a:pt x="38" y="58"/>
                </a:cubicBezTo>
                <a:lnTo>
                  <a:pt x="49" y="37"/>
                </a:lnTo>
                <a:close/>
                <a:moveTo>
                  <a:pt x="95" y="59"/>
                </a:moveTo>
                <a:cubicBezTo>
                  <a:pt x="106" y="59"/>
                  <a:pt x="106" y="59"/>
                  <a:pt x="106" y="59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6" y="65"/>
                  <a:pt x="86" y="65"/>
                  <a:pt x="86" y="65"/>
                </a:cubicBezTo>
                <a:cubicBezTo>
                  <a:pt x="91" y="65"/>
                  <a:pt x="91" y="65"/>
                  <a:pt x="91" y="65"/>
                </a:cubicBezTo>
                <a:lnTo>
                  <a:pt x="95" y="59"/>
                </a:lnTo>
                <a:close/>
                <a:moveTo>
                  <a:pt x="103" y="43"/>
                </a:moveTo>
                <a:cubicBezTo>
                  <a:pt x="105" y="54"/>
                  <a:pt x="105" y="54"/>
                  <a:pt x="105" y="54"/>
                </a:cubicBezTo>
                <a:cubicBezTo>
                  <a:pt x="97" y="54"/>
                  <a:pt x="97" y="54"/>
                  <a:pt x="97" y="54"/>
                </a:cubicBezTo>
                <a:lnTo>
                  <a:pt x="103" y="43"/>
                </a:lnTo>
                <a:close/>
                <a:moveTo>
                  <a:pt x="78" y="59"/>
                </a:moveTo>
                <a:cubicBezTo>
                  <a:pt x="78" y="59"/>
                  <a:pt x="79" y="58"/>
                  <a:pt x="79" y="57"/>
                </a:cubicBezTo>
                <a:cubicBezTo>
                  <a:pt x="79" y="56"/>
                  <a:pt x="79" y="56"/>
                  <a:pt x="78" y="55"/>
                </a:cubicBezTo>
                <a:cubicBezTo>
                  <a:pt x="77" y="55"/>
                  <a:pt x="76" y="54"/>
                  <a:pt x="74" y="53"/>
                </a:cubicBezTo>
                <a:cubicBezTo>
                  <a:pt x="72" y="52"/>
                  <a:pt x="70" y="51"/>
                  <a:pt x="69" y="51"/>
                </a:cubicBezTo>
                <a:cubicBezTo>
                  <a:pt x="68" y="50"/>
                  <a:pt x="68" y="49"/>
                  <a:pt x="67" y="48"/>
                </a:cubicBezTo>
                <a:cubicBezTo>
                  <a:pt x="66" y="47"/>
                  <a:pt x="66" y="46"/>
                  <a:pt x="66" y="45"/>
                </a:cubicBezTo>
                <a:cubicBezTo>
                  <a:pt x="66" y="43"/>
                  <a:pt x="67" y="41"/>
                  <a:pt x="69" y="39"/>
                </a:cubicBezTo>
                <a:cubicBezTo>
                  <a:pt x="70" y="38"/>
                  <a:pt x="73" y="37"/>
                  <a:pt x="76" y="37"/>
                </a:cubicBezTo>
                <a:cubicBezTo>
                  <a:pt x="79" y="37"/>
                  <a:pt x="82" y="38"/>
                  <a:pt x="83" y="39"/>
                </a:cubicBezTo>
                <a:cubicBezTo>
                  <a:pt x="85" y="41"/>
                  <a:pt x="86" y="43"/>
                  <a:pt x="86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4"/>
                  <a:pt x="80" y="43"/>
                  <a:pt x="79" y="42"/>
                </a:cubicBezTo>
                <a:cubicBezTo>
                  <a:pt x="79" y="42"/>
                  <a:pt x="77" y="41"/>
                  <a:pt x="76" y="41"/>
                </a:cubicBezTo>
                <a:cubicBezTo>
                  <a:pt x="74" y="41"/>
                  <a:pt x="73" y="42"/>
                  <a:pt x="73" y="42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5"/>
                  <a:pt x="72" y="46"/>
                  <a:pt x="72" y="46"/>
                </a:cubicBezTo>
                <a:cubicBezTo>
                  <a:pt x="73" y="47"/>
                  <a:pt x="74" y="47"/>
                  <a:pt x="77" y="48"/>
                </a:cubicBezTo>
                <a:cubicBezTo>
                  <a:pt x="80" y="50"/>
                  <a:pt x="82" y="51"/>
                  <a:pt x="83" y="52"/>
                </a:cubicBezTo>
                <a:cubicBezTo>
                  <a:pt x="84" y="53"/>
                  <a:pt x="84" y="54"/>
                  <a:pt x="84" y="56"/>
                </a:cubicBezTo>
                <a:cubicBezTo>
                  <a:pt x="84" y="59"/>
                  <a:pt x="84" y="61"/>
                  <a:pt x="82" y="63"/>
                </a:cubicBezTo>
                <a:cubicBezTo>
                  <a:pt x="80" y="64"/>
                  <a:pt x="77" y="65"/>
                  <a:pt x="74" y="65"/>
                </a:cubicBezTo>
                <a:cubicBezTo>
                  <a:pt x="71" y="65"/>
                  <a:pt x="69" y="65"/>
                  <a:pt x="67" y="64"/>
                </a:cubicBezTo>
                <a:cubicBezTo>
                  <a:pt x="66" y="63"/>
                  <a:pt x="64" y="62"/>
                  <a:pt x="64" y="61"/>
                </a:cubicBezTo>
                <a:cubicBezTo>
                  <a:pt x="63" y="59"/>
                  <a:pt x="63" y="58"/>
                  <a:pt x="63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8"/>
                  <a:pt x="69" y="59"/>
                </a:cubicBezTo>
                <a:cubicBezTo>
                  <a:pt x="70" y="60"/>
                  <a:pt x="71" y="60"/>
                  <a:pt x="74" y="60"/>
                </a:cubicBezTo>
                <a:cubicBezTo>
                  <a:pt x="75" y="60"/>
                  <a:pt x="77" y="60"/>
                  <a:pt x="78" y="59"/>
                </a:cubicBezTo>
                <a:close/>
              </a:path>
            </a:pathLst>
          </a:custGeom>
          <a:solidFill>
            <a:srgbClr val="FEFAB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58555" y="2487650"/>
            <a:ext cx="295517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5" name="TextBox 42"/>
          <p:cNvSpPr txBox="1"/>
          <p:nvPr/>
        </p:nvSpPr>
        <p:spPr>
          <a:xfrm>
            <a:off x="1558556" y="3741028"/>
            <a:ext cx="2354729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6" name="TextBox 43"/>
          <p:cNvSpPr txBox="1"/>
          <p:nvPr/>
        </p:nvSpPr>
        <p:spPr>
          <a:xfrm>
            <a:off x="1558556" y="4904743"/>
            <a:ext cx="2036522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7" name="TextBox 44"/>
          <p:cNvSpPr txBox="1"/>
          <p:nvPr/>
        </p:nvSpPr>
        <p:spPr>
          <a:xfrm>
            <a:off x="7782185" y="2487650"/>
            <a:ext cx="2836858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8" name="TextBox 45"/>
          <p:cNvSpPr txBox="1"/>
          <p:nvPr/>
        </p:nvSpPr>
        <p:spPr>
          <a:xfrm>
            <a:off x="8247626" y="3741028"/>
            <a:ext cx="2371417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9" name="TextBox 46"/>
          <p:cNvSpPr txBox="1"/>
          <p:nvPr/>
        </p:nvSpPr>
        <p:spPr>
          <a:xfrm>
            <a:off x="8568088" y="4904743"/>
            <a:ext cx="2050955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641792951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5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9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3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7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1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5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5"/>
      <p:bldP grpId="0" spid="46"/>
      <p:bldP grpId="0" spid="47"/>
      <p:bldP grpId="0" spid="48"/>
      <p:bldP grpId="0" spid="49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sp>
        <p:nvSpPr>
          <p:cNvPr id="11" name="右箭头 10"/>
          <p:cNvSpPr/>
          <p:nvPr/>
        </p:nvSpPr>
        <p:spPr>
          <a:xfrm>
            <a:off x="1280804" y="1928126"/>
            <a:ext cx="4594901" cy="1775012"/>
          </a:xfrm>
          <a:prstGeom prst="rightArrow">
            <a:avLst>
              <a:gd fmla="val 81481" name="adj1"/>
              <a:gd fmla="val 50000" name="adj2"/>
            </a:avLst>
          </a:prstGeom>
          <a:solidFill>
            <a:srgbClr val="12406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2" name="左箭头 11"/>
          <p:cNvSpPr/>
          <p:nvPr/>
        </p:nvSpPr>
        <p:spPr>
          <a:xfrm>
            <a:off x="6176918" y="3247515"/>
            <a:ext cx="4593600" cy="1774800"/>
          </a:xfrm>
          <a:prstGeom prst="leftArrow">
            <a:avLst>
              <a:gd fmla="val 81485" name="adj1"/>
              <a:gd fmla="val 50000" name="adj2"/>
            </a:avLst>
          </a:prstGeom>
          <a:solidFill>
            <a:srgbClr val="5372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1280804" y="4566692"/>
            <a:ext cx="4594901" cy="1775012"/>
          </a:xfrm>
          <a:prstGeom prst="rightArrow">
            <a:avLst>
              <a:gd fmla="val 81481" name="adj1"/>
              <a:gd fmla="val 50000" name="adj2"/>
            </a:avLst>
          </a:prstGeom>
          <a:solidFill>
            <a:srgbClr val="12406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515011" y="2240336"/>
            <a:ext cx="1150592" cy="1150592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2286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515011" y="3559619"/>
            <a:ext cx="1150592" cy="1150592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2286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515011" y="4878902"/>
            <a:ext cx="1150592" cy="1150592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2286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5906512" y="5209875"/>
            <a:ext cx="367591" cy="488646"/>
          </a:xfrm>
          <a:custGeom>
            <a:gdLst>
              <a:gd fmla="*/ 192 w 209" name="T0"/>
              <a:gd fmla="*/ 18 h 280" name="T1"/>
              <a:gd fmla="*/ 209 w 209" name="T2"/>
              <a:gd fmla="*/ 18 h 280" name="T3"/>
              <a:gd fmla="*/ 209 w 209" name="T4"/>
              <a:gd fmla="*/ 0 h 280" name="T5"/>
              <a:gd fmla="*/ 0 w 209" name="T6"/>
              <a:gd fmla="*/ 0 h 280" name="T7"/>
              <a:gd fmla="*/ 0 w 209" name="T8"/>
              <a:gd fmla="*/ 18 h 280" name="T9"/>
              <a:gd fmla="*/ 17 w 209" name="T10"/>
              <a:gd fmla="*/ 18 h 280" name="T11"/>
              <a:gd fmla="*/ 17 w 209" name="T12"/>
              <a:gd fmla="*/ 35 h 280" name="T13"/>
              <a:gd fmla="*/ 25 w 209" name="T14"/>
              <a:gd fmla="*/ 35 h 280" name="T15"/>
              <a:gd fmla="*/ 53 w 209" name="T16"/>
              <a:gd fmla="*/ 131 h 280" name="T17"/>
              <a:gd fmla="*/ 67 w 209" name="T18"/>
              <a:gd fmla="*/ 140 h 280" name="T19"/>
              <a:gd fmla="*/ 53 w 209" name="T20"/>
              <a:gd fmla="*/ 149 h 280" name="T21"/>
              <a:gd fmla="*/ 25 w 209" name="T22"/>
              <a:gd fmla="*/ 245 h 280" name="T23"/>
              <a:gd fmla="*/ 17 w 209" name="T24"/>
              <a:gd fmla="*/ 245 h 280" name="T25"/>
              <a:gd fmla="*/ 17 w 209" name="T26"/>
              <a:gd fmla="*/ 263 h 280" name="T27"/>
              <a:gd fmla="*/ 0 w 209" name="T28"/>
              <a:gd fmla="*/ 263 h 280" name="T29"/>
              <a:gd fmla="*/ 0 w 209" name="T30"/>
              <a:gd fmla="*/ 280 h 280" name="T31"/>
              <a:gd fmla="*/ 209 w 209" name="T32"/>
              <a:gd fmla="*/ 280 h 280" name="T33"/>
              <a:gd fmla="*/ 209 w 209" name="T34"/>
              <a:gd fmla="*/ 263 h 280" name="T35"/>
              <a:gd fmla="*/ 192 w 209" name="T36"/>
              <a:gd fmla="*/ 263 h 280" name="T37"/>
              <a:gd fmla="*/ 192 w 209" name="T38"/>
              <a:gd fmla="*/ 245 h 280" name="T39"/>
              <a:gd fmla="*/ 184 w 209" name="T40"/>
              <a:gd fmla="*/ 245 h 280" name="T41"/>
              <a:gd fmla="*/ 156 w 209" name="T42"/>
              <a:gd fmla="*/ 149 h 280" name="T43"/>
              <a:gd fmla="*/ 141 w 209" name="T44"/>
              <a:gd fmla="*/ 140 h 280" name="T45"/>
              <a:gd fmla="*/ 156 w 209" name="T46"/>
              <a:gd fmla="*/ 131 h 280" name="T47"/>
              <a:gd fmla="*/ 184 w 209" name="T48"/>
              <a:gd fmla="*/ 35 h 280" name="T49"/>
              <a:gd fmla="*/ 192 w 209" name="T50"/>
              <a:gd fmla="*/ 35 h 280" name="T51"/>
              <a:gd fmla="*/ 192 w 209" name="T52"/>
              <a:gd fmla="*/ 18 h 280" name="T53"/>
              <a:gd fmla="*/ 145 w 209" name="T54"/>
              <a:gd fmla="*/ 117 h 280" name="T55"/>
              <a:gd fmla="*/ 122 w 209" name="T56"/>
              <a:gd fmla="*/ 129 h 280" name="T57"/>
              <a:gd fmla="*/ 122 w 209" name="T58"/>
              <a:gd fmla="*/ 151 h 280" name="T59"/>
              <a:gd fmla="*/ 145 w 209" name="T60"/>
              <a:gd fmla="*/ 163 h 280" name="T61"/>
              <a:gd fmla="*/ 166 w 209" name="T62"/>
              <a:gd fmla="*/ 242 h 280" name="T63"/>
              <a:gd fmla="*/ 165 w 209" name="T64"/>
              <a:gd fmla="*/ 245 h 280" name="T65"/>
              <a:gd fmla="*/ 147 w 209" name="T66"/>
              <a:gd fmla="*/ 245 h 280" name="T67"/>
              <a:gd fmla="*/ 134 w 209" name="T68"/>
              <a:gd fmla="*/ 204 h 280" name="T69"/>
              <a:gd fmla="*/ 113 w 209" name="T70"/>
              <a:gd fmla="*/ 194 h 280" name="T71"/>
              <a:gd fmla="*/ 113 w 209" name="T72"/>
              <a:gd fmla="*/ 122 h 280" name="T73"/>
              <a:gd fmla="*/ 142 w 209" name="T74"/>
              <a:gd fmla="*/ 109 h 280" name="T75"/>
              <a:gd fmla="*/ 158 w 209" name="T76"/>
              <a:gd fmla="*/ 88 h 280" name="T77"/>
              <a:gd fmla="*/ 51 w 209" name="T78"/>
              <a:gd fmla="*/ 88 h 280" name="T79"/>
              <a:gd fmla="*/ 67 w 209" name="T80"/>
              <a:gd fmla="*/ 109 h 280" name="T81"/>
              <a:gd fmla="*/ 96 w 209" name="T82"/>
              <a:gd fmla="*/ 122 h 280" name="T83"/>
              <a:gd fmla="*/ 96 w 209" name="T84"/>
              <a:gd fmla="*/ 194 h 280" name="T85"/>
              <a:gd fmla="*/ 75 w 209" name="T86"/>
              <a:gd fmla="*/ 204 h 280" name="T87"/>
              <a:gd fmla="*/ 62 w 209" name="T88"/>
              <a:gd fmla="*/ 245 h 280" name="T89"/>
              <a:gd fmla="*/ 44 w 209" name="T90"/>
              <a:gd fmla="*/ 245 h 280" name="T91"/>
              <a:gd fmla="*/ 43 w 209" name="T92"/>
              <a:gd fmla="*/ 242 h 280" name="T93"/>
              <a:gd fmla="*/ 64 w 209" name="T94"/>
              <a:gd fmla="*/ 163 h 280" name="T95"/>
              <a:gd fmla="*/ 87 w 209" name="T96"/>
              <a:gd fmla="*/ 151 h 280" name="T97"/>
              <a:gd fmla="*/ 87 w 209" name="T98"/>
              <a:gd fmla="*/ 129 h 280" name="T99"/>
              <a:gd fmla="*/ 64 w 209" name="T100"/>
              <a:gd fmla="*/ 117 h 280" name="T101"/>
              <a:gd fmla="*/ 43 w 209" name="T102"/>
              <a:gd fmla="*/ 39 h 280" name="T103"/>
              <a:gd fmla="*/ 44 w 209" name="T104"/>
              <a:gd fmla="*/ 35 h 280" name="T105"/>
              <a:gd fmla="*/ 165 w 209" name="T106"/>
              <a:gd fmla="*/ 35 h 280" name="T107"/>
              <a:gd fmla="*/ 166 w 209" name="T108"/>
              <a:gd fmla="*/ 39 h 280" name="T109"/>
              <a:gd fmla="*/ 145 w 209" name="T110"/>
              <a:gd fmla="*/ 117 h 28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280" w="209">
                <a:moveTo>
                  <a:pt x="192" y="18"/>
                </a:moveTo>
                <a:cubicBezTo>
                  <a:pt x="209" y="18"/>
                  <a:pt x="209" y="18"/>
                  <a:pt x="209" y="18"/>
                </a:cubicBezTo>
                <a:cubicBezTo>
                  <a:pt x="209" y="0"/>
                  <a:pt x="209" y="0"/>
                  <a:pt x="20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35"/>
                  <a:pt x="17" y="35"/>
                  <a:pt x="17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13" y="70"/>
                  <a:pt x="24" y="109"/>
                  <a:pt x="53" y="131"/>
                </a:cubicBezTo>
                <a:cubicBezTo>
                  <a:pt x="58" y="135"/>
                  <a:pt x="62" y="138"/>
                  <a:pt x="67" y="140"/>
                </a:cubicBezTo>
                <a:cubicBezTo>
                  <a:pt x="62" y="143"/>
                  <a:pt x="58" y="145"/>
                  <a:pt x="53" y="149"/>
                </a:cubicBezTo>
                <a:cubicBezTo>
                  <a:pt x="24" y="171"/>
                  <a:pt x="13" y="211"/>
                  <a:pt x="25" y="245"/>
                </a:cubicBezTo>
                <a:cubicBezTo>
                  <a:pt x="17" y="245"/>
                  <a:pt x="17" y="245"/>
                  <a:pt x="17" y="245"/>
                </a:cubicBezTo>
                <a:cubicBezTo>
                  <a:pt x="17" y="263"/>
                  <a:pt x="17" y="263"/>
                  <a:pt x="17" y="263"/>
                </a:cubicBezTo>
                <a:cubicBezTo>
                  <a:pt x="0" y="263"/>
                  <a:pt x="0" y="263"/>
                  <a:pt x="0" y="263"/>
                </a:cubicBezTo>
                <a:cubicBezTo>
                  <a:pt x="0" y="280"/>
                  <a:pt x="0" y="280"/>
                  <a:pt x="0" y="280"/>
                </a:cubicBezTo>
                <a:cubicBezTo>
                  <a:pt x="209" y="280"/>
                  <a:pt x="209" y="280"/>
                  <a:pt x="209" y="280"/>
                </a:cubicBezTo>
                <a:cubicBezTo>
                  <a:pt x="209" y="263"/>
                  <a:pt x="209" y="263"/>
                  <a:pt x="209" y="263"/>
                </a:cubicBezTo>
                <a:cubicBezTo>
                  <a:pt x="192" y="263"/>
                  <a:pt x="192" y="263"/>
                  <a:pt x="192" y="263"/>
                </a:cubicBezTo>
                <a:cubicBezTo>
                  <a:pt x="192" y="245"/>
                  <a:pt x="192" y="245"/>
                  <a:pt x="192" y="245"/>
                </a:cubicBezTo>
                <a:cubicBezTo>
                  <a:pt x="184" y="245"/>
                  <a:pt x="184" y="245"/>
                  <a:pt x="184" y="245"/>
                </a:cubicBezTo>
                <a:cubicBezTo>
                  <a:pt x="196" y="211"/>
                  <a:pt x="185" y="171"/>
                  <a:pt x="156" y="149"/>
                </a:cubicBezTo>
                <a:cubicBezTo>
                  <a:pt x="151" y="145"/>
                  <a:pt x="147" y="143"/>
                  <a:pt x="141" y="140"/>
                </a:cubicBezTo>
                <a:cubicBezTo>
                  <a:pt x="147" y="138"/>
                  <a:pt x="151" y="135"/>
                  <a:pt x="156" y="131"/>
                </a:cubicBezTo>
                <a:cubicBezTo>
                  <a:pt x="185" y="109"/>
                  <a:pt x="196" y="70"/>
                  <a:pt x="184" y="35"/>
                </a:cubicBezTo>
                <a:cubicBezTo>
                  <a:pt x="192" y="35"/>
                  <a:pt x="192" y="35"/>
                  <a:pt x="192" y="35"/>
                </a:cubicBezTo>
                <a:lnTo>
                  <a:pt x="192" y="18"/>
                </a:lnTo>
                <a:close/>
                <a:moveTo>
                  <a:pt x="145" y="117"/>
                </a:moveTo>
                <a:cubicBezTo>
                  <a:pt x="138" y="123"/>
                  <a:pt x="130" y="127"/>
                  <a:pt x="122" y="129"/>
                </a:cubicBezTo>
                <a:cubicBezTo>
                  <a:pt x="122" y="151"/>
                  <a:pt x="122" y="151"/>
                  <a:pt x="122" y="151"/>
                </a:cubicBezTo>
                <a:cubicBezTo>
                  <a:pt x="130" y="154"/>
                  <a:pt x="138" y="157"/>
                  <a:pt x="145" y="163"/>
                </a:cubicBezTo>
                <a:cubicBezTo>
                  <a:pt x="169" y="181"/>
                  <a:pt x="178" y="214"/>
                  <a:pt x="166" y="242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50" y="230"/>
                  <a:pt x="146" y="215"/>
                  <a:pt x="134" y="204"/>
                </a:cubicBezTo>
                <a:cubicBezTo>
                  <a:pt x="128" y="198"/>
                  <a:pt x="121" y="195"/>
                  <a:pt x="113" y="194"/>
                </a:cubicBezTo>
                <a:cubicBezTo>
                  <a:pt x="113" y="122"/>
                  <a:pt x="113" y="122"/>
                  <a:pt x="113" y="122"/>
                </a:cubicBezTo>
                <a:cubicBezTo>
                  <a:pt x="124" y="120"/>
                  <a:pt x="134" y="116"/>
                  <a:pt x="142" y="109"/>
                </a:cubicBezTo>
                <a:cubicBezTo>
                  <a:pt x="149" y="103"/>
                  <a:pt x="155" y="96"/>
                  <a:pt x="158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54" y="96"/>
                  <a:pt x="60" y="103"/>
                  <a:pt x="67" y="109"/>
                </a:cubicBezTo>
                <a:cubicBezTo>
                  <a:pt x="75" y="116"/>
                  <a:pt x="85" y="120"/>
                  <a:pt x="96" y="122"/>
                </a:cubicBezTo>
                <a:cubicBezTo>
                  <a:pt x="96" y="194"/>
                  <a:pt x="96" y="194"/>
                  <a:pt x="96" y="194"/>
                </a:cubicBezTo>
                <a:cubicBezTo>
                  <a:pt x="88" y="195"/>
                  <a:pt x="81" y="198"/>
                  <a:pt x="75" y="204"/>
                </a:cubicBezTo>
                <a:cubicBezTo>
                  <a:pt x="63" y="215"/>
                  <a:pt x="59" y="230"/>
                  <a:pt x="62" y="245"/>
                </a:cubicBezTo>
                <a:cubicBezTo>
                  <a:pt x="44" y="245"/>
                  <a:pt x="44" y="245"/>
                  <a:pt x="44" y="245"/>
                </a:cubicBezTo>
                <a:cubicBezTo>
                  <a:pt x="43" y="242"/>
                  <a:pt x="43" y="242"/>
                  <a:pt x="43" y="242"/>
                </a:cubicBezTo>
                <a:cubicBezTo>
                  <a:pt x="31" y="214"/>
                  <a:pt x="40" y="181"/>
                  <a:pt x="64" y="163"/>
                </a:cubicBezTo>
                <a:cubicBezTo>
                  <a:pt x="71" y="157"/>
                  <a:pt x="79" y="154"/>
                  <a:pt x="87" y="151"/>
                </a:cubicBezTo>
                <a:cubicBezTo>
                  <a:pt x="87" y="129"/>
                  <a:pt x="87" y="129"/>
                  <a:pt x="87" y="129"/>
                </a:cubicBezTo>
                <a:cubicBezTo>
                  <a:pt x="79" y="127"/>
                  <a:pt x="71" y="123"/>
                  <a:pt x="64" y="117"/>
                </a:cubicBezTo>
                <a:cubicBezTo>
                  <a:pt x="40" y="99"/>
                  <a:pt x="31" y="67"/>
                  <a:pt x="43" y="39"/>
                </a:cubicBezTo>
                <a:cubicBezTo>
                  <a:pt x="44" y="35"/>
                  <a:pt x="44" y="35"/>
                  <a:pt x="44" y="35"/>
                </a:cubicBezTo>
                <a:cubicBezTo>
                  <a:pt x="165" y="35"/>
                  <a:pt x="165" y="35"/>
                  <a:pt x="165" y="35"/>
                </a:cubicBezTo>
                <a:cubicBezTo>
                  <a:pt x="166" y="39"/>
                  <a:pt x="166" y="39"/>
                  <a:pt x="166" y="39"/>
                </a:cubicBezTo>
                <a:cubicBezTo>
                  <a:pt x="178" y="67"/>
                  <a:pt x="169" y="99"/>
                  <a:pt x="145" y="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8" name="Freeform 6"/>
          <p:cNvSpPr>
            <a:spLocks noEditPoints="1"/>
          </p:cNvSpPr>
          <p:nvPr/>
        </p:nvSpPr>
        <p:spPr bwMode="auto">
          <a:xfrm>
            <a:off x="5858902" y="3890223"/>
            <a:ext cx="462810" cy="489384"/>
          </a:xfrm>
          <a:custGeom>
            <a:gdLst>
              <a:gd fmla="*/ 205 w 263" name="T0"/>
              <a:gd fmla="*/ 70 h 280" name="T1"/>
              <a:gd fmla="*/ 117 w 263" name="T2"/>
              <a:gd fmla="*/ 70 h 280" name="T3"/>
              <a:gd fmla="*/ 119 w 263" name="T4"/>
              <a:gd fmla="*/ 53 h 280" name="T5"/>
              <a:gd fmla="*/ 207 w 263" name="T6"/>
              <a:gd fmla="*/ 53 h 280" name="T7"/>
              <a:gd fmla="*/ 205 w 263" name="T8"/>
              <a:gd fmla="*/ 70 h 280" name="T9"/>
              <a:gd fmla="*/ 146 w 263" name="T10"/>
              <a:gd fmla="*/ 140 h 280" name="T11"/>
              <a:gd fmla="*/ 182 w 263" name="T12"/>
              <a:gd fmla="*/ 140 h 280" name="T13"/>
              <a:gd fmla="*/ 184 w 263" name="T14"/>
              <a:gd fmla="*/ 123 h 280" name="T15"/>
              <a:gd fmla="*/ 148 w 263" name="T16"/>
              <a:gd fmla="*/ 123 h 280" name="T17"/>
              <a:gd fmla="*/ 146 w 263" name="T18"/>
              <a:gd fmla="*/ 140 h 280" name="T19"/>
              <a:gd fmla="*/ 263 w 263" name="T20"/>
              <a:gd fmla="*/ 0 h 280" name="T21"/>
              <a:gd fmla="*/ 245 w 263" name="T22"/>
              <a:gd fmla="*/ 237 h 280" name="T23"/>
              <a:gd fmla="*/ 201 w 263" name="T24"/>
              <a:gd fmla="*/ 280 h 280" name="T25"/>
              <a:gd fmla="*/ 44 w 263" name="T26"/>
              <a:gd fmla="*/ 280 h 280" name="T27"/>
              <a:gd fmla="*/ 0 w 263" name="T28"/>
              <a:gd fmla="*/ 236 h 280" name="T29"/>
              <a:gd fmla="*/ 0 w 263" name="T30"/>
              <a:gd fmla="*/ 193 h 280" name="T31"/>
              <a:gd fmla="*/ 54 w 263" name="T32"/>
              <a:gd fmla="*/ 193 h 280" name="T33"/>
              <a:gd fmla="*/ 71 w 263" name="T34"/>
              <a:gd fmla="*/ 0 h 280" name="T35"/>
              <a:gd fmla="*/ 263 w 263" name="T36"/>
              <a:gd fmla="*/ 0 h 280" name="T37"/>
              <a:gd fmla="*/ 166 w 263" name="T38"/>
              <a:gd fmla="*/ 263 h 280" name="T39"/>
              <a:gd fmla="*/ 158 w 263" name="T40"/>
              <a:gd fmla="*/ 236 h 280" name="T41"/>
              <a:gd fmla="*/ 158 w 263" name="T42"/>
              <a:gd fmla="*/ 210 h 280" name="T43"/>
              <a:gd fmla="*/ 18 w 263" name="T44"/>
              <a:gd fmla="*/ 210 h 280" name="T45"/>
              <a:gd fmla="*/ 18 w 263" name="T46"/>
              <a:gd fmla="*/ 236 h 280" name="T47"/>
              <a:gd fmla="*/ 44 w 263" name="T48"/>
              <a:gd fmla="*/ 263 h 280" name="T49"/>
              <a:gd fmla="*/ 166 w 263" name="T50"/>
              <a:gd fmla="*/ 263 h 280" name="T51"/>
              <a:gd fmla="*/ 244 w 263" name="T52"/>
              <a:gd fmla="*/ 18 h 280" name="T53"/>
              <a:gd fmla="*/ 87 w 263" name="T54"/>
              <a:gd fmla="*/ 18 h 280" name="T55"/>
              <a:gd fmla="*/ 71 w 263" name="T56"/>
              <a:gd fmla="*/ 193 h 280" name="T57"/>
              <a:gd fmla="*/ 175 w 263" name="T58"/>
              <a:gd fmla="*/ 193 h 280" name="T59"/>
              <a:gd fmla="*/ 175 w 263" name="T60"/>
              <a:gd fmla="*/ 236 h 280" name="T61"/>
              <a:gd fmla="*/ 201 w 263" name="T62"/>
              <a:gd fmla="*/ 263 h 280" name="T63"/>
              <a:gd fmla="*/ 228 w 263" name="T64"/>
              <a:gd fmla="*/ 236 h 280" name="T65"/>
              <a:gd fmla="*/ 244 w 263" name="T66"/>
              <a:gd fmla="*/ 18 h 280" name="T67"/>
              <a:gd fmla="*/ 131 w 263" name="T68"/>
              <a:gd fmla="*/ 123 h 280" name="T69"/>
              <a:gd fmla="*/ 113 w 263" name="T70"/>
              <a:gd fmla="*/ 123 h 280" name="T71"/>
              <a:gd fmla="*/ 111 w 263" name="T72"/>
              <a:gd fmla="*/ 140 h 280" name="T73"/>
              <a:gd fmla="*/ 130 w 263" name="T74"/>
              <a:gd fmla="*/ 140 h 280" name="T75"/>
              <a:gd fmla="*/ 131 w 263" name="T76"/>
              <a:gd fmla="*/ 123 h 280" name="T77"/>
              <a:gd fmla="*/ 203 w 263" name="T78"/>
              <a:gd fmla="*/ 105 h 280" name="T79"/>
              <a:gd fmla="*/ 204 w 263" name="T80"/>
              <a:gd fmla="*/ 88 h 280" name="T81"/>
              <a:gd fmla="*/ 116 w 263" name="T82"/>
              <a:gd fmla="*/ 88 h 280" name="T83"/>
              <a:gd fmla="*/ 114 w 263" name="T84"/>
              <a:gd fmla="*/ 105 h 280" name="T85"/>
              <a:gd fmla="*/ 203 w 263" name="T86"/>
              <a:gd fmla="*/ 105 h 280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280" w="263">
                <a:moveTo>
                  <a:pt x="205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9" y="53"/>
                  <a:pt x="119" y="53"/>
                  <a:pt x="119" y="53"/>
                </a:cubicBezTo>
                <a:cubicBezTo>
                  <a:pt x="207" y="53"/>
                  <a:pt x="207" y="53"/>
                  <a:pt x="207" y="53"/>
                </a:cubicBezTo>
                <a:lnTo>
                  <a:pt x="205" y="70"/>
                </a:lnTo>
                <a:close/>
                <a:moveTo>
                  <a:pt x="146" y="140"/>
                </a:moveTo>
                <a:cubicBezTo>
                  <a:pt x="182" y="140"/>
                  <a:pt x="182" y="140"/>
                  <a:pt x="182" y="140"/>
                </a:cubicBezTo>
                <a:cubicBezTo>
                  <a:pt x="184" y="123"/>
                  <a:pt x="184" y="123"/>
                  <a:pt x="184" y="123"/>
                </a:cubicBezTo>
                <a:cubicBezTo>
                  <a:pt x="148" y="123"/>
                  <a:pt x="148" y="123"/>
                  <a:pt x="148" y="123"/>
                </a:cubicBezTo>
                <a:lnTo>
                  <a:pt x="146" y="140"/>
                </a:lnTo>
                <a:close/>
                <a:moveTo>
                  <a:pt x="263" y="0"/>
                </a:moveTo>
                <a:cubicBezTo>
                  <a:pt x="245" y="237"/>
                  <a:pt x="245" y="237"/>
                  <a:pt x="245" y="237"/>
                </a:cubicBezTo>
                <a:cubicBezTo>
                  <a:pt x="245" y="261"/>
                  <a:pt x="226" y="280"/>
                  <a:pt x="201" y="280"/>
                </a:cubicBezTo>
                <a:cubicBezTo>
                  <a:pt x="44" y="280"/>
                  <a:pt x="44" y="280"/>
                  <a:pt x="44" y="280"/>
                </a:cubicBezTo>
                <a:cubicBezTo>
                  <a:pt x="20" y="280"/>
                  <a:pt x="0" y="261"/>
                  <a:pt x="0" y="236"/>
                </a:cubicBezTo>
                <a:cubicBezTo>
                  <a:pt x="0" y="193"/>
                  <a:pt x="0" y="193"/>
                  <a:pt x="0" y="193"/>
                </a:cubicBezTo>
                <a:cubicBezTo>
                  <a:pt x="54" y="193"/>
                  <a:pt x="54" y="193"/>
                  <a:pt x="54" y="193"/>
                </a:cubicBezTo>
                <a:cubicBezTo>
                  <a:pt x="71" y="0"/>
                  <a:pt x="71" y="0"/>
                  <a:pt x="71" y="0"/>
                </a:cubicBezTo>
                <a:lnTo>
                  <a:pt x="263" y="0"/>
                </a:lnTo>
                <a:close/>
                <a:moveTo>
                  <a:pt x="166" y="263"/>
                </a:moveTo>
                <a:cubicBezTo>
                  <a:pt x="161" y="255"/>
                  <a:pt x="158" y="246"/>
                  <a:pt x="158" y="236"/>
                </a:cubicBezTo>
                <a:cubicBezTo>
                  <a:pt x="158" y="210"/>
                  <a:pt x="158" y="210"/>
                  <a:pt x="158" y="210"/>
                </a:cubicBezTo>
                <a:cubicBezTo>
                  <a:pt x="18" y="210"/>
                  <a:pt x="18" y="210"/>
                  <a:pt x="18" y="210"/>
                </a:cubicBezTo>
                <a:cubicBezTo>
                  <a:pt x="18" y="236"/>
                  <a:pt x="18" y="236"/>
                  <a:pt x="18" y="236"/>
                </a:cubicBezTo>
                <a:cubicBezTo>
                  <a:pt x="18" y="251"/>
                  <a:pt x="30" y="263"/>
                  <a:pt x="44" y="263"/>
                </a:cubicBezTo>
                <a:lnTo>
                  <a:pt x="166" y="263"/>
                </a:lnTo>
                <a:close/>
                <a:moveTo>
                  <a:pt x="244" y="18"/>
                </a:moveTo>
                <a:cubicBezTo>
                  <a:pt x="87" y="18"/>
                  <a:pt x="87" y="18"/>
                  <a:pt x="87" y="18"/>
                </a:cubicBezTo>
                <a:cubicBezTo>
                  <a:pt x="71" y="193"/>
                  <a:pt x="71" y="193"/>
                  <a:pt x="71" y="193"/>
                </a:cubicBezTo>
                <a:cubicBezTo>
                  <a:pt x="175" y="193"/>
                  <a:pt x="175" y="193"/>
                  <a:pt x="175" y="193"/>
                </a:cubicBezTo>
                <a:cubicBezTo>
                  <a:pt x="175" y="236"/>
                  <a:pt x="175" y="236"/>
                  <a:pt x="175" y="236"/>
                </a:cubicBezTo>
                <a:cubicBezTo>
                  <a:pt x="175" y="251"/>
                  <a:pt x="187" y="263"/>
                  <a:pt x="201" y="263"/>
                </a:cubicBezTo>
                <a:cubicBezTo>
                  <a:pt x="216" y="263"/>
                  <a:pt x="228" y="251"/>
                  <a:pt x="228" y="236"/>
                </a:cubicBezTo>
                <a:lnTo>
                  <a:pt x="244" y="18"/>
                </a:lnTo>
                <a:close/>
                <a:moveTo>
                  <a:pt x="131" y="123"/>
                </a:moveTo>
                <a:cubicBezTo>
                  <a:pt x="113" y="123"/>
                  <a:pt x="113" y="123"/>
                  <a:pt x="113" y="123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30" y="140"/>
                  <a:pt x="130" y="140"/>
                  <a:pt x="130" y="140"/>
                </a:cubicBezTo>
                <a:lnTo>
                  <a:pt x="131" y="123"/>
                </a:lnTo>
                <a:close/>
                <a:moveTo>
                  <a:pt x="203" y="105"/>
                </a:moveTo>
                <a:cubicBezTo>
                  <a:pt x="204" y="88"/>
                  <a:pt x="204" y="88"/>
                  <a:pt x="204" y="88"/>
                </a:cubicBezTo>
                <a:cubicBezTo>
                  <a:pt x="116" y="88"/>
                  <a:pt x="116" y="88"/>
                  <a:pt x="116" y="88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203" y="105"/>
                  <a:pt x="203" y="105"/>
                  <a:pt x="203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5905404" y="2571310"/>
            <a:ext cx="369806" cy="488645"/>
          </a:xfrm>
          <a:custGeom>
            <a:gdLst>
              <a:gd fmla="*/ 105 w 210" name="T0"/>
              <a:gd fmla="*/ 0 h 280" name="T1"/>
              <a:gd fmla="*/ 0 w 210" name="T2"/>
              <a:gd fmla="*/ 105 h 280" name="T3"/>
              <a:gd fmla="*/ 105 w 210" name="T4"/>
              <a:gd fmla="*/ 280 h 280" name="T5"/>
              <a:gd fmla="*/ 210 w 210" name="T6"/>
              <a:gd fmla="*/ 105 h 280" name="T7"/>
              <a:gd fmla="*/ 105 w 210" name="T8"/>
              <a:gd fmla="*/ 0 h 280" name="T9"/>
              <a:gd fmla="*/ 105 w 210" name="T10"/>
              <a:gd fmla="*/ 175 h 280" name="T11"/>
              <a:gd fmla="*/ 35 w 210" name="T12"/>
              <a:gd fmla="*/ 105 h 280" name="T13"/>
              <a:gd fmla="*/ 105 w 210" name="T14"/>
              <a:gd fmla="*/ 35 h 280" name="T15"/>
              <a:gd fmla="*/ 175 w 210" name="T16"/>
              <a:gd fmla="*/ 105 h 280" name="T17"/>
              <a:gd fmla="*/ 105 w 210" name="T18"/>
              <a:gd fmla="*/ 175 h 28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80" w="210">
                <a:moveTo>
                  <a:pt x="105" y="0"/>
                </a:moveTo>
                <a:cubicBezTo>
                  <a:pt x="47" y="0"/>
                  <a:pt x="0" y="47"/>
                  <a:pt x="0" y="105"/>
                </a:cubicBezTo>
                <a:cubicBezTo>
                  <a:pt x="0" y="163"/>
                  <a:pt x="88" y="280"/>
                  <a:pt x="105" y="280"/>
                </a:cubicBezTo>
                <a:cubicBezTo>
                  <a:pt x="123" y="280"/>
                  <a:pt x="210" y="163"/>
                  <a:pt x="210" y="105"/>
                </a:cubicBezTo>
                <a:cubicBezTo>
                  <a:pt x="210" y="47"/>
                  <a:pt x="163" y="0"/>
                  <a:pt x="105" y="0"/>
                </a:cubicBezTo>
                <a:close/>
                <a:moveTo>
                  <a:pt x="105" y="175"/>
                </a:moveTo>
                <a:cubicBezTo>
                  <a:pt x="67" y="175"/>
                  <a:pt x="35" y="143"/>
                  <a:pt x="35" y="105"/>
                </a:cubicBezTo>
                <a:cubicBezTo>
                  <a:pt x="35" y="66"/>
                  <a:pt x="67" y="35"/>
                  <a:pt x="105" y="35"/>
                </a:cubicBezTo>
                <a:cubicBezTo>
                  <a:pt x="144" y="35"/>
                  <a:pt x="175" y="66"/>
                  <a:pt x="175" y="105"/>
                </a:cubicBezTo>
                <a:cubicBezTo>
                  <a:pt x="175" y="143"/>
                  <a:pt x="144" y="175"/>
                  <a:pt x="105" y="1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01287" y="2239234"/>
            <a:ext cx="1402080" cy="335280"/>
          </a:xfrm>
          <a:prstGeom prst="rect">
            <a:avLst/>
          </a:prstGeom>
          <a:noFill/>
          <a:effectLst/>
        </p:spPr>
        <p:txBody>
          <a:bodyPr anchor="ctr" rtlCol="0" wrap="none">
            <a:spAutoFit/>
          </a:bodyPr>
          <a:lstStyle>
            <a:defPPr>
              <a:defRPr lang="zh-CN"/>
            </a:defPPr>
            <a:lvl1pPr algn="ctr">
              <a:defRPr b="1" sz="1600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algn="ctr" blurRad="101600" dir="5400000" dist="63500" rotWithShape="0">
                    <a:srgbClr val="BE1414">
                      <a:alpha val="62000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lang="zh-CN">
                <a:solidFill>
                  <a:srgbClr val="124062"/>
                </a:solidFill>
                <a:effectLst/>
                <a:latin charset="0" pitchFamily="2" typeface="Bebas"/>
                <a:sym charset="0" pitchFamily="2" typeface="Bebas"/>
              </a:rPr>
              <a:t>填写段落标题</a:t>
            </a:r>
          </a:p>
        </p:txBody>
      </p:sp>
      <p:sp>
        <p:nvSpPr>
          <p:cNvPr id="21" name="TextBox 11"/>
          <p:cNvSpPr txBox="1"/>
          <p:nvPr/>
        </p:nvSpPr>
        <p:spPr>
          <a:xfrm>
            <a:off x="1501287" y="2625278"/>
            <a:ext cx="3390899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181593" y="3569583"/>
            <a:ext cx="1402080" cy="335280"/>
          </a:xfrm>
          <a:prstGeom prst="rect">
            <a:avLst/>
          </a:prstGeom>
          <a:noFill/>
          <a:effectLst/>
        </p:spPr>
        <p:txBody>
          <a:bodyPr anchor="ctr" rtlCol="0" wrap="none">
            <a:spAutoFit/>
          </a:bodyPr>
          <a:lstStyle>
            <a:defPPr>
              <a:defRPr lang="zh-CN"/>
            </a:defPPr>
            <a:lvl1pPr algn="ctr">
              <a:defRPr b="1" sz="1600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algn="ctr" blurRad="101600" dir="5400000" dist="63500" rotWithShape="0">
                    <a:srgbClr val="BE1414">
                      <a:alpha val="62000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lang="zh-CN">
                <a:solidFill>
                  <a:srgbClr val="124062"/>
                </a:solidFill>
                <a:effectLst/>
                <a:latin charset="0" pitchFamily="2" typeface="Bebas"/>
                <a:sym charset="0" pitchFamily="2" typeface="Bebas"/>
              </a:rPr>
              <a:t>填写段落标题</a:t>
            </a:r>
          </a:p>
        </p:txBody>
      </p:sp>
      <p:sp>
        <p:nvSpPr>
          <p:cNvPr id="25" name="TextBox 11"/>
          <p:cNvSpPr txBox="1"/>
          <p:nvPr/>
        </p:nvSpPr>
        <p:spPr>
          <a:xfrm>
            <a:off x="7181592" y="3955628"/>
            <a:ext cx="3390899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501287" y="4895928"/>
            <a:ext cx="1402080" cy="335280"/>
          </a:xfrm>
          <a:prstGeom prst="rect">
            <a:avLst/>
          </a:prstGeom>
          <a:noFill/>
          <a:effectLst/>
        </p:spPr>
        <p:txBody>
          <a:bodyPr anchor="ctr" rtlCol="0" wrap="none">
            <a:spAutoFit/>
          </a:bodyPr>
          <a:lstStyle>
            <a:defPPr>
              <a:defRPr lang="zh-CN"/>
            </a:defPPr>
            <a:lvl1pPr algn="ctr">
              <a:defRPr b="1" sz="1600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algn="ctr" blurRad="101600" dir="5400000" dist="63500" rotWithShape="0">
                    <a:srgbClr val="BE1414">
                      <a:alpha val="62000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lang="zh-CN">
                <a:solidFill>
                  <a:srgbClr val="124062"/>
                </a:solidFill>
                <a:effectLst/>
                <a:latin charset="0" pitchFamily="2" typeface="Bebas"/>
                <a:sym charset="0" pitchFamily="2" typeface="Bebas"/>
              </a:rPr>
              <a:t>填写段落标题</a:t>
            </a:r>
          </a:p>
        </p:txBody>
      </p:sp>
      <p:sp>
        <p:nvSpPr>
          <p:cNvPr id="30" name="TextBox 11"/>
          <p:cNvSpPr txBox="1"/>
          <p:nvPr/>
        </p:nvSpPr>
        <p:spPr>
          <a:xfrm>
            <a:off x="1501287" y="5281972"/>
            <a:ext cx="3390899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</p:spTree>
    <p:extLst>
      <p:ext uri="{BB962C8B-B14F-4D97-AF65-F5344CB8AC3E}">
        <p14:creationId val="1086265946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grpId="0" id="5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5"/>
      <p:bldP grpId="0" spid="26"/>
      <p:bldP grpId="0" spid="30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918858" y="2178150"/>
            <a:ext cx="2451801" cy="29458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45620" y="2178149"/>
            <a:ext cx="2451801" cy="29351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72382" y="2178149"/>
            <a:ext cx="2451801" cy="29351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99148" y="2178149"/>
            <a:ext cx="2451801" cy="293516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5" name="Rectangle 35"/>
          <p:cNvSpPr/>
          <p:nvPr/>
        </p:nvSpPr>
        <p:spPr>
          <a:xfrm>
            <a:off x="918858" y="5123951"/>
            <a:ext cx="2451801" cy="1155636"/>
          </a:xfrm>
          <a:prstGeom prst="rect">
            <a:avLst/>
          </a:prstGeom>
          <a:solidFill>
            <a:srgbClr val="124062"/>
          </a:solidFill>
          <a:ln w="25400">
            <a:noFill/>
          </a:ln>
          <a:effectLst>
            <a:outerShdw blurRad="469900" dir="5400000" dist="2413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6" name="Rectangle 40"/>
          <p:cNvSpPr/>
          <p:nvPr/>
        </p:nvSpPr>
        <p:spPr>
          <a:xfrm>
            <a:off x="3545621" y="5113312"/>
            <a:ext cx="2451801" cy="1155636"/>
          </a:xfrm>
          <a:prstGeom prst="rect">
            <a:avLst/>
          </a:prstGeom>
          <a:solidFill>
            <a:srgbClr val="537285"/>
          </a:solidFill>
          <a:ln w="25400">
            <a:noFill/>
          </a:ln>
          <a:effectLst>
            <a:outerShdw blurRad="469900" dir="5400000" dist="2413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7" name="Rectangle 43"/>
          <p:cNvSpPr/>
          <p:nvPr/>
        </p:nvSpPr>
        <p:spPr>
          <a:xfrm>
            <a:off x="6172384" y="5113312"/>
            <a:ext cx="2451801" cy="1155636"/>
          </a:xfrm>
          <a:prstGeom prst="rect">
            <a:avLst/>
          </a:prstGeom>
          <a:solidFill>
            <a:srgbClr val="124062"/>
          </a:solidFill>
          <a:ln w="25400">
            <a:noFill/>
          </a:ln>
          <a:effectLst>
            <a:outerShdw blurRad="469900" dir="5400000" dist="2413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8" name="Rectangle 46"/>
          <p:cNvSpPr/>
          <p:nvPr/>
        </p:nvSpPr>
        <p:spPr>
          <a:xfrm>
            <a:off x="8799148" y="5113312"/>
            <a:ext cx="2451801" cy="1155636"/>
          </a:xfrm>
          <a:prstGeom prst="rect">
            <a:avLst/>
          </a:prstGeom>
          <a:solidFill>
            <a:srgbClr val="537285"/>
          </a:solidFill>
          <a:ln w="25400">
            <a:noFill/>
          </a:ln>
          <a:effectLst>
            <a:outerShdw blurRad="469900" dir="5400000" dist="2413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9" name="TextBox 195"/>
          <p:cNvSpPr txBox="1"/>
          <p:nvPr/>
        </p:nvSpPr>
        <p:spPr>
          <a:xfrm>
            <a:off x="1545317" y="5217916"/>
            <a:ext cx="11988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lvl="0"/>
            <a:r>
              <a:rPr altLang="en-US" b="1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填写小标题</a:t>
            </a:r>
          </a:p>
        </p:txBody>
      </p:sp>
      <p:sp>
        <p:nvSpPr>
          <p:cNvPr id="20" name="TextBox 196"/>
          <p:cNvSpPr txBox="1"/>
          <p:nvPr/>
        </p:nvSpPr>
        <p:spPr>
          <a:xfrm>
            <a:off x="1117575" y="5522961"/>
            <a:ext cx="205436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altLang="en-US" lang="zh-CN" sz="10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TextBox 195"/>
          <p:cNvSpPr txBox="1"/>
          <p:nvPr/>
        </p:nvSpPr>
        <p:spPr>
          <a:xfrm>
            <a:off x="4172080" y="5217916"/>
            <a:ext cx="11988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lvl="0"/>
            <a:r>
              <a:rPr altLang="en-US" b="1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填写小标题</a:t>
            </a:r>
          </a:p>
        </p:txBody>
      </p:sp>
      <p:sp>
        <p:nvSpPr>
          <p:cNvPr id="22" name="TextBox 196"/>
          <p:cNvSpPr txBox="1"/>
          <p:nvPr/>
        </p:nvSpPr>
        <p:spPr>
          <a:xfrm>
            <a:off x="3744338" y="5522961"/>
            <a:ext cx="205436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altLang="en-US" lang="zh-CN" sz="10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5" name="TextBox 195"/>
          <p:cNvSpPr txBox="1"/>
          <p:nvPr/>
        </p:nvSpPr>
        <p:spPr>
          <a:xfrm>
            <a:off x="6798845" y="5217916"/>
            <a:ext cx="11988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lvl="0"/>
            <a:r>
              <a:rPr altLang="en-US" b="1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填写小标题</a:t>
            </a:r>
          </a:p>
        </p:txBody>
      </p:sp>
      <p:sp>
        <p:nvSpPr>
          <p:cNvPr id="26" name="TextBox 196"/>
          <p:cNvSpPr txBox="1"/>
          <p:nvPr/>
        </p:nvSpPr>
        <p:spPr>
          <a:xfrm>
            <a:off x="6371101" y="5522961"/>
            <a:ext cx="205436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altLang="en-US" lang="zh-CN" sz="10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TextBox 195"/>
          <p:cNvSpPr txBox="1"/>
          <p:nvPr/>
        </p:nvSpPr>
        <p:spPr>
          <a:xfrm>
            <a:off x="9425609" y="5217916"/>
            <a:ext cx="11988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lvl="0"/>
            <a:r>
              <a:rPr altLang="en-US" b="1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填写小标题</a:t>
            </a:r>
          </a:p>
        </p:txBody>
      </p:sp>
      <p:sp>
        <p:nvSpPr>
          <p:cNvPr id="31" name="TextBox 196"/>
          <p:cNvSpPr txBox="1"/>
          <p:nvPr/>
        </p:nvSpPr>
        <p:spPr>
          <a:xfrm>
            <a:off x="8997865" y="5522961"/>
            <a:ext cx="205436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altLang="en-US" lang="zh-CN" sz="1000">
                <a:solidFill>
                  <a:schemeClr val="bg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7896278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5"/>
      <p:bldP grpId="0" spid="26"/>
      <p:bldP grpId="0" spid="30"/>
      <p:bldP grpId="0" spid="31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5177376" y="881169"/>
            <a:ext cx="1837249" cy="2187019"/>
            <a:chOff x="1053298" y="1163255"/>
            <a:chExt cx="2210766" cy="2631644"/>
          </a:xfrm>
        </p:grpSpPr>
        <p:sp>
          <p:nvSpPr>
            <p:cNvPr id="24" name="任意多边形 23"/>
            <p:cNvSpPr/>
            <p:nvPr/>
          </p:nvSpPr>
          <p:spPr>
            <a:xfrm>
              <a:off x="1053299" y="1186406"/>
              <a:ext cx="2210765" cy="2608493"/>
            </a:xfrm>
            <a:custGeom>
              <a:gdLst>
                <a:gd fmla="*/ 0 w 1506471" name="connsiteX0"/>
                <a:gd fmla="*/ 655315 h 1310630" name="connsiteY0"/>
                <a:gd fmla="*/ 327658 w 1506471" name="connsiteX1"/>
                <a:gd fmla="*/ 0 h 1310630" name="connsiteY1"/>
                <a:gd fmla="*/ 1178814 w 1506471" name="connsiteX2"/>
                <a:gd fmla="*/ 0 h 1310630" name="connsiteY2"/>
                <a:gd fmla="*/ 1506471 w 1506471" name="connsiteX3"/>
                <a:gd fmla="*/ 655315 h 1310630" name="connsiteY3"/>
                <a:gd fmla="*/ 1178814 w 1506471" name="connsiteX4"/>
                <a:gd fmla="*/ 1310630 h 1310630" name="connsiteY4"/>
                <a:gd fmla="*/ 327658 w 1506471" name="connsiteX5"/>
                <a:gd fmla="*/ 1310630 h 1310630" name="connsiteY5"/>
                <a:gd fmla="*/ 0 w 1506471" name="connsiteX6"/>
                <a:gd fmla="*/ 655315 h 1310630" name="connsiteY6"/>
                <a:gd fmla="*/ 761425 w 1506470" name="connsiteX0-1"/>
                <a:gd fmla="*/ 0 h 1359090" name="connsiteY0-2"/>
                <a:gd fmla="*/ 1506469 w 1506470" name="connsiteX1-3"/>
                <a:gd fmla="*/ 333523 h 1359090" name="connsiteY1-4"/>
                <a:gd fmla="*/ 1506469 w 1506470" name="connsiteX2-5"/>
                <a:gd fmla="*/ 1074028 h 1359090" name="connsiteY2-6"/>
                <a:gd fmla="*/ 753235 w 1506470" name="connsiteX3-7"/>
                <a:gd fmla="*/ 1359090 h 1359090" name="connsiteY3-8"/>
                <a:gd fmla="*/ 0 w 1506470" name="connsiteX4-9"/>
                <a:gd fmla="*/ 1074028 h 1359090" name="connsiteY4-10"/>
                <a:gd fmla="*/ 0 w 1506470" name="connsiteX5-11"/>
                <a:gd fmla="*/ 333523 h 1359090" name="connsiteY5-12"/>
                <a:gd fmla="*/ 761425 w 1506470" name="connsiteX6-13"/>
                <a:gd fmla="*/ 0 h 1359090" name="connsiteY6-14"/>
                <a:gd fmla="*/ 761425 w 1506469" name="connsiteX0-15"/>
                <a:gd fmla="*/ 0 h 1365148" name="connsiteY0-16"/>
                <a:gd fmla="*/ 1506469 w 1506469" name="connsiteX1-17"/>
                <a:gd fmla="*/ 333523 h 1365148" name="connsiteY1-18"/>
                <a:gd fmla="*/ 1506469 w 1506469" name="connsiteX2-19"/>
                <a:gd fmla="*/ 1074028 h 1365148" name="connsiteY2-20"/>
                <a:gd fmla="*/ 753235 w 1506469" name="connsiteX3-21"/>
                <a:gd fmla="*/ 1365148 h 1365148" name="connsiteY3-22"/>
                <a:gd fmla="*/ 0 w 1506469" name="connsiteX4-23"/>
                <a:gd fmla="*/ 1074028 h 1365148" name="connsiteY4-24"/>
                <a:gd fmla="*/ 0 w 1506469" name="connsiteX5-25"/>
                <a:gd fmla="*/ 333523 h 1365148" name="connsiteY5-26"/>
                <a:gd fmla="*/ 761425 w 1506469" name="connsiteX6-27"/>
                <a:gd fmla="*/ 0 h 1365148" name="connsiteY6-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65148" w="1506469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rgbClr val="124062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1" spcCol="1270" spcFirstLastPara="0" tIns="313012" vert="horz" wrap="square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800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053298" y="1163255"/>
              <a:ext cx="2210765" cy="2608493"/>
            </a:xfrm>
            <a:custGeom>
              <a:gdLst>
                <a:gd fmla="*/ 0 w 1506471" name="connsiteX0"/>
                <a:gd fmla="*/ 655315 h 1310630" name="connsiteY0"/>
                <a:gd fmla="*/ 327658 w 1506471" name="connsiteX1"/>
                <a:gd fmla="*/ 0 h 1310630" name="connsiteY1"/>
                <a:gd fmla="*/ 1178814 w 1506471" name="connsiteX2"/>
                <a:gd fmla="*/ 0 h 1310630" name="connsiteY2"/>
                <a:gd fmla="*/ 1506471 w 1506471" name="connsiteX3"/>
                <a:gd fmla="*/ 655315 h 1310630" name="connsiteY3"/>
                <a:gd fmla="*/ 1178814 w 1506471" name="connsiteX4"/>
                <a:gd fmla="*/ 1310630 h 1310630" name="connsiteY4"/>
                <a:gd fmla="*/ 327658 w 1506471" name="connsiteX5"/>
                <a:gd fmla="*/ 1310630 h 1310630" name="connsiteY5"/>
                <a:gd fmla="*/ 0 w 1506471" name="connsiteX6"/>
                <a:gd fmla="*/ 655315 h 1310630" name="connsiteY6"/>
                <a:gd fmla="*/ 761425 w 1506470" name="connsiteX0-1"/>
                <a:gd fmla="*/ 0 h 1359090" name="connsiteY0-2"/>
                <a:gd fmla="*/ 1506469 w 1506470" name="connsiteX1-3"/>
                <a:gd fmla="*/ 333523 h 1359090" name="connsiteY1-4"/>
                <a:gd fmla="*/ 1506469 w 1506470" name="connsiteX2-5"/>
                <a:gd fmla="*/ 1074028 h 1359090" name="connsiteY2-6"/>
                <a:gd fmla="*/ 753235 w 1506470" name="connsiteX3-7"/>
                <a:gd fmla="*/ 1359090 h 1359090" name="connsiteY3-8"/>
                <a:gd fmla="*/ 0 w 1506470" name="connsiteX4-9"/>
                <a:gd fmla="*/ 1074028 h 1359090" name="connsiteY4-10"/>
                <a:gd fmla="*/ 0 w 1506470" name="connsiteX5-11"/>
                <a:gd fmla="*/ 333523 h 1359090" name="connsiteY5-12"/>
                <a:gd fmla="*/ 761425 w 1506470" name="connsiteX6-13"/>
                <a:gd fmla="*/ 0 h 1359090" name="connsiteY6-14"/>
                <a:gd fmla="*/ 761425 w 1506469" name="connsiteX0-15"/>
                <a:gd fmla="*/ 0 h 1365148" name="connsiteY0-16"/>
                <a:gd fmla="*/ 1506469 w 1506469" name="connsiteX1-17"/>
                <a:gd fmla="*/ 333523 h 1365148" name="connsiteY1-18"/>
                <a:gd fmla="*/ 1506469 w 1506469" name="connsiteX2-19"/>
                <a:gd fmla="*/ 1074028 h 1365148" name="connsiteY2-20"/>
                <a:gd fmla="*/ 753235 w 1506469" name="connsiteX3-21"/>
                <a:gd fmla="*/ 1365148 h 1365148" name="connsiteY3-22"/>
                <a:gd fmla="*/ 0 w 1506469" name="connsiteX4-23"/>
                <a:gd fmla="*/ 1074028 h 1365148" name="connsiteY4-24"/>
                <a:gd fmla="*/ 0 w 1506469" name="connsiteX5-25"/>
                <a:gd fmla="*/ 333523 h 1365148" name="connsiteY5-26"/>
                <a:gd fmla="*/ 761425 w 1506469" name="connsiteX6-27"/>
                <a:gd fmla="*/ 0 h 1365148" name="connsiteY6-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65148" w="1506469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rgbClr val="124062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1" spcCol="1270" spcFirstLastPara="0" tIns="313012" vert="horz" wrap="square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80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498299" y="2485311"/>
            <a:ext cx="2078122" cy="1286825"/>
            <a:chOff x="5498299" y="2485311"/>
            <a:chExt cx="2078122" cy="1286825"/>
          </a:xfrm>
        </p:grpSpPr>
        <p:cxnSp>
          <p:nvCxnSpPr>
            <p:cNvPr id="43" name="直接连接符 42"/>
            <p:cNvCxnSpPr/>
            <p:nvPr/>
          </p:nvCxnSpPr>
          <p:spPr>
            <a:xfrm flipV="1">
              <a:off x="5904868" y="2485311"/>
              <a:ext cx="1671553" cy="862597"/>
            </a:xfrm>
            <a:prstGeom prst="line">
              <a:avLst/>
            </a:prstGeom>
            <a:ln>
              <a:solidFill>
                <a:srgbClr val="537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5498299" y="2909539"/>
              <a:ext cx="1671553" cy="862597"/>
            </a:xfrm>
            <a:prstGeom prst="line">
              <a:avLst/>
            </a:prstGeom>
            <a:ln w="3175">
              <a:solidFill>
                <a:srgbClr val="537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177376" y="0"/>
            <a:ext cx="1917343" cy="1163268"/>
            <a:chOff x="5177376" y="0"/>
            <a:chExt cx="1917343" cy="1163268"/>
          </a:xfrm>
        </p:grpSpPr>
        <p:cxnSp>
          <p:nvCxnSpPr>
            <p:cNvPr id="53" name="直接连接符 52"/>
            <p:cNvCxnSpPr/>
            <p:nvPr/>
          </p:nvCxnSpPr>
          <p:spPr>
            <a:xfrm flipV="1">
              <a:off x="5177376" y="300671"/>
              <a:ext cx="1671552" cy="862597"/>
            </a:xfrm>
            <a:prstGeom prst="line">
              <a:avLst/>
            </a:prstGeom>
            <a:ln>
              <a:solidFill>
                <a:srgbClr val="537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5423167" y="0"/>
              <a:ext cx="1671552" cy="862597"/>
            </a:xfrm>
            <a:prstGeom prst="line">
              <a:avLst/>
            </a:prstGeom>
            <a:ln w="3175">
              <a:solidFill>
                <a:srgbClr val="537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"/>
          <p:cNvSpPr txBox="1"/>
          <p:nvPr/>
        </p:nvSpPr>
        <p:spPr>
          <a:xfrm>
            <a:off x="4318520" y="4047292"/>
            <a:ext cx="36118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1" marL="0"/>
            <a:r>
              <a:rPr altLang="en-US" b="1" lang="zh-CN" sz="5400">
                <a:solidFill>
                  <a:srgbClr val="124062"/>
                </a:solidFill>
                <a:latin charset="-122" panose="020b0502040204020203" pitchFamily="34" typeface="微软雅黑 Light"/>
                <a:ea charset="-122" pitchFamily="2" typeface="创艺简细圆"/>
              </a:rPr>
              <a:t>财务与融资</a:t>
            </a:r>
          </a:p>
        </p:txBody>
      </p:sp>
      <p:sp>
        <p:nvSpPr>
          <p:cNvPr id="19" name="KSO_Shape"/>
          <p:cNvSpPr/>
          <p:nvPr/>
        </p:nvSpPr>
        <p:spPr bwMode="auto">
          <a:xfrm>
            <a:off x="5498299" y="1431937"/>
            <a:ext cx="1038537" cy="996996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124062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318520" y="5355997"/>
            <a:ext cx="2677254" cy="1176217"/>
            <a:chOff x="5939501" y="3292669"/>
            <a:chExt cx="2677254" cy="1176217"/>
          </a:xfrm>
        </p:grpSpPr>
        <p:sp>
          <p:nvSpPr>
            <p:cNvPr id="32" name="文本框 9"/>
            <p:cNvSpPr txBox="1"/>
            <p:nvPr/>
          </p:nvSpPr>
          <p:spPr>
            <a:xfrm>
              <a:off x="5939502" y="3292669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成本预算</a:t>
              </a:r>
            </a:p>
          </p:txBody>
        </p:sp>
        <p:sp>
          <p:nvSpPr>
            <p:cNvPr id="33" name="文本框 9"/>
            <p:cNvSpPr txBox="1"/>
            <p:nvPr/>
          </p:nvSpPr>
          <p:spPr>
            <a:xfrm>
              <a:off x="5939501" y="3726589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资金缺口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939502" y="4161109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融资计划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589475" y="5357525"/>
            <a:ext cx="2677254" cy="734754"/>
            <a:chOff x="8210456" y="3294197"/>
            <a:chExt cx="2677254" cy="734754"/>
          </a:xfrm>
        </p:grpSpPr>
        <p:sp>
          <p:nvSpPr>
            <p:cNvPr id="37" name="文本框 9"/>
            <p:cNvSpPr txBox="1"/>
            <p:nvPr/>
          </p:nvSpPr>
          <p:spPr>
            <a:xfrm>
              <a:off x="8210456" y="3294197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资金主要用途</a:t>
              </a:r>
            </a:p>
          </p:txBody>
        </p:sp>
        <p:sp>
          <p:nvSpPr>
            <p:cNvPr id="38" name="文本框 9"/>
            <p:cNvSpPr txBox="1"/>
            <p:nvPr/>
          </p:nvSpPr>
          <p:spPr>
            <a:xfrm>
              <a:off x="8210459" y="3721174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结束语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169576235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5177376" y="881169"/>
            <a:ext cx="1837249" cy="2187019"/>
            <a:chOff x="1053298" y="1163255"/>
            <a:chExt cx="2210766" cy="2631644"/>
          </a:xfrm>
        </p:grpSpPr>
        <p:sp>
          <p:nvSpPr>
            <p:cNvPr id="24" name="任意多边形 23"/>
            <p:cNvSpPr/>
            <p:nvPr/>
          </p:nvSpPr>
          <p:spPr>
            <a:xfrm>
              <a:off x="1053299" y="1186406"/>
              <a:ext cx="2210765" cy="2608493"/>
            </a:xfrm>
            <a:custGeom>
              <a:gdLst>
                <a:gd fmla="*/ 0 w 1506471" name="connsiteX0"/>
                <a:gd fmla="*/ 655315 h 1310630" name="connsiteY0"/>
                <a:gd fmla="*/ 327658 w 1506471" name="connsiteX1"/>
                <a:gd fmla="*/ 0 h 1310630" name="connsiteY1"/>
                <a:gd fmla="*/ 1178814 w 1506471" name="connsiteX2"/>
                <a:gd fmla="*/ 0 h 1310630" name="connsiteY2"/>
                <a:gd fmla="*/ 1506471 w 1506471" name="connsiteX3"/>
                <a:gd fmla="*/ 655315 h 1310630" name="connsiteY3"/>
                <a:gd fmla="*/ 1178814 w 1506471" name="connsiteX4"/>
                <a:gd fmla="*/ 1310630 h 1310630" name="connsiteY4"/>
                <a:gd fmla="*/ 327658 w 1506471" name="connsiteX5"/>
                <a:gd fmla="*/ 1310630 h 1310630" name="connsiteY5"/>
                <a:gd fmla="*/ 0 w 1506471" name="connsiteX6"/>
                <a:gd fmla="*/ 655315 h 1310630" name="connsiteY6"/>
                <a:gd fmla="*/ 761425 w 1506470" name="connsiteX0-1"/>
                <a:gd fmla="*/ 0 h 1359090" name="connsiteY0-2"/>
                <a:gd fmla="*/ 1506469 w 1506470" name="connsiteX1-3"/>
                <a:gd fmla="*/ 333523 h 1359090" name="connsiteY1-4"/>
                <a:gd fmla="*/ 1506469 w 1506470" name="connsiteX2-5"/>
                <a:gd fmla="*/ 1074028 h 1359090" name="connsiteY2-6"/>
                <a:gd fmla="*/ 753235 w 1506470" name="connsiteX3-7"/>
                <a:gd fmla="*/ 1359090 h 1359090" name="connsiteY3-8"/>
                <a:gd fmla="*/ 0 w 1506470" name="connsiteX4-9"/>
                <a:gd fmla="*/ 1074028 h 1359090" name="connsiteY4-10"/>
                <a:gd fmla="*/ 0 w 1506470" name="connsiteX5-11"/>
                <a:gd fmla="*/ 333523 h 1359090" name="connsiteY5-12"/>
                <a:gd fmla="*/ 761425 w 1506470" name="connsiteX6-13"/>
                <a:gd fmla="*/ 0 h 1359090" name="connsiteY6-14"/>
                <a:gd fmla="*/ 761425 w 1506469" name="connsiteX0-15"/>
                <a:gd fmla="*/ 0 h 1365148" name="connsiteY0-16"/>
                <a:gd fmla="*/ 1506469 w 1506469" name="connsiteX1-17"/>
                <a:gd fmla="*/ 333523 h 1365148" name="connsiteY1-18"/>
                <a:gd fmla="*/ 1506469 w 1506469" name="connsiteX2-19"/>
                <a:gd fmla="*/ 1074028 h 1365148" name="connsiteY2-20"/>
                <a:gd fmla="*/ 753235 w 1506469" name="connsiteX3-21"/>
                <a:gd fmla="*/ 1365148 h 1365148" name="connsiteY3-22"/>
                <a:gd fmla="*/ 0 w 1506469" name="connsiteX4-23"/>
                <a:gd fmla="*/ 1074028 h 1365148" name="connsiteY4-24"/>
                <a:gd fmla="*/ 0 w 1506469" name="connsiteX5-25"/>
                <a:gd fmla="*/ 333523 h 1365148" name="connsiteY5-26"/>
                <a:gd fmla="*/ 761425 w 1506469" name="connsiteX6-27"/>
                <a:gd fmla="*/ 0 h 1365148" name="connsiteY6-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65148" w="1506469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rgbClr val="124062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1" spcCol="1270" spcFirstLastPara="0" tIns="313012" vert="horz" wrap="square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800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053298" y="1163255"/>
              <a:ext cx="2210765" cy="2608493"/>
            </a:xfrm>
            <a:custGeom>
              <a:gdLst>
                <a:gd fmla="*/ 0 w 1506471" name="connsiteX0"/>
                <a:gd fmla="*/ 655315 h 1310630" name="connsiteY0"/>
                <a:gd fmla="*/ 327658 w 1506471" name="connsiteX1"/>
                <a:gd fmla="*/ 0 h 1310630" name="connsiteY1"/>
                <a:gd fmla="*/ 1178814 w 1506471" name="connsiteX2"/>
                <a:gd fmla="*/ 0 h 1310630" name="connsiteY2"/>
                <a:gd fmla="*/ 1506471 w 1506471" name="connsiteX3"/>
                <a:gd fmla="*/ 655315 h 1310630" name="connsiteY3"/>
                <a:gd fmla="*/ 1178814 w 1506471" name="connsiteX4"/>
                <a:gd fmla="*/ 1310630 h 1310630" name="connsiteY4"/>
                <a:gd fmla="*/ 327658 w 1506471" name="connsiteX5"/>
                <a:gd fmla="*/ 1310630 h 1310630" name="connsiteY5"/>
                <a:gd fmla="*/ 0 w 1506471" name="connsiteX6"/>
                <a:gd fmla="*/ 655315 h 1310630" name="connsiteY6"/>
                <a:gd fmla="*/ 761425 w 1506470" name="connsiteX0-1"/>
                <a:gd fmla="*/ 0 h 1359090" name="connsiteY0-2"/>
                <a:gd fmla="*/ 1506469 w 1506470" name="connsiteX1-3"/>
                <a:gd fmla="*/ 333523 h 1359090" name="connsiteY1-4"/>
                <a:gd fmla="*/ 1506469 w 1506470" name="connsiteX2-5"/>
                <a:gd fmla="*/ 1074028 h 1359090" name="connsiteY2-6"/>
                <a:gd fmla="*/ 753235 w 1506470" name="connsiteX3-7"/>
                <a:gd fmla="*/ 1359090 h 1359090" name="connsiteY3-8"/>
                <a:gd fmla="*/ 0 w 1506470" name="connsiteX4-9"/>
                <a:gd fmla="*/ 1074028 h 1359090" name="connsiteY4-10"/>
                <a:gd fmla="*/ 0 w 1506470" name="connsiteX5-11"/>
                <a:gd fmla="*/ 333523 h 1359090" name="connsiteY5-12"/>
                <a:gd fmla="*/ 761425 w 1506470" name="connsiteX6-13"/>
                <a:gd fmla="*/ 0 h 1359090" name="connsiteY6-14"/>
                <a:gd fmla="*/ 761425 w 1506469" name="connsiteX0-15"/>
                <a:gd fmla="*/ 0 h 1365148" name="connsiteY0-16"/>
                <a:gd fmla="*/ 1506469 w 1506469" name="connsiteX1-17"/>
                <a:gd fmla="*/ 333523 h 1365148" name="connsiteY1-18"/>
                <a:gd fmla="*/ 1506469 w 1506469" name="connsiteX2-19"/>
                <a:gd fmla="*/ 1074028 h 1365148" name="connsiteY2-20"/>
                <a:gd fmla="*/ 753235 w 1506469" name="connsiteX3-21"/>
                <a:gd fmla="*/ 1365148 h 1365148" name="connsiteY3-22"/>
                <a:gd fmla="*/ 0 w 1506469" name="connsiteX4-23"/>
                <a:gd fmla="*/ 1074028 h 1365148" name="connsiteY4-24"/>
                <a:gd fmla="*/ 0 w 1506469" name="connsiteX5-25"/>
                <a:gd fmla="*/ 333523 h 1365148" name="connsiteY5-26"/>
                <a:gd fmla="*/ 761425 w 1506469" name="connsiteX6-27"/>
                <a:gd fmla="*/ 0 h 1365148" name="connsiteY6-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65148" w="1506469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rgbClr val="124062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1" spcCol="1270" spcFirstLastPara="0" tIns="313012" vert="horz" wrap="square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800"/>
            </a:p>
          </p:txBody>
        </p:sp>
      </p:grpSp>
      <p:sp>
        <p:nvSpPr>
          <p:cNvPr id="31" name="KSO_Shape"/>
          <p:cNvSpPr/>
          <p:nvPr/>
        </p:nvSpPr>
        <p:spPr bwMode="auto">
          <a:xfrm>
            <a:off x="5498299" y="1600968"/>
            <a:ext cx="1195402" cy="820840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124062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4276744" y="3919153"/>
            <a:ext cx="36118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1" marL="0"/>
            <a:r>
              <a:rPr altLang="en-US" b="1" lang="zh-CN" sz="5400">
                <a:solidFill>
                  <a:srgbClr val="124062"/>
                </a:solidFill>
                <a:latin charset="-122" panose="020b0502040204020203" pitchFamily="34" typeface="微软雅黑 Light"/>
                <a:ea charset="-122" pitchFamily="2" typeface="创艺简细圆"/>
              </a:rPr>
              <a:t>公司与团队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4305835" y="5063986"/>
            <a:ext cx="2677254" cy="1604722"/>
            <a:chOff x="6295756" y="3113567"/>
            <a:chExt cx="2677254" cy="1604722"/>
          </a:xfrm>
        </p:grpSpPr>
        <p:sp>
          <p:nvSpPr>
            <p:cNvPr id="34" name="文本框 9"/>
            <p:cNvSpPr txBox="1"/>
            <p:nvPr/>
          </p:nvSpPr>
          <p:spPr>
            <a:xfrm>
              <a:off x="6295757" y="3113566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公司简介</a:t>
              </a:r>
            </a:p>
          </p:txBody>
        </p:sp>
        <p:sp>
          <p:nvSpPr>
            <p:cNvPr id="35" name="文本框 9"/>
            <p:cNvSpPr txBox="1"/>
            <p:nvPr/>
          </p:nvSpPr>
          <p:spPr>
            <a:xfrm>
              <a:off x="6295756" y="3547487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团队介绍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295757" y="3982007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项目成员</a:t>
              </a:r>
            </a:p>
          </p:txBody>
        </p:sp>
        <p:sp>
          <p:nvSpPr>
            <p:cNvPr id="38" name="文本框 9"/>
            <p:cNvSpPr txBox="1"/>
            <p:nvPr/>
          </p:nvSpPr>
          <p:spPr>
            <a:xfrm>
              <a:off x="6295756" y="4410512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核心成员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76791" y="5068330"/>
            <a:ext cx="2677254" cy="1170802"/>
            <a:chOff x="8566712" y="3117911"/>
            <a:chExt cx="2677254" cy="1170802"/>
          </a:xfrm>
        </p:grpSpPr>
        <p:sp>
          <p:nvSpPr>
            <p:cNvPr id="40" name="文本框 9"/>
            <p:cNvSpPr txBox="1"/>
            <p:nvPr/>
          </p:nvSpPr>
          <p:spPr>
            <a:xfrm>
              <a:off x="8566712" y="3117911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组织架构</a:t>
              </a:r>
            </a:p>
          </p:txBody>
        </p:sp>
        <p:sp>
          <p:nvSpPr>
            <p:cNvPr id="41" name="文本框 9"/>
            <p:cNvSpPr txBox="1"/>
            <p:nvPr/>
          </p:nvSpPr>
          <p:spPr>
            <a:xfrm>
              <a:off x="8566713" y="3552431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公司大事记</a:t>
              </a:r>
            </a:p>
          </p:txBody>
        </p:sp>
        <p:sp>
          <p:nvSpPr>
            <p:cNvPr id="42" name="文本框 9"/>
            <p:cNvSpPr txBox="1"/>
            <p:nvPr/>
          </p:nvSpPr>
          <p:spPr>
            <a:xfrm>
              <a:off x="8566712" y="3980936"/>
              <a:ext cx="267725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indent="-228594" lvl="1" marL="228594">
                <a:buFont charset="2" pitchFamily="2" typeface="Wingdings"/>
                <a:buChar char="l"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企业理念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498299" y="2485311"/>
            <a:ext cx="2078122" cy="1286825"/>
            <a:chOff x="5498299" y="2485311"/>
            <a:chExt cx="2078122" cy="1286825"/>
          </a:xfrm>
        </p:grpSpPr>
        <p:cxnSp>
          <p:nvCxnSpPr>
            <p:cNvPr id="43" name="直接连接符 42"/>
            <p:cNvCxnSpPr/>
            <p:nvPr/>
          </p:nvCxnSpPr>
          <p:spPr>
            <a:xfrm flipV="1">
              <a:off x="5904868" y="2485311"/>
              <a:ext cx="1671553" cy="862597"/>
            </a:xfrm>
            <a:prstGeom prst="line">
              <a:avLst/>
            </a:prstGeom>
            <a:ln>
              <a:solidFill>
                <a:srgbClr val="537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5498299" y="2909539"/>
              <a:ext cx="1671553" cy="862597"/>
            </a:xfrm>
            <a:prstGeom prst="line">
              <a:avLst/>
            </a:prstGeom>
            <a:ln w="3175">
              <a:solidFill>
                <a:srgbClr val="537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177376" y="0"/>
            <a:ext cx="1917343" cy="1163268"/>
            <a:chOff x="5177376" y="0"/>
            <a:chExt cx="1917343" cy="1163268"/>
          </a:xfrm>
        </p:grpSpPr>
        <p:cxnSp>
          <p:nvCxnSpPr>
            <p:cNvPr id="53" name="直接连接符 52"/>
            <p:cNvCxnSpPr/>
            <p:nvPr/>
          </p:nvCxnSpPr>
          <p:spPr>
            <a:xfrm flipV="1">
              <a:off x="5177376" y="300671"/>
              <a:ext cx="1671552" cy="862597"/>
            </a:xfrm>
            <a:prstGeom prst="line">
              <a:avLst/>
            </a:prstGeom>
            <a:ln>
              <a:solidFill>
                <a:srgbClr val="537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5423167" y="0"/>
              <a:ext cx="1671552" cy="862597"/>
            </a:xfrm>
            <a:prstGeom prst="line">
              <a:avLst/>
            </a:prstGeom>
            <a:ln w="3175">
              <a:solidFill>
                <a:srgbClr val="537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68611126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cxnSp>
        <p:nvCxnSpPr>
          <p:cNvPr id="11" name="Straight Connector 53"/>
          <p:cNvCxnSpPr/>
          <p:nvPr/>
        </p:nvCxnSpPr>
        <p:spPr>
          <a:xfrm flipH="1">
            <a:off x="2466641" y="3978394"/>
            <a:ext cx="0" cy="454327"/>
          </a:xfrm>
          <a:prstGeom prst="line">
            <a:avLst/>
          </a:prstGeom>
          <a:noFill/>
          <a:ln algn="ctr" cap="flat" cmpd="sng" w="3175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12" name="Straight Connector 56"/>
          <p:cNvCxnSpPr/>
          <p:nvPr/>
        </p:nvCxnSpPr>
        <p:spPr>
          <a:xfrm flipH="1">
            <a:off x="4319616" y="3978394"/>
            <a:ext cx="0" cy="454327"/>
          </a:xfrm>
          <a:prstGeom prst="line">
            <a:avLst/>
          </a:prstGeom>
          <a:noFill/>
          <a:ln algn="ctr" cap="flat" cmpd="sng" w="3175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13" name="Straight Connector 57"/>
          <p:cNvCxnSpPr/>
          <p:nvPr/>
        </p:nvCxnSpPr>
        <p:spPr>
          <a:xfrm flipH="1">
            <a:off x="7929596" y="3978394"/>
            <a:ext cx="0" cy="454327"/>
          </a:xfrm>
          <a:prstGeom prst="line">
            <a:avLst/>
          </a:prstGeom>
          <a:noFill/>
          <a:ln algn="ctr" cap="flat" cmpd="sng" w="3175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14" name="Straight Connector 58"/>
          <p:cNvCxnSpPr/>
          <p:nvPr/>
        </p:nvCxnSpPr>
        <p:spPr>
          <a:xfrm flipH="1">
            <a:off x="9781630" y="3978394"/>
            <a:ext cx="0" cy="454327"/>
          </a:xfrm>
          <a:prstGeom prst="line">
            <a:avLst/>
          </a:prstGeom>
          <a:noFill/>
          <a:ln algn="ctr" cap="flat" cmpd="sng" w="3175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15" name="Straight Connector 45"/>
          <p:cNvCxnSpPr/>
          <p:nvPr/>
        </p:nvCxnSpPr>
        <p:spPr>
          <a:xfrm flipH="1">
            <a:off x="6129682" y="3740138"/>
            <a:ext cx="0" cy="692584"/>
          </a:xfrm>
          <a:prstGeom prst="line">
            <a:avLst/>
          </a:prstGeom>
          <a:noFill/>
          <a:ln algn="ctr" cap="flat" cmpd="sng" w="3175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16" name="Straight Connector 7"/>
          <p:cNvCxnSpPr/>
          <p:nvPr/>
        </p:nvCxnSpPr>
        <p:spPr>
          <a:xfrm>
            <a:off x="2466641" y="3978394"/>
            <a:ext cx="7314989" cy="0"/>
          </a:xfrm>
          <a:prstGeom prst="line">
            <a:avLst/>
          </a:prstGeom>
          <a:noFill/>
          <a:ln algn="ctr" cap="flat" cmpd="sng" w="12700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7" name="Oval 22"/>
          <p:cNvSpPr/>
          <p:nvPr/>
        </p:nvSpPr>
        <p:spPr>
          <a:xfrm>
            <a:off x="5418683" y="2363372"/>
            <a:ext cx="1376407" cy="1376766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填写标题</a:t>
            </a:r>
          </a:p>
        </p:txBody>
      </p:sp>
      <p:sp>
        <p:nvSpPr>
          <p:cNvPr id="18" name="Oval 13"/>
          <p:cNvSpPr/>
          <p:nvPr/>
        </p:nvSpPr>
        <p:spPr>
          <a:xfrm>
            <a:off x="5769468" y="4343620"/>
            <a:ext cx="720428" cy="720616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1524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9" name="Freeform 46"/>
          <p:cNvSpPr>
            <a:spLocks noChangeArrowheads="1" noChangeAspect="1"/>
          </p:cNvSpPr>
          <p:nvPr/>
        </p:nvSpPr>
        <p:spPr bwMode="auto">
          <a:xfrm>
            <a:off x="5954147" y="4521754"/>
            <a:ext cx="353803" cy="337599"/>
          </a:xfrm>
          <a:custGeom>
            <a:gdLst>
              <a:gd fmla="*/ 363 w 461" name="T0"/>
              <a:gd fmla="*/ 336 h 443" name="T1"/>
              <a:gd fmla="*/ 363 w 461" name="T2"/>
              <a:gd fmla="*/ 336 h 443" name="T3"/>
              <a:gd fmla="*/ 284 w 461" name="T4"/>
              <a:gd fmla="*/ 248 h 443" name="T5"/>
              <a:gd fmla="*/ 310 w 461" name="T6"/>
              <a:gd fmla="*/ 195 h 443" name="T7"/>
              <a:gd fmla="*/ 328 w 461" name="T8"/>
              <a:gd fmla="*/ 151 h 443" name="T9"/>
              <a:gd fmla="*/ 319 w 461" name="T10"/>
              <a:gd fmla="*/ 132 h 443" name="T11"/>
              <a:gd fmla="*/ 328 w 461" name="T12"/>
              <a:gd fmla="*/ 88 h 443" name="T13"/>
              <a:gd fmla="*/ 230 w 461" name="T14"/>
              <a:gd fmla="*/ 0 h 443" name="T15"/>
              <a:gd fmla="*/ 132 w 461" name="T16"/>
              <a:gd fmla="*/ 88 h 443" name="T17"/>
              <a:gd fmla="*/ 141 w 461" name="T18"/>
              <a:gd fmla="*/ 132 h 443" name="T19"/>
              <a:gd fmla="*/ 132 w 461" name="T20"/>
              <a:gd fmla="*/ 151 h 443" name="T21"/>
              <a:gd fmla="*/ 150 w 461" name="T22"/>
              <a:gd fmla="*/ 195 h 443" name="T23"/>
              <a:gd fmla="*/ 177 w 461" name="T24"/>
              <a:gd fmla="*/ 248 h 443" name="T25"/>
              <a:gd fmla="*/ 97 w 461" name="T26"/>
              <a:gd fmla="*/ 336 h 443" name="T27"/>
              <a:gd fmla="*/ 0 w 461" name="T28"/>
              <a:gd fmla="*/ 398 h 443" name="T29"/>
              <a:gd fmla="*/ 0 w 461" name="T30"/>
              <a:gd fmla="*/ 442 h 443" name="T31"/>
              <a:gd fmla="*/ 230 w 461" name="T32"/>
              <a:gd fmla="*/ 442 h 443" name="T33"/>
              <a:gd fmla="*/ 460 w 461" name="T34"/>
              <a:gd fmla="*/ 442 h 443" name="T35"/>
              <a:gd fmla="*/ 460 w 461" name="T36"/>
              <a:gd fmla="*/ 398 h 443" name="T37"/>
              <a:gd fmla="*/ 363 w 461" name="T38"/>
              <a:gd fmla="*/ 336 h 443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442" w="461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cap="flat" w="9525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5" lIns="34290" rIns="34290" tIns="17145" wrap="none"/>
          <a:lstStyle/>
          <a:p>
            <a:pPr defTabSz="1828434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3600" u="none">
              <a:ln>
                <a:noFill/>
              </a:ln>
              <a:solidFill>
                <a:srgbClr val="737572"/>
              </a:solidFill>
              <a:effectLst/>
              <a:uLnTx/>
              <a:uFillTx/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20" name="Freeform 204"/>
          <p:cNvSpPr>
            <a:spLocks noEditPoints="1"/>
          </p:cNvSpPr>
          <p:nvPr/>
        </p:nvSpPr>
        <p:spPr bwMode="auto">
          <a:xfrm>
            <a:off x="9361748" y="2134099"/>
            <a:ext cx="399756" cy="1606039"/>
          </a:xfrm>
          <a:custGeom>
            <a:gdLst>
              <a:gd fmla="*/ 280 w 287" name="T0"/>
              <a:gd fmla="*/ 271 h 1160" name="T1"/>
              <a:gd fmla="*/ 247 w 287" name="T2"/>
              <a:gd fmla="*/ 188 h 1160" name="T3"/>
              <a:gd fmla="*/ 213 w 287" name="T4"/>
              <a:gd fmla="*/ 135 h 1160" name="T5"/>
              <a:gd fmla="*/ 181 w 287" name="T6"/>
              <a:gd fmla="*/ 23 h 1160" name="T7"/>
              <a:gd fmla="*/ 82 w 287" name="T8"/>
              <a:gd fmla="*/ 57 h 1160" name="T9"/>
              <a:gd fmla="*/ 76 w 287" name="T10"/>
              <a:gd fmla="*/ 189 h 1160" name="T11"/>
              <a:gd fmla="*/ 40 w 287" name="T12"/>
              <a:gd fmla="*/ 237 h 1160" name="T13"/>
              <a:gd fmla="*/ 4 w 287" name="T14"/>
              <a:gd fmla="*/ 366 h 1160" name="T15"/>
              <a:gd fmla="*/ 7 w 287" name="T16"/>
              <a:gd fmla="*/ 412 h 1160" name="T17"/>
              <a:gd fmla="*/ 40 w 287" name="T18"/>
              <a:gd fmla="*/ 467 h 1160" name="T19"/>
              <a:gd fmla="*/ 35 w 287" name="T20"/>
              <a:gd fmla="*/ 546 h 1160" name="T21"/>
              <a:gd fmla="*/ 27 w 287" name="T22"/>
              <a:gd fmla="*/ 759 h 1160" name="T23"/>
              <a:gd fmla="*/ 47 w 287" name="T24"/>
              <a:gd fmla="*/ 843 h 1160" name="T25"/>
              <a:gd fmla="*/ 75 w 287" name="T26"/>
              <a:gd fmla="*/ 1036 h 1160" name="T27"/>
              <a:gd fmla="*/ 44 w 287" name="T28"/>
              <a:gd fmla="*/ 1127 h 1160" name="T29"/>
              <a:gd fmla="*/ 70 w 287" name="T30"/>
              <a:gd fmla="*/ 1155 h 1160" name="T31"/>
              <a:gd fmla="*/ 108 w 287" name="T32"/>
              <a:gd fmla="*/ 1107 h 1160" name="T33"/>
              <a:gd fmla="*/ 107 w 287" name="T34"/>
              <a:gd fmla="*/ 1141 h 1160" name="T35"/>
              <a:gd fmla="*/ 119 w 287" name="T36"/>
              <a:gd fmla="*/ 1132 h 1160" name="T37"/>
              <a:gd fmla="*/ 117 w 287" name="T38"/>
              <a:gd fmla="*/ 1050 h 1160" name="T39"/>
              <a:gd fmla="*/ 115 w 287" name="T40"/>
              <a:gd fmla="*/ 885 h 1160" name="T41"/>
              <a:gd fmla="*/ 167 w 287" name="T42"/>
              <a:gd fmla="*/ 851 h 1160" name="T43"/>
              <a:gd fmla="*/ 169 w 287" name="T44"/>
              <a:gd fmla="*/ 977 h 1160" name="T45"/>
              <a:gd fmla="*/ 154 w 287" name="T46"/>
              <a:gd fmla="*/ 1096 h 1160" name="T47"/>
              <a:gd fmla="*/ 148 w 287" name="T48"/>
              <a:gd fmla="*/ 1159 h 1160" name="T49"/>
              <a:gd fmla="*/ 205 w 287" name="T50"/>
              <a:gd fmla="*/ 1104 h 1160" name="T51"/>
              <a:gd fmla="*/ 202 w 287" name="T52"/>
              <a:gd fmla="*/ 1043 h 1160" name="T53"/>
              <a:gd fmla="*/ 234 w 287" name="T54"/>
              <a:gd fmla="*/ 852 h 1160" name="T55"/>
              <a:gd fmla="*/ 251 w 287" name="T56"/>
              <a:gd fmla="*/ 721 h 1160" name="T57"/>
              <a:gd fmla="*/ 265 w 287" name="T58"/>
              <a:gd fmla="*/ 535 h 1160" name="T59"/>
              <a:gd fmla="*/ 258 w 287" name="T60"/>
              <a:gd fmla="*/ 449 h 1160" name="T61"/>
              <a:gd fmla="*/ 244 w 287" name="T62"/>
              <a:gd fmla="*/ 388 h 1160" name="T63"/>
              <a:gd fmla="*/ 102 w 287" name="T64"/>
              <a:gd fmla="*/ 452 h 1160" name="T65"/>
              <a:gd fmla="*/ 114 w 287" name="T66"/>
              <a:gd fmla="*/ 452 h 1160" name="T67"/>
              <a:gd fmla="*/ 168 w 287" name="T68"/>
              <a:gd fmla="*/ 213 h 1160" name="T69"/>
              <a:gd fmla="*/ 117 w 287" name="T70"/>
              <a:gd fmla="*/ 344 h 1160" name="T71"/>
              <a:gd fmla="*/ 114 w 287" name="T72"/>
              <a:gd fmla="*/ 257 h 1160" name="T73"/>
              <a:gd fmla="*/ 102 w 287" name="T74"/>
              <a:gd fmla="*/ 205 h 1160" name="T75"/>
              <a:gd fmla="*/ 134 w 287" name="T76"/>
              <a:gd fmla="*/ 223 h 1160" name="T77"/>
              <a:gd fmla="*/ 152 w 287" name="T78"/>
              <a:gd fmla="*/ 222 h 1160" name="T79"/>
              <a:gd fmla="*/ 159 w 287" name="T80"/>
              <a:gd fmla="*/ 184 h 1160" name="T81"/>
              <a:gd fmla="*/ 189 w 287" name="T82"/>
              <a:gd fmla="*/ 176 h 1160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160" w="287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rgbClr val="1240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0" numCol="1" rIns="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21" name="Freeform 200"/>
          <p:cNvSpPr>
            <a:spLocks noEditPoints="1"/>
          </p:cNvSpPr>
          <p:nvPr/>
        </p:nvSpPr>
        <p:spPr bwMode="auto">
          <a:xfrm>
            <a:off x="2477735" y="2132119"/>
            <a:ext cx="508890" cy="1608020"/>
          </a:xfrm>
          <a:custGeom>
            <a:gdLst>
              <a:gd fmla="*/ 412 w 463" name="T0"/>
              <a:gd fmla="*/ 379 h 1470" name="T1"/>
              <a:gd fmla="*/ 323 w 463" name="T2"/>
              <a:gd fmla="*/ 262 h 1470" name="T3"/>
              <a:gd fmla="*/ 285 w 463" name="T4"/>
              <a:gd fmla="*/ 285 h 1470" name="T5"/>
              <a:gd fmla="*/ 267 w 463" name="T6"/>
              <a:gd fmla="*/ 261 h 1470" name="T7"/>
              <a:gd fmla="*/ 184 w 463" name="T8"/>
              <a:gd fmla="*/ 204 h 1470" name="T9"/>
              <a:gd fmla="*/ 217 w 463" name="T10"/>
              <a:gd fmla="*/ 229 h 1470" name="T11"/>
              <a:gd fmla="*/ 275 w 463" name="T12"/>
              <a:gd fmla="*/ 231 h 1470" name="T13"/>
              <a:gd fmla="*/ 275 w 463" name="T14"/>
              <a:gd fmla="*/ 231 h 1470" name="T15"/>
              <a:gd fmla="*/ 280 w 463" name="T16"/>
              <a:gd fmla="*/ 213 h 1470" name="T17"/>
              <a:gd fmla="*/ 313 w 463" name="T18"/>
              <a:gd fmla="*/ 121 h 1470" name="T19"/>
              <a:gd fmla="*/ 312 w 463" name="T20"/>
              <a:gd fmla="*/ 65 h 1470" name="T21"/>
              <a:gd fmla="*/ 194 w 463" name="T22"/>
              <a:gd fmla="*/ 42 h 1470" name="T23"/>
              <a:gd fmla="*/ 186 w 463" name="T24"/>
              <a:gd fmla="*/ 51 h 1470" name="T25"/>
              <a:gd fmla="*/ 175 w 463" name="T26"/>
              <a:gd fmla="*/ 119 h 1470" name="T27"/>
              <a:gd fmla="*/ 178 w 463" name="T28"/>
              <a:gd fmla="*/ 165 h 1470" name="T29"/>
              <a:gd fmla="*/ 181 w 463" name="T30"/>
              <a:gd fmla="*/ 201 h 1470" name="T31"/>
              <a:gd fmla="*/ 175 w 463" name="T32"/>
              <a:gd fmla="*/ 217 h 1470" name="T33"/>
              <a:gd fmla="*/ 79 w 463" name="T34"/>
              <a:gd fmla="*/ 333 h 1470" name="T35"/>
              <a:gd fmla="*/ 104 w 463" name="T36"/>
              <a:gd fmla="*/ 477 h 1470" name="T37"/>
              <a:gd fmla="*/ 99 w 463" name="T38"/>
              <a:gd fmla="*/ 610 h 1470" name="T39"/>
              <a:gd fmla="*/ 85 w 463" name="T40"/>
              <a:gd fmla="*/ 763 h 1470" name="T41"/>
              <a:gd fmla="*/ 69 w 463" name="T42"/>
              <a:gd fmla="*/ 975 h 1470" name="T43"/>
              <a:gd fmla="*/ 8 w 463" name="T44"/>
              <a:gd fmla="*/ 1383 h 1470" name="T45"/>
              <a:gd fmla="*/ 11 w 463" name="T46"/>
              <a:gd fmla="*/ 1423 h 1470" name="T47"/>
              <a:gd fmla="*/ 108 w 463" name="T48"/>
              <a:gd fmla="*/ 1468 h 1470" name="T49"/>
              <a:gd fmla="*/ 96 w 463" name="T50"/>
              <a:gd fmla="*/ 1398 h 1470" name="T51"/>
              <a:gd fmla="*/ 153 w 463" name="T52"/>
              <a:gd fmla="*/ 1231 h 1470" name="T53"/>
              <a:gd fmla="*/ 220 w 463" name="T54"/>
              <a:gd fmla="*/ 1100 h 1470" name="T55"/>
              <a:gd fmla="*/ 215 w 463" name="T56"/>
              <a:gd fmla="*/ 1363 h 1470" name="T57"/>
              <a:gd fmla="*/ 242 w 463" name="T58"/>
              <a:gd fmla="*/ 1391 h 1470" name="T59"/>
              <a:gd fmla="*/ 297 w 463" name="T60"/>
              <a:gd fmla="*/ 1388 h 1470" name="T61"/>
              <a:gd fmla="*/ 429 w 463" name="T62"/>
              <a:gd fmla="*/ 1397 h 1470" name="T63"/>
              <a:gd fmla="*/ 342 w 463" name="T64"/>
              <a:gd fmla="*/ 1344 h 1470" name="T65"/>
              <a:gd fmla="*/ 316 w 463" name="T66"/>
              <a:gd fmla="*/ 1300 h 1470" name="T67"/>
              <a:gd fmla="*/ 337 w 463" name="T68"/>
              <a:gd fmla="*/ 1080 h 1470" name="T69"/>
              <a:gd fmla="*/ 376 w 463" name="T70"/>
              <a:gd fmla="*/ 792 h 1470" name="T71"/>
              <a:gd fmla="*/ 388 w 463" name="T72"/>
              <a:gd fmla="*/ 747 h 1470" name="T73"/>
              <a:gd fmla="*/ 359 w 463" name="T74"/>
              <a:gd fmla="*/ 534 h 1470" name="T75"/>
              <a:gd fmla="*/ 385 w 463" name="T76"/>
              <a:gd fmla="*/ 500 h 1470" name="T77"/>
              <a:gd fmla="*/ 454 w 463" name="T78"/>
              <a:gd fmla="*/ 422 h 1470" name="T79"/>
              <a:gd fmla="*/ 330 w 463" name="T80"/>
              <a:gd fmla="*/ 437 h 1470" name="T81"/>
              <a:gd fmla="*/ 327 w 463" name="T82"/>
              <a:gd fmla="*/ 411 h 1470" name="T83"/>
              <a:gd fmla="*/ 311 w 463" name="T84"/>
              <a:gd fmla="*/ 458 h 1470" name="T85"/>
              <a:gd fmla="*/ 353 w 463" name="T86"/>
              <a:gd fmla="*/ 483 h 1470" name="T87"/>
              <a:gd fmla="*/ 350 w 463" name="T88"/>
              <a:gd fmla="*/ 540 h 1470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470" w="462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rgbClr val="1240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0" numCol="1" rIns="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22" name="TextBox 692"/>
          <p:cNvSpPr txBox="1"/>
          <p:nvPr/>
        </p:nvSpPr>
        <p:spPr>
          <a:xfrm>
            <a:off x="3153629" y="2114856"/>
            <a:ext cx="168783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lnSpc>
                <a:spcPct val="200000"/>
              </a:lnSpc>
              <a:buFont charset="2" pitchFamily="2" typeface="Wingdings"/>
              <a:buChar char="ü"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填写此处标题</a:t>
            </a:r>
          </a:p>
          <a:p>
            <a:pPr indent="-285750" marL="285750">
              <a:lnSpc>
                <a:spcPct val="200000"/>
              </a:lnSpc>
              <a:buFont charset="2" pitchFamily="2" typeface="Wingdings"/>
              <a:buChar char="ü"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填写此处标题</a:t>
            </a:r>
          </a:p>
          <a:p>
            <a:pPr indent="-285750" marL="285750">
              <a:lnSpc>
                <a:spcPct val="200000"/>
              </a:lnSpc>
              <a:buFont charset="2" pitchFamily="2" typeface="Wingdings"/>
              <a:buChar char="ü"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填写此处标题</a:t>
            </a:r>
          </a:p>
        </p:txBody>
      </p:sp>
      <p:sp>
        <p:nvSpPr>
          <p:cNvPr id="25" name="TextBox 692"/>
          <p:cNvSpPr txBox="1"/>
          <p:nvPr/>
        </p:nvSpPr>
        <p:spPr>
          <a:xfrm>
            <a:off x="7490430" y="2114856"/>
            <a:ext cx="168783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lnSpc>
                <a:spcPct val="200000"/>
              </a:lnSpc>
              <a:buFont charset="2" pitchFamily="2" typeface="Wingdings"/>
              <a:buChar char="ü"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填写此处标题</a:t>
            </a:r>
          </a:p>
          <a:p>
            <a:pPr indent="-285750" marL="285750">
              <a:lnSpc>
                <a:spcPct val="200000"/>
              </a:lnSpc>
              <a:buFont charset="2" pitchFamily="2" typeface="Wingdings"/>
              <a:buChar char="ü"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填写此处标题</a:t>
            </a:r>
          </a:p>
          <a:p>
            <a:pPr indent="-285750" marL="285750">
              <a:lnSpc>
                <a:spcPct val="200000"/>
              </a:lnSpc>
              <a:buFont charset="2" pitchFamily="2" typeface="Wingdings"/>
              <a:buChar char="ü"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填写此处标题</a:t>
            </a:r>
          </a:p>
        </p:txBody>
      </p:sp>
      <p:sp>
        <p:nvSpPr>
          <p:cNvPr id="26" name="Oval 13"/>
          <p:cNvSpPr/>
          <p:nvPr/>
        </p:nvSpPr>
        <p:spPr>
          <a:xfrm>
            <a:off x="2106427" y="4343620"/>
            <a:ext cx="720428" cy="720616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1524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0" name="Freeform 46"/>
          <p:cNvSpPr>
            <a:spLocks noChangeArrowheads="1" noChangeAspect="1"/>
          </p:cNvSpPr>
          <p:nvPr/>
        </p:nvSpPr>
        <p:spPr bwMode="auto">
          <a:xfrm>
            <a:off x="2291106" y="4521754"/>
            <a:ext cx="353803" cy="337599"/>
          </a:xfrm>
          <a:custGeom>
            <a:gdLst>
              <a:gd fmla="*/ 363 w 461" name="T0"/>
              <a:gd fmla="*/ 336 h 443" name="T1"/>
              <a:gd fmla="*/ 363 w 461" name="T2"/>
              <a:gd fmla="*/ 336 h 443" name="T3"/>
              <a:gd fmla="*/ 284 w 461" name="T4"/>
              <a:gd fmla="*/ 248 h 443" name="T5"/>
              <a:gd fmla="*/ 310 w 461" name="T6"/>
              <a:gd fmla="*/ 195 h 443" name="T7"/>
              <a:gd fmla="*/ 328 w 461" name="T8"/>
              <a:gd fmla="*/ 151 h 443" name="T9"/>
              <a:gd fmla="*/ 319 w 461" name="T10"/>
              <a:gd fmla="*/ 132 h 443" name="T11"/>
              <a:gd fmla="*/ 328 w 461" name="T12"/>
              <a:gd fmla="*/ 88 h 443" name="T13"/>
              <a:gd fmla="*/ 230 w 461" name="T14"/>
              <a:gd fmla="*/ 0 h 443" name="T15"/>
              <a:gd fmla="*/ 132 w 461" name="T16"/>
              <a:gd fmla="*/ 88 h 443" name="T17"/>
              <a:gd fmla="*/ 141 w 461" name="T18"/>
              <a:gd fmla="*/ 132 h 443" name="T19"/>
              <a:gd fmla="*/ 132 w 461" name="T20"/>
              <a:gd fmla="*/ 151 h 443" name="T21"/>
              <a:gd fmla="*/ 150 w 461" name="T22"/>
              <a:gd fmla="*/ 195 h 443" name="T23"/>
              <a:gd fmla="*/ 177 w 461" name="T24"/>
              <a:gd fmla="*/ 248 h 443" name="T25"/>
              <a:gd fmla="*/ 97 w 461" name="T26"/>
              <a:gd fmla="*/ 336 h 443" name="T27"/>
              <a:gd fmla="*/ 0 w 461" name="T28"/>
              <a:gd fmla="*/ 398 h 443" name="T29"/>
              <a:gd fmla="*/ 0 w 461" name="T30"/>
              <a:gd fmla="*/ 442 h 443" name="T31"/>
              <a:gd fmla="*/ 230 w 461" name="T32"/>
              <a:gd fmla="*/ 442 h 443" name="T33"/>
              <a:gd fmla="*/ 460 w 461" name="T34"/>
              <a:gd fmla="*/ 442 h 443" name="T35"/>
              <a:gd fmla="*/ 460 w 461" name="T36"/>
              <a:gd fmla="*/ 398 h 443" name="T37"/>
              <a:gd fmla="*/ 363 w 461" name="T38"/>
              <a:gd fmla="*/ 336 h 443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442" w="461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cap="flat" w="9525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5" lIns="34290" rIns="34290" tIns="17145" wrap="none"/>
          <a:lstStyle/>
          <a:p>
            <a:pPr defTabSz="1828434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3600" u="none">
              <a:ln>
                <a:noFill/>
              </a:ln>
              <a:solidFill>
                <a:srgbClr val="737572"/>
              </a:solidFill>
              <a:effectLst/>
              <a:uLnTx/>
              <a:uFillTx/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1" name="Oval 13"/>
          <p:cNvSpPr/>
          <p:nvPr/>
        </p:nvSpPr>
        <p:spPr>
          <a:xfrm>
            <a:off x="3971102" y="4343620"/>
            <a:ext cx="720428" cy="720616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1524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2" name="Freeform 46"/>
          <p:cNvSpPr>
            <a:spLocks noChangeArrowheads="1" noChangeAspect="1"/>
          </p:cNvSpPr>
          <p:nvPr/>
        </p:nvSpPr>
        <p:spPr bwMode="auto">
          <a:xfrm>
            <a:off x="4155781" y="4521754"/>
            <a:ext cx="353803" cy="337599"/>
          </a:xfrm>
          <a:custGeom>
            <a:gdLst>
              <a:gd fmla="*/ 363 w 461" name="T0"/>
              <a:gd fmla="*/ 336 h 443" name="T1"/>
              <a:gd fmla="*/ 363 w 461" name="T2"/>
              <a:gd fmla="*/ 336 h 443" name="T3"/>
              <a:gd fmla="*/ 284 w 461" name="T4"/>
              <a:gd fmla="*/ 248 h 443" name="T5"/>
              <a:gd fmla="*/ 310 w 461" name="T6"/>
              <a:gd fmla="*/ 195 h 443" name="T7"/>
              <a:gd fmla="*/ 328 w 461" name="T8"/>
              <a:gd fmla="*/ 151 h 443" name="T9"/>
              <a:gd fmla="*/ 319 w 461" name="T10"/>
              <a:gd fmla="*/ 132 h 443" name="T11"/>
              <a:gd fmla="*/ 328 w 461" name="T12"/>
              <a:gd fmla="*/ 88 h 443" name="T13"/>
              <a:gd fmla="*/ 230 w 461" name="T14"/>
              <a:gd fmla="*/ 0 h 443" name="T15"/>
              <a:gd fmla="*/ 132 w 461" name="T16"/>
              <a:gd fmla="*/ 88 h 443" name="T17"/>
              <a:gd fmla="*/ 141 w 461" name="T18"/>
              <a:gd fmla="*/ 132 h 443" name="T19"/>
              <a:gd fmla="*/ 132 w 461" name="T20"/>
              <a:gd fmla="*/ 151 h 443" name="T21"/>
              <a:gd fmla="*/ 150 w 461" name="T22"/>
              <a:gd fmla="*/ 195 h 443" name="T23"/>
              <a:gd fmla="*/ 177 w 461" name="T24"/>
              <a:gd fmla="*/ 248 h 443" name="T25"/>
              <a:gd fmla="*/ 97 w 461" name="T26"/>
              <a:gd fmla="*/ 336 h 443" name="T27"/>
              <a:gd fmla="*/ 0 w 461" name="T28"/>
              <a:gd fmla="*/ 398 h 443" name="T29"/>
              <a:gd fmla="*/ 0 w 461" name="T30"/>
              <a:gd fmla="*/ 442 h 443" name="T31"/>
              <a:gd fmla="*/ 230 w 461" name="T32"/>
              <a:gd fmla="*/ 442 h 443" name="T33"/>
              <a:gd fmla="*/ 460 w 461" name="T34"/>
              <a:gd fmla="*/ 442 h 443" name="T35"/>
              <a:gd fmla="*/ 460 w 461" name="T36"/>
              <a:gd fmla="*/ 398 h 443" name="T37"/>
              <a:gd fmla="*/ 363 w 461" name="T38"/>
              <a:gd fmla="*/ 336 h 443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442" w="461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cap="flat" w="9525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5" lIns="34290" rIns="34290" tIns="17145" wrap="none"/>
          <a:lstStyle/>
          <a:p>
            <a:pPr defTabSz="1828434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3600" u="none">
              <a:ln>
                <a:noFill/>
              </a:ln>
              <a:solidFill>
                <a:srgbClr val="737572"/>
              </a:solidFill>
              <a:effectLst/>
              <a:uLnTx/>
              <a:uFillTx/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3" name="Oval 13"/>
          <p:cNvSpPr/>
          <p:nvPr/>
        </p:nvSpPr>
        <p:spPr>
          <a:xfrm>
            <a:off x="7579533" y="4343620"/>
            <a:ext cx="720428" cy="720616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1524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4" name="Freeform 46"/>
          <p:cNvSpPr>
            <a:spLocks noChangeArrowheads="1" noChangeAspect="1"/>
          </p:cNvSpPr>
          <p:nvPr/>
        </p:nvSpPr>
        <p:spPr bwMode="auto">
          <a:xfrm>
            <a:off x="7764212" y="4521754"/>
            <a:ext cx="353803" cy="337599"/>
          </a:xfrm>
          <a:custGeom>
            <a:gdLst>
              <a:gd fmla="*/ 363 w 461" name="T0"/>
              <a:gd fmla="*/ 336 h 443" name="T1"/>
              <a:gd fmla="*/ 363 w 461" name="T2"/>
              <a:gd fmla="*/ 336 h 443" name="T3"/>
              <a:gd fmla="*/ 284 w 461" name="T4"/>
              <a:gd fmla="*/ 248 h 443" name="T5"/>
              <a:gd fmla="*/ 310 w 461" name="T6"/>
              <a:gd fmla="*/ 195 h 443" name="T7"/>
              <a:gd fmla="*/ 328 w 461" name="T8"/>
              <a:gd fmla="*/ 151 h 443" name="T9"/>
              <a:gd fmla="*/ 319 w 461" name="T10"/>
              <a:gd fmla="*/ 132 h 443" name="T11"/>
              <a:gd fmla="*/ 328 w 461" name="T12"/>
              <a:gd fmla="*/ 88 h 443" name="T13"/>
              <a:gd fmla="*/ 230 w 461" name="T14"/>
              <a:gd fmla="*/ 0 h 443" name="T15"/>
              <a:gd fmla="*/ 132 w 461" name="T16"/>
              <a:gd fmla="*/ 88 h 443" name="T17"/>
              <a:gd fmla="*/ 141 w 461" name="T18"/>
              <a:gd fmla="*/ 132 h 443" name="T19"/>
              <a:gd fmla="*/ 132 w 461" name="T20"/>
              <a:gd fmla="*/ 151 h 443" name="T21"/>
              <a:gd fmla="*/ 150 w 461" name="T22"/>
              <a:gd fmla="*/ 195 h 443" name="T23"/>
              <a:gd fmla="*/ 177 w 461" name="T24"/>
              <a:gd fmla="*/ 248 h 443" name="T25"/>
              <a:gd fmla="*/ 97 w 461" name="T26"/>
              <a:gd fmla="*/ 336 h 443" name="T27"/>
              <a:gd fmla="*/ 0 w 461" name="T28"/>
              <a:gd fmla="*/ 398 h 443" name="T29"/>
              <a:gd fmla="*/ 0 w 461" name="T30"/>
              <a:gd fmla="*/ 442 h 443" name="T31"/>
              <a:gd fmla="*/ 230 w 461" name="T32"/>
              <a:gd fmla="*/ 442 h 443" name="T33"/>
              <a:gd fmla="*/ 460 w 461" name="T34"/>
              <a:gd fmla="*/ 442 h 443" name="T35"/>
              <a:gd fmla="*/ 460 w 461" name="T36"/>
              <a:gd fmla="*/ 398 h 443" name="T37"/>
              <a:gd fmla="*/ 363 w 461" name="T38"/>
              <a:gd fmla="*/ 336 h 443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442" w="461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cap="flat" w="9525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5" lIns="34290" rIns="34290" tIns="17145" wrap="none"/>
          <a:lstStyle/>
          <a:p>
            <a:pPr defTabSz="1828434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3600" u="none">
              <a:ln>
                <a:noFill/>
              </a:ln>
              <a:solidFill>
                <a:srgbClr val="737572"/>
              </a:solidFill>
              <a:effectLst/>
              <a:uLnTx/>
              <a:uFillTx/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5" name="Oval 13"/>
          <p:cNvSpPr/>
          <p:nvPr/>
        </p:nvSpPr>
        <p:spPr>
          <a:xfrm>
            <a:off x="9432508" y="4343620"/>
            <a:ext cx="720428" cy="720616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1524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6" name="Freeform 46"/>
          <p:cNvSpPr>
            <a:spLocks noChangeArrowheads="1" noChangeAspect="1"/>
          </p:cNvSpPr>
          <p:nvPr/>
        </p:nvSpPr>
        <p:spPr bwMode="auto">
          <a:xfrm>
            <a:off x="9617187" y="4521754"/>
            <a:ext cx="353803" cy="337599"/>
          </a:xfrm>
          <a:custGeom>
            <a:gdLst>
              <a:gd fmla="*/ 363 w 461" name="T0"/>
              <a:gd fmla="*/ 336 h 443" name="T1"/>
              <a:gd fmla="*/ 363 w 461" name="T2"/>
              <a:gd fmla="*/ 336 h 443" name="T3"/>
              <a:gd fmla="*/ 284 w 461" name="T4"/>
              <a:gd fmla="*/ 248 h 443" name="T5"/>
              <a:gd fmla="*/ 310 w 461" name="T6"/>
              <a:gd fmla="*/ 195 h 443" name="T7"/>
              <a:gd fmla="*/ 328 w 461" name="T8"/>
              <a:gd fmla="*/ 151 h 443" name="T9"/>
              <a:gd fmla="*/ 319 w 461" name="T10"/>
              <a:gd fmla="*/ 132 h 443" name="T11"/>
              <a:gd fmla="*/ 328 w 461" name="T12"/>
              <a:gd fmla="*/ 88 h 443" name="T13"/>
              <a:gd fmla="*/ 230 w 461" name="T14"/>
              <a:gd fmla="*/ 0 h 443" name="T15"/>
              <a:gd fmla="*/ 132 w 461" name="T16"/>
              <a:gd fmla="*/ 88 h 443" name="T17"/>
              <a:gd fmla="*/ 141 w 461" name="T18"/>
              <a:gd fmla="*/ 132 h 443" name="T19"/>
              <a:gd fmla="*/ 132 w 461" name="T20"/>
              <a:gd fmla="*/ 151 h 443" name="T21"/>
              <a:gd fmla="*/ 150 w 461" name="T22"/>
              <a:gd fmla="*/ 195 h 443" name="T23"/>
              <a:gd fmla="*/ 177 w 461" name="T24"/>
              <a:gd fmla="*/ 248 h 443" name="T25"/>
              <a:gd fmla="*/ 97 w 461" name="T26"/>
              <a:gd fmla="*/ 336 h 443" name="T27"/>
              <a:gd fmla="*/ 0 w 461" name="T28"/>
              <a:gd fmla="*/ 398 h 443" name="T29"/>
              <a:gd fmla="*/ 0 w 461" name="T30"/>
              <a:gd fmla="*/ 442 h 443" name="T31"/>
              <a:gd fmla="*/ 230 w 461" name="T32"/>
              <a:gd fmla="*/ 442 h 443" name="T33"/>
              <a:gd fmla="*/ 460 w 461" name="T34"/>
              <a:gd fmla="*/ 442 h 443" name="T35"/>
              <a:gd fmla="*/ 460 w 461" name="T36"/>
              <a:gd fmla="*/ 398 h 443" name="T37"/>
              <a:gd fmla="*/ 363 w 461" name="T38"/>
              <a:gd fmla="*/ 336 h 443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442" w="461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cap="flat" w="9525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5" lIns="34290" rIns="34290" tIns="17145" wrap="none"/>
          <a:lstStyle/>
          <a:p>
            <a:pPr defTabSz="1828434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3600" u="none">
              <a:ln>
                <a:noFill/>
              </a:ln>
              <a:solidFill>
                <a:srgbClr val="737572"/>
              </a:solidFill>
              <a:effectLst/>
              <a:uLnTx/>
              <a:uFillTx/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60007" y="5314639"/>
            <a:ext cx="1813268" cy="1097680"/>
          </a:xfrm>
          <a:prstGeom prst="rect">
            <a:avLst/>
          </a:prstGeom>
        </p:spPr>
        <p:txBody>
          <a:bodyPr bIns="45920" lIns="91840" rIns="91840" tIns="4592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8" name="矩形 37"/>
          <p:cNvSpPr/>
          <p:nvPr/>
        </p:nvSpPr>
        <p:spPr>
          <a:xfrm>
            <a:off x="3424682" y="5314639"/>
            <a:ext cx="1813268" cy="1097680"/>
          </a:xfrm>
          <a:prstGeom prst="rect">
            <a:avLst/>
          </a:prstGeom>
        </p:spPr>
        <p:txBody>
          <a:bodyPr bIns="45920" lIns="91840" rIns="91840" tIns="4592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9" name="矩形 38"/>
          <p:cNvSpPr/>
          <p:nvPr/>
        </p:nvSpPr>
        <p:spPr>
          <a:xfrm>
            <a:off x="5224414" y="5314639"/>
            <a:ext cx="1813268" cy="1097680"/>
          </a:xfrm>
          <a:prstGeom prst="rect">
            <a:avLst/>
          </a:prstGeom>
        </p:spPr>
        <p:txBody>
          <a:bodyPr bIns="45920" lIns="91840" rIns="91840" tIns="4592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0" name="矩形 39"/>
          <p:cNvSpPr/>
          <p:nvPr/>
        </p:nvSpPr>
        <p:spPr>
          <a:xfrm>
            <a:off x="7022962" y="5314639"/>
            <a:ext cx="1813268" cy="1097680"/>
          </a:xfrm>
          <a:prstGeom prst="rect">
            <a:avLst/>
          </a:prstGeom>
        </p:spPr>
        <p:txBody>
          <a:bodyPr bIns="45920" lIns="91840" rIns="91840" tIns="4592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1" name="矩形 40"/>
          <p:cNvSpPr/>
          <p:nvPr/>
        </p:nvSpPr>
        <p:spPr>
          <a:xfrm>
            <a:off x="8886088" y="5314639"/>
            <a:ext cx="1813268" cy="1097680"/>
          </a:xfrm>
          <a:prstGeom prst="rect">
            <a:avLst/>
          </a:prstGeom>
        </p:spPr>
        <p:txBody>
          <a:bodyPr bIns="45920" lIns="91840" rIns="91840" tIns="4592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412074784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9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  <p:bldP grpId="0" spid="21"/>
      <p:bldP grpId="0" spid="22"/>
      <p:bldP grpId="0" spid="25"/>
      <p:bldP grpId="0" spid="26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sp>
        <p:nvSpPr>
          <p:cNvPr id="42" name="Freeform 6"/>
          <p:cNvSpPr/>
          <p:nvPr/>
        </p:nvSpPr>
        <p:spPr bwMode="auto">
          <a:xfrm>
            <a:off x="0" y="1643429"/>
            <a:ext cx="11175402" cy="5472608"/>
          </a:xfrm>
          <a:custGeom>
            <a:gdLst>
              <a:gd fmla="*/ 0 w 2926" name="T0"/>
              <a:gd fmla="*/ 1135 h 2051" name="T1"/>
              <a:gd fmla="*/ 2430 w 2926" name="T2"/>
              <a:gd fmla="*/ 219 h 2051" name="T3"/>
              <a:gd fmla="*/ 2299 w 2926" name="T4"/>
              <a:gd fmla="*/ 184 h 2051" name="T5"/>
              <a:gd fmla="*/ 2830 w 2926" name="T6"/>
              <a:gd fmla="*/ 0 h 2051" name="T7"/>
              <a:gd fmla="*/ 2926 w 2926" name="T8"/>
              <a:gd fmla="*/ 347 h 2051" name="T9"/>
              <a:gd fmla="*/ 2759 w 2926" name="T10"/>
              <a:gd fmla="*/ 297 h 2051" name="T11"/>
              <a:gd fmla="*/ 0 w 2926" name="T12"/>
              <a:gd fmla="*/ 2051 h 2051" name="T13"/>
              <a:gd fmla="*/ 0 w 2926" name="T14"/>
              <a:gd fmla="*/ 1135 h 205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051" w="2926">
                <a:moveTo>
                  <a:pt x="0" y="1135"/>
                </a:moveTo>
                <a:cubicBezTo>
                  <a:pt x="0" y="1135"/>
                  <a:pt x="1636" y="928"/>
                  <a:pt x="2430" y="219"/>
                </a:cubicBezTo>
                <a:cubicBezTo>
                  <a:pt x="2299" y="184"/>
                  <a:pt x="2299" y="184"/>
                  <a:pt x="2299" y="184"/>
                </a:cubicBezTo>
                <a:cubicBezTo>
                  <a:pt x="2830" y="0"/>
                  <a:pt x="2830" y="0"/>
                  <a:pt x="2830" y="0"/>
                </a:cubicBezTo>
                <a:cubicBezTo>
                  <a:pt x="2926" y="347"/>
                  <a:pt x="2926" y="347"/>
                  <a:pt x="2926" y="347"/>
                </a:cubicBezTo>
                <a:cubicBezTo>
                  <a:pt x="2759" y="297"/>
                  <a:pt x="2759" y="297"/>
                  <a:pt x="2759" y="297"/>
                </a:cubicBezTo>
                <a:cubicBezTo>
                  <a:pt x="2759" y="297"/>
                  <a:pt x="2100" y="1316"/>
                  <a:pt x="0" y="2051"/>
                </a:cubicBezTo>
                <a:lnTo>
                  <a:pt x="0" y="1135"/>
                </a:lnTo>
                <a:close/>
              </a:path>
            </a:pathLst>
          </a:custGeom>
          <a:solidFill>
            <a:srgbClr val="537285">
              <a:alpha val="30000"/>
            </a:srgb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FFFF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641899" y="4555995"/>
            <a:ext cx="1623940" cy="1623938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填写此处标题</a:t>
            </a:r>
          </a:p>
        </p:txBody>
      </p:sp>
      <p:sp>
        <p:nvSpPr>
          <p:cNvPr id="46" name="椭圆 45"/>
          <p:cNvSpPr/>
          <p:nvPr/>
        </p:nvSpPr>
        <p:spPr>
          <a:xfrm>
            <a:off x="4820647" y="3655503"/>
            <a:ext cx="1625696" cy="1625694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填写此处标题</a:t>
            </a:r>
          </a:p>
        </p:txBody>
      </p:sp>
      <p:sp>
        <p:nvSpPr>
          <p:cNvPr id="47" name="椭圆 46"/>
          <p:cNvSpPr/>
          <p:nvPr/>
        </p:nvSpPr>
        <p:spPr>
          <a:xfrm>
            <a:off x="7820685" y="2351843"/>
            <a:ext cx="1625696" cy="1625694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填写此处标题</a:t>
            </a:r>
          </a:p>
        </p:txBody>
      </p:sp>
      <p:cxnSp>
        <p:nvCxnSpPr>
          <p:cNvPr id="48" name="肘形连接符 47"/>
          <p:cNvCxnSpPr>
            <a:stCxn id="45" idx="0"/>
            <a:endCxn id="49" idx="3"/>
          </p:cNvCxnSpPr>
          <p:nvPr/>
        </p:nvCxnSpPr>
        <p:spPr>
          <a:xfrm rot="16200000">
            <a:off x="2210823" y="3149485"/>
            <a:ext cx="1649555" cy="1163464"/>
          </a:xfrm>
          <a:prstGeom prst="bentConnector4">
            <a:avLst>
              <a:gd fmla="val 17433" name="adj1"/>
              <a:gd fmla="val 119648" name="adj2"/>
            </a:avLst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1057838" y="1832020"/>
            <a:ext cx="2559495" cy="2148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  <a:p>
            <a:pPr algn="just"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  <a:p>
            <a:pPr algn="just"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50" name="肘形连接符 49"/>
          <p:cNvCxnSpPr>
            <a:stCxn id="46" idx="0"/>
            <a:endCxn id="51" idx="3"/>
          </p:cNvCxnSpPr>
          <p:nvPr/>
        </p:nvCxnSpPr>
        <p:spPr>
          <a:xfrm rot="16200000">
            <a:off x="5802044" y="2394990"/>
            <a:ext cx="1091962" cy="1429061"/>
          </a:xfrm>
          <a:prstGeom prst="bentConnector4">
            <a:avLst>
              <a:gd fmla="val 16504" name="adj1"/>
              <a:gd fmla="val 115996" name="adj2"/>
            </a:avLst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4503062" y="1832020"/>
            <a:ext cx="2559495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52" name="肘形连接符 51"/>
          <p:cNvCxnSpPr>
            <a:stCxn id="47" idx="4"/>
            <a:endCxn id="53" idx="1"/>
          </p:cNvCxnSpPr>
          <p:nvPr/>
        </p:nvCxnSpPr>
        <p:spPr>
          <a:xfrm rot="5400000">
            <a:off x="7282687" y="4485046"/>
            <a:ext cx="1858356" cy="843335"/>
          </a:xfrm>
          <a:prstGeom prst="bentConnector4">
            <a:avLst>
              <a:gd fmla="val 24167" name="adj1"/>
              <a:gd fmla="val 127106" name="adj2"/>
            </a:avLst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7790197" y="4875773"/>
            <a:ext cx="2961198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  <a:p>
            <a:pPr algn="just"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  <a:p>
            <a:pPr algn="just"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  <a:p>
            <a:pPr algn="just"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86381859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grpId="0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8" nodeType="after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7" nodeType="after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6" nodeType="after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45"/>
      <p:bldP grpId="0" spid="46"/>
      <p:bldP grpId="0" spid="47"/>
      <p:bldP grpId="0" spid="49"/>
      <p:bldP grpId="0" spid="51"/>
      <p:bldP grpId="0" spid="53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748739" y="2627926"/>
            <a:ext cx="75701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770259" y="5671275"/>
            <a:ext cx="75701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748739" y="4150149"/>
            <a:ext cx="75701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4"/>
          <p:cNvSpPr/>
          <p:nvPr/>
        </p:nvSpPr>
        <p:spPr bwMode="auto">
          <a:xfrm>
            <a:off x="6444775" y="5194925"/>
            <a:ext cx="830672" cy="935232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5" name="Freeform 4"/>
          <p:cNvSpPr/>
          <p:nvPr/>
        </p:nvSpPr>
        <p:spPr bwMode="auto">
          <a:xfrm>
            <a:off x="4980508" y="5194925"/>
            <a:ext cx="830672" cy="935232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6" name="Freeform 4"/>
          <p:cNvSpPr/>
          <p:nvPr/>
        </p:nvSpPr>
        <p:spPr bwMode="auto">
          <a:xfrm>
            <a:off x="6444775" y="3672478"/>
            <a:ext cx="830672" cy="935232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7" name="Freeform 4"/>
          <p:cNvSpPr/>
          <p:nvPr/>
        </p:nvSpPr>
        <p:spPr bwMode="auto">
          <a:xfrm>
            <a:off x="4980508" y="3672478"/>
            <a:ext cx="830672" cy="935232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8" name="Freeform 4"/>
          <p:cNvSpPr/>
          <p:nvPr/>
        </p:nvSpPr>
        <p:spPr bwMode="auto">
          <a:xfrm>
            <a:off x="6444775" y="2156751"/>
            <a:ext cx="830672" cy="935232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9" name="Freeform 4"/>
          <p:cNvSpPr/>
          <p:nvPr/>
        </p:nvSpPr>
        <p:spPr bwMode="auto">
          <a:xfrm>
            <a:off x="4980508" y="2156751"/>
            <a:ext cx="830672" cy="935232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193082" y="3944924"/>
            <a:ext cx="405524" cy="390340"/>
            <a:chOff x="8905876" y="3073401"/>
            <a:chExt cx="720725" cy="693738"/>
          </a:xfrm>
          <a:solidFill>
            <a:srgbClr val="FEFEFE"/>
          </a:solidFill>
        </p:grpSpPr>
        <p:sp>
          <p:nvSpPr>
            <p:cNvPr id="21" name="Oval 585"/>
            <p:cNvSpPr>
              <a:spLocks noChangeArrowheads="1"/>
            </p:cNvSpPr>
            <p:nvPr/>
          </p:nvSpPr>
          <p:spPr bwMode="auto">
            <a:xfrm>
              <a:off x="9037638" y="3092451"/>
              <a:ext cx="101600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22" name="Oval 586"/>
            <p:cNvSpPr>
              <a:spLocks noChangeArrowheads="1"/>
            </p:cNvSpPr>
            <p:nvPr/>
          </p:nvSpPr>
          <p:spPr bwMode="auto">
            <a:xfrm>
              <a:off x="9437688" y="3092451"/>
              <a:ext cx="98425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25" name="Freeform 587"/>
            <p:cNvSpPr>
              <a:spLocks noEditPoints="1"/>
            </p:cNvSpPr>
            <p:nvPr/>
          </p:nvSpPr>
          <p:spPr bwMode="auto">
            <a:xfrm>
              <a:off x="8905876" y="3227388"/>
              <a:ext cx="261938" cy="501650"/>
            </a:xfrm>
            <a:custGeom>
              <a:gdLst>
                <a:gd fmla="*/ 65 w 70" name="T0"/>
                <a:gd fmla="*/ 79 h 134" name="T1"/>
                <a:gd fmla="*/ 60 w 70" name="T2"/>
                <a:gd fmla="*/ 79 h 134" name="T3"/>
                <a:gd fmla="*/ 66 w 70" name="T4"/>
                <a:gd fmla="*/ 7 h 134" name="T5"/>
                <a:gd fmla="*/ 68 w 70" name="T6"/>
                <a:gd fmla="*/ 2 h 134" name="T7"/>
                <a:gd fmla="*/ 67 w 70" name="T8"/>
                <a:gd fmla="*/ 1 h 134" name="T9"/>
                <a:gd fmla="*/ 66 w 70" name="T10"/>
                <a:gd fmla="*/ 1 h 134" name="T11"/>
                <a:gd fmla="*/ 60 w 70" name="T12"/>
                <a:gd fmla="*/ 1 h 134" name="T13"/>
                <a:gd fmla="*/ 60 w 70" name="T14"/>
                <a:gd fmla="*/ 1 h 134" name="T15"/>
                <a:gd fmla="*/ 65 w 70" name="T16"/>
                <a:gd fmla="*/ 6 h 134" name="T17"/>
                <a:gd fmla="*/ 58 w 70" name="T18"/>
                <a:gd fmla="*/ 9 h 134" name="T19"/>
                <a:gd fmla="*/ 62 w 70" name="T20"/>
                <a:gd fmla="*/ 14 h 134" name="T21"/>
                <a:gd fmla="*/ 53 w 70" name="T22"/>
                <a:gd fmla="*/ 33 h 134" name="T23"/>
                <a:gd fmla="*/ 52 w 70" name="T24"/>
                <a:gd fmla="*/ 6 h 134" name="T25"/>
                <a:gd fmla="*/ 53 w 70" name="T26"/>
                <a:gd fmla="*/ 5 h 134" name="T27"/>
                <a:gd fmla="*/ 51 w 70" name="T28"/>
                <a:gd fmla="*/ 0 h 134" name="T29"/>
                <a:gd fmla="*/ 46 w 70" name="T30"/>
                <a:gd fmla="*/ 0 h 134" name="T31"/>
                <a:gd fmla="*/ 44 w 70" name="T32"/>
                <a:gd fmla="*/ 5 h 134" name="T33"/>
                <a:gd fmla="*/ 45 w 70" name="T34"/>
                <a:gd fmla="*/ 6 h 134" name="T35"/>
                <a:gd fmla="*/ 44 w 70" name="T36"/>
                <a:gd fmla="*/ 33 h 134" name="T37"/>
                <a:gd fmla="*/ 35 w 70" name="T38"/>
                <a:gd fmla="*/ 14 h 134" name="T39"/>
                <a:gd fmla="*/ 39 w 70" name="T40"/>
                <a:gd fmla="*/ 9 h 134" name="T41"/>
                <a:gd fmla="*/ 32 w 70" name="T42"/>
                <a:gd fmla="*/ 6 h 134" name="T43"/>
                <a:gd fmla="*/ 37 w 70" name="T44"/>
                <a:gd fmla="*/ 1 h 134" name="T45"/>
                <a:gd fmla="*/ 37 w 70" name="T46"/>
                <a:gd fmla="*/ 1 h 134" name="T47"/>
                <a:gd fmla="*/ 31 w 70" name="T48"/>
                <a:gd fmla="*/ 1 h 134" name="T49"/>
                <a:gd fmla="*/ 30 w 70" name="T50"/>
                <a:gd fmla="*/ 1 h 134" name="T51"/>
                <a:gd fmla="*/ 25 w 70" name="T52"/>
                <a:gd fmla="*/ 4 h 134" name="T53"/>
                <a:gd fmla="*/ 2 w 70" name="T54"/>
                <a:gd fmla="*/ 28 h 134" name="T55"/>
                <a:gd fmla="*/ 2 w 70" name="T56"/>
                <a:gd fmla="*/ 28 h 134" name="T57"/>
                <a:gd fmla="*/ 2 w 70" name="T58"/>
                <a:gd fmla="*/ 28 h 134" name="T59"/>
                <a:gd fmla="*/ 1 w 70" name="T60"/>
                <a:gd fmla="*/ 38 h 134" name="T61"/>
                <a:gd fmla="*/ 1 w 70" name="T62"/>
                <a:gd fmla="*/ 38 h 134" name="T63"/>
                <a:gd fmla="*/ 1 w 70" name="T64"/>
                <a:gd fmla="*/ 38 h 134" name="T65"/>
                <a:gd fmla="*/ 1 w 70" name="T66"/>
                <a:gd fmla="*/ 38 h 134" name="T67"/>
                <a:gd fmla="*/ 2 w 70" name="T68"/>
                <a:gd fmla="*/ 38 h 134" name="T69"/>
                <a:gd fmla="*/ 2 w 70" name="T70"/>
                <a:gd fmla="*/ 39 h 134" name="T71"/>
                <a:gd fmla="*/ 3 w 70" name="T72"/>
                <a:gd fmla="*/ 41 h 134" name="T73"/>
                <a:gd fmla="*/ 5 w 70" name="T74"/>
                <a:gd fmla="*/ 45 h 134" name="T75"/>
                <a:gd fmla="*/ 9 w 70" name="T76"/>
                <a:gd fmla="*/ 52 h 134" name="T77"/>
                <a:gd fmla="*/ 16 w 70" name="T78"/>
                <a:gd fmla="*/ 67 h 134" name="T79"/>
                <a:gd fmla="*/ 26 w 70" name="T80"/>
                <a:gd fmla="*/ 61 h 134" name="T81"/>
                <a:gd fmla="*/ 26 w 70" name="T82"/>
                <a:gd fmla="*/ 71 h 134" name="T83"/>
                <a:gd fmla="*/ 26 w 70" name="T84"/>
                <a:gd fmla="*/ 71 h 134" name="T85"/>
                <a:gd fmla="*/ 28 w 70" name="T86"/>
                <a:gd fmla="*/ 71 h 134" name="T87"/>
                <a:gd fmla="*/ 29 w 70" name="T88"/>
                <a:gd fmla="*/ 134 h 134" name="T89"/>
                <a:gd fmla="*/ 47 w 70" name="T90"/>
                <a:gd fmla="*/ 134 h 134" name="T91"/>
                <a:gd fmla="*/ 48 w 70" name="T92"/>
                <a:gd fmla="*/ 71 h 134" name="T93"/>
                <a:gd fmla="*/ 49 w 70" name="T94"/>
                <a:gd fmla="*/ 71 h 134" name="T95"/>
                <a:gd fmla="*/ 51 w 70" name="T96"/>
                <a:gd fmla="*/ 134 h 134" name="T97"/>
                <a:gd fmla="*/ 69 w 70" name="T98"/>
                <a:gd fmla="*/ 134 h 134" name="T99"/>
                <a:gd fmla="*/ 70 w 70" name="T100"/>
                <a:gd fmla="*/ 79 h 134" name="T101"/>
                <a:gd fmla="*/ 65 w 70" name="T102"/>
                <a:gd fmla="*/ 79 h 134" name="T103"/>
                <a:gd fmla="*/ 26 w 70" name="T104"/>
                <a:gd fmla="*/ 47 h 134" name="T105"/>
                <a:gd fmla="*/ 24 w 70" name="T106"/>
                <a:gd fmla="*/ 44 h 134" name="T107"/>
                <a:gd fmla="*/ 20 w 70" name="T108"/>
                <a:gd fmla="*/ 37 h 134" name="T109"/>
                <a:gd fmla="*/ 19 w 70" name="T110"/>
                <a:gd fmla="*/ 35 h 134" name="T111"/>
                <a:gd fmla="*/ 27 w 70" name="T112"/>
                <a:gd fmla="*/ 25 h 134" name="T113"/>
                <a:gd fmla="*/ 26 w 70" name="T114"/>
                <a:gd fmla="*/ 47 h 13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34" w="70">
                  <a:moveTo>
                    <a:pt x="65" y="79"/>
                  </a:moveTo>
                  <a:cubicBezTo>
                    <a:pt x="60" y="79"/>
                    <a:pt x="60" y="79"/>
                    <a:pt x="60" y="79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5"/>
                    <a:pt x="67" y="3"/>
                    <a:pt x="68" y="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4" y="1"/>
                    <a:pt x="62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3" y="1"/>
                    <a:pt x="31" y="1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8" y="1"/>
                    <a:pt x="26" y="2"/>
                    <a:pt x="25" y="4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47"/>
                    <a:pt x="2" y="33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9" y="65"/>
                    <a:pt x="23" y="63"/>
                    <a:pt x="26" y="61"/>
                  </a:cubicBezTo>
                  <a:cubicBezTo>
                    <a:pt x="26" y="64"/>
                    <a:pt x="26" y="68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7" y="71"/>
                    <a:pt x="28" y="71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8" y="116"/>
                    <a:pt x="48" y="84"/>
                    <a:pt x="48" y="71"/>
                  </a:cubicBezTo>
                  <a:cubicBezTo>
                    <a:pt x="48" y="71"/>
                    <a:pt x="49" y="71"/>
                    <a:pt x="49" y="71"/>
                  </a:cubicBezTo>
                  <a:cubicBezTo>
                    <a:pt x="51" y="134"/>
                    <a:pt x="51" y="134"/>
                    <a:pt x="51" y="134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70" y="119"/>
                    <a:pt x="70" y="95"/>
                    <a:pt x="70" y="79"/>
                  </a:cubicBezTo>
                  <a:cubicBezTo>
                    <a:pt x="68" y="79"/>
                    <a:pt x="66" y="79"/>
                    <a:pt x="65" y="79"/>
                  </a:cubicBezTo>
                  <a:close/>
                  <a:moveTo>
                    <a:pt x="26" y="47"/>
                  </a:moveTo>
                  <a:cubicBezTo>
                    <a:pt x="24" y="44"/>
                    <a:pt x="24" y="44"/>
                    <a:pt x="24" y="4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32"/>
                    <a:pt x="26" y="40"/>
                    <a:pt x="2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26" name="Freeform 588"/>
            <p:cNvSpPr/>
            <p:nvPr/>
          </p:nvSpPr>
          <p:spPr bwMode="auto">
            <a:xfrm>
              <a:off x="9401176" y="3227388"/>
              <a:ext cx="225425" cy="501650"/>
            </a:xfrm>
            <a:custGeom>
              <a:gdLst>
                <a:gd fmla="*/ 60 w 60" name="T0"/>
                <a:gd fmla="*/ 39 h 134" name="T1"/>
                <a:gd fmla="*/ 60 w 60" name="T2"/>
                <a:gd fmla="*/ 39 h 134" name="T3"/>
                <a:gd fmla="*/ 60 w 60" name="T4"/>
                <a:gd fmla="*/ 39 h 134" name="T5"/>
                <a:gd fmla="*/ 60 w 60" name="T6"/>
                <a:gd fmla="*/ 39 h 134" name="T7"/>
                <a:gd fmla="*/ 60 w 60" name="T8"/>
                <a:gd fmla="*/ 38 h 134" name="T9"/>
                <a:gd fmla="*/ 48 w 60" name="T10"/>
                <a:gd fmla="*/ 7 h 134" name="T11"/>
                <a:gd fmla="*/ 41 w 60" name="T12"/>
                <a:gd fmla="*/ 1 h 134" name="T13"/>
                <a:gd fmla="*/ 41 w 60" name="T14"/>
                <a:gd fmla="*/ 1 h 134" name="T15"/>
                <a:gd fmla="*/ 34 w 60" name="T16"/>
                <a:gd fmla="*/ 1 h 134" name="T17"/>
                <a:gd fmla="*/ 34 w 60" name="T18"/>
                <a:gd fmla="*/ 1 h 134" name="T19"/>
                <a:gd fmla="*/ 40 w 60" name="T20"/>
                <a:gd fmla="*/ 6 h 134" name="T21"/>
                <a:gd fmla="*/ 33 w 60" name="T22"/>
                <a:gd fmla="*/ 9 h 134" name="T23"/>
                <a:gd fmla="*/ 36 w 60" name="T24"/>
                <a:gd fmla="*/ 14 h 134" name="T25"/>
                <a:gd fmla="*/ 28 w 60" name="T26"/>
                <a:gd fmla="*/ 33 h 134" name="T27"/>
                <a:gd fmla="*/ 26 w 60" name="T28"/>
                <a:gd fmla="*/ 6 h 134" name="T29"/>
                <a:gd fmla="*/ 27 w 60" name="T30"/>
                <a:gd fmla="*/ 5 h 134" name="T31"/>
                <a:gd fmla="*/ 26 w 60" name="T32"/>
                <a:gd fmla="*/ 0 h 134" name="T33"/>
                <a:gd fmla="*/ 20 w 60" name="T34"/>
                <a:gd fmla="*/ 0 h 134" name="T35"/>
                <a:gd fmla="*/ 19 w 60" name="T36"/>
                <a:gd fmla="*/ 5 h 134" name="T37"/>
                <a:gd fmla="*/ 20 w 60" name="T38"/>
                <a:gd fmla="*/ 6 h 134" name="T39"/>
                <a:gd fmla="*/ 19 w 60" name="T40"/>
                <a:gd fmla="*/ 33 h 134" name="T41"/>
                <a:gd fmla="*/ 10 w 60" name="T42"/>
                <a:gd fmla="*/ 14 h 134" name="T43"/>
                <a:gd fmla="*/ 13 w 60" name="T44"/>
                <a:gd fmla="*/ 9 h 134" name="T45"/>
                <a:gd fmla="*/ 6 w 60" name="T46"/>
                <a:gd fmla="*/ 6 h 134" name="T47"/>
                <a:gd fmla="*/ 12 w 60" name="T48"/>
                <a:gd fmla="*/ 1 h 134" name="T49"/>
                <a:gd fmla="*/ 12 w 60" name="T50"/>
                <a:gd fmla="*/ 1 h 134" name="T51"/>
                <a:gd fmla="*/ 6 w 60" name="T52"/>
                <a:gd fmla="*/ 1 h 134" name="T53"/>
                <a:gd fmla="*/ 5 w 60" name="T54"/>
                <a:gd fmla="*/ 1 h 134" name="T55"/>
                <a:gd fmla="*/ 0 w 60" name="T56"/>
                <a:gd fmla="*/ 3 h 134" name="T57"/>
                <a:gd fmla="*/ 1 w 60" name="T58"/>
                <a:gd fmla="*/ 7 h 134" name="T59"/>
                <a:gd fmla="*/ 7 w 60" name="T60"/>
                <a:gd fmla="*/ 79 h 134" name="T61"/>
                <a:gd fmla="*/ 2 w 60" name="T62"/>
                <a:gd fmla="*/ 79 h 134" name="T63"/>
                <a:gd fmla="*/ 4 w 60" name="T64"/>
                <a:gd fmla="*/ 134 h 134" name="T65"/>
                <a:gd fmla="*/ 22 w 60" name="T66"/>
                <a:gd fmla="*/ 134 h 134" name="T67"/>
                <a:gd fmla="*/ 22 w 60" name="T68"/>
                <a:gd fmla="*/ 71 h 134" name="T69"/>
                <a:gd fmla="*/ 24 w 60" name="T70"/>
                <a:gd fmla="*/ 71 h 134" name="T71"/>
                <a:gd fmla="*/ 26 w 60" name="T72"/>
                <a:gd fmla="*/ 134 h 134" name="T73"/>
                <a:gd fmla="*/ 44 w 60" name="T74"/>
                <a:gd fmla="*/ 134 h 134" name="T75"/>
                <a:gd fmla="*/ 44 w 60" name="T76"/>
                <a:gd fmla="*/ 73 h 134" name="T77"/>
                <a:gd fmla="*/ 47 w 60" name="T78"/>
                <a:gd fmla="*/ 75 h 134" name="T79"/>
                <a:gd fmla="*/ 54 w 60" name="T80"/>
                <a:gd fmla="*/ 59 h 134" name="T81"/>
                <a:gd fmla="*/ 57 w 60" name="T82"/>
                <a:gd fmla="*/ 52 h 134" name="T83"/>
                <a:gd fmla="*/ 59 w 60" name="T84"/>
                <a:gd fmla="*/ 48 h 134" name="T85"/>
                <a:gd fmla="*/ 59 w 60" name="T86"/>
                <a:gd fmla="*/ 46 h 134" name="T87"/>
                <a:gd fmla="*/ 60 w 60" name="T88"/>
                <a:gd fmla="*/ 46 h 134" name="T89"/>
                <a:gd fmla="*/ 60 w 60" name="T90"/>
                <a:gd fmla="*/ 45 h 134" name="T91"/>
                <a:gd fmla="*/ 60 w 60" name="T92"/>
                <a:gd fmla="*/ 45 h 134" name="T93"/>
                <a:gd fmla="*/ 60 w 60" name="T94"/>
                <a:gd fmla="*/ 39 h 134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34" w="60"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4"/>
                    <a:pt x="44" y="2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1"/>
                    <a:pt x="36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1"/>
                    <a:pt x="8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3" y="116"/>
                    <a:pt x="22" y="84"/>
                    <a:pt x="22" y="71"/>
                  </a:cubicBezTo>
                  <a:cubicBezTo>
                    <a:pt x="23" y="71"/>
                    <a:pt x="23" y="71"/>
                    <a:pt x="24" y="71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5" y="117"/>
                    <a:pt x="44" y="87"/>
                    <a:pt x="44" y="73"/>
                  </a:cubicBezTo>
                  <a:cubicBezTo>
                    <a:pt x="45" y="74"/>
                    <a:pt x="46" y="74"/>
                    <a:pt x="47" y="75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3"/>
                    <a:pt x="59" y="52"/>
                    <a:pt x="6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30" name="Oval 589"/>
            <p:cNvSpPr>
              <a:spLocks noChangeArrowheads="1"/>
            </p:cNvSpPr>
            <p:nvPr/>
          </p:nvSpPr>
          <p:spPr bwMode="auto">
            <a:xfrm>
              <a:off x="9224963" y="3073401"/>
              <a:ext cx="1079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31" name="Freeform 590"/>
            <p:cNvSpPr/>
            <p:nvPr/>
          </p:nvSpPr>
          <p:spPr bwMode="auto">
            <a:xfrm>
              <a:off x="9150351" y="3219451"/>
              <a:ext cx="258763" cy="547688"/>
            </a:xfrm>
            <a:custGeom>
              <a:gdLst>
                <a:gd fmla="*/ 54 w 69" name="T0"/>
                <a:gd fmla="*/ 1 h 146" name="T1"/>
                <a:gd fmla="*/ 54 w 69" name="T2"/>
                <a:gd fmla="*/ 1 h 146" name="T3"/>
                <a:gd fmla="*/ 47 w 69" name="T4"/>
                <a:gd fmla="*/ 0 h 146" name="T5"/>
                <a:gd fmla="*/ 46 w 69" name="T6"/>
                <a:gd fmla="*/ 1 h 146" name="T7"/>
                <a:gd fmla="*/ 53 w 69" name="T8"/>
                <a:gd fmla="*/ 6 h 146" name="T9"/>
                <a:gd fmla="*/ 45 w 69" name="T10"/>
                <a:gd fmla="*/ 9 h 146" name="T11"/>
                <a:gd fmla="*/ 49 w 69" name="T12"/>
                <a:gd fmla="*/ 15 h 146" name="T13"/>
                <a:gd fmla="*/ 39 w 69" name="T14"/>
                <a:gd fmla="*/ 36 h 146" name="T15"/>
                <a:gd fmla="*/ 38 w 69" name="T16"/>
                <a:gd fmla="*/ 7 h 146" name="T17"/>
                <a:gd fmla="*/ 39 w 69" name="T18"/>
                <a:gd fmla="*/ 6 h 146" name="T19"/>
                <a:gd fmla="*/ 37 w 69" name="T20"/>
                <a:gd fmla="*/ 0 h 146" name="T21"/>
                <a:gd fmla="*/ 32 w 69" name="T22"/>
                <a:gd fmla="*/ 0 h 146" name="T23"/>
                <a:gd fmla="*/ 30 w 69" name="T24"/>
                <a:gd fmla="*/ 6 h 146" name="T25"/>
                <a:gd fmla="*/ 31 w 69" name="T26"/>
                <a:gd fmla="*/ 7 h 146" name="T27"/>
                <a:gd fmla="*/ 30 w 69" name="T28"/>
                <a:gd fmla="*/ 36 h 146" name="T29"/>
                <a:gd fmla="*/ 20 w 69" name="T30"/>
                <a:gd fmla="*/ 15 h 146" name="T31"/>
                <a:gd fmla="*/ 24 w 69" name="T32"/>
                <a:gd fmla="*/ 9 h 146" name="T33"/>
                <a:gd fmla="*/ 16 w 69" name="T34"/>
                <a:gd fmla="*/ 6 h 146" name="T35"/>
                <a:gd fmla="*/ 22 w 69" name="T36"/>
                <a:gd fmla="*/ 1 h 146" name="T37"/>
                <a:gd fmla="*/ 22 w 69" name="T38"/>
                <a:gd fmla="*/ 0 h 146" name="T39"/>
                <a:gd fmla="*/ 15 w 69" name="T40"/>
                <a:gd fmla="*/ 1 h 146" name="T41"/>
                <a:gd fmla="*/ 15 w 69" name="T42"/>
                <a:gd fmla="*/ 1 h 146" name="T43"/>
                <a:gd fmla="*/ 7 w 69" name="T44"/>
                <a:gd fmla="*/ 9 h 146" name="T45"/>
                <a:gd fmla="*/ 0 w 69" name="T46"/>
                <a:gd fmla="*/ 76 h 146" name="T47"/>
                <a:gd fmla="*/ 10 w 69" name="T48"/>
                <a:gd fmla="*/ 77 h 146" name="T49"/>
                <a:gd fmla="*/ 10 w 69" name="T50"/>
                <a:gd fmla="*/ 77 h 146" name="T51"/>
                <a:gd fmla="*/ 11 w 69" name="T52"/>
                <a:gd fmla="*/ 77 h 146" name="T53"/>
                <a:gd fmla="*/ 12 w 69" name="T54"/>
                <a:gd fmla="*/ 77 h 146" name="T55"/>
                <a:gd fmla="*/ 14 w 69" name="T56"/>
                <a:gd fmla="*/ 146 h 146" name="T57"/>
                <a:gd fmla="*/ 33 w 69" name="T58"/>
                <a:gd fmla="*/ 146 h 146" name="T59"/>
                <a:gd fmla="*/ 33 w 69" name="T60"/>
                <a:gd fmla="*/ 77 h 146" name="T61"/>
                <a:gd fmla="*/ 35 w 69" name="T62"/>
                <a:gd fmla="*/ 77 h 146" name="T63"/>
                <a:gd fmla="*/ 38 w 69" name="T64"/>
                <a:gd fmla="*/ 146 h 146" name="T65"/>
                <a:gd fmla="*/ 57 w 69" name="T66"/>
                <a:gd fmla="*/ 146 h 146" name="T67"/>
                <a:gd fmla="*/ 57 w 69" name="T68"/>
                <a:gd fmla="*/ 77 h 146" name="T69"/>
                <a:gd fmla="*/ 59 w 69" name="T70"/>
                <a:gd fmla="*/ 77 h 146" name="T71"/>
                <a:gd fmla="*/ 59 w 69" name="T72"/>
                <a:gd fmla="*/ 77 h 146" name="T73"/>
                <a:gd fmla="*/ 59 w 69" name="T74"/>
                <a:gd fmla="*/ 77 h 146" name="T75"/>
                <a:gd fmla="*/ 69 w 69" name="T76"/>
                <a:gd fmla="*/ 76 h 146" name="T77"/>
                <a:gd fmla="*/ 62 w 69" name="T78"/>
                <a:gd fmla="*/ 9 h 146" name="T79"/>
                <a:gd fmla="*/ 54 w 69" name="T80"/>
                <a:gd fmla="*/ 1 h 146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46" w="69">
                  <a:moveTo>
                    <a:pt x="54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1" y="1"/>
                    <a:pt x="49" y="1"/>
                    <a:pt x="47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1"/>
                    <a:pt x="18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1"/>
                    <a:pt x="7" y="4"/>
                    <a:pt x="7" y="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" y="77"/>
                    <a:pt x="7" y="77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7"/>
                    <a:pt x="10" y="77"/>
                    <a:pt x="11" y="77"/>
                  </a:cubicBezTo>
                  <a:cubicBezTo>
                    <a:pt x="11" y="77"/>
                    <a:pt x="11" y="77"/>
                    <a:pt x="12" y="77"/>
                  </a:cubicBezTo>
                  <a:cubicBezTo>
                    <a:pt x="14" y="146"/>
                    <a:pt x="14" y="146"/>
                    <a:pt x="14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4" y="126"/>
                    <a:pt x="34" y="91"/>
                    <a:pt x="33" y="77"/>
                  </a:cubicBezTo>
                  <a:cubicBezTo>
                    <a:pt x="34" y="77"/>
                    <a:pt x="35" y="77"/>
                    <a:pt x="35" y="77"/>
                  </a:cubicBezTo>
                  <a:cubicBezTo>
                    <a:pt x="38" y="146"/>
                    <a:pt x="38" y="146"/>
                    <a:pt x="38" y="146"/>
                  </a:cubicBezTo>
                  <a:cubicBezTo>
                    <a:pt x="57" y="146"/>
                    <a:pt x="57" y="146"/>
                    <a:pt x="57" y="146"/>
                  </a:cubicBezTo>
                  <a:cubicBezTo>
                    <a:pt x="58" y="126"/>
                    <a:pt x="57" y="91"/>
                    <a:pt x="57" y="77"/>
                  </a:cubicBezTo>
                  <a:cubicBezTo>
                    <a:pt x="58" y="77"/>
                    <a:pt x="58" y="77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62" y="77"/>
                    <a:pt x="66" y="77"/>
                    <a:pt x="69" y="76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4"/>
                    <a:pt x="58" y="1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39931" y="3961896"/>
            <a:ext cx="440361" cy="356397"/>
            <a:chOff x="7286626" y="1281113"/>
            <a:chExt cx="782638" cy="633413"/>
          </a:xfrm>
          <a:solidFill>
            <a:srgbClr val="FEFEFE"/>
          </a:solidFill>
        </p:grpSpPr>
        <p:sp>
          <p:nvSpPr>
            <p:cNvPr id="33" name="Freeform 754"/>
            <p:cNvSpPr>
              <a:spLocks noEditPoints="1"/>
            </p:cNvSpPr>
            <p:nvPr/>
          </p:nvSpPr>
          <p:spPr bwMode="auto">
            <a:xfrm>
              <a:off x="7286626" y="1281113"/>
              <a:ext cx="782638" cy="633413"/>
            </a:xfrm>
            <a:custGeom>
              <a:gdLst>
                <a:gd fmla="*/ 200 w 209" name="T0"/>
                <a:gd fmla="*/ 140 h 169" name="T1"/>
                <a:gd fmla="*/ 159 w 209" name="T2"/>
                <a:gd fmla="*/ 114 h 169" name="T3"/>
                <a:gd fmla="*/ 148 w 209" name="T4"/>
                <a:gd fmla="*/ 112 h 169" name="T5"/>
                <a:gd fmla="*/ 144 w 209" name="T6"/>
                <a:gd fmla="*/ 114 h 169" name="T7"/>
                <a:gd fmla="*/ 137 w 209" name="T8"/>
                <a:gd fmla="*/ 109 h 169" name="T9"/>
                <a:gd fmla="*/ 144 w 209" name="T10"/>
                <a:gd fmla="*/ 60 h 169" name="T11"/>
                <a:gd fmla="*/ 60 w 209" name="T12"/>
                <a:gd fmla="*/ 9 h 169" name="T13"/>
                <a:gd fmla="*/ 9 w 209" name="T14"/>
                <a:gd fmla="*/ 93 h 169" name="T15"/>
                <a:gd fmla="*/ 93 w 209" name="T16"/>
                <a:gd fmla="*/ 144 h 169" name="T17"/>
                <a:gd fmla="*/ 129 w 209" name="T18"/>
                <a:gd fmla="*/ 121 h 169" name="T19"/>
                <a:gd fmla="*/ 136 w 209" name="T20"/>
                <a:gd fmla="*/ 126 h 169" name="T21"/>
                <a:gd fmla="*/ 143 w 209" name="T22"/>
                <a:gd fmla="*/ 139 h 169" name="T23"/>
                <a:gd fmla="*/ 183 w 209" name="T24"/>
                <a:gd fmla="*/ 166 h 169" name="T25"/>
                <a:gd fmla="*/ 195 w 209" name="T26"/>
                <a:gd fmla="*/ 168 h 169" name="T27"/>
                <a:gd fmla="*/ 204 w 209" name="T28"/>
                <a:gd fmla="*/ 161 h 169" name="T29"/>
                <a:gd fmla="*/ 200 w 209" name="T30"/>
                <a:gd fmla="*/ 140 h 169" name="T31"/>
                <a:gd fmla="*/ 90 w 209" name="T32"/>
                <a:gd fmla="*/ 131 h 169" name="T33"/>
                <a:gd fmla="*/ 22 w 209" name="T34"/>
                <a:gd fmla="*/ 90 h 169" name="T35"/>
                <a:gd fmla="*/ 63 w 209" name="T36"/>
                <a:gd fmla="*/ 22 h 169" name="T37"/>
                <a:gd fmla="*/ 131 w 209" name="T38"/>
                <a:gd fmla="*/ 63 h 169" name="T39"/>
                <a:gd fmla="*/ 90 w 209" name="T40"/>
                <a:gd fmla="*/ 131 h 16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69" w="209">
                  <a:moveTo>
                    <a:pt x="200" y="140"/>
                  </a:moveTo>
                  <a:cubicBezTo>
                    <a:pt x="159" y="114"/>
                    <a:pt x="159" y="114"/>
                    <a:pt x="159" y="114"/>
                  </a:cubicBezTo>
                  <a:cubicBezTo>
                    <a:pt x="156" y="112"/>
                    <a:pt x="152" y="111"/>
                    <a:pt x="148" y="112"/>
                  </a:cubicBezTo>
                  <a:cubicBezTo>
                    <a:pt x="146" y="113"/>
                    <a:pt x="145" y="113"/>
                    <a:pt x="144" y="114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45" y="95"/>
                    <a:pt x="148" y="77"/>
                    <a:pt x="144" y="60"/>
                  </a:cubicBezTo>
                  <a:cubicBezTo>
                    <a:pt x="135" y="23"/>
                    <a:pt x="97" y="0"/>
                    <a:pt x="60" y="9"/>
                  </a:cubicBezTo>
                  <a:cubicBezTo>
                    <a:pt x="23" y="18"/>
                    <a:pt x="0" y="56"/>
                    <a:pt x="9" y="93"/>
                  </a:cubicBezTo>
                  <a:cubicBezTo>
                    <a:pt x="18" y="130"/>
                    <a:pt x="56" y="153"/>
                    <a:pt x="93" y="144"/>
                  </a:cubicBezTo>
                  <a:cubicBezTo>
                    <a:pt x="108" y="140"/>
                    <a:pt x="120" y="132"/>
                    <a:pt x="129" y="121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6" y="131"/>
                    <a:pt x="138" y="136"/>
                    <a:pt x="143" y="139"/>
                  </a:cubicBezTo>
                  <a:cubicBezTo>
                    <a:pt x="183" y="166"/>
                    <a:pt x="183" y="166"/>
                    <a:pt x="183" y="166"/>
                  </a:cubicBezTo>
                  <a:cubicBezTo>
                    <a:pt x="187" y="168"/>
                    <a:pt x="191" y="169"/>
                    <a:pt x="195" y="168"/>
                  </a:cubicBezTo>
                  <a:cubicBezTo>
                    <a:pt x="199" y="167"/>
                    <a:pt x="202" y="165"/>
                    <a:pt x="204" y="161"/>
                  </a:cubicBezTo>
                  <a:cubicBezTo>
                    <a:pt x="209" y="154"/>
                    <a:pt x="207" y="145"/>
                    <a:pt x="200" y="140"/>
                  </a:cubicBezTo>
                  <a:close/>
                  <a:moveTo>
                    <a:pt x="90" y="131"/>
                  </a:moveTo>
                  <a:cubicBezTo>
                    <a:pt x="60" y="139"/>
                    <a:pt x="29" y="120"/>
                    <a:pt x="22" y="90"/>
                  </a:cubicBezTo>
                  <a:cubicBezTo>
                    <a:pt x="14" y="59"/>
                    <a:pt x="33" y="29"/>
                    <a:pt x="63" y="22"/>
                  </a:cubicBezTo>
                  <a:cubicBezTo>
                    <a:pt x="94" y="14"/>
                    <a:pt x="124" y="33"/>
                    <a:pt x="131" y="63"/>
                  </a:cubicBezTo>
                  <a:cubicBezTo>
                    <a:pt x="139" y="93"/>
                    <a:pt x="120" y="124"/>
                    <a:pt x="9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34" name="Freeform 755"/>
            <p:cNvSpPr>
              <a:spLocks noEditPoints="1"/>
            </p:cNvSpPr>
            <p:nvPr/>
          </p:nvSpPr>
          <p:spPr bwMode="auto">
            <a:xfrm>
              <a:off x="7432676" y="1441451"/>
              <a:ext cx="280988" cy="228600"/>
            </a:xfrm>
            <a:custGeom>
              <a:gdLst>
                <a:gd fmla="*/ 123 w 177" name="T0"/>
                <a:gd fmla="*/ 116 h 144" name="T1"/>
                <a:gd fmla="*/ 54 w 177" name="T2"/>
                <a:gd fmla="*/ 116 h 144" name="T3"/>
                <a:gd fmla="*/ 42 w 177" name="T4"/>
                <a:gd fmla="*/ 144 h 144" name="T5"/>
                <a:gd fmla="*/ 0 w 177" name="T6"/>
                <a:gd fmla="*/ 144 h 144" name="T7"/>
                <a:gd fmla="*/ 64 w 177" name="T8"/>
                <a:gd fmla="*/ 0 h 144" name="T9"/>
                <a:gd fmla="*/ 113 w 177" name="T10"/>
                <a:gd fmla="*/ 0 h 144" name="T11"/>
                <a:gd fmla="*/ 177 w 177" name="T12"/>
                <a:gd fmla="*/ 144 h 144" name="T13"/>
                <a:gd fmla="*/ 134 w 177" name="T14"/>
                <a:gd fmla="*/ 144 h 144" name="T15"/>
                <a:gd fmla="*/ 123 w 177" name="T16"/>
                <a:gd fmla="*/ 116 h 144" name="T17"/>
                <a:gd fmla="*/ 87 w 177" name="T18"/>
                <a:gd fmla="*/ 31 h 144" name="T19"/>
                <a:gd fmla="*/ 66 w 177" name="T20"/>
                <a:gd fmla="*/ 88 h 144" name="T21"/>
                <a:gd fmla="*/ 111 w 177" name="T22"/>
                <a:gd fmla="*/ 88 h 144" name="T23"/>
                <a:gd fmla="*/ 87 w 177" name="T24"/>
                <a:gd fmla="*/ 31 h 14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4" w="177">
                  <a:moveTo>
                    <a:pt x="123" y="116"/>
                  </a:moveTo>
                  <a:lnTo>
                    <a:pt x="54" y="116"/>
                  </a:lnTo>
                  <a:lnTo>
                    <a:pt x="42" y="144"/>
                  </a:lnTo>
                  <a:lnTo>
                    <a:pt x="0" y="144"/>
                  </a:lnTo>
                  <a:lnTo>
                    <a:pt x="64" y="0"/>
                  </a:lnTo>
                  <a:lnTo>
                    <a:pt x="113" y="0"/>
                  </a:lnTo>
                  <a:lnTo>
                    <a:pt x="177" y="144"/>
                  </a:lnTo>
                  <a:lnTo>
                    <a:pt x="134" y="144"/>
                  </a:lnTo>
                  <a:lnTo>
                    <a:pt x="123" y="116"/>
                  </a:lnTo>
                  <a:close/>
                  <a:moveTo>
                    <a:pt x="87" y="31"/>
                  </a:moveTo>
                  <a:lnTo>
                    <a:pt x="66" y="88"/>
                  </a:lnTo>
                  <a:lnTo>
                    <a:pt x="111" y="88"/>
                  </a:lnTo>
                  <a:lnTo>
                    <a:pt x="8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656456" y="5463352"/>
            <a:ext cx="407311" cy="398378"/>
            <a:chOff x="8905875" y="4843463"/>
            <a:chExt cx="723900" cy="708025"/>
          </a:xfrm>
          <a:solidFill>
            <a:srgbClr val="FEFEFE"/>
          </a:solidFill>
        </p:grpSpPr>
        <p:sp>
          <p:nvSpPr>
            <p:cNvPr id="36" name="Freeform 797"/>
            <p:cNvSpPr/>
            <p:nvPr/>
          </p:nvSpPr>
          <p:spPr bwMode="auto">
            <a:xfrm>
              <a:off x="8905875" y="4843463"/>
              <a:ext cx="723900" cy="465138"/>
            </a:xfrm>
            <a:custGeom>
              <a:gdLst>
                <a:gd fmla="*/ 193 w 193" name="T0"/>
                <a:gd fmla="*/ 84 h 124" name="T1"/>
                <a:gd fmla="*/ 153 w 193" name="T2"/>
                <a:gd fmla="*/ 44 h 124" name="T3"/>
                <a:gd fmla="*/ 141 w 193" name="T4"/>
                <a:gd fmla="*/ 46 h 124" name="T5"/>
                <a:gd fmla="*/ 91 w 193" name="T6"/>
                <a:gd fmla="*/ 0 h 124" name="T7"/>
                <a:gd fmla="*/ 40 w 193" name="T8"/>
                <a:gd fmla="*/ 51 h 124" name="T9"/>
                <a:gd fmla="*/ 41 w 193" name="T10"/>
                <a:gd fmla="*/ 61 h 124" name="T11"/>
                <a:gd fmla="*/ 31 w 193" name="T12"/>
                <a:gd fmla="*/ 61 h 124" name="T13"/>
                <a:gd fmla="*/ 0 w 193" name="T14"/>
                <a:gd fmla="*/ 92 h 124" name="T15"/>
                <a:gd fmla="*/ 31 w 193" name="T16"/>
                <a:gd fmla="*/ 124 h 124" name="T17"/>
                <a:gd fmla="*/ 157 w 193" name="T18"/>
                <a:gd fmla="*/ 124 h 124" name="T19"/>
                <a:gd fmla="*/ 180 w 193" name="T20"/>
                <a:gd fmla="*/ 113 h 124" name="T21"/>
                <a:gd fmla="*/ 193 w 193" name="T22"/>
                <a:gd fmla="*/ 84 h 12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24" w="193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37" name="Freeform 798"/>
            <p:cNvSpPr/>
            <p:nvPr/>
          </p:nvSpPr>
          <p:spPr bwMode="auto">
            <a:xfrm>
              <a:off x="9097963" y="5443538"/>
              <a:ext cx="339725" cy="107950"/>
            </a:xfrm>
            <a:custGeom>
              <a:gdLst>
                <a:gd fmla="*/ 46 w 91" name="T0"/>
                <a:gd fmla="*/ 29 h 29" name="T1"/>
                <a:gd fmla="*/ 0 w 91" name="T2"/>
                <a:gd fmla="*/ 10 h 29" name="T3"/>
                <a:gd fmla="*/ 11 w 91" name="T4"/>
                <a:gd fmla="*/ 0 h 29" name="T5"/>
                <a:gd fmla="*/ 80 w 91" name="T6"/>
                <a:gd fmla="*/ 0 h 29" name="T7"/>
                <a:gd fmla="*/ 91 w 91" name="T8"/>
                <a:gd fmla="*/ 10 h 29" name="T9"/>
                <a:gd fmla="*/ 46 w 91" name="T10"/>
                <a:gd fmla="*/ 29 h 2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" w="91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38" name="Freeform 799"/>
            <p:cNvSpPr/>
            <p:nvPr/>
          </p:nvSpPr>
          <p:spPr bwMode="auto">
            <a:xfrm>
              <a:off x="9175750" y="5364163"/>
              <a:ext cx="184150" cy="79375"/>
            </a:xfrm>
            <a:custGeom>
              <a:gdLst>
                <a:gd fmla="*/ 25 w 49" name="T0"/>
                <a:gd fmla="*/ 21 h 21" name="T1"/>
                <a:gd fmla="*/ 0 w 49" name="T2"/>
                <a:gd fmla="*/ 11 h 21" name="T3"/>
                <a:gd fmla="*/ 10 w 49" name="T4"/>
                <a:gd fmla="*/ 0 h 21" name="T5"/>
                <a:gd fmla="*/ 39 w 49" name="T6"/>
                <a:gd fmla="*/ 0 h 21" name="T7"/>
                <a:gd fmla="*/ 49 w 49" name="T8"/>
                <a:gd fmla="*/ 11 h 21" name="T9"/>
                <a:gd fmla="*/ 25 w 49" name="T10"/>
                <a:gd fmla="*/ 21 h 2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" w="49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209160" y="2430537"/>
            <a:ext cx="373368" cy="387660"/>
            <a:chOff x="10518775" y="3081338"/>
            <a:chExt cx="663575" cy="688975"/>
          </a:xfrm>
          <a:solidFill>
            <a:srgbClr val="FEFEFE"/>
          </a:solidFill>
        </p:grpSpPr>
        <p:sp>
          <p:nvSpPr>
            <p:cNvPr id="40" name="Oval 800"/>
            <p:cNvSpPr>
              <a:spLocks noChangeArrowheads="1"/>
            </p:cNvSpPr>
            <p:nvPr/>
          </p:nvSpPr>
          <p:spPr bwMode="auto">
            <a:xfrm>
              <a:off x="10590213" y="3433763"/>
              <a:ext cx="127000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41" name="Freeform 801"/>
            <p:cNvSpPr/>
            <p:nvPr/>
          </p:nvSpPr>
          <p:spPr bwMode="auto">
            <a:xfrm>
              <a:off x="10518775" y="3609975"/>
              <a:ext cx="112713" cy="160338"/>
            </a:xfrm>
            <a:custGeom>
              <a:gdLst>
                <a:gd fmla="*/ 19 w 30" name="T0"/>
                <a:gd fmla="*/ 18 h 43" name="T1"/>
                <a:gd fmla="*/ 23 w 30" name="T2"/>
                <a:gd fmla="*/ 11 h 43" name="T3"/>
                <a:gd fmla="*/ 14 w 30" name="T4"/>
                <a:gd fmla="*/ 6 h 43" name="T5"/>
                <a:gd fmla="*/ 22 w 30" name="T6"/>
                <a:gd fmla="*/ 0 h 43" name="T7"/>
                <a:gd fmla="*/ 22 w 30" name="T8"/>
                <a:gd fmla="*/ 0 h 43" name="T9"/>
                <a:gd fmla="*/ 13 w 30" name="T10"/>
                <a:gd fmla="*/ 1 h 43" name="T11"/>
                <a:gd fmla="*/ 12 w 30" name="T12"/>
                <a:gd fmla="*/ 1 h 43" name="T13"/>
                <a:gd fmla="*/ 12 w 30" name="T14"/>
                <a:gd fmla="*/ 1 h 43" name="T15"/>
                <a:gd fmla="*/ 2 w 30" name="T16"/>
                <a:gd fmla="*/ 11 h 43" name="T17"/>
                <a:gd fmla="*/ 0 w 30" name="T18"/>
                <a:gd fmla="*/ 31 h 43" name="T19"/>
                <a:gd fmla="*/ 30 w 30" name="T20"/>
                <a:gd fmla="*/ 43 h 43" name="T21"/>
                <a:gd fmla="*/ 30 w 30" name="T22"/>
                <a:gd fmla="*/ 42 h 43" name="T23"/>
                <a:gd fmla="*/ 19 w 30" name="T24"/>
                <a:gd fmla="*/ 18 h 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3" w="30">
                  <a:moveTo>
                    <a:pt x="19" y="18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1"/>
                    <a:pt x="2" y="5"/>
                    <a:pt x="2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9" y="37"/>
                    <a:pt x="19" y="42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42" name="Freeform 802"/>
            <p:cNvSpPr/>
            <p:nvPr/>
          </p:nvSpPr>
          <p:spPr bwMode="auto">
            <a:xfrm>
              <a:off x="10675938" y="3609975"/>
              <a:ext cx="112713" cy="160338"/>
            </a:xfrm>
            <a:custGeom>
              <a:gdLst>
                <a:gd fmla="*/ 29 w 30" name="T0"/>
                <a:gd fmla="*/ 11 h 43" name="T1"/>
                <a:gd fmla="*/ 18 w 30" name="T2"/>
                <a:gd fmla="*/ 1 h 43" name="T3"/>
                <a:gd fmla="*/ 18 w 30" name="T4"/>
                <a:gd fmla="*/ 1 h 43" name="T5"/>
                <a:gd fmla="*/ 17 w 30" name="T6"/>
                <a:gd fmla="*/ 1 h 43" name="T7"/>
                <a:gd fmla="*/ 8 w 30" name="T8"/>
                <a:gd fmla="*/ 0 h 43" name="T9"/>
                <a:gd fmla="*/ 8 w 30" name="T10"/>
                <a:gd fmla="*/ 0 h 43" name="T11"/>
                <a:gd fmla="*/ 16 w 30" name="T12"/>
                <a:gd fmla="*/ 6 h 43" name="T13"/>
                <a:gd fmla="*/ 7 w 30" name="T14"/>
                <a:gd fmla="*/ 11 h 43" name="T15"/>
                <a:gd fmla="*/ 11 w 30" name="T16"/>
                <a:gd fmla="*/ 18 h 43" name="T17"/>
                <a:gd fmla="*/ 0 w 30" name="T18"/>
                <a:gd fmla="*/ 42 h 43" name="T19"/>
                <a:gd fmla="*/ 0 w 30" name="T20"/>
                <a:gd fmla="*/ 43 h 43" name="T21"/>
                <a:gd fmla="*/ 30 w 30" name="T22"/>
                <a:gd fmla="*/ 30 h 43" name="T23"/>
                <a:gd fmla="*/ 29 w 30" name="T24"/>
                <a:gd fmla="*/ 11 h 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3" w="30">
                  <a:moveTo>
                    <a:pt x="29" y="11"/>
                  </a:moveTo>
                  <a:cubicBezTo>
                    <a:pt x="28" y="5"/>
                    <a:pt x="23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0"/>
                    <a:pt x="11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2"/>
                    <a:pt x="22" y="37"/>
                    <a:pt x="30" y="30"/>
                  </a:cubicBezTo>
                  <a:lnTo>
                    <a:pt x="2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45" name="Freeform 803"/>
            <p:cNvSpPr/>
            <p:nvPr/>
          </p:nvSpPr>
          <p:spPr bwMode="auto">
            <a:xfrm>
              <a:off x="10631488" y="3602038"/>
              <a:ext cx="44450" cy="168275"/>
            </a:xfrm>
            <a:custGeom>
              <a:gdLst>
                <a:gd fmla="*/ 10 w 12" name="T0"/>
                <a:gd fmla="*/ 10 h 45" name="T1"/>
                <a:gd fmla="*/ 12 w 12" name="T2"/>
                <a:gd fmla="*/ 8 h 45" name="T3"/>
                <a:gd fmla="*/ 9 w 12" name="T4"/>
                <a:gd fmla="*/ 0 h 45" name="T5"/>
                <a:gd fmla="*/ 2 w 12" name="T6"/>
                <a:gd fmla="*/ 0 h 45" name="T7"/>
                <a:gd fmla="*/ 0 w 12" name="T8"/>
                <a:gd fmla="*/ 8 h 45" name="T9"/>
                <a:gd fmla="*/ 2 w 12" name="T10"/>
                <a:gd fmla="*/ 10 h 45" name="T11"/>
                <a:gd fmla="*/ 0 w 12" name="T12"/>
                <a:gd fmla="*/ 44 h 45" name="T13"/>
                <a:gd fmla="*/ 0 w 12" name="T14"/>
                <a:gd fmla="*/ 45 h 45" name="T15"/>
                <a:gd fmla="*/ 6 w 12" name="T16"/>
                <a:gd fmla="*/ 45 h 45" name="T17"/>
                <a:gd fmla="*/ 12 w 12" name="T18"/>
                <a:gd fmla="*/ 45 h 45" name="T19"/>
                <a:gd fmla="*/ 12 w 12" name="T20"/>
                <a:gd fmla="*/ 44 h 45" name="T21"/>
                <a:gd fmla="*/ 10 w 12" name="T22"/>
                <a:gd fmla="*/ 10 h 4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5" w="12">
                  <a:moveTo>
                    <a:pt x="10" y="10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4" y="45"/>
                    <a:pt x="6" y="45"/>
                  </a:cubicBezTo>
                  <a:cubicBezTo>
                    <a:pt x="8" y="45"/>
                    <a:pt x="10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46" name="Freeform 804"/>
            <p:cNvSpPr>
              <a:spLocks noEditPoints="1"/>
            </p:cNvSpPr>
            <p:nvPr/>
          </p:nvSpPr>
          <p:spPr bwMode="auto">
            <a:xfrm>
              <a:off x="10690225" y="3081338"/>
              <a:ext cx="492125" cy="427038"/>
            </a:xfrm>
            <a:custGeom>
              <a:gdLst>
                <a:gd fmla="*/ 113 w 131" name="T0"/>
                <a:gd fmla="*/ 0 h 114" name="T1"/>
                <a:gd fmla="*/ 18 w 131" name="T2"/>
                <a:gd fmla="*/ 0 h 114" name="T3"/>
                <a:gd fmla="*/ 0 w 131" name="T4"/>
                <a:gd fmla="*/ 18 h 114" name="T5"/>
                <a:gd fmla="*/ 0 w 131" name="T6"/>
                <a:gd fmla="*/ 68 h 114" name="T7"/>
                <a:gd fmla="*/ 18 w 131" name="T8"/>
                <a:gd fmla="*/ 86 h 114" name="T9"/>
                <a:gd fmla="*/ 33 w 131" name="T10"/>
                <a:gd fmla="*/ 86 h 114" name="T11"/>
                <a:gd fmla="*/ 14 w 131" name="T12"/>
                <a:gd fmla="*/ 114 h 114" name="T13"/>
                <a:gd fmla="*/ 69 w 131" name="T14"/>
                <a:gd fmla="*/ 86 h 114" name="T15"/>
                <a:gd fmla="*/ 113 w 131" name="T16"/>
                <a:gd fmla="*/ 86 h 114" name="T17"/>
                <a:gd fmla="*/ 131 w 131" name="T18"/>
                <a:gd fmla="*/ 68 h 114" name="T19"/>
                <a:gd fmla="*/ 131 w 131" name="T20"/>
                <a:gd fmla="*/ 18 h 114" name="T21"/>
                <a:gd fmla="*/ 113 w 131" name="T22"/>
                <a:gd fmla="*/ 0 h 114" name="T23"/>
                <a:gd fmla="*/ 37 w 131" name="T24"/>
                <a:gd fmla="*/ 52 h 114" name="T25"/>
                <a:gd fmla="*/ 29 w 131" name="T26"/>
                <a:gd fmla="*/ 44 h 114" name="T27"/>
                <a:gd fmla="*/ 37 w 131" name="T28"/>
                <a:gd fmla="*/ 36 h 114" name="T29"/>
                <a:gd fmla="*/ 45 w 131" name="T30"/>
                <a:gd fmla="*/ 44 h 114" name="T31"/>
                <a:gd fmla="*/ 37 w 131" name="T32"/>
                <a:gd fmla="*/ 52 h 114" name="T33"/>
                <a:gd fmla="*/ 65 w 131" name="T34"/>
                <a:gd fmla="*/ 52 h 114" name="T35"/>
                <a:gd fmla="*/ 57 w 131" name="T36"/>
                <a:gd fmla="*/ 44 h 114" name="T37"/>
                <a:gd fmla="*/ 65 w 131" name="T38"/>
                <a:gd fmla="*/ 36 h 114" name="T39"/>
                <a:gd fmla="*/ 73 w 131" name="T40"/>
                <a:gd fmla="*/ 44 h 114" name="T41"/>
                <a:gd fmla="*/ 65 w 131" name="T42"/>
                <a:gd fmla="*/ 52 h 114" name="T43"/>
                <a:gd fmla="*/ 93 w 131" name="T44"/>
                <a:gd fmla="*/ 52 h 114" name="T45"/>
                <a:gd fmla="*/ 85 w 131" name="T46"/>
                <a:gd fmla="*/ 44 h 114" name="T47"/>
                <a:gd fmla="*/ 93 w 131" name="T48"/>
                <a:gd fmla="*/ 36 h 114" name="T49"/>
                <a:gd fmla="*/ 101 w 131" name="T50"/>
                <a:gd fmla="*/ 44 h 114" name="T51"/>
                <a:gd fmla="*/ 93 w 131" name="T52"/>
                <a:gd fmla="*/ 52 h 114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14" w="131">
                  <a:moveTo>
                    <a:pt x="11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8"/>
                    <a:pt x="8" y="86"/>
                    <a:pt x="18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23" y="86"/>
                    <a:pt x="131" y="78"/>
                    <a:pt x="131" y="68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31" y="8"/>
                    <a:pt x="123" y="0"/>
                    <a:pt x="113" y="0"/>
                  </a:cubicBezTo>
                  <a:close/>
                  <a:moveTo>
                    <a:pt x="37" y="52"/>
                  </a:moveTo>
                  <a:cubicBezTo>
                    <a:pt x="33" y="52"/>
                    <a:pt x="29" y="48"/>
                    <a:pt x="29" y="44"/>
                  </a:cubicBezTo>
                  <a:cubicBezTo>
                    <a:pt x="29" y="40"/>
                    <a:pt x="33" y="36"/>
                    <a:pt x="37" y="36"/>
                  </a:cubicBezTo>
                  <a:cubicBezTo>
                    <a:pt x="41" y="36"/>
                    <a:pt x="45" y="40"/>
                    <a:pt x="45" y="44"/>
                  </a:cubicBezTo>
                  <a:cubicBezTo>
                    <a:pt x="45" y="48"/>
                    <a:pt x="41" y="52"/>
                    <a:pt x="37" y="52"/>
                  </a:cubicBezTo>
                  <a:close/>
                  <a:moveTo>
                    <a:pt x="65" y="52"/>
                  </a:moveTo>
                  <a:cubicBezTo>
                    <a:pt x="61" y="52"/>
                    <a:pt x="57" y="48"/>
                    <a:pt x="57" y="44"/>
                  </a:cubicBezTo>
                  <a:cubicBezTo>
                    <a:pt x="57" y="40"/>
                    <a:pt x="61" y="36"/>
                    <a:pt x="65" y="36"/>
                  </a:cubicBezTo>
                  <a:cubicBezTo>
                    <a:pt x="69" y="36"/>
                    <a:pt x="73" y="40"/>
                    <a:pt x="73" y="44"/>
                  </a:cubicBezTo>
                  <a:cubicBezTo>
                    <a:pt x="73" y="48"/>
                    <a:pt x="69" y="52"/>
                    <a:pt x="65" y="52"/>
                  </a:cubicBezTo>
                  <a:close/>
                  <a:moveTo>
                    <a:pt x="93" y="52"/>
                  </a:moveTo>
                  <a:cubicBezTo>
                    <a:pt x="89" y="52"/>
                    <a:pt x="85" y="48"/>
                    <a:pt x="85" y="44"/>
                  </a:cubicBezTo>
                  <a:cubicBezTo>
                    <a:pt x="85" y="40"/>
                    <a:pt x="89" y="36"/>
                    <a:pt x="93" y="36"/>
                  </a:cubicBezTo>
                  <a:cubicBezTo>
                    <a:pt x="97" y="36"/>
                    <a:pt x="101" y="40"/>
                    <a:pt x="101" y="44"/>
                  </a:cubicBezTo>
                  <a:cubicBezTo>
                    <a:pt x="101" y="48"/>
                    <a:pt x="97" y="52"/>
                    <a:pt x="9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47" name="Oval 805"/>
            <p:cNvSpPr>
              <a:spLocks noChangeArrowheads="1"/>
            </p:cNvSpPr>
            <p:nvPr/>
          </p:nvSpPr>
          <p:spPr bwMode="auto">
            <a:xfrm>
              <a:off x="10871200" y="3478213"/>
              <a:ext cx="85725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48" name="Freeform 806"/>
            <p:cNvSpPr/>
            <p:nvPr/>
          </p:nvSpPr>
          <p:spPr bwMode="auto">
            <a:xfrm>
              <a:off x="10825163" y="3594100"/>
              <a:ext cx="176213" cy="90488"/>
            </a:xfrm>
            <a:custGeom>
              <a:gdLst>
                <a:gd fmla="*/ 23 w 47" name="T0"/>
                <a:gd fmla="*/ 24 h 24" name="T1"/>
                <a:gd fmla="*/ 47 w 47" name="T2"/>
                <a:gd fmla="*/ 18 h 24" name="T3"/>
                <a:gd fmla="*/ 46 w 47" name="T4"/>
                <a:gd fmla="*/ 8 h 24" name="T5"/>
                <a:gd fmla="*/ 40 w 47" name="T6"/>
                <a:gd fmla="*/ 1 h 24" name="T7"/>
                <a:gd fmla="*/ 39 w 47" name="T8"/>
                <a:gd fmla="*/ 1 h 24" name="T9"/>
                <a:gd fmla="*/ 38 w 47" name="T10"/>
                <a:gd fmla="*/ 1 h 24" name="T11"/>
                <a:gd fmla="*/ 8 w 47" name="T12"/>
                <a:gd fmla="*/ 1 h 24" name="T13"/>
                <a:gd fmla="*/ 7 w 47" name="T14"/>
                <a:gd fmla="*/ 1 h 24" name="T15"/>
                <a:gd fmla="*/ 7 w 47" name="T16"/>
                <a:gd fmla="*/ 1 h 24" name="T17"/>
                <a:gd fmla="*/ 0 w 47" name="T18"/>
                <a:gd fmla="*/ 8 h 24" name="T19"/>
                <a:gd fmla="*/ 0 w 47" name="T20"/>
                <a:gd fmla="*/ 18 h 24" name="T21"/>
                <a:gd fmla="*/ 23 w 47" name="T22"/>
                <a:gd fmla="*/ 24 h 2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4" w="47">
                  <a:moveTo>
                    <a:pt x="23" y="24"/>
                  </a:moveTo>
                  <a:cubicBezTo>
                    <a:pt x="32" y="24"/>
                    <a:pt x="40" y="21"/>
                    <a:pt x="47" y="1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4"/>
                    <a:pt x="43" y="1"/>
                    <a:pt x="40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28" y="0"/>
                    <a:pt x="18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1"/>
                    <a:pt x="1" y="4"/>
                    <a:pt x="0" y="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21"/>
                    <a:pt x="15" y="24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181917" y="5453973"/>
            <a:ext cx="427855" cy="417136"/>
            <a:chOff x="5753100" y="4821238"/>
            <a:chExt cx="760413" cy="741362"/>
          </a:xfrm>
          <a:solidFill>
            <a:srgbClr val="FEFEFE"/>
          </a:solidFill>
        </p:grpSpPr>
        <p:sp>
          <p:nvSpPr>
            <p:cNvPr id="50" name="Freeform 915"/>
            <p:cNvSpPr/>
            <p:nvPr/>
          </p:nvSpPr>
          <p:spPr bwMode="auto">
            <a:xfrm>
              <a:off x="6064250" y="4821238"/>
              <a:ext cx="104775" cy="123825"/>
            </a:xfrm>
            <a:custGeom>
              <a:gdLst>
                <a:gd fmla="*/ 11 w 28" name="T0"/>
                <a:gd fmla="*/ 32 h 33" name="T1"/>
                <a:gd fmla="*/ 26 w 28" name="T2"/>
                <a:gd fmla="*/ 19 h 33" name="T3"/>
                <a:gd fmla="*/ 17 w 28" name="T4"/>
                <a:gd fmla="*/ 1 h 33" name="T5"/>
                <a:gd fmla="*/ 1 w 28" name="T6"/>
                <a:gd fmla="*/ 14 h 33" name="T7"/>
                <a:gd fmla="*/ 11 w 28" name="T8"/>
                <a:gd fmla="*/ 32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28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51" name="Freeform 916"/>
            <p:cNvSpPr/>
            <p:nvPr/>
          </p:nvSpPr>
          <p:spPr bwMode="auto">
            <a:xfrm>
              <a:off x="5838825" y="4929188"/>
              <a:ext cx="471488" cy="492125"/>
            </a:xfrm>
            <a:custGeom>
              <a:gdLst>
                <a:gd fmla="*/ 27 w 126" name="T0"/>
                <a:gd fmla="*/ 32 h 131" name="T1"/>
                <a:gd fmla="*/ 40 w 126" name="T2"/>
                <a:gd fmla="*/ 22 h 131" name="T3"/>
                <a:gd fmla="*/ 26 w 126" name="T4"/>
                <a:gd fmla="*/ 62 h 131" name="T5"/>
                <a:gd fmla="*/ 26 w 126" name="T6"/>
                <a:gd fmla="*/ 62 h 131" name="T7"/>
                <a:gd fmla="*/ 36 w 126" name="T8"/>
                <a:gd fmla="*/ 66 h 131" name="T9"/>
                <a:gd fmla="*/ 31 w 126" name="T10"/>
                <a:gd fmla="*/ 91 h 131" name="T11"/>
                <a:gd fmla="*/ 17 w 126" name="T12"/>
                <a:gd fmla="*/ 123 h 131" name="T13"/>
                <a:gd fmla="*/ 32 w 126" name="T14"/>
                <a:gd fmla="*/ 131 h 131" name="T15"/>
                <a:gd fmla="*/ 51 w 126" name="T16"/>
                <a:gd fmla="*/ 88 h 131" name="T17"/>
                <a:gd fmla="*/ 54 w 126" name="T18"/>
                <a:gd fmla="*/ 74 h 131" name="T19"/>
                <a:gd fmla="*/ 75 w 126" name="T20"/>
                <a:gd fmla="*/ 75 h 131" name="T21"/>
                <a:gd fmla="*/ 73 w 126" name="T22"/>
                <a:gd fmla="*/ 79 h 131" name="T23"/>
                <a:gd fmla="*/ 70 w 126" name="T24"/>
                <a:gd fmla="*/ 96 h 131" name="T25"/>
                <a:gd fmla="*/ 86 w 126" name="T26"/>
                <a:gd fmla="*/ 100 h 131" name="T27"/>
                <a:gd fmla="*/ 92 w 126" name="T28"/>
                <a:gd fmla="*/ 80 h 131" name="T29"/>
                <a:gd fmla="*/ 95 w 126" name="T30"/>
                <a:gd fmla="*/ 69 h 131" name="T31"/>
                <a:gd fmla="*/ 86 w 126" name="T32"/>
                <a:gd fmla="*/ 57 h 131" name="T33"/>
                <a:gd fmla="*/ 86 w 126" name="T34"/>
                <a:gd fmla="*/ 57 h 131" name="T35"/>
                <a:gd fmla="*/ 85 w 126" name="T36"/>
                <a:gd fmla="*/ 57 h 131" name="T37"/>
                <a:gd fmla="*/ 84 w 126" name="T38"/>
                <a:gd fmla="*/ 57 h 131" name="T39"/>
                <a:gd fmla="*/ 81 w 126" name="T40"/>
                <a:gd fmla="*/ 56 h 131" name="T41"/>
                <a:gd fmla="*/ 76 w 126" name="T42"/>
                <a:gd fmla="*/ 56 h 131" name="T43"/>
                <a:gd fmla="*/ 66 w 126" name="T44"/>
                <a:gd fmla="*/ 55 h 131" name="T45"/>
                <a:gd fmla="*/ 74 w 126" name="T46"/>
                <a:gd fmla="*/ 27 h 131" name="T47"/>
                <a:gd fmla="*/ 78 w 126" name="T48"/>
                <a:gd fmla="*/ 33 h 131" name="T49"/>
                <a:gd fmla="*/ 83 w 126" name="T50"/>
                <a:gd fmla="*/ 39 h 131" name="T51"/>
                <a:gd fmla="*/ 84 w 126" name="T52"/>
                <a:gd fmla="*/ 40 h 131" name="T53"/>
                <a:gd fmla="*/ 91 w 126" name="T54"/>
                <a:gd fmla="*/ 45 h 131" name="T55"/>
                <a:gd fmla="*/ 91 w 126" name="T56"/>
                <a:gd fmla="*/ 45 h 131" name="T57"/>
                <a:gd fmla="*/ 91 w 126" name="T58"/>
                <a:gd fmla="*/ 45 h 131" name="T59"/>
                <a:gd fmla="*/ 92 w 126" name="T60"/>
                <a:gd fmla="*/ 45 h 131" name="T61"/>
                <a:gd fmla="*/ 95 w 126" name="T62"/>
                <a:gd fmla="*/ 45 h 131" name="T63"/>
                <a:gd fmla="*/ 126 w 126" name="T64"/>
                <a:gd fmla="*/ 45 h 131" name="T65"/>
                <a:gd fmla="*/ 126 w 126" name="T66"/>
                <a:gd fmla="*/ 28 h 131" name="T67"/>
                <a:gd fmla="*/ 95 w 126" name="T68"/>
                <a:gd fmla="*/ 29 h 131" name="T69"/>
                <a:gd fmla="*/ 94 w 126" name="T70"/>
                <a:gd fmla="*/ 29 h 131" name="T71"/>
                <a:gd fmla="*/ 91 w 126" name="T72"/>
                <a:gd fmla="*/ 24 h 131" name="T73"/>
                <a:gd fmla="*/ 81 w 126" name="T74"/>
                <a:gd fmla="*/ 12 h 131" name="T75"/>
                <a:gd fmla="*/ 75 w 126" name="T76"/>
                <a:gd fmla="*/ 9 h 131" name="T77"/>
                <a:gd fmla="*/ 74 w 126" name="T78"/>
                <a:gd fmla="*/ 8 h 131" name="T79"/>
                <a:gd fmla="*/ 76 w 126" name="T80"/>
                <a:gd fmla="*/ 14 h 131" name="T81"/>
                <a:gd fmla="*/ 71 w 126" name="T82"/>
                <a:gd fmla="*/ 16 h 131" name="T83"/>
                <a:gd fmla="*/ 71 w 126" name="T84"/>
                <a:gd fmla="*/ 21 h 131" name="T85"/>
                <a:gd fmla="*/ 61 w 126" name="T86"/>
                <a:gd fmla="*/ 37 h 131" name="T87"/>
                <a:gd fmla="*/ 68 w 126" name="T88"/>
                <a:gd fmla="*/ 12 h 131" name="T89"/>
                <a:gd fmla="*/ 69 w 126" name="T90"/>
                <a:gd fmla="*/ 11 h 131" name="T91"/>
                <a:gd fmla="*/ 70 w 126" name="T92"/>
                <a:gd fmla="*/ 6 h 131" name="T93"/>
                <a:gd fmla="*/ 68 w 126" name="T94"/>
                <a:gd fmla="*/ 5 h 131" name="T95"/>
                <a:gd fmla="*/ 65 w 126" name="T96"/>
                <a:gd fmla="*/ 10 h 131" name="T97"/>
                <a:gd fmla="*/ 65 w 126" name="T98"/>
                <a:gd fmla="*/ 11 h 131" name="T99"/>
                <a:gd fmla="*/ 57 w 126" name="T100"/>
                <a:gd fmla="*/ 35 h 131" name="T101"/>
                <a:gd fmla="*/ 58 w 126" name="T102"/>
                <a:gd fmla="*/ 17 h 131" name="T103"/>
                <a:gd fmla="*/ 61 w 126" name="T104"/>
                <a:gd fmla="*/ 12 h 131" name="T105"/>
                <a:gd fmla="*/ 59 w 126" name="T106"/>
                <a:gd fmla="*/ 8 h 131" name="T107"/>
                <a:gd fmla="*/ 63 w 126" name="T108"/>
                <a:gd fmla="*/ 4 h 131" name="T109"/>
                <a:gd fmla="*/ 53 w 126" name="T110"/>
                <a:gd fmla="*/ 1 h 131" name="T111"/>
                <a:gd fmla="*/ 44 w 126" name="T112"/>
                <a:gd fmla="*/ 1 h 131" name="T113"/>
                <a:gd fmla="*/ 18 w 126" name="T114"/>
                <a:gd fmla="*/ 19 h 131" name="T115"/>
                <a:gd fmla="*/ 0 w 126" name="T116"/>
                <a:gd fmla="*/ 49 h 131" name="T117"/>
                <a:gd fmla="*/ 15 w 126" name="T118"/>
                <a:gd fmla="*/ 57 h 131" name="T119"/>
                <a:gd fmla="*/ 27 w 126" name="T120"/>
                <a:gd fmla="*/ 32 h 13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31" w="125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52" name="Freeform 917"/>
            <p:cNvSpPr>
              <a:spLocks noEditPoints="1"/>
            </p:cNvSpPr>
            <p:nvPr/>
          </p:nvSpPr>
          <p:spPr bwMode="auto">
            <a:xfrm>
              <a:off x="5753100" y="5135563"/>
              <a:ext cx="168275" cy="153988"/>
            </a:xfrm>
            <a:custGeom>
              <a:gdLst>
                <a:gd fmla="*/ 5 w 45" name="T0"/>
                <a:gd fmla="*/ 33 h 41" name="T1"/>
                <a:gd fmla="*/ 7 w 45" name="T2"/>
                <a:gd fmla="*/ 32 h 41" name="T3"/>
                <a:gd fmla="*/ 7 w 45" name="T4"/>
                <a:gd fmla="*/ 32 h 41" name="T5"/>
                <a:gd fmla="*/ 29 w 45" name="T6"/>
                <a:gd fmla="*/ 39 h 41" name="T7"/>
                <a:gd fmla="*/ 29 w 45" name="T8"/>
                <a:gd fmla="*/ 39 h 41" name="T9"/>
                <a:gd fmla="*/ 30 w 45" name="T10"/>
                <a:gd fmla="*/ 41 h 41" name="T11"/>
                <a:gd fmla="*/ 32 w 45" name="T12"/>
                <a:gd fmla="*/ 41 h 41" name="T13"/>
                <a:gd fmla="*/ 33 w 45" name="T14"/>
                <a:gd fmla="*/ 40 h 41" name="T15"/>
                <a:gd fmla="*/ 33 w 45" name="T16"/>
                <a:gd fmla="*/ 40 h 41" name="T17"/>
                <a:gd fmla="*/ 38 w 45" name="T18"/>
                <a:gd fmla="*/ 37 h 41" name="T19"/>
                <a:gd fmla="*/ 44 w 45" name="T20"/>
                <a:gd fmla="*/ 18 h 41" name="T21"/>
                <a:gd fmla="*/ 41 w 45" name="T22"/>
                <a:gd fmla="*/ 13 h 41" name="T23"/>
                <a:gd fmla="*/ 36 w 45" name="T24"/>
                <a:gd fmla="*/ 11 h 41" name="T25"/>
                <a:gd fmla="*/ 36 w 45" name="T26"/>
                <a:gd fmla="*/ 11 h 41" name="T27"/>
                <a:gd fmla="*/ 32 w 45" name="T28"/>
                <a:gd fmla="*/ 4 h 41" name="T29"/>
                <a:gd fmla="*/ 25 w 45" name="T30"/>
                <a:gd fmla="*/ 1 h 41" name="T31"/>
                <a:gd fmla="*/ 17 w 45" name="T32"/>
                <a:gd fmla="*/ 5 h 41" name="T33"/>
                <a:gd fmla="*/ 17 w 45" name="T34"/>
                <a:gd fmla="*/ 6 h 41" name="T35"/>
                <a:gd fmla="*/ 12 w 45" name="T36"/>
                <a:gd fmla="*/ 4 h 41" name="T37"/>
                <a:gd fmla="*/ 7 w 45" name="T38"/>
                <a:gd fmla="*/ 7 h 41" name="T39"/>
                <a:gd fmla="*/ 1 w 45" name="T40"/>
                <a:gd fmla="*/ 25 h 41" name="T41"/>
                <a:gd fmla="*/ 3 w 45" name="T42"/>
                <a:gd fmla="*/ 30 h 41" name="T43"/>
                <a:gd fmla="*/ 3 w 45" name="T44"/>
                <a:gd fmla="*/ 31 h 41" name="T45"/>
                <a:gd fmla="*/ 3 w 45" name="T46"/>
                <a:gd fmla="*/ 32 h 41" name="T47"/>
                <a:gd fmla="*/ 5 w 45" name="T48"/>
                <a:gd fmla="*/ 33 h 41" name="T49"/>
                <a:gd fmla="*/ 20 w 45" name="T50"/>
                <a:gd fmla="*/ 6 h 41" name="T51"/>
                <a:gd fmla="*/ 24 w 45" name="T52"/>
                <a:gd fmla="*/ 4 h 41" name="T53"/>
                <a:gd fmla="*/ 31 w 45" name="T54"/>
                <a:gd fmla="*/ 7 h 41" name="T55"/>
                <a:gd fmla="*/ 33 w 45" name="T56"/>
                <a:gd fmla="*/ 10 h 41" name="T57"/>
                <a:gd fmla="*/ 33 w 45" name="T58"/>
                <a:gd fmla="*/ 10 h 41" name="T59"/>
                <a:gd fmla="*/ 20 w 45" name="T60"/>
                <a:gd fmla="*/ 6 h 4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41" w="45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53" name="Freeform 918"/>
            <p:cNvSpPr/>
            <p:nvPr/>
          </p:nvSpPr>
          <p:spPr bwMode="auto">
            <a:xfrm>
              <a:off x="5764213" y="5105400"/>
              <a:ext cx="749300" cy="457200"/>
            </a:xfrm>
            <a:custGeom>
              <a:gdLst>
                <a:gd fmla="*/ 472 w 472" name="T0"/>
                <a:gd fmla="*/ 0 h 288" name="T1"/>
                <a:gd fmla="*/ 389 w 472" name="T2"/>
                <a:gd fmla="*/ 33 h 288" name="T3"/>
                <a:gd fmla="*/ 406 w 472" name="T4"/>
                <a:gd fmla="*/ 45 h 288" name="T5"/>
                <a:gd fmla="*/ 302 w 472" name="T6"/>
                <a:gd fmla="*/ 156 h 288" name="T7"/>
                <a:gd fmla="*/ 210 w 472" name="T8"/>
                <a:gd fmla="*/ 147 h 288" name="T9"/>
                <a:gd fmla="*/ 137 w 472" name="T10"/>
                <a:gd fmla="*/ 222 h 288" name="T11"/>
                <a:gd fmla="*/ 61 w 472" name="T12"/>
                <a:gd fmla="*/ 184 h 288" name="T13"/>
                <a:gd fmla="*/ 0 w 472" name="T14"/>
                <a:gd fmla="*/ 262 h 288" name="T15"/>
                <a:gd fmla="*/ 33 w 472" name="T16"/>
                <a:gd fmla="*/ 288 h 288" name="T17"/>
                <a:gd fmla="*/ 73 w 472" name="T18"/>
                <a:gd fmla="*/ 239 h 288" name="T19"/>
                <a:gd fmla="*/ 146 w 472" name="T20"/>
                <a:gd fmla="*/ 274 h 288" name="T21"/>
                <a:gd fmla="*/ 226 w 472" name="T22"/>
                <a:gd fmla="*/ 191 h 288" name="T23"/>
                <a:gd fmla="*/ 318 w 472" name="T24"/>
                <a:gd fmla="*/ 201 h 288" name="T25"/>
                <a:gd fmla="*/ 441 w 472" name="T26"/>
                <a:gd fmla="*/ 71 h 288" name="T27"/>
                <a:gd fmla="*/ 465 w 472" name="T28"/>
                <a:gd fmla="*/ 88 h 288" name="T29"/>
                <a:gd fmla="*/ 472 w 472" name="T30"/>
                <a:gd fmla="*/ 0 h 28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88" w="472">
                  <a:moveTo>
                    <a:pt x="472" y="0"/>
                  </a:moveTo>
                  <a:lnTo>
                    <a:pt x="389" y="33"/>
                  </a:lnTo>
                  <a:lnTo>
                    <a:pt x="406" y="45"/>
                  </a:lnTo>
                  <a:lnTo>
                    <a:pt x="302" y="156"/>
                  </a:lnTo>
                  <a:lnTo>
                    <a:pt x="210" y="147"/>
                  </a:lnTo>
                  <a:lnTo>
                    <a:pt x="137" y="222"/>
                  </a:lnTo>
                  <a:lnTo>
                    <a:pt x="61" y="184"/>
                  </a:lnTo>
                  <a:lnTo>
                    <a:pt x="0" y="262"/>
                  </a:lnTo>
                  <a:lnTo>
                    <a:pt x="33" y="288"/>
                  </a:lnTo>
                  <a:lnTo>
                    <a:pt x="73" y="239"/>
                  </a:lnTo>
                  <a:lnTo>
                    <a:pt x="146" y="274"/>
                  </a:lnTo>
                  <a:lnTo>
                    <a:pt x="226" y="191"/>
                  </a:lnTo>
                  <a:lnTo>
                    <a:pt x="318" y="201"/>
                  </a:lnTo>
                  <a:lnTo>
                    <a:pt x="441" y="71"/>
                  </a:lnTo>
                  <a:lnTo>
                    <a:pt x="465" y="88"/>
                  </a:lnTo>
                  <a:lnTo>
                    <a:pt x="4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</p:grpSp>
      <p:sp>
        <p:nvSpPr>
          <p:cNvPr id="54" name="Freeform 954"/>
          <p:cNvSpPr>
            <a:spLocks noEditPoints="1"/>
          </p:cNvSpPr>
          <p:nvPr/>
        </p:nvSpPr>
        <p:spPr bwMode="auto">
          <a:xfrm>
            <a:off x="6707742" y="2406166"/>
            <a:ext cx="389147" cy="436402"/>
          </a:xfrm>
          <a:custGeom>
            <a:gdLst>
              <a:gd fmla="*/ 141 w 697" name="T0"/>
              <a:gd fmla="*/ 217 h 782" name="T1"/>
              <a:gd fmla="*/ 141 w 697" name="T2"/>
              <a:gd fmla="*/ 314 h 782" name="T3"/>
              <a:gd fmla="*/ 121 w 697" name="T4"/>
              <a:gd fmla="*/ 288 h 782" name="T5"/>
              <a:gd fmla="*/ 138 w 697" name="T6"/>
              <a:gd fmla="*/ 282 h 782" name="T7"/>
              <a:gd fmla="*/ 137 w 697" name="T8"/>
              <a:gd fmla="*/ 269 h 782" name="T9"/>
              <a:gd fmla="*/ 136 w 697" name="T10"/>
              <a:gd fmla="*/ 238 h 782" name="T11"/>
              <a:gd fmla="*/ 145 w 697" name="T12"/>
              <a:gd fmla="*/ 230 h 782" name="T13"/>
              <a:gd fmla="*/ 157 w 697" name="T14"/>
              <a:gd fmla="*/ 241 h 782" name="T15"/>
              <a:gd fmla="*/ 142 w 697" name="T16"/>
              <a:gd fmla="*/ 247 h 782" name="T17"/>
              <a:gd fmla="*/ 145 w 697" name="T18"/>
              <a:gd fmla="*/ 259 h 782" name="T19"/>
              <a:gd fmla="*/ 144 w 697" name="T20"/>
              <a:gd fmla="*/ 291 h 782" name="T21"/>
              <a:gd fmla="*/ 136 w 697" name="T22"/>
              <a:gd fmla="*/ 300 h 782" name="T23"/>
              <a:gd fmla="*/ 121 w 697" name="T24"/>
              <a:gd fmla="*/ 288 h 782" name="T25"/>
              <a:gd fmla="*/ 248 w 697" name="T26"/>
              <a:gd fmla="*/ 233 h 782" name="T27"/>
              <a:gd fmla="*/ 456 w 697" name="T28"/>
              <a:gd fmla="*/ 233 h 782" name="T29"/>
              <a:gd fmla="*/ 359 w 697" name="T30"/>
              <a:gd fmla="*/ 289 h 782" name="T31"/>
              <a:gd fmla="*/ 340 w 697" name="T32"/>
              <a:gd fmla="*/ 308 h 782" name="T33"/>
              <a:gd fmla="*/ 309 w 697" name="T34"/>
              <a:gd fmla="*/ 283 h 782" name="T35"/>
              <a:gd fmla="*/ 345 w 697" name="T36"/>
              <a:gd fmla="*/ 269 h 782" name="T37"/>
              <a:gd fmla="*/ 343 w 697" name="T38"/>
              <a:gd fmla="*/ 242 h 782" name="T39"/>
              <a:gd fmla="*/ 341 w 697" name="T40"/>
              <a:gd fmla="*/ 175 h 782" name="T41"/>
              <a:gd fmla="*/ 359 w 697" name="T42"/>
              <a:gd fmla="*/ 158 h 782" name="T43"/>
              <a:gd fmla="*/ 386 w 697" name="T44"/>
              <a:gd fmla="*/ 180 h 782" name="T45"/>
              <a:gd fmla="*/ 354 w 697" name="T46"/>
              <a:gd fmla="*/ 194 h 782" name="T47"/>
              <a:gd fmla="*/ 361 w 697" name="T48"/>
              <a:gd fmla="*/ 221 h 782" name="T49"/>
              <a:gd fmla="*/ 359 w 697" name="T50"/>
              <a:gd fmla="*/ 289 h 782" name="T51"/>
              <a:gd fmla="*/ 122 w 697" name="T52"/>
              <a:gd fmla="*/ 426 h 782" name="T53"/>
              <a:gd fmla="*/ 255 w 697" name="T54"/>
              <a:gd fmla="*/ 426 h 782" name="T55"/>
              <a:gd fmla="*/ 193 w 697" name="T56"/>
              <a:gd fmla="*/ 462 h 782" name="T57"/>
              <a:gd fmla="*/ 181 w 697" name="T58"/>
              <a:gd fmla="*/ 474 h 782" name="T59"/>
              <a:gd fmla="*/ 161 w 697" name="T60"/>
              <a:gd fmla="*/ 458 h 782" name="T61"/>
              <a:gd fmla="*/ 184 w 697" name="T62"/>
              <a:gd fmla="*/ 449 h 782" name="T63"/>
              <a:gd fmla="*/ 183 w 697" name="T64"/>
              <a:gd fmla="*/ 431 h 782" name="T65"/>
              <a:gd fmla="*/ 182 w 697" name="T66"/>
              <a:gd fmla="*/ 389 h 782" name="T67"/>
              <a:gd fmla="*/ 194 w 697" name="T68"/>
              <a:gd fmla="*/ 378 h 782" name="T69"/>
              <a:gd fmla="*/ 211 w 697" name="T70"/>
              <a:gd fmla="*/ 392 h 782" name="T71"/>
              <a:gd fmla="*/ 190 w 697" name="T72"/>
              <a:gd fmla="*/ 401 h 782" name="T73"/>
              <a:gd fmla="*/ 194 w 697" name="T74"/>
              <a:gd fmla="*/ 418 h 782" name="T75"/>
              <a:gd fmla="*/ 193 w 697" name="T76"/>
              <a:gd fmla="*/ 462 h 782" name="T77"/>
              <a:gd fmla="*/ 601 w 697" name="T78"/>
              <a:gd fmla="*/ 366 h 782" name="T79"/>
              <a:gd fmla="*/ 585 w 697" name="T80"/>
              <a:gd fmla="*/ 182 h 782" name="T81"/>
              <a:gd fmla="*/ 298 w 697" name="T82"/>
              <a:gd fmla="*/ 0 h 782" name="T83"/>
              <a:gd fmla="*/ 2 w 697" name="T84"/>
              <a:gd fmla="*/ 302 h 782" name="T85"/>
              <a:gd fmla="*/ 0 w 697" name="T86"/>
              <a:gd fmla="*/ 781 h 782" name="T87"/>
              <a:gd fmla="*/ 433 w 697" name="T88"/>
              <a:gd fmla="*/ 674 h 782" name="T89"/>
              <a:gd fmla="*/ 563 w 697" name="T90"/>
              <a:gd fmla="*/ 673 h 782" name="T91"/>
              <a:gd fmla="*/ 564 w 697" name="T92"/>
              <a:gd fmla="*/ 673 h 782" name="T93"/>
              <a:gd fmla="*/ 595 w 697" name="T94"/>
              <a:gd fmla="*/ 577 h 782" name="T95"/>
              <a:gd fmla="*/ 561 w 697" name="T96"/>
              <a:gd fmla="*/ 554 h 782" name="T97"/>
              <a:gd fmla="*/ 598 w 697" name="T98"/>
              <a:gd fmla="*/ 536 h 782" name="T99"/>
              <a:gd fmla="*/ 595 w 697" name="T100"/>
              <a:gd fmla="*/ 527 h 782" name="T101"/>
              <a:gd fmla="*/ 652 w 697" name="T102"/>
              <a:gd fmla="*/ 426 h 782" name="T103"/>
              <a:gd fmla="*/ 141 w 697" name="T104"/>
              <a:gd fmla="*/ 201 h 782" name="T105"/>
              <a:gd fmla="*/ 141 w 697" name="T106"/>
              <a:gd fmla="*/ 329 h 782" name="T107"/>
              <a:gd fmla="*/ 189 w 697" name="T108"/>
              <a:gd fmla="*/ 514 h 782" name="T109"/>
              <a:gd fmla="*/ 189 w 697" name="T110"/>
              <a:gd fmla="*/ 337 h 782" name="T111"/>
              <a:gd fmla="*/ 189 w 697" name="T112"/>
              <a:gd fmla="*/ 514 h 782" name="T113"/>
              <a:gd fmla="*/ 215 w 697" name="T114"/>
              <a:gd fmla="*/ 233 h 782" name="T115"/>
              <a:gd fmla="*/ 489 w 697" name="T116"/>
              <a:gd fmla="*/ 233 h 782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782" w="697">
                <a:moveTo>
                  <a:pt x="189" y="265"/>
                </a:moveTo>
                <a:cubicBezTo>
                  <a:pt x="189" y="238"/>
                  <a:pt x="168" y="217"/>
                  <a:pt x="141" y="217"/>
                </a:cubicBezTo>
                <a:cubicBezTo>
                  <a:pt x="115" y="217"/>
                  <a:pt x="93" y="238"/>
                  <a:pt x="93" y="265"/>
                </a:cubicBezTo>
                <a:cubicBezTo>
                  <a:pt x="93" y="292"/>
                  <a:pt x="115" y="314"/>
                  <a:pt x="141" y="314"/>
                </a:cubicBezTo>
                <a:cubicBezTo>
                  <a:pt x="168" y="314"/>
                  <a:pt x="189" y="292"/>
                  <a:pt x="189" y="265"/>
                </a:cubicBezTo>
                <a:moveTo>
                  <a:pt x="121" y="288"/>
                </a:moveTo>
                <a:cubicBezTo>
                  <a:pt x="124" y="278"/>
                  <a:pt x="124" y="278"/>
                  <a:pt x="124" y="278"/>
                </a:cubicBezTo>
                <a:cubicBezTo>
                  <a:pt x="127" y="280"/>
                  <a:pt x="132" y="282"/>
                  <a:pt x="138" y="282"/>
                </a:cubicBezTo>
                <a:cubicBezTo>
                  <a:pt x="143" y="282"/>
                  <a:pt x="146" y="280"/>
                  <a:pt x="146" y="277"/>
                </a:cubicBezTo>
                <a:cubicBezTo>
                  <a:pt x="146" y="273"/>
                  <a:pt x="144" y="271"/>
                  <a:pt x="137" y="269"/>
                </a:cubicBezTo>
                <a:cubicBezTo>
                  <a:pt x="128" y="266"/>
                  <a:pt x="122" y="262"/>
                  <a:pt x="122" y="254"/>
                </a:cubicBezTo>
                <a:cubicBezTo>
                  <a:pt x="122" y="246"/>
                  <a:pt x="127" y="240"/>
                  <a:pt x="136" y="238"/>
                </a:cubicBezTo>
                <a:cubicBezTo>
                  <a:pt x="136" y="230"/>
                  <a:pt x="136" y="230"/>
                  <a:pt x="136" y="230"/>
                </a:cubicBezTo>
                <a:cubicBezTo>
                  <a:pt x="145" y="230"/>
                  <a:pt x="145" y="230"/>
                  <a:pt x="145" y="230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150" y="238"/>
                  <a:pt x="154" y="239"/>
                  <a:pt x="157" y="241"/>
                </a:cubicBezTo>
                <a:cubicBezTo>
                  <a:pt x="155" y="250"/>
                  <a:pt x="155" y="250"/>
                  <a:pt x="155" y="250"/>
                </a:cubicBezTo>
                <a:cubicBezTo>
                  <a:pt x="152" y="249"/>
                  <a:pt x="148" y="247"/>
                  <a:pt x="142" y="247"/>
                </a:cubicBezTo>
                <a:cubicBezTo>
                  <a:pt x="137" y="247"/>
                  <a:pt x="135" y="250"/>
                  <a:pt x="135" y="252"/>
                </a:cubicBezTo>
                <a:cubicBezTo>
                  <a:pt x="135" y="255"/>
                  <a:pt x="138" y="257"/>
                  <a:pt x="145" y="259"/>
                </a:cubicBezTo>
                <a:cubicBezTo>
                  <a:pt x="155" y="263"/>
                  <a:pt x="159" y="268"/>
                  <a:pt x="159" y="275"/>
                </a:cubicBezTo>
                <a:cubicBezTo>
                  <a:pt x="159" y="283"/>
                  <a:pt x="154" y="290"/>
                  <a:pt x="144" y="291"/>
                </a:cubicBezTo>
                <a:cubicBezTo>
                  <a:pt x="144" y="300"/>
                  <a:pt x="144" y="300"/>
                  <a:pt x="144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0" y="292"/>
                  <a:pt x="125" y="290"/>
                  <a:pt x="121" y="288"/>
                </a:cubicBezTo>
                <a:moveTo>
                  <a:pt x="352" y="128"/>
                </a:moveTo>
                <a:cubicBezTo>
                  <a:pt x="295" y="128"/>
                  <a:pt x="248" y="175"/>
                  <a:pt x="248" y="233"/>
                </a:cubicBezTo>
                <a:cubicBezTo>
                  <a:pt x="248" y="291"/>
                  <a:pt x="295" y="338"/>
                  <a:pt x="352" y="338"/>
                </a:cubicBezTo>
                <a:cubicBezTo>
                  <a:pt x="410" y="338"/>
                  <a:pt x="456" y="291"/>
                  <a:pt x="456" y="233"/>
                </a:cubicBezTo>
                <a:cubicBezTo>
                  <a:pt x="456" y="175"/>
                  <a:pt x="410" y="128"/>
                  <a:pt x="352" y="128"/>
                </a:cubicBezTo>
                <a:moveTo>
                  <a:pt x="359" y="289"/>
                </a:moveTo>
                <a:cubicBezTo>
                  <a:pt x="359" y="308"/>
                  <a:pt x="359" y="308"/>
                  <a:pt x="359" y="308"/>
                </a:cubicBezTo>
                <a:cubicBezTo>
                  <a:pt x="340" y="308"/>
                  <a:pt x="340" y="308"/>
                  <a:pt x="340" y="308"/>
                </a:cubicBezTo>
                <a:cubicBezTo>
                  <a:pt x="340" y="291"/>
                  <a:pt x="340" y="291"/>
                  <a:pt x="340" y="291"/>
                </a:cubicBezTo>
                <a:cubicBezTo>
                  <a:pt x="328" y="290"/>
                  <a:pt x="316" y="287"/>
                  <a:pt x="309" y="283"/>
                </a:cubicBezTo>
                <a:cubicBezTo>
                  <a:pt x="314" y="261"/>
                  <a:pt x="314" y="261"/>
                  <a:pt x="314" y="261"/>
                </a:cubicBezTo>
                <a:cubicBezTo>
                  <a:pt x="322" y="266"/>
                  <a:pt x="333" y="269"/>
                  <a:pt x="345" y="269"/>
                </a:cubicBezTo>
                <a:cubicBezTo>
                  <a:pt x="356" y="269"/>
                  <a:pt x="363" y="265"/>
                  <a:pt x="363" y="258"/>
                </a:cubicBezTo>
                <a:cubicBezTo>
                  <a:pt x="363" y="251"/>
                  <a:pt x="357" y="246"/>
                  <a:pt x="343" y="242"/>
                </a:cubicBezTo>
                <a:cubicBezTo>
                  <a:pt x="324" y="235"/>
                  <a:pt x="310" y="226"/>
                  <a:pt x="310" y="208"/>
                </a:cubicBezTo>
                <a:cubicBezTo>
                  <a:pt x="310" y="192"/>
                  <a:pt x="322" y="179"/>
                  <a:pt x="341" y="175"/>
                </a:cubicBezTo>
                <a:cubicBezTo>
                  <a:pt x="341" y="158"/>
                  <a:pt x="341" y="158"/>
                  <a:pt x="341" y="158"/>
                </a:cubicBezTo>
                <a:cubicBezTo>
                  <a:pt x="359" y="158"/>
                  <a:pt x="359" y="158"/>
                  <a:pt x="359" y="158"/>
                </a:cubicBezTo>
                <a:cubicBezTo>
                  <a:pt x="359" y="174"/>
                  <a:pt x="359" y="174"/>
                  <a:pt x="359" y="174"/>
                </a:cubicBezTo>
                <a:cubicBezTo>
                  <a:pt x="372" y="174"/>
                  <a:pt x="380" y="177"/>
                  <a:pt x="386" y="180"/>
                </a:cubicBezTo>
                <a:cubicBezTo>
                  <a:pt x="381" y="201"/>
                  <a:pt x="381" y="201"/>
                  <a:pt x="381" y="201"/>
                </a:cubicBezTo>
                <a:cubicBezTo>
                  <a:pt x="376" y="199"/>
                  <a:pt x="368" y="194"/>
                  <a:pt x="354" y="194"/>
                </a:cubicBezTo>
                <a:cubicBezTo>
                  <a:pt x="342" y="194"/>
                  <a:pt x="338" y="200"/>
                  <a:pt x="338" y="205"/>
                </a:cubicBezTo>
                <a:cubicBezTo>
                  <a:pt x="338" y="211"/>
                  <a:pt x="345" y="215"/>
                  <a:pt x="361" y="221"/>
                </a:cubicBezTo>
                <a:cubicBezTo>
                  <a:pt x="383" y="228"/>
                  <a:pt x="391" y="239"/>
                  <a:pt x="391" y="255"/>
                </a:cubicBezTo>
                <a:cubicBezTo>
                  <a:pt x="391" y="272"/>
                  <a:pt x="380" y="286"/>
                  <a:pt x="359" y="289"/>
                </a:cubicBezTo>
                <a:moveTo>
                  <a:pt x="189" y="358"/>
                </a:moveTo>
                <a:cubicBezTo>
                  <a:pt x="152" y="358"/>
                  <a:pt x="122" y="389"/>
                  <a:pt x="122" y="426"/>
                </a:cubicBezTo>
                <a:cubicBezTo>
                  <a:pt x="122" y="463"/>
                  <a:pt x="152" y="493"/>
                  <a:pt x="189" y="493"/>
                </a:cubicBezTo>
                <a:cubicBezTo>
                  <a:pt x="226" y="493"/>
                  <a:pt x="255" y="463"/>
                  <a:pt x="255" y="426"/>
                </a:cubicBezTo>
                <a:cubicBezTo>
                  <a:pt x="255" y="389"/>
                  <a:pt x="226" y="358"/>
                  <a:pt x="189" y="358"/>
                </a:cubicBezTo>
                <a:moveTo>
                  <a:pt x="193" y="462"/>
                </a:moveTo>
                <a:cubicBezTo>
                  <a:pt x="193" y="474"/>
                  <a:pt x="193" y="474"/>
                  <a:pt x="193" y="474"/>
                </a:cubicBezTo>
                <a:cubicBezTo>
                  <a:pt x="181" y="474"/>
                  <a:pt x="181" y="474"/>
                  <a:pt x="181" y="474"/>
                </a:cubicBezTo>
                <a:cubicBezTo>
                  <a:pt x="181" y="463"/>
                  <a:pt x="181" y="463"/>
                  <a:pt x="181" y="463"/>
                </a:cubicBezTo>
                <a:cubicBezTo>
                  <a:pt x="173" y="462"/>
                  <a:pt x="166" y="460"/>
                  <a:pt x="161" y="458"/>
                </a:cubicBezTo>
                <a:cubicBezTo>
                  <a:pt x="165" y="444"/>
                  <a:pt x="165" y="444"/>
                  <a:pt x="165" y="444"/>
                </a:cubicBezTo>
                <a:cubicBezTo>
                  <a:pt x="170" y="446"/>
                  <a:pt x="177" y="449"/>
                  <a:pt x="184" y="449"/>
                </a:cubicBezTo>
                <a:cubicBezTo>
                  <a:pt x="191" y="449"/>
                  <a:pt x="196" y="446"/>
                  <a:pt x="196" y="442"/>
                </a:cubicBezTo>
                <a:cubicBezTo>
                  <a:pt x="196" y="437"/>
                  <a:pt x="192" y="434"/>
                  <a:pt x="183" y="431"/>
                </a:cubicBezTo>
                <a:cubicBezTo>
                  <a:pt x="171" y="427"/>
                  <a:pt x="162" y="421"/>
                  <a:pt x="162" y="410"/>
                </a:cubicBezTo>
                <a:cubicBezTo>
                  <a:pt x="162" y="399"/>
                  <a:pt x="169" y="391"/>
                  <a:pt x="182" y="389"/>
                </a:cubicBezTo>
                <a:cubicBezTo>
                  <a:pt x="182" y="378"/>
                  <a:pt x="182" y="378"/>
                  <a:pt x="182" y="378"/>
                </a:cubicBezTo>
                <a:cubicBezTo>
                  <a:pt x="194" y="378"/>
                  <a:pt x="194" y="378"/>
                  <a:pt x="194" y="378"/>
                </a:cubicBezTo>
                <a:cubicBezTo>
                  <a:pt x="194" y="388"/>
                  <a:pt x="194" y="388"/>
                  <a:pt x="194" y="388"/>
                </a:cubicBezTo>
                <a:cubicBezTo>
                  <a:pt x="201" y="388"/>
                  <a:pt x="207" y="390"/>
                  <a:pt x="211" y="392"/>
                </a:cubicBezTo>
                <a:cubicBezTo>
                  <a:pt x="207" y="405"/>
                  <a:pt x="207" y="405"/>
                  <a:pt x="207" y="405"/>
                </a:cubicBezTo>
                <a:cubicBezTo>
                  <a:pt x="204" y="404"/>
                  <a:pt x="199" y="401"/>
                  <a:pt x="190" y="401"/>
                </a:cubicBezTo>
                <a:cubicBezTo>
                  <a:pt x="183" y="401"/>
                  <a:pt x="180" y="404"/>
                  <a:pt x="180" y="408"/>
                </a:cubicBezTo>
                <a:cubicBezTo>
                  <a:pt x="180" y="412"/>
                  <a:pt x="184" y="414"/>
                  <a:pt x="194" y="418"/>
                </a:cubicBezTo>
                <a:cubicBezTo>
                  <a:pt x="208" y="423"/>
                  <a:pt x="214" y="429"/>
                  <a:pt x="214" y="440"/>
                </a:cubicBezTo>
                <a:cubicBezTo>
                  <a:pt x="214" y="451"/>
                  <a:pt x="207" y="459"/>
                  <a:pt x="193" y="462"/>
                </a:cubicBezTo>
                <a:moveTo>
                  <a:pt x="652" y="426"/>
                </a:moveTo>
                <a:cubicBezTo>
                  <a:pt x="636" y="408"/>
                  <a:pt x="611" y="388"/>
                  <a:pt x="601" y="366"/>
                </a:cubicBezTo>
                <a:cubicBezTo>
                  <a:pt x="587" y="333"/>
                  <a:pt x="603" y="301"/>
                  <a:pt x="603" y="267"/>
                </a:cubicBezTo>
                <a:cubicBezTo>
                  <a:pt x="602" y="240"/>
                  <a:pt x="594" y="207"/>
                  <a:pt x="585" y="182"/>
                </a:cubicBezTo>
                <a:cubicBezTo>
                  <a:pt x="570" y="141"/>
                  <a:pt x="543" y="107"/>
                  <a:pt x="509" y="80"/>
                </a:cubicBezTo>
                <a:cubicBezTo>
                  <a:pt x="456" y="31"/>
                  <a:pt x="381" y="0"/>
                  <a:pt x="298" y="0"/>
                </a:cubicBezTo>
                <a:cubicBezTo>
                  <a:pt x="133" y="0"/>
                  <a:pt x="0" y="122"/>
                  <a:pt x="0" y="273"/>
                </a:cubicBezTo>
                <a:cubicBezTo>
                  <a:pt x="0" y="283"/>
                  <a:pt x="1" y="293"/>
                  <a:pt x="2" y="302"/>
                </a:cubicBezTo>
                <a:cubicBezTo>
                  <a:pt x="3" y="368"/>
                  <a:pt x="23" y="446"/>
                  <a:pt x="82" y="533"/>
                </a:cubicBezTo>
                <a:cubicBezTo>
                  <a:pt x="82" y="533"/>
                  <a:pt x="164" y="697"/>
                  <a:pt x="0" y="781"/>
                </a:cubicBezTo>
                <a:cubicBezTo>
                  <a:pt x="362" y="782"/>
                  <a:pt x="362" y="782"/>
                  <a:pt x="362" y="782"/>
                </a:cubicBezTo>
                <a:cubicBezTo>
                  <a:pt x="362" y="782"/>
                  <a:pt x="389" y="674"/>
                  <a:pt x="433" y="674"/>
                </a:cubicBezTo>
                <a:cubicBezTo>
                  <a:pt x="470" y="674"/>
                  <a:pt x="508" y="677"/>
                  <a:pt x="545" y="675"/>
                </a:cubicBezTo>
                <a:cubicBezTo>
                  <a:pt x="553" y="676"/>
                  <a:pt x="558" y="675"/>
                  <a:pt x="563" y="673"/>
                </a:cubicBezTo>
                <a:cubicBezTo>
                  <a:pt x="563" y="673"/>
                  <a:pt x="563" y="673"/>
                  <a:pt x="564" y="673"/>
                </a:cubicBezTo>
                <a:cubicBezTo>
                  <a:pt x="564" y="673"/>
                  <a:pt x="564" y="673"/>
                  <a:pt x="564" y="673"/>
                </a:cubicBezTo>
                <a:cubicBezTo>
                  <a:pt x="589" y="660"/>
                  <a:pt x="571" y="601"/>
                  <a:pt x="571" y="601"/>
                </a:cubicBezTo>
                <a:cubicBezTo>
                  <a:pt x="586" y="595"/>
                  <a:pt x="595" y="585"/>
                  <a:pt x="595" y="577"/>
                </a:cubicBezTo>
                <a:cubicBezTo>
                  <a:pt x="595" y="575"/>
                  <a:pt x="595" y="575"/>
                  <a:pt x="595" y="575"/>
                </a:cubicBezTo>
                <a:cubicBezTo>
                  <a:pt x="595" y="565"/>
                  <a:pt x="581" y="557"/>
                  <a:pt x="561" y="554"/>
                </a:cubicBezTo>
                <a:cubicBezTo>
                  <a:pt x="570" y="554"/>
                  <a:pt x="570" y="554"/>
                  <a:pt x="570" y="554"/>
                </a:cubicBezTo>
                <a:cubicBezTo>
                  <a:pt x="585" y="554"/>
                  <a:pt x="598" y="546"/>
                  <a:pt x="598" y="536"/>
                </a:cubicBezTo>
                <a:cubicBezTo>
                  <a:pt x="598" y="535"/>
                  <a:pt x="598" y="535"/>
                  <a:pt x="598" y="535"/>
                </a:cubicBezTo>
                <a:cubicBezTo>
                  <a:pt x="598" y="532"/>
                  <a:pt x="597" y="529"/>
                  <a:pt x="595" y="527"/>
                </a:cubicBezTo>
                <a:cubicBezTo>
                  <a:pt x="598" y="514"/>
                  <a:pt x="609" y="461"/>
                  <a:pt x="611" y="461"/>
                </a:cubicBezTo>
                <a:cubicBezTo>
                  <a:pt x="697" y="457"/>
                  <a:pt x="652" y="426"/>
                  <a:pt x="652" y="426"/>
                </a:cubicBezTo>
                <a:moveTo>
                  <a:pt x="78" y="265"/>
                </a:moveTo>
                <a:cubicBezTo>
                  <a:pt x="78" y="230"/>
                  <a:pt x="106" y="201"/>
                  <a:pt x="141" y="201"/>
                </a:cubicBezTo>
                <a:cubicBezTo>
                  <a:pt x="176" y="201"/>
                  <a:pt x="205" y="230"/>
                  <a:pt x="205" y="265"/>
                </a:cubicBezTo>
                <a:cubicBezTo>
                  <a:pt x="205" y="300"/>
                  <a:pt x="176" y="329"/>
                  <a:pt x="141" y="329"/>
                </a:cubicBezTo>
                <a:cubicBezTo>
                  <a:pt x="106" y="329"/>
                  <a:pt x="78" y="300"/>
                  <a:pt x="78" y="265"/>
                </a:cubicBezTo>
                <a:moveTo>
                  <a:pt x="189" y="514"/>
                </a:moveTo>
                <a:cubicBezTo>
                  <a:pt x="141" y="514"/>
                  <a:pt x="101" y="474"/>
                  <a:pt x="101" y="426"/>
                </a:cubicBezTo>
                <a:cubicBezTo>
                  <a:pt x="101" y="377"/>
                  <a:pt x="141" y="337"/>
                  <a:pt x="189" y="337"/>
                </a:cubicBezTo>
                <a:cubicBezTo>
                  <a:pt x="237" y="337"/>
                  <a:pt x="276" y="377"/>
                  <a:pt x="276" y="426"/>
                </a:cubicBezTo>
                <a:cubicBezTo>
                  <a:pt x="276" y="474"/>
                  <a:pt x="237" y="514"/>
                  <a:pt x="189" y="514"/>
                </a:cubicBezTo>
                <a:moveTo>
                  <a:pt x="352" y="371"/>
                </a:moveTo>
                <a:cubicBezTo>
                  <a:pt x="276" y="371"/>
                  <a:pt x="215" y="309"/>
                  <a:pt x="215" y="233"/>
                </a:cubicBezTo>
                <a:cubicBezTo>
                  <a:pt x="215" y="157"/>
                  <a:pt x="276" y="95"/>
                  <a:pt x="352" y="95"/>
                </a:cubicBezTo>
                <a:cubicBezTo>
                  <a:pt x="428" y="95"/>
                  <a:pt x="489" y="157"/>
                  <a:pt x="489" y="233"/>
                </a:cubicBezTo>
                <a:cubicBezTo>
                  <a:pt x="489" y="309"/>
                  <a:pt x="428" y="371"/>
                  <a:pt x="352" y="371"/>
                </a:cubicBezTo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55" name="TextBox 37"/>
          <p:cNvSpPr txBox="1"/>
          <p:nvPr/>
        </p:nvSpPr>
        <p:spPr>
          <a:xfrm>
            <a:off x="7405858" y="2224650"/>
            <a:ext cx="1249680" cy="3200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56" name="TextBox 38"/>
          <p:cNvSpPr txBox="1"/>
          <p:nvPr/>
        </p:nvSpPr>
        <p:spPr>
          <a:xfrm>
            <a:off x="7405858" y="2520081"/>
            <a:ext cx="3743482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57" name="TextBox 39"/>
          <p:cNvSpPr txBox="1"/>
          <p:nvPr/>
        </p:nvSpPr>
        <p:spPr>
          <a:xfrm>
            <a:off x="7405858" y="3780054"/>
            <a:ext cx="1249680" cy="3200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58" name="TextBox 40"/>
          <p:cNvSpPr txBox="1"/>
          <p:nvPr/>
        </p:nvSpPr>
        <p:spPr>
          <a:xfrm>
            <a:off x="7405858" y="4075485"/>
            <a:ext cx="3743482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59" name="TextBox 41"/>
          <p:cNvSpPr txBox="1"/>
          <p:nvPr/>
        </p:nvSpPr>
        <p:spPr>
          <a:xfrm>
            <a:off x="7405858" y="5310534"/>
            <a:ext cx="1249680" cy="3200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60" name="TextBox 42"/>
          <p:cNvSpPr txBox="1"/>
          <p:nvPr/>
        </p:nvSpPr>
        <p:spPr>
          <a:xfrm>
            <a:off x="7405858" y="5605966"/>
            <a:ext cx="3743482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61" name="TextBox 43"/>
          <p:cNvSpPr txBox="1"/>
          <p:nvPr/>
        </p:nvSpPr>
        <p:spPr>
          <a:xfrm>
            <a:off x="3526017" y="2224650"/>
            <a:ext cx="1249680" cy="3200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4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62" name="TextBox 44"/>
          <p:cNvSpPr txBox="1"/>
          <p:nvPr/>
        </p:nvSpPr>
        <p:spPr>
          <a:xfrm>
            <a:off x="1032215" y="2520081"/>
            <a:ext cx="3743482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63" name="TextBox 45"/>
          <p:cNvSpPr txBox="1"/>
          <p:nvPr/>
        </p:nvSpPr>
        <p:spPr>
          <a:xfrm>
            <a:off x="3526017" y="3780054"/>
            <a:ext cx="1249680" cy="3200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4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64" name="TextBox 46"/>
          <p:cNvSpPr txBox="1"/>
          <p:nvPr/>
        </p:nvSpPr>
        <p:spPr>
          <a:xfrm>
            <a:off x="1032215" y="4075485"/>
            <a:ext cx="3743482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65" name="TextBox 47"/>
          <p:cNvSpPr txBox="1"/>
          <p:nvPr/>
        </p:nvSpPr>
        <p:spPr>
          <a:xfrm>
            <a:off x="3526017" y="5310534"/>
            <a:ext cx="1249680" cy="3200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4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66" name="TextBox 48"/>
          <p:cNvSpPr txBox="1"/>
          <p:nvPr/>
        </p:nvSpPr>
        <p:spPr>
          <a:xfrm>
            <a:off x="1032215" y="5605966"/>
            <a:ext cx="3743482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</p:spTree>
    <p:extLst>
      <p:ext uri="{BB962C8B-B14F-4D97-AF65-F5344CB8AC3E}">
        <p14:creationId val="3852799221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40000" fill="hold" grpId="1" id="8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19 4.81481E-06 L -0.0306 4.81481E-06" pathEditMode="relative" ptsTypes="AA" rAng="0">
                                      <p:cBhvr>
                                        <p:cTn dur="10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accel="40000" decel="40000" fill="hold" grpId="2" id="10" nodeType="withEffect" presetClass="path" presetID="35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45833E-06 4.81481E-06 L -0.03073 4.81481E-06" pathEditMode="relative" ptsTypes="AA" rAng="0">
                                      <p:cBhvr>
                                        <p:cTn dur="1000" fill="hold" id="11" spd="-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40000" fill="hold" grpId="1" id="18" nodeType="withEffect" presetClass="path" presetID="35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-1.48148E-06 L -0.08906 -1.48148E-06" pathEditMode="relative" ptsTypes="AA" rAng="0">
                                      <p:cBhvr>
                                        <p:cTn dur="1000" fill="hold" id="19" spd="-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accel="40000" decel="40000" fill="hold" grpId="2" id="20" nodeType="with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073 -1.48148E-06 L -4.58333E-06 -1.48148E-06" pathEditMode="relative" ptsTypes="AA" rAng="0">
                                      <p:cBhvr>
                                        <p:cTn dur="10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40000" fill="hold" grpId="1" id="51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1.48148E-06 L -0.08906 -1.48148E-06" pathEditMode="relative" ptsTypes="AA" rAng="0">
                                      <p:cBhvr>
                                        <p:cTn dur="1000" fill="hold" id="52" spd="-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accel="40000" decel="40000" fill="hold" grpId="2" id="53" nodeType="withEffect" presetClass="path" presetID="35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-1.48148E-06 L -4.58333E-06 -1.48148E-06" pathEditMode="relative" ptsTypes="AA" rAng="0">
                                      <p:cBhvr>
                                        <p:cTn dur="10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40000" fill="hold" grpId="1" id="61" nodeType="withEffect" presetClass="path" presetID="35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8919 4.81481E-06 L -0.0306 4.81481E-06" pathEditMode="relative" ptsTypes="AA" rAng="0">
                                      <p:cBhvr>
                                        <p:cTn dur="1000" fill="hold" id="6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accel="40000" decel="40000" fill="hold" grpId="2" id="63" nodeType="with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06 4.81481E-06 L -0.03073 4.81481E-06" pathEditMode="relative" ptsTypes="AA" rAng="0">
                                      <p:cBhvr>
                                        <p:cTn dur="1000" fill="hold" id="64" spd="-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7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8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40000" fill="hold" grpId="1" id="94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19 4.81481E-06 L -0.0306 4.81481E-06" pathEditMode="relative" ptsTypes="AA" rAng="0">
                                      <p:cBhvr>
                                        <p:cTn dur="1000" fill="hold" id="9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accel="40000" decel="40000" fill="hold" grpId="2" id="96" nodeType="withEffect" presetClass="path" presetID="35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45833E-06 4.81481E-06 L -0.03073 4.81481E-06" pathEditMode="relative" ptsTypes="AA" rAng="0">
                                      <p:cBhvr>
                                        <p:cTn dur="1000" fill="hold" id="97" spd="-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40000" fill="hold" grpId="1" id="104" nodeType="withEffect" presetClass="path" presetID="35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-1.48148E-06 L -0.08906 -1.48148E-06" pathEditMode="relative" ptsTypes="AA" rAng="0">
                                      <p:cBhvr>
                                        <p:cTn dur="1000" fill="hold" id="105" spd="-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accel="40000" decel="40000" fill="hold" grpId="2" id="106" nodeType="with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073 -1.48148E-06 L -4.58333E-06 -1.48148E-06" pathEditMode="relative" ptsTypes="AA" rAng="0">
                                      <p:cBhvr>
                                        <p:cTn dur="1000" fill="hold" id="10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id="1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1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8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fill="hold" grpId="0" id="1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1" spid="14"/>
      <p:bldP grpId="2" spid="14"/>
      <p:bldP grpId="0" spid="15"/>
      <p:bldP grpId="1" spid="15"/>
      <p:bldP grpId="2" spid="15"/>
      <p:bldP grpId="0" spid="16"/>
      <p:bldP grpId="1" spid="16"/>
      <p:bldP grpId="2" spid="16"/>
      <p:bldP grpId="0" spid="17"/>
      <p:bldP grpId="1" spid="17"/>
      <p:bldP grpId="2" spid="17"/>
      <p:bldP grpId="0" spid="18"/>
      <p:bldP grpId="1" spid="18"/>
      <p:bldP grpId="2" spid="18"/>
      <p:bldP grpId="0" spid="19"/>
      <p:bldP grpId="1" spid="19"/>
      <p:bldP grpId="2" spid="19"/>
      <p:bldP grpId="0" spid="54"/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sp>
        <p:nvSpPr>
          <p:cNvPr id="11" name="TextBox 2"/>
          <p:cNvSpPr txBox="1"/>
          <p:nvPr/>
        </p:nvSpPr>
        <p:spPr>
          <a:xfrm>
            <a:off x="1409745" y="5140422"/>
            <a:ext cx="1997134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1707272" y="4779949"/>
            <a:ext cx="1402080" cy="36576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graphicFrame>
        <p:nvGraphicFramePr>
          <p:cNvPr id="13" name="图表 12"/>
          <p:cNvGraphicFramePr/>
          <p:nvPr>
            <p:extLst>
              <p:ext uri="{D42A27DB-BD31-4B8C-83A1-F6EECF244321}">
                <p14:modId val="459872194"/>
              </p:ext>
            </p:extLst>
          </p:nvPr>
        </p:nvGraphicFramePr>
        <p:xfrm>
          <a:off x="3911358" y="3446584"/>
          <a:ext cx="1918194" cy="197835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4" name="TextBox 5"/>
          <p:cNvSpPr txBox="1"/>
          <p:nvPr/>
        </p:nvSpPr>
        <p:spPr>
          <a:xfrm>
            <a:off x="3871888" y="2346107"/>
            <a:ext cx="1997134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4169415" y="1985635"/>
            <a:ext cx="1402080" cy="36576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graphicFrame>
        <p:nvGraphicFramePr>
          <p:cNvPr id="16" name="图表 15"/>
          <p:cNvGraphicFramePr/>
          <p:nvPr>
            <p:extLst>
              <p:ext uri="{D42A27DB-BD31-4B8C-83A1-F6EECF244321}">
                <p14:modId val="379887310"/>
              </p:ext>
            </p:extLst>
          </p:nvPr>
        </p:nvGraphicFramePr>
        <p:xfrm>
          <a:off x="6381180" y="2436646"/>
          <a:ext cx="1918194" cy="197835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7" name="TextBox 8"/>
          <p:cNvSpPr txBox="1"/>
          <p:nvPr/>
        </p:nvSpPr>
        <p:spPr>
          <a:xfrm>
            <a:off x="6341709" y="5140422"/>
            <a:ext cx="1997134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8" name="TextBox 9"/>
          <p:cNvSpPr txBox="1"/>
          <p:nvPr/>
        </p:nvSpPr>
        <p:spPr>
          <a:xfrm>
            <a:off x="6639237" y="4779949"/>
            <a:ext cx="1402080" cy="36576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graphicFrame>
        <p:nvGraphicFramePr>
          <p:cNvPr id="19" name="图表 18"/>
          <p:cNvGraphicFramePr/>
          <p:nvPr>
            <p:extLst>
              <p:ext uri="{D42A27DB-BD31-4B8C-83A1-F6EECF244321}">
                <p14:modId val="695814525"/>
              </p:ext>
            </p:extLst>
          </p:nvPr>
        </p:nvGraphicFramePr>
        <p:xfrm>
          <a:off x="8828511" y="3446584"/>
          <a:ext cx="1918194" cy="1978354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20" name="TextBox 11"/>
          <p:cNvSpPr txBox="1"/>
          <p:nvPr/>
        </p:nvSpPr>
        <p:spPr>
          <a:xfrm>
            <a:off x="8789040" y="2346107"/>
            <a:ext cx="1997134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TextBox 12"/>
          <p:cNvSpPr txBox="1"/>
          <p:nvPr/>
        </p:nvSpPr>
        <p:spPr>
          <a:xfrm>
            <a:off x="9086568" y="1985635"/>
            <a:ext cx="1402080" cy="36576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22" name="TextBox 17"/>
          <p:cNvSpPr txBox="1"/>
          <p:nvPr/>
        </p:nvSpPr>
        <p:spPr>
          <a:xfrm>
            <a:off x="4372615" y="4146201"/>
            <a:ext cx="995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z="32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82%</a:t>
            </a:r>
          </a:p>
        </p:txBody>
      </p:sp>
      <p:sp>
        <p:nvSpPr>
          <p:cNvPr id="25" name="TextBox 18"/>
          <p:cNvSpPr txBox="1"/>
          <p:nvPr/>
        </p:nvSpPr>
        <p:spPr>
          <a:xfrm>
            <a:off x="6842436" y="3136263"/>
            <a:ext cx="995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z="32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59%</a:t>
            </a:r>
          </a:p>
        </p:txBody>
      </p:sp>
      <p:sp>
        <p:nvSpPr>
          <p:cNvPr id="26" name="TextBox 19"/>
          <p:cNvSpPr txBox="1"/>
          <p:nvPr/>
        </p:nvSpPr>
        <p:spPr>
          <a:xfrm>
            <a:off x="9289767" y="4146201"/>
            <a:ext cx="995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z="32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23%</a:t>
            </a:r>
          </a:p>
        </p:txBody>
      </p:sp>
      <p:graphicFrame>
        <p:nvGraphicFramePr>
          <p:cNvPr id="30" name="图表 29"/>
          <p:cNvGraphicFramePr/>
          <p:nvPr>
            <p:extLst>
              <p:ext uri="{D42A27DB-BD31-4B8C-83A1-F6EECF244321}">
                <p14:modId val="706517079"/>
              </p:ext>
            </p:extLst>
          </p:nvPr>
        </p:nvGraphicFramePr>
        <p:xfrm>
          <a:off x="1449215" y="2436646"/>
          <a:ext cx="1918194" cy="1978354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sp>
        <p:nvSpPr>
          <p:cNvPr id="31" name="TextBox 16"/>
          <p:cNvSpPr txBox="1"/>
          <p:nvPr/>
        </p:nvSpPr>
        <p:spPr>
          <a:xfrm>
            <a:off x="1910473" y="3136263"/>
            <a:ext cx="995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z="32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75%</a:t>
            </a:r>
          </a:p>
        </p:txBody>
      </p:sp>
    </p:spTree>
    <p:extLst>
      <p:ext uri="{BB962C8B-B14F-4D97-AF65-F5344CB8AC3E}">
        <p14:creationId val="2505980645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2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grpId="0" id="4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grpId="0" id="5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8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4"/>
      <p:bldP grpId="0" spid="15"/>
      <p:bldP grpId="0" spid="17"/>
      <p:bldP grpId="0" spid="18"/>
      <p:bldP grpId="0" spid="20"/>
      <p:bldP grpId="0" spid="21"/>
      <p:bldP grpId="0" spid="22"/>
      <p:bldP grpId="0" spid="25"/>
      <p:bldP grpId="0" spid="26"/>
      <p:bldP grpId="0" spid="31"/>
      <p:bldGraphic grpId="0" spid="13">
        <p:bldAsOne/>
      </p:bldGraphic>
      <p:bldGraphic grpId="0" spid="16">
        <p:bldAsOne/>
      </p:bldGraphic>
      <p:bldGraphic grpId="0" spid="19">
        <p:bldAsOne/>
      </p:bldGraphic>
      <p:bldGraphic grpId="0" spid="30">
        <p:bldAsOne/>
      </p:bldGraphic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32" name="图表 31"/>
          <p:cNvGraphicFramePr/>
          <p:nvPr>
            <p:extLst>
              <p:ext uri="{D42A27DB-BD31-4B8C-83A1-F6EECF244321}">
                <p14:modId val="1804244816"/>
              </p:ext>
            </p:extLst>
          </p:nvPr>
        </p:nvGraphicFramePr>
        <p:xfrm>
          <a:off x="976256" y="2323171"/>
          <a:ext cx="6402443" cy="377126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3" name="TextBox 38"/>
          <p:cNvSpPr txBox="1"/>
          <p:nvPr/>
        </p:nvSpPr>
        <p:spPr>
          <a:xfrm>
            <a:off x="7418302" y="3045228"/>
            <a:ext cx="3389398" cy="737794"/>
          </a:xfrm>
          <a:prstGeom prst="rect">
            <a:avLst/>
          </a:prstGeom>
          <a:noFill/>
        </p:spPr>
        <p:txBody>
          <a:bodyPr bIns="41999" lIns="83999" rIns="83999" rtlCol="0" tIns="41999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34" name="TextBox 39"/>
          <p:cNvSpPr txBox="1"/>
          <p:nvPr/>
        </p:nvSpPr>
        <p:spPr>
          <a:xfrm>
            <a:off x="7418304" y="2621073"/>
            <a:ext cx="1630328" cy="411480"/>
          </a:xfrm>
          <a:prstGeom prst="rect">
            <a:avLst/>
          </a:prstGeom>
          <a:noFill/>
        </p:spPr>
        <p:txBody>
          <a:bodyPr anchor="t" bIns="0" lIns="83999" rIns="83999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8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35" name="TextBox 40"/>
          <p:cNvSpPr txBox="1"/>
          <p:nvPr/>
        </p:nvSpPr>
        <p:spPr>
          <a:xfrm>
            <a:off x="7410968" y="3951320"/>
            <a:ext cx="2627035" cy="63263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zh-CN" lang="en-US" sz="36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192,058,473</a:t>
            </a:r>
          </a:p>
        </p:txBody>
      </p:sp>
      <p:sp>
        <p:nvSpPr>
          <p:cNvPr id="36" name="Freeform 35"/>
          <p:cNvSpPr>
            <a:spLocks noEditPoints="1"/>
          </p:cNvSpPr>
          <p:nvPr/>
        </p:nvSpPr>
        <p:spPr bwMode="auto">
          <a:xfrm>
            <a:off x="10425348" y="4033110"/>
            <a:ext cx="216469" cy="456265"/>
          </a:xfrm>
          <a:custGeom>
            <a:gdLst>
              <a:gd fmla="*/ 76 w 153" name="T0"/>
              <a:gd fmla="*/ 60 h 322" name="T1"/>
              <a:gd fmla="*/ 106 w 153" name="T2"/>
              <a:gd fmla="*/ 30 h 322" name="T3"/>
              <a:gd fmla="*/ 76 w 153" name="T4"/>
              <a:gd fmla="*/ 0 h 322" name="T5"/>
              <a:gd fmla="*/ 46 w 153" name="T6"/>
              <a:gd fmla="*/ 30 h 322" name="T7"/>
              <a:gd fmla="*/ 76 w 153" name="T8"/>
              <a:gd fmla="*/ 60 h 322" name="T9"/>
              <a:gd fmla="*/ 151 w 153" name="T10"/>
              <a:gd fmla="*/ 161 h 322" name="T11"/>
              <a:gd fmla="*/ 151 w 153" name="T12"/>
              <a:gd fmla="*/ 161 h 322" name="T13"/>
              <a:gd fmla="*/ 127 w 153" name="T14"/>
              <a:gd fmla="*/ 91 h 322" name="T15"/>
              <a:gd fmla="*/ 97 w 153" name="T16"/>
              <a:gd fmla="*/ 67 h 322" name="T17"/>
              <a:gd fmla="*/ 56 w 153" name="T18"/>
              <a:gd fmla="*/ 67 h 322" name="T19"/>
              <a:gd fmla="*/ 27 w 153" name="T20"/>
              <a:gd fmla="*/ 85 h 322" name="T21"/>
              <a:gd fmla="*/ 27 w 153" name="T22"/>
              <a:gd fmla="*/ 85 h 322" name="T23"/>
              <a:gd fmla="*/ 26 w 153" name="T24"/>
              <a:gd fmla="*/ 91 h 322" name="T25"/>
              <a:gd fmla="*/ 2 w 153" name="T26"/>
              <a:gd fmla="*/ 161 h 322" name="T27"/>
              <a:gd fmla="*/ 9 w 153" name="T28"/>
              <a:gd fmla="*/ 176 h 322" name="T29"/>
              <a:gd fmla="*/ 23 w 153" name="T30"/>
              <a:gd fmla="*/ 169 h 322" name="T31"/>
              <a:gd fmla="*/ 45 w 153" name="T32"/>
              <a:gd fmla="*/ 104 h 322" name="T33"/>
              <a:gd fmla="*/ 49 w 153" name="T34"/>
              <a:gd fmla="*/ 104 h 322" name="T35"/>
              <a:gd fmla="*/ 12 w 153" name="T36"/>
              <a:gd fmla="*/ 214 h 322" name="T37"/>
              <a:gd fmla="*/ 46 w 153" name="T38"/>
              <a:gd fmla="*/ 214 h 322" name="T39"/>
              <a:gd fmla="*/ 46 w 153" name="T40"/>
              <a:gd fmla="*/ 308 h 322" name="T41"/>
              <a:gd fmla="*/ 60 w 153" name="T42"/>
              <a:gd fmla="*/ 322 h 322" name="T43"/>
              <a:gd fmla="*/ 75 w 153" name="T44"/>
              <a:gd fmla="*/ 308 h 322" name="T45"/>
              <a:gd fmla="*/ 75 w 153" name="T46"/>
              <a:gd fmla="*/ 214 h 322" name="T47"/>
              <a:gd fmla="*/ 78 w 153" name="T48"/>
              <a:gd fmla="*/ 214 h 322" name="T49"/>
              <a:gd fmla="*/ 78 w 153" name="T50"/>
              <a:gd fmla="*/ 308 h 322" name="T51"/>
              <a:gd fmla="*/ 92 w 153" name="T52"/>
              <a:gd fmla="*/ 322 h 322" name="T53"/>
              <a:gd fmla="*/ 106 w 153" name="T54"/>
              <a:gd fmla="*/ 308 h 322" name="T55"/>
              <a:gd fmla="*/ 106 w 153" name="T56"/>
              <a:gd fmla="*/ 214 h 322" name="T57"/>
              <a:gd fmla="*/ 141 w 153" name="T58"/>
              <a:gd fmla="*/ 214 h 322" name="T59"/>
              <a:gd fmla="*/ 104 w 153" name="T60"/>
              <a:gd fmla="*/ 104 h 322" name="T61"/>
              <a:gd fmla="*/ 107 w 153" name="T62"/>
              <a:gd fmla="*/ 104 h 322" name="T63"/>
              <a:gd fmla="*/ 129 w 153" name="T64"/>
              <a:gd fmla="*/ 169 h 322" name="T65"/>
              <a:gd fmla="*/ 144 w 153" name="T66"/>
              <a:gd fmla="*/ 176 h 322" name="T67"/>
              <a:gd fmla="*/ 151 w 153" name="T68"/>
              <a:gd fmla="*/ 161 h 322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322" w="153">
                <a:moveTo>
                  <a:pt x="76" y="60"/>
                </a:moveTo>
                <a:cubicBezTo>
                  <a:pt x="92" y="60"/>
                  <a:pt x="106" y="46"/>
                  <a:pt x="106" y="30"/>
                </a:cubicBezTo>
                <a:cubicBezTo>
                  <a:pt x="106" y="14"/>
                  <a:pt x="92" y="0"/>
                  <a:pt x="76" y="0"/>
                </a:cubicBezTo>
                <a:cubicBezTo>
                  <a:pt x="60" y="0"/>
                  <a:pt x="46" y="14"/>
                  <a:pt x="46" y="30"/>
                </a:cubicBezTo>
                <a:cubicBezTo>
                  <a:pt x="46" y="46"/>
                  <a:pt x="60" y="60"/>
                  <a:pt x="76" y="60"/>
                </a:cubicBezTo>
                <a:close/>
                <a:moveTo>
                  <a:pt x="151" y="161"/>
                </a:moveTo>
                <a:cubicBezTo>
                  <a:pt x="151" y="161"/>
                  <a:pt x="151" y="161"/>
                  <a:pt x="151" y="161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4" y="77"/>
                  <a:pt x="112" y="67"/>
                  <a:pt x="9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3" y="67"/>
                  <a:pt x="32" y="74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7"/>
                  <a:pt x="26" y="89"/>
                  <a:pt x="26" y="91"/>
                </a:cubicBezTo>
                <a:cubicBezTo>
                  <a:pt x="2" y="161"/>
                  <a:pt x="2" y="161"/>
                  <a:pt x="2" y="161"/>
                </a:cubicBezTo>
                <a:cubicBezTo>
                  <a:pt x="0" y="167"/>
                  <a:pt x="3" y="174"/>
                  <a:pt x="9" y="176"/>
                </a:cubicBezTo>
                <a:cubicBezTo>
                  <a:pt x="15" y="178"/>
                  <a:pt x="21" y="175"/>
                  <a:pt x="23" y="169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46" y="214"/>
                  <a:pt x="46" y="214"/>
                  <a:pt x="46" y="214"/>
                </a:cubicBezTo>
                <a:cubicBezTo>
                  <a:pt x="46" y="308"/>
                  <a:pt x="46" y="308"/>
                  <a:pt x="46" y="308"/>
                </a:cubicBezTo>
                <a:cubicBezTo>
                  <a:pt x="46" y="316"/>
                  <a:pt x="53" y="322"/>
                  <a:pt x="60" y="322"/>
                </a:cubicBezTo>
                <a:cubicBezTo>
                  <a:pt x="68" y="322"/>
                  <a:pt x="75" y="316"/>
                  <a:pt x="75" y="308"/>
                </a:cubicBezTo>
                <a:cubicBezTo>
                  <a:pt x="75" y="214"/>
                  <a:pt x="75" y="214"/>
                  <a:pt x="75" y="214"/>
                </a:cubicBezTo>
                <a:cubicBezTo>
                  <a:pt x="78" y="214"/>
                  <a:pt x="78" y="214"/>
                  <a:pt x="78" y="214"/>
                </a:cubicBezTo>
                <a:cubicBezTo>
                  <a:pt x="78" y="308"/>
                  <a:pt x="78" y="308"/>
                  <a:pt x="78" y="308"/>
                </a:cubicBezTo>
                <a:cubicBezTo>
                  <a:pt x="78" y="316"/>
                  <a:pt x="85" y="322"/>
                  <a:pt x="92" y="322"/>
                </a:cubicBezTo>
                <a:cubicBezTo>
                  <a:pt x="100" y="322"/>
                  <a:pt x="106" y="316"/>
                  <a:pt x="106" y="308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41" y="214"/>
                  <a:pt x="141" y="214"/>
                  <a:pt x="141" y="21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31" y="175"/>
                  <a:pt x="138" y="178"/>
                  <a:pt x="144" y="176"/>
                </a:cubicBezTo>
                <a:cubicBezTo>
                  <a:pt x="150" y="174"/>
                  <a:pt x="153" y="167"/>
                  <a:pt x="151" y="161"/>
                </a:cubicBezTo>
                <a:close/>
              </a:path>
            </a:pathLst>
          </a:custGeom>
          <a:solidFill>
            <a:srgbClr val="537285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auto">
          <a:xfrm>
            <a:off x="10181125" y="4034909"/>
            <a:ext cx="179892" cy="454466"/>
          </a:xfrm>
          <a:custGeom>
            <a:gdLst>
              <a:gd fmla="*/ 64 w 127" name="T0"/>
              <a:gd fmla="*/ 58 h 321" name="T1"/>
              <a:gd fmla="*/ 93 w 127" name="T2"/>
              <a:gd fmla="*/ 29 h 321" name="T3"/>
              <a:gd fmla="*/ 64 w 127" name="T4"/>
              <a:gd fmla="*/ 0 h 321" name="T5"/>
              <a:gd fmla="*/ 34 w 127" name="T6"/>
              <a:gd fmla="*/ 29 h 321" name="T7"/>
              <a:gd fmla="*/ 64 w 127" name="T8"/>
              <a:gd fmla="*/ 58 h 321" name="T9"/>
              <a:gd fmla="*/ 127 w 127" name="T10"/>
              <a:gd fmla="*/ 85 h 321" name="T11"/>
              <a:gd fmla="*/ 127 w 127" name="T12"/>
              <a:gd fmla="*/ 85 h 321" name="T13"/>
              <a:gd fmla="*/ 102 w 127" name="T14"/>
              <a:gd fmla="*/ 63 h 321" name="T15"/>
              <a:gd fmla="*/ 25 w 127" name="T16"/>
              <a:gd fmla="*/ 63 h 321" name="T17"/>
              <a:gd fmla="*/ 1 w 127" name="T18"/>
              <a:gd fmla="*/ 85 h 321" name="T19"/>
              <a:gd fmla="*/ 0 w 127" name="T20"/>
              <a:gd fmla="*/ 85 h 321" name="T21"/>
              <a:gd fmla="*/ 0 w 127" name="T22"/>
              <a:gd fmla="*/ 169 h 321" name="T23"/>
              <a:gd fmla="*/ 13 w 127" name="T24"/>
              <a:gd fmla="*/ 181 h 321" name="T25"/>
              <a:gd fmla="*/ 26 w 127" name="T26"/>
              <a:gd fmla="*/ 169 h 321" name="T27"/>
              <a:gd fmla="*/ 26 w 127" name="T28"/>
              <a:gd fmla="*/ 107 h 321" name="T29"/>
              <a:gd fmla="*/ 29 w 127" name="T30"/>
              <a:gd fmla="*/ 107 h 321" name="T31"/>
              <a:gd fmla="*/ 31 w 127" name="T32"/>
              <a:gd fmla="*/ 107 h 321" name="T33"/>
              <a:gd fmla="*/ 30 w 127" name="T34"/>
              <a:gd fmla="*/ 110 h 321" name="T35"/>
              <a:gd fmla="*/ 30 w 127" name="T36"/>
              <a:gd fmla="*/ 306 h 321" name="T37"/>
              <a:gd fmla="*/ 46 w 127" name="T38"/>
              <a:gd fmla="*/ 321 h 321" name="T39"/>
              <a:gd fmla="*/ 62 w 127" name="T40"/>
              <a:gd fmla="*/ 306 h 321" name="T41"/>
              <a:gd fmla="*/ 62 w 127" name="T42"/>
              <a:gd fmla="*/ 216 h 321" name="T43"/>
              <a:gd fmla="*/ 66 w 127" name="T44"/>
              <a:gd fmla="*/ 216 h 321" name="T45"/>
              <a:gd fmla="*/ 66 w 127" name="T46"/>
              <a:gd fmla="*/ 306 h 321" name="T47"/>
              <a:gd fmla="*/ 81 w 127" name="T48"/>
              <a:gd fmla="*/ 321 h 321" name="T49"/>
              <a:gd fmla="*/ 97 w 127" name="T50"/>
              <a:gd fmla="*/ 306 h 321" name="T51"/>
              <a:gd fmla="*/ 97 w 127" name="T52"/>
              <a:gd fmla="*/ 110 h 321" name="T53"/>
              <a:gd fmla="*/ 97 w 127" name="T54"/>
              <a:gd fmla="*/ 107 h 321" name="T55"/>
              <a:gd fmla="*/ 101 w 127" name="T56"/>
              <a:gd fmla="*/ 107 h 321" name="T57"/>
              <a:gd fmla="*/ 101 w 127" name="T58"/>
              <a:gd fmla="*/ 168 h 321" name="T59"/>
              <a:gd fmla="*/ 114 w 127" name="T60"/>
              <a:gd fmla="*/ 181 h 321" name="T61"/>
              <a:gd fmla="*/ 127 w 127" name="T62"/>
              <a:gd fmla="*/ 168 h 321" name="T63"/>
              <a:gd fmla="*/ 127 w 127" name="T64"/>
              <a:gd fmla="*/ 85 h 321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321" w="127">
                <a:moveTo>
                  <a:pt x="64" y="58"/>
                </a:moveTo>
                <a:cubicBezTo>
                  <a:pt x="80" y="58"/>
                  <a:pt x="93" y="45"/>
                  <a:pt x="93" y="29"/>
                </a:cubicBezTo>
                <a:cubicBezTo>
                  <a:pt x="93" y="13"/>
                  <a:pt x="80" y="0"/>
                  <a:pt x="64" y="0"/>
                </a:cubicBezTo>
                <a:cubicBezTo>
                  <a:pt x="47" y="0"/>
                  <a:pt x="34" y="13"/>
                  <a:pt x="34" y="29"/>
                </a:cubicBezTo>
                <a:cubicBezTo>
                  <a:pt x="34" y="45"/>
                  <a:pt x="47" y="58"/>
                  <a:pt x="64" y="58"/>
                </a:cubicBezTo>
                <a:close/>
                <a:moveTo>
                  <a:pt x="127" y="85"/>
                </a:moveTo>
                <a:cubicBezTo>
                  <a:pt x="127" y="85"/>
                  <a:pt x="127" y="85"/>
                  <a:pt x="127" y="85"/>
                </a:cubicBezTo>
                <a:cubicBezTo>
                  <a:pt x="126" y="73"/>
                  <a:pt x="115" y="63"/>
                  <a:pt x="102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12" y="63"/>
                  <a:pt x="2" y="73"/>
                  <a:pt x="1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6"/>
                  <a:pt x="6" y="181"/>
                  <a:pt x="13" y="181"/>
                </a:cubicBezTo>
                <a:cubicBezTo>
                  <a:pt x="20" y="181"/>
                  <a:pt x="26" y="176"/>
                  <a:pt x="26" y="169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0" y="108"/>
                  <a:pt x="30" y="109"/>
                  <a:pt x="30" y="110"/>
                </a:cubicBezTo>
                <a:cubicBezTo>
                  <a:pt x="30" y="306"/>
                  <a:pt x="30" y="306"/>
                  <a:pt x="30" y="306"/>
                </a:cubicBezTo>
                <a:cubicBezTo>
                  <a:pt x="30" y="314"/>
                  <a:pt x="37" y="321"/>
                  <a:pt x="46" y="321"/>
                </a:cubicBezTo>
                <a:cubicBezTo>
                  <a:pt x="55" y="321"/>
                  <a:pt x="62" y="314"/>
                  <a:pt x="62" y="306"/>
                </a:cubicBezTo>
                <a:cubicBezTo>
                  <a:pt x="62" y="216"/>
                  <a:pt x="62" y="216"/>
                  <a:pt x="62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306"/>
                  <a:pt x="66" y="306"/>
                  <a:pt x="66" y="306"/>
                </a:cubicBezTo>
                <a:cubicBezTo>
                  <a:pt x="66" y="314"/>
                  <a:pt x="73" y="321"/>
                  <a:pt x="81" y="321"/>
                </a:cubicBezTo>
                <a:cubicBezTo>
                  <a:pt x="90" y="321"/>
                  <a:pt x="97" y="314"/>
                  <a:pt x="97" y="306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7" y="109"/>
                  <a:pt x="97" y="108"/>
                  <a:pt x="97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1" y="175"/>
                  <a:pt x="107" y="181"/>
                  <a:pt x="114" y="181"/>
                </a:cubicBezTo>
                <a:cubicBezTo>
                  <a:pt x="121" y="181"/>
                  <a:pt x="127" y="175"/>
                  <a:pt x="127" y="168"/>
                </a:cubicBezTo>
                <a:cubicBezTo>
                  <a:pt x="127" y="85"/>
                  <a:pt x="127" y="85"/>
                  <a:pt x="127" y="85"/>
                </a:cubicBezTo>
                <a:close/>
              </a:path>
            </a:pathLst>
          </a:custGeom>
          <a:solidFill>
            <a:srgbClr val="124062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7418302" y="4706489"/>
            <a:ext cx="3389398" cy="519862"/>
          </a:xfrm>
          <a:prstGeom prst="rect">
            <a:avLst/>
          </a:prstGeom>
          <a:noFill/>
        </p:spPr>
        <p:txBody>
          <a:bodyPr bIns="41999" lIns="83999" rIns="83999" rtlCol="0" tIns="41999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7451423" y="5504885"/>
            <a:ext cx="1564087" cy="373585"/>
          </a:xfrm>
          <a:prstGeom prst="roundRect">
            <a:avLst>
              <a:gd fmla="val 50000" name="adj"/>
            </a:avLst>
          </a:prstGeom>
          <a:solidFill>
            <a:srgbClr val="124062"/>
          </a:solidFill>
          <a:ln>
            <a:noFill/>
          </a:ln>
          <a:effectLst>
            <a:outerShdw algn="tl" blurRad="76200" dir="2700000" dist="762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600"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填写小标题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0" name="直接连接符 39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40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圆角矩形 41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圆角矩形 44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6" name="文本框 45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7" name="直接连接符 46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8" name="文本框 47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</p:spTree>
    <p:extLst>
      <p:ext uri="{BB962C8B-B14F-4D97-AF65-F5344CB8AC3E}">
        <p14:creationId val="316427106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id="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00" id="2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4"/>
      <p:bldP grpId="0" spid="35"/>
      <p:bldP grpId="0" spid="36"/>
      <p:bldP grpId="0" spid="37"/>
      <p:bldP grpId="0" spid="38"/>
      <p:bldP grpId="0" spid="39"/>
      <p:bldGraphic grpId="0" spid="32">
        <p:bldAsOne/>
      </p:bldGraphic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966472" y="1413923"/>
            <a:ext cx="3385613" cy="4030155"/>
            <a:chOff x="966472" y="1413923"/>
            <a:chExt cx="3385613" cy="4030155"/>
          </a:xfrm>
        </p:grpSpPr>
        <p:sp>
          <p:nvSpPr>
            <p:cNvPr id="13" name="任意多边形 12"/>
            <p:cNvSpPr/>
            <p:nvPr/>
          </p:nvSpPr>
          <p:spPr>
            <a:xfrm>
              <a:off x="966474" y="1449377"/>
              <a:ext cx="3385611" cy="3994701"/>
            </a:xfrm>
            <a:custGeom>
              <a:gdLst>
                <a:gd fmla="*/ 0 w 1506471" name="connsiteX0"/>
                <a:gd fmla="*/ 655315 h 1310630" name="connsiteY0"/>
                <a:gd fmla="*/ 327658 w 1506471" name="connsiteX1"/>
                <a:gd fmla="*/ 0 h 1310630" name="connsiteY1"/>
                <a:gd fmla="*/ 1178814 w 1506471" name="connsiteX2"/>
                <a:gd fmla="*/ 0 h 1310630" name="connsiteY2"/>
                <a:gd fmla="*/ 1506471 w 1506471" name="connsiteX3"/>
                <a:gd fmla="*/ 655315 h 1310630" name="connsiteY3"/>
                <a:gd fmla="*/ 1178814 w 1506471" name="connsiteX4"/>
                <a:gd fmla="*/ 1310630 h 1310630" name="connsiteY4"/>
                <a:gd fmla="*/ 327658 w 1506471" name="connsiteX5"/>
                <a:gd fmla="*/ 1310630 h 1310630" name="connsiteY5"/>
                <a:gd fmla="*/ 0 w 1506471" name="connsiteX6"/>
                <a:gd fmla="*/ 655315 h 1310630" name="connsiteY6"/>
                <a:gd fmla="*/ 761425 w 1506470" name="connsiteX0-1"/>
                <a:gd fmla="*/ 0 h 1359090" name="connsiteY0-2"/>
                <a:gd fmla="*/ 1506469 w 1506470" name="connsiteX1-3"/>
                <a:gd fmla="*/ 333523 h 1359090" name="connsiteY1-4"/>
                <a:gd fmla="*/ 1506469 w 1506470" name="connsiteX2-5"/>
                <a:gd fmla="*/ 1074028 h 1359090" name="connsiteY2-6"/>
                <a:gd fmla="*/ 753235 w 1506470" name="connsiteX3-7"/>
                <a:gd fmla="*/ 1359090 h 1359090" name="connsiteY3-8"/>
                <a:gd fmla="*/ 0 w 1506470" name="connsiteX4-9"/>
                <a:gd fmla="*/ 1074028 h 1359090" name="connsiteY4-10"/>
                <a:gd fmla="*/ 0 w 1506470" name="connsiteX5-11"/>
                <a:gd fmla="*/ 333523 h 1359090" name="connsiteY5-12"/>
                <a:gd fmla="*/ 761425 w 1506470" name="connsiteX6-13"/>
                <a:gd fmla="*/ 0 h 1359090" name="connsiteY6-14"/>
                <a:gd fmla="*/ 761425 w 1506469" name="connsiteX0-15"/>
                <a:gd fmla="*/ 0 h 1365148" name="connsiteY0-16"/>
                <a:gd fmla="*/ 1506469 w 1506469" name="connsiteX1-17"/>
                <a:gd fmla="*/ 333523 h 1365148" name="connsiteY1-18"/>
                <a:gd fmla="*/ 1506469 w 1506469" name="connsiteX2-19"/>
                <a:gd fmla="*/ 1074028 h 1365148" name="connsiteY2-20"/>
                <a:gd fmla="*/ 753235 w 1506469" name="connsiteX3-21"/>
                <a:gd fmla="*/ 1365148 h 1365148" name="connsiteY3-22"/>
                <a:gd fmla="*/ 0 w 1506469" name="connsiteX4-23"/>
                <a:gd fmla="*/ 1074028 h 1365148" name="connsiteY4-24"/>
                <a:gd fmla="*/ 0 w 1506469" name="connsiteX5-25"/>
                <a:gd fmla="*/ 333523 h 1365148" name="connsiteY5-26"/>
                <a:gd fmla="*/ 761425 w 1506469" name="connsiteX6-27"/>
                <a:gd fmla="*/ 0 h 1365148" name="connsiteY6-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65148" w="1506469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101600">
              <a:solidFill>
                <a:srgbClr val="124062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1" spcCol="1270" spcFirstLastPara="0" tIns="313012" vert="horz" wrap="square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800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966472" y="1413923"/>
              <a:ext cx="3385611" cy="3994701"/>
            </a:xfrm>
            <a:custGeom>
              <a:gdLst>
                <a:gd fmla="*/ 0 w 1506471" name="connsiteX0"/>
                <a:gd fmla="*/ 655315 h 1310630" name="connsiteY0"/>
                <a:gd fmla="*/ 327658 w 1506471" name="connsiteX1"/>
                <a:gd fmla="*/ 0 h 1310630" name="connsiteY1"/>
                <a:gd fmla="*/ 1178814 w 1506471" name="connsiteX2"/>
                <a:gd fmla="*/ 0 h 1310630" name="connsiteY2"/>
                <a:gd fmla="*/ 1506471 w 1506471" name="connsiteX3"/>
                <a:gd fmla="*/ 655315 h 1310630" name="connsiteY3"/>
                <a:gd fmla="*/ 1178814 w 1506471" name="connsiteX4"/>
                <a:gd fmla="*/ 1310630 h 1310630" name="connsiteY4"/>
                <a:gd fmla="*/ 327658 w 1506471" name="connsiteX5"/>
                <a:gd fmla="*/ 1310630 h 1310630" name="connsiteY5"/>
                <a:gd fmla="*/ 0 w 1506471" name="connsiteX6"/>
                <a:gd fmla="*/ 655315 h 1310630" name="connsiteY6"/>
                <a:gd fmla="*/ 761425 w 1506470" name="connsiteX0-1"/>
                <a:gd fmla="*/ 0 h 1359090" name="connsiteY0-2"/>
                <a:gd fmla="*/ 1506469 w 1506470" name="connsiteX1-3"/>
                <a:gd fmla="*/ 333523 h 1359090" name="connsiteY1-4"/>
                <a:gd fmla="*/ 1506469 w 1506470" name="connsiteX2-5"/>
                <a:gd fmla="*/ 1074028 h 1359090" name="connsiteY2-6"/>
                <a:gd fmla="*/ 753235 w 1506470" name="connsiteX3-7"/>
                <a:gd fmla="*/ 1359090 h 1359090" name="connsiteY3-8"/>
                <a:gd fmla="*/ 0 w 1506470" name="connsiteX4-9"/>
                <a:gd fmla="*/ 1074028 h 1359090" name="connsiteY4-10"/>
                <a:gd fmla="*/ 0 w 1506470" name="connsiteX5-11"/>
                <a:gd fmla="*/ 333523 h 1359090" name="connsiteY5-12"/>
                <a:gd fmla="*/ 761425 w 1506470" name="connsiteX6-13"/>
                <a:gd fmla="*/ 0 h 1359090" name="connsiteY6-14"/>
                <a:gd fmla="*/ 761425 w 1506469" name="connsiteX0-15"/>
                <a:gd fmla="*/ 0 h 1365148" name="connsiteY0-16"/>
                <a:gd fmla="*/ 1506469 w 1506469" name="connsiteX1-17"/>
                <a:gd fmla="*/ 333523 h 1365148" name="connsiteY1-18"/>
                <a:gd fmla="*/ 1506469 w 1506469" name="connsiteX2-19"/>
                <a:gd fmla="*/ 1074028 h 1365148" name="connsiteY2-20"/>
                <a:gd fmla="*/ 753235 w 1506469" name="connsiteX3-21"/>
                <a:gd fmla="*/ 1365148 h 1365148" name="connsiteY3-22"/>
                <a:gd fmla="*/ 0 w 1506469" name="connsiteX4-23"/>
                <a:gd fmla="*/ 1074028 h 1365148" name="connsiteY4-24"/>
                <a:gd fmla="*/ 0 w 1506469" name="connsiteX5-25"/>
                <a:gd fmla="*/ 333523 h 1365148" name="connsiteY5-26"/>
                <a:gd fmla="*/ 761425 w 1506469" name="connsiteX6-27"/>
                <a:gd fmla="*/ 0 h 1365148" name="connsiteY6-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65148" w="1506469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76200">
              <a:solidFill>
                <a:srgbClr val="124062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1" spcCol="1270" spcFirstLastPara="0" tIns="313012" vert="horz" wrap="square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800"/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4895968" y="2748360"/>
            <a:ext cx="6167845" cy="0"/>
          </a:xfrm>
          <a:prstGeom prst="line">
            <a:avLst/>
          </a:prstGeom>
          <a:noFill/>
          <a:ln w="57150">
            <a:solidFill>
              <a:srgbClr val="124062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887814" y="4060331"/>
            <a:ext cx="6167845" cy="0"/>
          </a:xfrm>
          <a:prstGeom prst="line">
            <a:avLst/>
          </a:prstGeom>
          <a:noFill/>
          <a:ln w="57150">
            <a:solidFill>
              <a:srgbClr val="124062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20" name="文本框 11"/>
          <p:cNvSpPr txBox="1">
            <a:spLocks noChangeArrowheads="1"/>
          </p:cNvSpPr>
          <p:nvPr/>
        </p:nvSpPr>
        <p:spPr bwMode="auto">
          <a:xfrm>
            <a:off x="4761054" y="3022682"/>
            <a:ext cx="6421365" cy="7417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4267">
                <a:solidFill>
                  <a:srgbClr val="1240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rPr>
              <a:t>感谢在座各位的聆听观看</a:t>
            </a:r>
          </a:p>
        </p:txBody>
      </p:sp>
      <p:sp>
        <p:nvSpPr>
          <p:cNvPr id="21" name="矩形 20"/>
          <p:cNvSpPr/>
          <p:nvPr/>
        </p:nvSpPr>
        <p:spPr>
          <a:xfrm>
            <a:off x="4790011" y="2161473"/>
            <a:ext cx="3896788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2400">
                <a:solidFill>
                  <a:srgbClr val="537285"/>
                </a:solidFill>
                <a:latin charset="0" panose="020b0a04020102020204" pitchFamily="34" typeface="Arial Black"/>
                <a:ea charset="-122" panose="020b0503020204020204" typeface="微软雅黑"/>
                <a:sym charset="0" panose="020f0502020204030204" pitchFamily="34" typeface="Calibri"/>
              </a:rPr>
              <a:t>2017 BUSINESS  PLAN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22" name="文本框 11"/>
          <p:cNvSpPr txBox="1">
            <a:spLocks noChangeArrowheads="1"/>
          </p:cNvSpPr>
          <p:nvPr/>
        </p:nvSpPr>
        <p:spPr bwMode="auto">
          <a:xfrm>
            <a:off x="4790011" y="4143820"/>
            <a:ext cx="3310896" cy="4165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typeface="微软雅黑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133">
                <a:solidFill>
                  <a:srgbClr val="537285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rPr>
              <a:t>为科技发声   为创造发声</a:t>
            </a:r>
          </a:p>
        </p:txBody>
      </p:sp>
      <p:sp>
        <p:nvSpPr>
          <p:cNvPr id="24" name="矩形 23"/>
          <p:cNvSpPr/>
          <p:nvPr/>
        </p:nvSpPr>
        <p:spPr>
          <a:xfrm>
            <a:off x="1165919" y="3985876"/>
            <a:ext cx="1248092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800">
                <a:solidFill>
                  <a:srgbClr val="537285"/>
                </a:solidFill>
                <a:latin charset="0" panose="020b0a04020102020204" pitchFamily="34" typeface="Arial Black"/>
                <a:ea charset="-122" panose="020b0503020204020204" typeface="微软雅黑"/>
                <a:sym charset="0" panose="020f0502020204030204" pitchFamily="34" typeface="Calibri"/>
              </a:rPr>
              <a:t>2017 </a:t>
            </a: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1761066" y="4707140"/>
            <a:ext cx="2699902" cy="1393271"/>
          </a:xfrm>
          <a:prstGeom prst="line">
            <a:avLst/>
          </a:prstGeom>
          <a:ln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1104373" y="5313505"/>
            <a:ext cx="2699902" cy="1393271"/>
          </a:xfrm>
          <a:prstGeom prst="line">
            <a:avLst/>
          </a:prstGeom>
          <a:ln w="3175"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912324" y="735015"/>
            <a:ext cx="2699901" cy="1393271"/>
          </a:xfrm>
          <a:prstGeom prst="line">
            <a:avLst/>
          </a:prstGeom>
          <a:ln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1309327" y="249370"/>
            <a:ext cx="2699901" cy="1393271"/>
          </a:xfrm>
          <a:prstGeom prst="line">
            <a:avLst/>
          </a:prstGeom>
          <a:ln w="3175"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30925" y="2378238"/>
            <a:ext cx="3021709" cy="1497976"/>
            <a:chOff x="1130925" y="2378238"/>
            <a:chExt cx="3021709" cy="1497976"/>
          </a:xfrm>
        </p:grpSpPr>
        <p:sp>
          <p:nvSpPr>
            <p:cNvPr id="23" name="矩形 22"/>
            <p:cNvSpPr/>
            <p:nvPr/>
          </p:nvSpPr>
          <p:spPr>
            <a:xfrm>
              <a:off x="1165919" y="2378238"/>
              <a:ext cx="2957830" cy="74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267">
                  <a:solidFill>
                    <a:srgbClr val="124062"/>
                  </a:solidFill>
                  <a:latin typeface="Arial"/>
                  <a:ea charset="-122" panose="020b0503020204020204" typeface="微软雅黑"/>
                  <a:sym charset="0" panose="020f0502020204030204" pitchFamily="34" typeface="Calibri"/>
                </a:rPr>
                <a:t>BUSINESS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130925" y="3127226"/>
              <a:ext cx="1660842" cy="74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267">
                  <a:solidFill>
                    <a:srgbClr val="124062"/>
                  </a:solidFill>
                  <a:latin typeface="Arial"/>
                  <a:ea charset="-122" panose="020b0503020204020204" typeface="微软雅黑"/>
                  <a:sym charset="0" panose="020f0502020204030204" pitchFamily="34" typeface="Calibri"/>
                </a:rPr>
                <a:t>PLAN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675628224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sp>
        <p:nvSpPr>
          <p:cNvPr id="45" name="Freeform 5"/>
          <p:cNvSpPr/>
          <p:nvPr/>
        </p:nvSpPr>
        <p:spPr bwMode="auto">
          <a:xfrm>
            <a:off x="712620" y="3843385"/>
            <a:ext cx="1598280" cy="1420537"/>
          </a:xfrm>
          <a:custGeom>
            <a:gdLst>
              <a:gd fmla="*/ 145 w 477" name="T0"/>
              <a:gd fmla="*/ 0 h 423" name="T1"/>
              <a:gd fmla="*/ 331 w 477" name="T2"/>
              <a:gd fmla="*/ 0 h 423" name="T3"/>
              <a:gd fmla="*/ 375 w 477" name="T4"/>
              <a:gd fmla="*/ 25 h 423" name="T5"/>
              <a:gd fmla="*/ 468 w 477" name="T6"/>
              <a:gd fmla="*/ 186 h 423" name="T7"/>
              <a:gd fmla="*/ 468 w 477" name="T8"/>
              <a:gd fmla="*/ 237 h 423" name="T9"/>
              <a:gd fmla="*/ 375 w 477" name="T10"/>
              <a:gd fmla="*/ 398 h 423" name="T11"/>
              <a:gd fmla="*/ 331 w 477" name="T12"/>
              <a:gd fmla="*/ 423 h 423" name="T13"/>
              <a:gd fmla="*/ 146 w 477" name="T14"/>
              <a:gd fmla="*/ 423 h 423" name="T15"/>
              <a:gd fmla="*/ 101 w 477" name="T16"/>
              <a:gd fmla="*/ 398 h 423" name="T17"/>
              <a:gd fmla="*/ 55 w 477" name="T18"/>
              <a:gd fmla="*/ 317 h 423" name="T19"/>
              <a:gd fmla="*/ 9 w 477" name="T20"/>
              <a:gd fmla="*/ 237 h 423" name="T21"/>
              <a:gd fmla="*/ 9 w 477" name="T22"/>
              <a:gd fmla="*/ 186 h 423" name="T23"/>
              <a:gd fmla="*/ 101 w 477" name="T24"/>
              <a:gd fmla="*/ 25 h 423" name="T25"/>
              <a:gd fmla="*/ 145 w 477" name="T26"/>
              <a:gd fmla="*/ 0 h 42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22" w="477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46" name="Freeform 5"/>
          <p:cNvSpPr/>
          <p:nvPr/>
        </p:nvSpPr>
        <p:spPr bwMode="auto">
          <a:xfrm>
            <a:off x="2061826" y="4605225"/>
            <a:ext cx="1598280" cy="1420537"/>
          </a:xfrm>
          <a:custGeom>
            <a:gdLst>
              <a:gd fmla="*/ 145 w 477" name="T0"/>
              <a:gd fmla="*/ 0 h 423" name="T1"/>
              <a:gd fmla="*/ 331 w 477" name="T2"/>
              <a:gd fmla="*/ 0 h 423" name="T3"/>
              <a:gd fmla="*/ 375 w 477" name="T4"/>
              <a:gd fmla="*/ 25 h 423" name="T5"/>
              <a:gd fmla="*/ 468 w 477" name="T6"/>
              <a:gd fmla="*/ 186 h 423" name="T7"/>
              <a:gd fmla="*/ 468 w 477" name="T8"/>
              <a:gd fmla="*/ 237 h 423" name="T9"/>
              <a:gd fmla="*/ 375 w 477" name="T10"/>
              <a:gd fmla="*/ 398 h 423" name="T11"/>
              <a:gd fmla="*/ 331 w 477" name="T12"/>
              <a:gd fmla="*/ 423 h 423" name="T13"/>
              <a:gd fmla="*/ 146 w 477" name="T14"/>
              <a:gd fmla="*/ 423 h 423" name="T15"/>
              <a:gd fmla="*/ 101 w 477" name="T16"/>
              <a:gd fmla="*/ 398 h 423" name="T17"/>
              <a:gd fmla="*/ 55 w 477" name="T18"/>
              <a:gd fmla="*/ 317 h 423" name="T19"/>
              <a:gd fmla="*/ 9 w 477" name="T20"/>
              <a:gd fmla="*/ 237 h 423" name="T21"/>
              <a:gd fmla="*/ 9 w 477" name="T22"/>
              <a:gd fmla="*/ 186 h 423" name="T23"/>
              <a:gd fmla="*/ 101 w 477" name="T24"/>
              <a:gd fmla="*/ 25 h 423" name="T25"/>
              <a:gd fmla="*/ 145 w 477" name="T26"/>
              <a:gd fmla="*/ 0 h 42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22" w="477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47" name="Freeform 5"/>
          <p:cNvSpPr/>
          <p:nvPr/>
        </p:nvSpPr>
        <p:spPr bwMode="auto">
          <a:xfrm>
            <a:off x="3411032" y="2319707"/>
            <a:ext cx="1598280" cy="1420537"/>
          </a:xfrm>
          <a:custGeom>
            <a:gdLst>
              <a:gd fmla="*/ 145 w 477" name="T0"/>
              <a:gd fmla="*/ 0 h 423" name="T1"/>
              <a:gd fmla="*/ 331 w 477" name="T2"/>
              <a:gd fmla="*/ 0 h 423" name="T3"/>
              <a:gd fmla="*/ 375 w 477" name="T4"/>
              <a:gd fmla="*/ 25 h 423" name="T5"/>
              <a:gd fmla="*/ 468 w 477" name="T6"/>
              <a:gd fmla="*/ 186 h 423" name="T7"/>
              <a:gd fmla="*/ 468 w 477" name="T8"/>
              <a:gd fmla="*/ 237 h 423" name="T9"/>
              <a:gd fmla="*/ 375 w 477" name="T10"/>
              <a:gd fmla="*/ 398 h 423" name="T11"/>
              <a:gd fmla="*/ 331 w 477" name="T12"/>
              <a:gd fmla="*/ 423 h 423" name="T13"/>
              <a:gd fmla="*/ 146 w 477" name="T14"/>
              <a:gd fmla="*/ 423 h 423" name="T15"/>
              <a:gd fmla="*/ 101 w 477" name="T16"/>
              <a:gd fmla="*/ 398 h 423" name="T17"/>
              <a:gd fmla="*/ 55 w 477" name="T18"/>
              <a:gd fmla="*/ 317 h 423" name="T19"/>
              <a:gd fmla="*/ 9 w 477" name="T20"/>
              <a:gd fmla="*/ 237 h 423" name="T21"/>
              <a:gd fmla="*/ 9 w 477" name="T22"/>
              <a:gd fmla="*/ 186 h 423" name="T23"/>
              <a:gd fmla="*/ 101 w 477" name="T24"/>
              <a:gd fmla="*/ 25 h 423" name="T25"/>
              <a:gd fmla="*/ 145 w 477" name="T26"/>
              <a:gd fmla="*/ 0 h 42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22" w="477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48" name="Freeform 5"/>
          <p:cNvSpPr/>
          <p:nvPr/>
        </p:nvSpPr>
        <p:spPr bwMode="auto">
          <a:xfrm>
            <a:off x="4760238" y="4605225"/>
            <a:ext cx="1598280" cy="1420537"/>
          </a:xfrm>
          <a:custGeom>
            <a:gdLst>
              <a:gd fmla="*/ 145 w 477" name="T0"/>
              <a:gd fmla="*/ 0 h 423" name="T1"/>
              <a:gd fmla="*/ 331 w 477" name="T2"/>
              <a:gd fmla="*/ 0 h 423" name="T3"/>
              <a:gd fmla="*/ 375 w 477" name="T4"/>
              <a:gd fmla="*/ 25 h 423" name="T5"/>
              <a:gd fmla="*/ 468 w 477" name="T6"/>
              <a:gd fmla="*/ 186 h 423" name="T7"/>
              <a:gd fmla="*/ 468 w 477" name="T8"/>
              <a:gd fmla="*/ 237 h 423" name="T9"/>
              <a:gd fmla="*/ 375 w 477" name="T10"/>
              <a:gd fmla="*/ 398 h 423" name="T11"/>
              <a:gd fmla="*/ 331 w 477" name="T12"/>
              <a:gd fmla="*/ 423 h 423" name="T13"/>
              <a:gd fmla="*/ 146 w 477" name="T14"/>
              <a:gd fmla="*/ 423 h 423" name="T15"/>
              <a:gd fmla="*/ 101 w 477" name="T16"/>
              <a:gd fmla="*/ 398 h 423" name="T17"/>
              <a:gd fmla="*/ 55 w 477" name="T18"/>
              <a:gd fmla="*/ 317 h 423" name="T19"/>
              <a:gd fmla="*/ 9 w 477" name="T20"/>
              <a:gd fmla="*/ 237 h 423" name="T21"/>
              <a:gd fmla="*/ 9 w 477" name="T22"/>
              <a:gd fmla="*/ 186 h 423" name="T23"/>
              <a:gd fmla="*/ 101 w 477" name="T24"/>
              <a:gd fmla="*/ 25 h 423" name="T25"/>
              <a:gd fmla="*/ 145 w 477" name="T26"/>
              <a:gd fmla="*/ 0 h 42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22" w="477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49" name="Freeform 5"/>
          <p:cNvSpPr/>
          <p:nvPr/>
        </p:nvSpPr>
        <p:spPr bwMode="auto">
          <a:xfrm>
            <a:off x="2061826" y="3081546"/>
            <a:ext cx="1598280" cy="1420537"/>
          </a:xfrm>
          <a:custGeom>
            <a:gdLst>
              <a:gd fmla="*/ 145 w 477" name="T0"/>
              <a:gd fmla="*/ 0 h 423" name="T1"/>
              <a:gd fmla="*/ 331 w 477" name="T2"/>
              <a:gd fmla="*/ 0 h 423" name="T3"/>
              <a:gd fmla="*/ 375 w 477" name="T4"/>
              <a:gd fmla="*/ 25 h 423" name="T5"/>
              <a:gd fmla="*/ 468 w 477" name="T6"/>
              <a:gd fmla="*/ 186 h 423" name="T7"/>
              <a:gd fmla="*/ 468 w 477" name="T8"/>
              <a:gd fmla="*/ 237 h 423" name="T9"/>
              <a:gd fmla="*/ 375 w 477" name="T10"/>
              <a:gd fmla="*/ 398 h 423" name="T11"/>
              <a:gd fmla="*/ 331 w 477" name="T12"/>
              <a:gd fmla="*/ 423 h 423" name="T13"/>
              <a:gd fmla="*/ 146 w 477" name="T14"/>
              <a:gd fmla="*/ 423 h 423" name="T15"/>
              <a:gd fmla="*/ 101 w 477" name="T16"/>
              <a:gd fmla="*/ 398 h 423" name="T17"/>
              <a:gd fmla="*/ 55 w 477" name="T18"/>
              <a:gd fmla="*/ 317 h 423" name="T19"/>
              <a:gd fmla="*/ 9 w 477" name="T20"/>
              <a:gd fmla="*/ 237 h 423" name="T21"/>
              <a:gd fmla="*/ 9 w 477" name="T22"/>
              <a:gd fmla="*/ 186 h 423" name="T23"/>
              <a:gd fmla="*/ 101 w 477" name="T24"/>
              <a:gd fmla="*/ 25 h 423" name="T25"/>
              <a:gd fmla="*/ 145 w 477" name="T26"/>
              <a:gd fmla="*/ 0 h 42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22" w="477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z="20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超越</a:t>
            </a:r>
          </a:p>
        </p:txBody>
      </p:sp>
      <p:sp>
        <p:nvSpPr>
          <p:cNvPr id="56" name="Freeform 5"/>
          <p:cNvSpPr/>
          <p:nvPr/>
        </p:nvSpPr>
        <p:spPr bwMode="auto">
          <a:xfrm>
            <a:off x="3411032" y="3843385"/>
            <a:ext cx="1598280" cy="1420537"/>
          </a:xfrm>
          <a:custGeom>
            <a:gdLst>
              <a:gd fmla="*/ 145 w 477" name="T0"/>
              <a:gd fmla="*/ 0 h 423" name="T1"/>
              <a:gd fmla="*/ 331 w 477" name="T2"/>
              <a:gd fmla="*/ 0 h 423" name="T3"/>
              <a:gd fmla="*/ 375 w 477" name="T4"/>
              <a:gd fmla="*/ 25 h 423" name="T5"/>
              <a:gd fmla="*/ 468 w 477" name="T6"/>
              <a:gd fmla="*/ 186 h 423" name="T7"/>
              <a:gd fmla="*/ 468 w 477" name="T8"/>
              <a:gd fmla="*/ 237 h 423" name="T9"/>
              <a:gd fmla="*/ 375 w 477" name="T10"/>
              <a:gd fmla="*/ 398 h 423" name="T11"/>
              <a:gd fmla="*/ 331 w 477" name="T12"/>
              <a:gd fmla="*/ 423 h 423" name="T13"/>
              <a:gd fmla="*/ 146 w 477" name="T14"/>
              <a:gd fmla="*/ 423 h 423" name="T15"/>
              <a:gd fmla="*/ 101 w 477" name="T16"/>
              <a:gd fmla="*/ 398 h 423" name="T17"/>
              <a:gd fmla="*/ 55 w 477" name="T18"/>
              <a:gd fmla="*/ 317 h 423" name="T19"/>
              <a:gd fmla="*/ 9 w 477" name="T20"/>
              <a:gd fmla="*/ 237 h 423" name="T21"/>
              <a:gd fmla="*/ 9 w 477" name="T22"/>
              <a:gd fmla="*/ 186 h 423" name="T23"/>
              <a:gd fmla="*/ 101 w 477" name="T24"/>
              <a:gd fmla="*/ 25 h 423" name="T25"/>
              <a:gd fmla="*/ 145 w 477" name="T26"/>
              <a:gd fmla="*/ 0 h 42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22" w="477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z="20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开拓</a:t>
            </a:r>
          </a:p>
        </p:txBody>
      </p:sp>
      <p:sp>
        <p:nvSpPr>
          <p:cNvPr id="57" name="Freeform 5"/>
          <p:cNvSpPr/>
          <p:nvPr/>
        </p:nvSpPr>
        <p:spPr bwMode="auto">
          <a:xfrm>
            <a:off x="4760238" y="3081546"/>
            <a:ext cx="1598280" cy="1420537"/>
          </a:xfrm>
          <a:custGeom>
            <a:gdLst>
              <a:gd fmla="*/ 145 w 477" name="T0"/>
              <a:gd fmla="*/ 0 h 423" name="T1"/>
              <a:gd fmla="*/ 331 w 477" name="T2"/>
              <a:gd fmla="*/ 0 h 423" name="T3"/>
              <a:gd fmla="*/ 375 w 477" name="T4"/>
              <a:gd fmla="*/ 25 h 423" name="T5"/>
              <a:gd fmla="*/ 468 w 477" name="T6"/>
              <a:gd fmla="*/ 186 h 423" name="T7"/>
              <a:gd fmla="*/ 468 w 477" name="T8"/>
              <a:gd fmla="*/ 237 h 423" name="T9"/>
              <a:gd fmla="*/ 375 w 477" name="T10"/>
              <a:gd fmla="*/ 398 h 423" name="T11"/>
              <a:gd fmla="*/ 331 w 477" name="T12"/>
              <a:gd fmla="*/ 423 h 423" name="T13"/>
              <a:gd fmla="*/ 146 w 477" name="T14"/>
              <a:gd fmla="*/ 423 h 423" name="T15"/>
              <a:gd fmla="*/ 101 w 477" name="T16"/>
              <a:gd fmla="*/ 398 h 423" name="T17"/>
              <a:gd fmla="*/ 55 w 477" name="T18"/>
              <a:gd fmla="*/ 317 h 423" name="T19"/>
              <a:gd fmla="*/ 9 w 477" name="T20"/>
              <a:gd fmla="*/ 237 h 423" name="T21"/>
              <a:gd fmla="*/ 9 w 477" name="T22"/>
              <a:gd fmla="*/ 186 h 423" name="T23"/>
              <a:gd fmla="*/ 101 w 477" name="T24"/>
              <a:gd fmla="*/ 25 h 423" name="T25"/>
              <a:gd fmla="*/ 145 w 477" name="T26"/>
              <a:gd fmla="*/ 0 h 42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22" w="477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z="20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引领</a:t>
            </a:r>
          </a:p>
        </p:txBody>
      </p:sp>
      <p:sp>
        <p:nvSpPr>
          <p:cNvPr id="58" name="Freeform 5"/>
          <p:cNvSpPr/>
          <p:nvPr/>
        </p:nvSpPr>
        <p:spPr bwMode="auto">
          <a:xfrm>
            <a:off x="6109445" y="3843385"/>
            <a:ext cx="1598280" cy="1420537"/>
          </a:xfrm>
          <a:custGeom>
            <a:gdLst>
              <a:gd fmla="*/ 145 w 477" name="T0"/>
              <a:gd fmla="*/ 0 h 423" name="T1"/>
              <a:gd fmla="*/ 331 w 477" name="T2"/>
              <a:gd fmla="*/ 0 h 423" name="T3"/>
              <a:gd fmla="*/ 375 w 477" name="T4"/>
              <a:gd fmla="*/ 25 h 423" name="T5"/>
              <a:gd fmla="*/ 468 w 477" name="T6"/>
              <a:gd fmla="*/ 186 h 423" name="T7"/>
              <a:gd fmla="*/ 468 w 477" name="T8"/>
              <a:gd fmla="*/ 237 h 423" name="T9"/>
              <a:gd fmla="*/ 375 w 477" name="T10"/>
              <a:gd fmla="*/ 398 h 423" name="T11"/>
              <a:gd fmla="*/ 331 w 477" name="T12"/>
              <a:gd fmla="*/ 423 h 423" name="T13"/>
              <a:gd fmla="*/ 146 w 477" name="T14"/>
              <a:gd fmla="*/ 423 h 423" name="T15"/>
              <a:gd fmla="*/ 101 w 477" name="T16"/>
              <a:gd fmla="*/ 398 h 423" name="T17"/>
              <a:gd fmla="*/ 55 w 477" name="T18"/>
              <a:gd fmla="*/ 317 h 423" name="T19"/>
              <a:gd fmla="*/ 9 w 477" name="T20"/>
              <a:gd fmla="*/ 237 h 423" name="T21"/>
              <a:gd fmla="*/ 9 w 477" name="T22"/>
              <a:gd fmla="*/ 186 h 423" name="T23"/>
              <a:gd fmla="*/ 101 w 477" name="T24"/>
              <a:gd fmla="*/ 25 h 423" name="T25"/>
              <a:gd fmla="*/ 145 w 477" name="T26"/>
              <a:gd fmla="*/ 0 h 42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22" w="477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z="20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创新</a:t>
            </a:r>
          </a:p>
        </p:txBody>
      </p:sp>
      <p:sp>
        <p:nvSpPr>
          <p:cNvPr id="59" name="TextBox 37"/>
          <p:cNvSpPr txBox="1"/>
          <p:nvPr/>
        </p:nvSpPr>
        <p:spPr>
          <a:xfrm>
            <a:off x="8341694" y="2167825"/>
            <a:ext cx="2808312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60" name="TextBox 38"/>
          <p:cNvSpPr txBox="1"/>
          <p:nvPr/>
        </p:nvSpPr>
        <p:spPr>
          <a:xfrm>
            <a:off x="8341693" y="1829176"/>
            <a:ext cx="1402080" cy="36576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6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61" name="TextBox 39"/>
          <p:cNvSpPr txBox="1"/>
          <p:nvPr/>
        </p:nvSpPr>
        <p:spPr>
          <a:xfrm>
            <a:off x="8341694" y="3385046"/>
            <a:ext cx="2808312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62" name="TextBox 40"/>
          <p:cNvSpPr txBox="1"/>
          <p:nvPr/>
        </p:nvSpPr>
        <p:spPr>
          <a:xfrm>
            <a:off x="8341693" y="3046397"/>
            <a:ext cx="1402080" cy="36576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600">
                <a:solidFill>
                  <a:srgbClr val="537285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63" name="TextBox 55"/>
          <p:cNvSpPr txBox="1"/>
          <p:nvPr/>
        </p:nvSpPr>
        <p:spPr>
          <a:xfrm>
            <a:off x="8341694" y="4602269"/>
            <a:ext cx="2808312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64" name="TextBox 56"/>
          <p:cNvSpPr txBox="1"/>
          <p:nvPr/>
        </p:nvSpPr>
        <p:spPr>
          <a:xfrm>
            <a:off x="8341693" y="4263619"/>
            <a:ext cx="1402080" cy="36576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6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65" name="TextBox 57"/>
          <p:cNvSpPr txBox="1"/>
          <p:nvPr/>
        </p:nvSpPr>
        <p:spPr>
          <a:xfrm>
            <a:off x="8341694" y="5819491"/>
            <a:ext cx="2808312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66" name="TextBox 58"/>
          <p:cNvSpPr txBox="1"/>
          <p:nvPr/>
        </p:nvSpPr>
        <p:spPr>
          <a:xfrm>
            <a:off x="8341693" y="5480840"/>
            <a:ext cx="1402080" cy="36576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600">
                <a:solidFill>
                  <a:srgbClr val="537285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</p:spTree>
    <p:extLst>
      <p:ext uri="{BB962C8B-B14F-4D97-AF65-F5344CB8AC3E}">
        <p14:creationId val="2629783573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1" nodeType="withEffect" presetClass="emph" presetID="26" presetSubtype="0">
                                  <p:stCondLst>
                                    <p:cond delay="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12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13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3" presetSubtype="52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0" nodeType="withEffect" presetClass="emph" presetID="26" presetSubtype="0">
                                  <p:stCondLst>
                                    <p:cond delay="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21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22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3" presetSubtype="52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9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3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31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3" presetSubtype="52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8" nodeType="withEffect" presetClass="emph" presetID="26" presetSubtype="0">
                                  <p:stCondLst>
                                    <p:cond delay="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39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40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3" presetSubtype="52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47" nodeType="withEffect" presetClass="emph" presetID="26" presetSubtype="0">
                                  <p:stCondLst>
                                    <p:cond delay="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48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49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3" presetSubtype="52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56" nodeType="withEffect" presetClass="emph" presetID="26" presetSubtype="0">
                                  <p:stCondLst>
                                    <p:cond delay="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57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58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3" presetSubtype="52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65" nodeType="withEffect" presetClass="emph" presetID="26" presetSubtype="0">
                                  <p:stCondLst>
                                    <p:cond delay="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66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67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3" presetSubtype="52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74" nodeType="withEffect" presetClass="emph" presetID="26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75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76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decel="100000" fill="hold" grpId="0" id="9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0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5"/>
      <p:bldP grpId="1" spid="45"/>
      <p:bldP grpId="0" spid="46"/>
      <p:bldP grpId="1" spid="46"/>
      <p:bldP grpId="0" spid="47"/>
      <p:bldP grpId="1" spid="47"/>
      <p:bldP grpId="0" spid="48"/>
      <p:bldP grpId="1" spid="48"/>
      <p:bldP grpId="0" spid="49"/>
      <p:bldP grpId="1" spid="49"/>
      <p:bldP grpId="0" spid="56"/>
      <p:bldP grpId="1" spid="56"/>
      <p:bldP grpId="0" spid="57"/>
      <p:bldP grpId="1" spid="57"/>
      <p:bldP grpId="0" spid="58"/>
      <p:bldP grpId="1" spid="58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sp>
        <p:nvSpPr>
          <p:cNvPr id="11" name="椭圆 10"/>
          <p:cNvSpPr/>
          <p:nvPr/>
        </p:nvSpPr>
        <p:spPr>
          <a:xfrm>
            <a:off x="1378909" y="2204921"/>
            <a:ext cx="857818" cy="857818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1778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378909" y="3716155"/>
            <a:ext cx="857818" cy="857818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1778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378909" y="5227389"/>
            <a:ext cx="857818" cy="857818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1778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44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4" name="Freeform 158"/>
          <p:cNvSpPr>
            <a:spLocks noEditPoints="1"/>
          </p:cNvSpPr>
          <p:nvPr/>
        </p:nvSpPr>
        <p:spPr bwMode="auto">
          <a:xfrm>
            <a:off x="1638583" y="5484093"/>
            <a:ext cx="332714" cy="344410"/>
          </a:xfrm>
          <a:custGeom>
            <a:gdLst>
              <a:gd fmla="*/ 107 w 108" name="T0"/>
              <a:gd fmla="*/ 7 h 112" name="T1"/>
              <a:gd fmla="*/ 108 w 108" name="T2"/>
              <a:gd fmla="*/ 4 h 112" name="T3"/>
              <a:gd fmla="*/ 105 w 108" name="T4"/>
              <a:gd fmla="*/ 0 h 112" name="T5"/>
              <a:gd fmla="*/ 104 w 108" name="T6"/>
              <a:gd fmla="*/ 0 h 112" name="T7"/>
              <a:gd fmla="*/ 4 w 108" name="T8"/>
              <a:gd fmla="*/ 0 h 112" name="T9"/>
              <a:gd fmla="*/ 1 w 108" name="T10"/>
              <a:gd fmla="*/ 1 h 112" name="T11"/>
              <a:gd fmla="*/ 1 w 108" name="T12"/>
              <a:gd fmla="*/ 7 h 112" name="T13"/>
              <a:gd fmla="*/ 52 w 108" name="T14"/>
              <a:gd fmla="*/ 70 h 112" name="T15"/>
              <a:gd fmla="*/ 52 w 108" name="T16"/>
              <a:gd fmla="*/ 104 h 112" name="T17"/>
              <a:gd fmla="*/ 36 w 108" name="T18"/>
              <a:gd fmla="*/ 104 h 112" name="T19"/>
              <a:gd fmla="*/ 32 w 108" name="T20"/>
              <a:gd fmla="*/ 108 h 112" name="T21"/>
              <a:gd fmla="*/ 36 w 108" name="T22"/>
              <a:gd fmla="*/ 112 h 112" name="T23"/>
              <a:gd fmla="*/ 76 w 108" name="T24"/>
              <a:gd fmla="*/ 112 h 112" name="T25"/>
              <a:gd fmla="*/ 80 w 108" name="T26"/>
              <a:gd fmla="*/ 108 h 112" name="T27"/>
              <a:gd fmla="*/ 76 w 108" name="T28"/>
              <a:gd fmla="*/ 104 h 112" name="T29"/>
              <a:gd fmla="*/ 60 w 108" name="T30"/>
              <a:gd fmla="*/ 104 h 112" name="T31"/>
              <a:gd fmla="*/ 60 w 108" name="T32"/>
              <a:gd fmla="*/ 69 h 112" name="T33"/>
              <a:gd fmla="*/ 107 w 108" name="T34"/>
              <a:gd fmla="*/ 7 h 112" name="T35"/>
              <a:gd fmla="*/ 56 w 108" name="T36"/>
              <a:gd fmla="*/ 62 h 112" name="T37"/>
              <a:gd fmla="*/ 12 w 108" name="T38"/>
              <a:gd fmla="*/ 8 h 112" name="T39"/>
              <a:gd fmla="*/ 96 w 108" name="T40"/>
              <a:gd fmla="*/ 8 h 112" name="T41"/>
              <a:gd fmla="*/ 56 w 108" name="T42"/>
              <a:gd fmla="*/ 62 h 112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12" w="108">
                <a:moveTo>
                  <a:pt x="107" y="7"/>
                </a:moveTo>
                <a:cubicBezTo>
                  <a:pt x="107" y="6"/>
                  <a:pt x="108" y="5"/>
                  <a:pt x="108" y="4"/>
                </a:cubicBezTo>
                <a:cubicBezTo>
                  <a:pt x="108" y="2"/>
                  <a:pt x="107" y="1"/>
                  <a:pt x="105" y="0"/>
                </a:cubicBezTo>
                <a:cubicBezTo>
                  <a:pt x="105" y="0"/>
                  <a:pt x="104" y="0"/>
                  <a:pt x="10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3"/>
                  <a:pt x="0" y="5"/>
                  <a:pt x="1" y="7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36" y="104"/>
                  <a:pt x="36" y="104"/>
                  <a:pt x="36" y="104"/>
                </a:cubicBezTo>
                <a:cubicBezTo>
                  <a:pt x="34" y="104"/>
                  <a:pt x="32" y="106"/>
                  <a:pt x="32" y="108"/>
                </a:cubicBezTo>
                <a:cubicBezTo>
                  <a:pt x="32" y="110"/>
                  <a:pt x="34" y="112"/>
                  <a:pt x="36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8" y="112"/>
                  <a:pt x="80" y="110"/>
                  <a:pt x="80" y="108"/>
                </a:cubicBezTo>
                <a:cubicBezTo>
                  <a:pt x="80" y="106"/>
                  <a:pt x="78" y="104"/>
                  <a:pt x="76" y="10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0" y="69"/>
                  <a:pt x="60" y="69"/>
                  <a:pt x="60" y="69"/>
                </a:cubicBezTo>
                <a:lnTo>
                  <a:pt x="107" y="7"/>
                </a:lnTo>
                <a:close/>
                <a:moveTo>
                  <a:pt x="56" y="62"/>
                </a:moveTo>
                <a:cubicBezTo>
                  <a:pt x="12" y="8"/>
                  <a:pt x="12" y="8"/>
                  <a:pt x="12" y="8"/>
                </a:cubicBezTo>
                <a:cubicBezTo>
                  <a:pt x="96" y="8"/>
                  <a:pt x="96" y="8"/>
                  <a:pt x="96" y="8"/>
                </a:cubicBezTo>
                <a:lnTo>
                  <a:pt x="56" y="62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5" name="Freeform 204"/>
          <p:cNvSpPr>
            <a:spLocks noEditPoints="1"/>
          </p:cNvSpPr>
          <p:nvPr/>
        </p:nvSpPr>
        <p:spPr bwMode="auto">
          <a:xfrm>
            <a:off x="1608041" y="3960512"/>
            <a:ext cx="393800" cy="369104"/>
          </a:xfrm>
          <a:custGeom>
            <a:gdLst>
              <a:gd fmla="*/ 112 w 128" name="T0"/>
              <a:gd fmla="*/ 16 h 120" name="T1"/>
              <a:gd fmla="*/ 88 w 128" name="T2"/>
              <a:gd fmla="*/ 16 h 120" name="T3"/>
              <a:gd fmla="*/ 88 w 128" name="T4"/>
              <a:gd fmla="*/ 8 h 120" name="T5"/>
              <a:gd fmla="*/ 80 w 128" name="T6"/>
              <a:gd fmla="*/ 0 h 120" name="T7"/>
              <a:gd fmla="*/ 48 w 128" name="T8"/>
              <a:gd fmla="*/ 0 h 120" name="T9"/>
              <a:gd fmla="*/ 40 w 128" name="T10"/>
              <a:gd fmla="*/ 8 h 120" name="T11"/>
              <a:gd fmla="*/ 40 w 128" name="T12"/>
              <a:gd fmla="*/ 16 h 120" name="T13"/>
              <a:gd fmla="*/ 16 w 128" name="T14"/>
              <a:gd fmla="*/ 16 h 120" name="T15"/>
              <a:gd fmla="*/ 0 w 128" name="T16"/>
              <a:gd fmla="*/ 32 h 120" name="T17"/>
              <a:gd fmla="*/ 0 w 128" name="T18"/>
              <a:gd fmla="*/ 104 h 120" name="T19"/>
              <a:gd fmla="*/ 16 w 128" name="T20"/>
              <a:gd fmla="*/ 120 h 120" name="T21"/>
              <a:gd fmla="*/ 112 w 128" name="T22"/>
              <a:gd fmla="*/ 120 h 120" name="T23"/>
              <a:gd fmla="*/ 128 w 128" name="T24"/>
              <a:gd fmla="*/ 104 h 120" name="T25"/>
              <a:gd fmla="*/ 128 w 128" name="T26"/>
              <a:gd fmla="*/ 32 h 120" name="T27"/>
              <a:gd fmla="*/ 112 w 128" name="T28"/>
              <a:gd fmla="*/ 16 h 120" name="T29"/>
              <a:gd fmla="*/ 48 w 128" name="T30"/>
              <a:gd fmla="*/ 12 h 120" name="T31"/>
              <a:gd fmla="*/ 52 w 128" name="T32"/>
              <a:gd fmla="*/ 8 h 120" name="T33"/>
              <a:gd fmla="*/ 76 w 128" name="T34"/>
              <a:gd fmla="*/ 8 h 120" name="T35"/>
              <a:gd fmla="*/ 80 w 128" name="T36"/>
              <a:gd fmla="*/ 12 h 120" name="T37"/>
              <a:gd fmla="*/ 80 w 128" name="T38"/>
              <a:gd fmla="*/ 16 h 120" name="T39"/>
              <a:gd fmla="*/ 76 w 128" name="T40"/>
              <a:gd fmla="*/ 16 h 120" name="T41"/>
              <a:gd fmla="*/ 52 w 128" name="T42"/>
              <a:gd fmla="*/ 16 h 120" name="T43"/>
              <a:gd fmla="*/ 48 w 128" name="T44"/>
              <a:gd fmla="*/ 16 h 120" name="T45"/>
              <a:gd fmla="*/ 48 w 128" name="T46"/>
              <a:gd fmla="*/ 12 h 120" name="T47"/>
              <a:gd fmla="*/ 120 w 128" name="T48"/>
              <a:gd fmla="*/ 104 h 120" name="T49"/>
              <a:gd fmla="*/ 112 w 128" name="T50"/>
              <a:gd fmla="*/ 112 h 120" name="T51"/>
              <a:gd fmla="*/ 16 w 128" name="T52"/>
              <a:gd fmla="*/ 112 h 120" name="T53"/>
              <a:gd fmla="*/ 8 w 128" name="T54"/>
              <a:gd fmla="*/ 104 h 120" name="T55"/>
              <a:gd fmla="*/ 8 w 128" name="T56"/>
              <a:gd fmla="*/ 60 h 120" name="T57"/>
              <a:gd fmla="*/ 49 w 128" name="T58"/>
              <a:gd fmla="*/ 60 h 120" name="T59"/>
              <a:gd fmla="*/ 48 w 128" name="T60"/>
              <a:gd fmla="*/ 64 h 120" name="T61"/>
              <a:gd fmla="*/ 64 w 128" name="T62"/>
              <a:gd fmla="*/ 80 h 120" name="T63"/>
              <a:gd fmla="*/ 80 w 128" name="T64"/>
              <a:gd fmla="*/ 64 h 120" name="T65"/>
              <a:gd fmla="*/ 79 w 128" name="T66"/>
              <a:gd fmla="*/ 60 h 120" name="T67"/>
              <a:gd fmla="*/ 120 w 128" name="T68"/>
              <a:gd fmla="*/ 60 h 120" name="T69"/>
              <a:gd fmla="*/ 120 w 128" name="T70"/>
              <a:gd fmla="*/ 104 h 120" name="T71"/>
              <a:gd fmla="*/ 56 w 128" name="T72"/>
              <a:gd fmla="*/ 64 h 120" name="T73"/>
              <a:gd fmla="*/ 57 w 128" name="T74"/>
              <a:gd fmla="*/ 60 h 120" name="T75"/>
              <a:gd fmla="*/ 71 w 128" name="T76"/>
              <a:gd fmla="*/ 60 h 120" name="T77"/>
              <a:gd fmla="*/ 72 w 128" name="T78"/>
              <a:gd fmla="*/ 64 h 120" name="T79"/>
              <a:gd fmla="*/ 64 w 128" name="T80"/>
              <a:gd fmla="*/ 72 h 120" name="T81"/>
              <a:gd fmla="*/ 56 w 128" name="T82"/>
              <a:gd fmla="*/ 64 h 120" name="T83"/>
              <a:gd fmla="*/ 120 w 128" name="T84"/>
              <a:gd fmla="*/ 52 h 120" name="T85"/>
              <a:gd fmla="*/ 8 w 128" name="T86"/>
              <a:gd fmla="*/ 52 h 120" name="T87"/>
              <a:gd fmla="*/ 8 w 128" name="T88"/>
              <a:gd fmla="*/ 32 h 120" name="T89"/>
              <a:gd fmla="*/ 16 w 128" name="T90"/>
              <a:gd fmla="*/ 24 h 120" name="T91"/>
              <a:gd fmla="*/ 112 w 128" name="T92"/>
              <a:gd fmla="*/ 24 h 120" name="T93"/>
              <a:gd fmla="*/ 120 w 128" name="T94"/>
              <a:gd fmla="*/ 32 h 120" name="T95"/>
              <a:gd fmla="*/ 120 w 128" name="T96"/>
              <a:gd fmla="*/ 52 h 120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20" w="128">
                <a:moveTo>
                  <a:pt x="112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"/>
                  <a:pt x="84" y="0"/>
                  <a:pt x="8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0"/>
                  <a:pt x="40" y="4"/>
                  <a:pt x="40" y="8"/>
                </a:cubicBezTo>
                <a:cubicBezTo>
                  <a:pt x="40" y="16"/>
                  <a:pt x="40" y="16"/>
                  <a:pt x="40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3"/>
                  <a:pt x="7" y="120"/>
                  <a:pt x="16" y="120"/>
                </a:cubicBezTo>
                <a:cubicBezTo>
                  <a:pt x="112" y="120"/>
                  <a:pt x="112" y="120"/>
                  <a:pt x="112" y="120"/>
                </a:cubicBezTo>
                <a:cubicBezTo>
                  <a:pt x="121" y="120"/>
                  <a:pt x="128" y="113"/>
                  <a:pt x="128" y="104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23"/>
                  <a:pt x="121" y="16"/>
                  <a:pt x="112" y="16"/>
                </a:cubicBezTo>
                <a:close/>
                <a:moveTo>
                  <a:pt x="48" y="12"/>
                </a:moveTo>
                <a:cubicBezTo>
                  <a:pt x="48" y="10"/>
                  <a:pt x="50" y="8"/>
                  <a:pt x="52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8" y="8"/>
                  <a:pt x="80" y="10"/>
                  <a:pt x="80" y="12"/>
                </a:cubicBezTo>
                <a:cubicBezTo>
                  <a:pt x="80" y="16"/>
                  <a:pt x="80" y="16"/>
                  <a:pt x="80" y="16"/>
                </a:cubicBezTo>
                <a:cubicBezTo>
                  <a:pt x="78" y="16"/>
                  <a:pt x="78" y="16"/>
                  <a:pt x="76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0" y="16"/>
                  <a:pt x="50" y="16"/>
                  <a:pt x="48" y="16"/>
                </a:cubicBezTo>
                <a:lnTo>
                  <a:pt x="48" y="12"/>
                </a:lnTo>
                <a:close/>
                <a:moveTo>
                  <a:pt x="120" y="104"/>
                </a:moveTo>
                <a:cubicBezTo>
                  <a:pt x="120" y="108"/>
                  <a:pt x="116" y="112"/>
                  <a:pt x="112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2" y="112"/>
                  <a:pt x="8" y="108"/>
                  <a:pt x="8" y="104"/>
                </a:cubicBezTo>
                <a:cubicBezTo>
                  <a:pt x="8" y="60"/>
                  <a:pt x="8" y="60"/>
                  <a:pt x="8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8" y="61"/>
                  <a:pt x="48" y="63"/>
                  <a:pt x="48" y="64"/>
                </a:cubicBezTo>
                <a:cubicBezTo>
                  <a:pt x="48" y="73"/>
                  <a:pt x="55" y="80"/>
                  <a:pt x="64" y="80"/>
                </a:cubicBezTo>
                <a:cubicBezTo>
                  <a:pt x="73" y="80"/>
                  <a:pt x="80" y="73"/>
                  <a:pt x="80" y="64"/>
                </a:cubicBezTo>
                <a:cubicBezTo>
                  <a:pt x="80" y="63"/>
                  <a:pt x="80" y="61"/>
                  <a:pt x="79" y="60"/>
                </a:cubicBezTo>
                <a:cubicBezTo>
                  <a:pt x="120" y="60"/>
                  <a:pt x="120" y="60"/>
                  <a:pt x="120" y="60"/>
                </a:cubicBezTo>
                <a:lnTo>
                  <a:pt x="120" y="104"/>
                </a:lnTo>
                <a:close/>
                <a:moveTo>
                  <a:pt x="56" y="64"/>
                </a:moveTo>
                <a:cubicBezTo>
                  <a:pt x="56" y="63"/>
                  <a:pt x="56" y="61"/>
                  <a:pt x="57" y="60"/>
                </a:cubicBezTo>
                <a:cubicBezTo>
                  <a:pt x="71" y="60"/>
                  <a:pt x="71" y="60"/>
                  <a:pt x="71" y="60"/>
                </a:cubicBezTo>
                <a:cubicBezTo>
                  <a:pt x="72" y="61"/>
                  <a:pt x="72" y="63"/>
                  <a:pt x="72" y="64"/>
                </a:cubicBezTo>
                <a:cubicBezTo>
                  <a:pt x="72" y="68"/>
                  <a:pt x="68" y="72"/>
                  <a:pt x="64" y="72"/>
                </a:cubicBezTo>
                <a:cubicBezTo>
                  <a:pt x="60" y="72"/>
                  <a:pt x="56" y="68"/>
                  <a:pt x="56" y="64"/>
                </a:cubicBezTo>
                <a:close/>
                <a:moveTo>
                  <a:pt x="120" y="52"/>
                </a:moveTo>
                <a:cubicBezTo>
                  <a:pt x="8" y="52"/>
                  <a:pt x="8" y="52"/>
                  <a:pt x="8" y="5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6" y="24"/>
                  <a:pt x="120" y="28"/>
                  <a:pt x="120" y="32"/>
                </a:cubicBezTo>
                <a:lnTo>
                  <a:pt x="120" y="52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6" name="Freeform 207"/>
          <p:cNvSpPr>
            <a:spLocks noEditPoints="1"/>
          </p:cNvSpPr>
          <p:nvPr/>
        </p:nvSpPr>
        <p:spPr bwMode="auto">
          <a:xfrm>
            <a:off x="1608041" y="2461625"/>
            <a:ext cx="393800" cy="344410"/>
          </a:xfrm>
          <a:custGeom>
            <a:gdLst>
              <a:gd fmla="*/ 112 w 128" name="T0"/>
              <a:gd fmla="*/ 60 h 112" name="T1"/>
              <a:gd fmla="*/ 104 w 128" name="T2"/>
              <a:gd fmla="*/ 60 h 112" name="T3"/>
              <a:gd fmla="*/ 104 w 128" name="T4"/>
              <a:gd fmla="*/ 16 h 112" name="T5"/>
              <a:gd fmla="*/ 88 w 128" name="T6"/>
              <a:gd fmla="*/ 0 h 112" name="T7"/>
              <a:gd fmla="*/ 40 w 128" name="T8"/>
              <a:gd fmla="*/ 0 h 112" name="T9"/>
              <a:gd fmla="*/ 24 w 128" name="T10"/>
              <a:gd fmla="*/ 16 h 112" name="T11"/>
              <a:gd fmla="*/ 24 w 128" name="T12"/>
              <a:gd fmla="*/ 52 h 112" name="T13"/>
              <a:gd fmla="*/ 24 w 128" name="T14"/>
              <a:gd fmla="*/ 56 h 112" name="T15"/>
              <a:gd fmla="*/ 24 w 128" name="T16"/>
              <a:gd fmla="*/ 56 h 112" name="T17"/>
              <a:gd fmla="*/ 24 w 128" name="T18"/>
              <a:gd fmla="*/ 60 h 112" name="T19"/>
              <a:gd fmla="*/ 16 w 128" name="T20"/>
              <a:gd fmla="*/ 60 h 112" name="T21"/>
              <a:gd fmla="*/ 0 w 128" name="T22"/>
              <a:gd fmla="*/ 76 h 112" name="T23"/>
              <a:gd fmla="*/ 0 w 128" name="T24"/>
              <a:gd fmla="*/ 84 h 112" name="T25"/>
              <a:gd fmla="*/ 16 w 128" name="T26"/>
              <a:gd fmla="*/ 100 h 112" name="T27"/>
              <a:gd fmla="*/ 25 w 128" name="T28"/>
              <a:gd fmla="*/ 100 h 112" name="T29"/>
              <a:gd fmla="*/ 40 w 128" name="T30"/>
              <a:gd fmla="*/ 112 h 112" name="T31"/>
              <a:gd fmla="*/ 88 w 128" name="T32"/>
              <a:gd fmla="*/ 112 h 112" name="T33"/>
              <a:gd fmla="*/ 103 w 128" name="T34"/>
              <a:gd fmla="*/ 100 h 112" name="T35"/>
              <a:gd fmla="*/ 112 w 128" name="T36"/>
              <a:gd fmla="*/ 100 h 112" name="T37"/>
              <a:gd fmla="*/ 128 w 128" name="T38"/>
              <a:gd fmla="*/ 84 h 112" name="T39"/>
              <a:gd fmla="*/ 128 w 128" name="T40"/>
              <a:gd fmla="*/ 76 h 112" name="T41"/>
              <a:gd fmla="*/ 112 w 128" name="T42"/>
              <a:gd fmla="*/ 60 h 112" name="T43"/>
              <a:gd fmla="*/ 32 w 128" name="T44"/>
              <a:gd fmla="*/ 16 h 112" name="T45"/>
              <a:gd fmla="*/ 40 w 128" name="T46"/>
              <a:gd fmla="*/ 8 h 112" name="T47"/>
              <a:gd fmla="*/ 88 w 128" name="T48"/>
              <a:gd fmla="*/ 8 h 112" name="T49"/>
              <a:gd fmla="*/ 96 w 128" name="T50"/>
              <a:gd fmla="*/ 16 h 112" name="T51"/>
              <a:gd fmla="*/ 96 w 128" name="T52"/>
              <a:gd fmla="*/ 60 h 112" name="T53"/>
              <a:gd fmla="*/ 32 w 128" name="T54"/>
              <a:gd fmla="*/ 60 h 112" name="T55"/>
              <a:gd fmla="*/ 32 w 128" name="T56"/>
              <a:gd fmla="*/ 16 h 112" name="T57"/>
              <a:gd fmla="*/ 88 w 128" name="T58"/>
              <a:gd fmla="*/ 104 h 112" name="T59"/>
              <a:gd fmla="*/ 40 w 128" name="T60"/>
              <a:gd fmla="*/ 104 h 112" name="T61"/>
              <a:gd fmla="*/ 32 w 128" name="T62"/>
              <a:gd fmla="*/ 96 h 112" name="T63"/>
              <a:gd fmla="*/ 40 w 128" name="T64"/>
              <a:gd fmla="*/ 88 h 112" name="T65"/>
              <a:gd fmla="*/ 88 w 128" name="T66"/>
              <a:gd fmla="*/ 88 h 112" name="T67"/>
              <a:gd fmla="*/ 96 w 128" name="T68"/>
              <a:gd fmla="*/ 96 h 112" name="T69"/>
              <a:gd fmla="*/ 88 w 128" name="T70"/>
              <a:gd fmla="*/ 104 h 112" name="T71"/>
              <a:gd fmla="*/ 120 w 128" name="T72"/>
              <a:gd fmla="*/ 84 h 112" name="T73"/>
              <a:gd fmla="*/ 112 w 128" name="T74"/>
              <a:gd fmla="*/ 92 h 112" name="T75"/>
              <a:gd fmla="*/ 103 w 128" name="T76"/>
              <a:gd fmla="*/ 92 h 112" name="T77"/>
              <a:gd fmla="*/ 88 w 128" name="T78"/>
              <a:gd fmla="*/ 80 h 112" name="T79"/>
              <a:gd fmla="*/ 40 w 128" name="T80"/>
              <a:gd fmla="*/ 80 h 112" name="T81"/>
              <a:gd fmla="*/ 25 w 128" name="T82"/>
              <a:gd fmla="*/ 92 h 112" name="T83"/>
              <a:gd fmla="*/ 16 w 128" name="T84"/>
              <a:gd fmla="*/ 92 h 112" name="T85"/>
              <a:gd fmla="*/ 8 w 128" name="T86"/>
              <a:gd fmla="*/ 84 h 112" name="T87"/>
              <a:gd fmla="*/ 8 w 128" name="T88"/>
              <a:gd fmla="*/ 76 h 112" name="T89"/>
              <a:gd fmla="*/ 16 w 128" name="T90"/>
              <a:gd fmla="*/ 68 h 112" name="T91"/>
              <a:gd fmla="*/ 112 w 128" name="T92"/>
              <a:gd fmla="*/ 68 h 112" name="T93"/>
              <a:gd fmla="*/ 120 w 128" name="T94"/>
              <a:gd fmla="*/ 76 h 112" name="T95"/>
              <a:gd fmla="*/ 120 w 128" name="T96"/>
              <a:gd fmla="*/ 84 h 112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12" w="128">
                <a:moveTo>
                  <a:pt x="112" y="60"/>
                </a:moveTo>
                <a:cubicBezTo>
                  <a:pt x="104" y="60"/>
                  <a:pt x="104" y="60"/>
                  <a:pt x="104" y="60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7"/>
                  <a:pt x="97" y="0"/>
                  <a:pt x="88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1" y="0"/>
                  <a:pt x="24" y="7"/>
                  <a:pt x="24" y="16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5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7"/>
                  <a:pt x="24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7" y="60"/>
                  <a:pt x="0" y="67"/>
                  <a:pt x="0" y="76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3"/>
                  <a:pt x="7" y="100"/>
                  <a:pt x="16" y="10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6" y="107"/>
                  <a:pt x="33" y="112"/>
                  <a:pt x="40" y="112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5" y="112"/>
                  <a:pt x="102" y="107"/>
                  <a:pt x="103" y="10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21" y="100"/>
                  <a:pt x="128" y="93"/>
                  <a:pt x="128" y="84"/>
                </a:cubicBezTo>
                <a:cubicBezTo>
                  <a:pt x="128" y="76"/>
                  <a:pt x="128" y="76"/>
                  <a:pt x="128" y="76"/>
                </a:cubicBezTo>
                <a:cubicBezTo>
                  <a:pt x="128" y="67"/>
                  <a:pt x="121" y="60"/>
                  <a:pt x="112" y="60"/>
                </a:cubicBezTo>
                <a:close/>
                <a:moveTo>
                  <a:pt x="32" y="16"/>
                </a:moveTo>
                <a:cubicBezTo>
                  <a:pt x="32" y="12"/>
                  <a:pt x="36" y="8"/>
                  <a:pt x="4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2" y="8"/>
                  <a:pt x="96" y="12"/>
                  <a:pt x="96" y="16"/>
                </a:cubicBezTo>
                <a:cubicBezTo>
                  <a:pt x="96" y="60"/>
                  <a:pt x="96" y="60"/>
                  <a:pt x="96" y="60"/>
                </a:cubicBezTo>
                <a:cubicBezTo>
                  <a:pt x="32" y="60"/>
                  <a:pt x="32" y="60"/>
                  <a:pt x="32" y="60"/>
                </a:cubicBezTo>
                <a:lnTo>
                  <a:pt x="32" y="16"/>
                </a:lnTo>
                <a:close/>
                <a:moveTo>
                  <a:pt x="88" y="104"/>
                </a:moveTo>
                <a:cubicBezTo>
                  <a:pt x="40" y="104"/>
                  <a:pt x="40" y="104"/>
                  <a:pt x="40" y="104"/>
                </a:cubicBezTo>
                <a:cubicBezTo>
                  <a:pt x="36" y="104"/>
                  <a:pt x="32" y="100"/>
                  <a:pt x="32" y="96"/>
                </a:cubicBezTo>
                <a:cubicBezTo>
                  <a:pt x="32" y="92"/>
                  <a:pt x="36" y="88"/>
                  <a:pt x="40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92" y="88"/>
                  <a:pt x="96" y="92"/>
                  <a:pt x="96" y="96"/>
                </a:cubicBezTo>
                <a:cubicBezTo>
                  <a:pt x="96" y="100"/>
                  <a:pt x="92" y="104"/>
                  <a:pt x="88" y="104"/>
                </a:cubicBezTo>
                <a:close/>
                <a:moveTo>
                  <a:pt x="120" y="84"/>
                </a:moveTo>
                <a:cubicBezTo>
                  <a:pt x="120" y="88"/>
                  <a:pt x="116" y="92"/>
                  <a:pt x="112" y="92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02" y="85"/>
                  <a:pt x="95" y="80"/>
                  <a:pt x="88" y="80"/>
                </a:cubicBezTo>
                <a:cubicBezTo>
                  <a:pt x="40" y="80"/>
                  <a:pt x="40" y="80"/>
                  <a:pt x="40" y="80"/>
                </a:cubicBezTo>
                <a:cubicBezTo>
                  <a:pt x="33" y="80"/>
                  <a:pt x="26" y="85"/>
                  <a:pt x="25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2" y="92"/>
                  <a:pt x="8" y="88"/>
                  <a:pt x="8" y="84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72"/>
                  <a:pt x="12" y="68"/>
                  <a:pt x="16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6" y="68"/>
                  <a:pt x="120" y="72"/>
                  <a:pt x="120" y="76"/>
                </a:cubicBezTo>
                <a:lnTo>
                  <a:pt x="120" y="84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06490" y="2258331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b="1" lang="zh-CN" sz="16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typeface="Lato Regular"/>
                <a:sym charset="0" pitchFamily="2" typeface="Bebas"/>
              </a:rPr>
              <a:t>填写段落标题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2406490" y="2562845"/>
            <a:ext cx="5562000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406491" y="3769565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b="1" lang="zh-CN" sz="1600">
                <a:solidFill>
                  <a:srgbClr val="537285"/>
                </a:solidFill>
                <a:latin charset="0" pitchFamily="2" typeface="Bebas"/>
                <a:ea charset="-122" panose="020b0503020204020204" pitchFamily="34" typeface="微软雅黑"/>
                <a:cs typeface="Lato Regular"/>
                <a:sym charset="0" pitchFamily="2" typeface="Bebas"/>
              </a:rPr>
              <a:t>填写段落标题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2406489" y="4074079"/>
            <a:ext cx="5562000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406490" y="5280799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b="1" lang="zh-CN" sz="16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typeface="Lato Regular"/>
                <a:sym charset="0" pitchFamily="2" typeface="Bebas"/>
              </a:rPr>
              <a:t>填写段落标题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2406489" y="5585313"/>
            <a:ext cx="5562000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9909126" y="2391273"/>
            <a:ext cx="658088" cy="4387216"/>
            <a:chOff x="9846542" y="1813000"/>
            <a:chExt cx="658088" cy="4387216"/>
          </a:xfrm>
        </p:grpSpPr>
        <p:sp>
          <p:nvSpPr>
            <p:cNvPr id="26" name="KSO_Shape"/>
            <p:cNvSpPr/>
            <p:nvPr/>
          </p:nvSpPr>
          <p:spPr bwMode="auto">
            <a:xfrm>
              <a:off x="9846542" y="1813000"/>
              <a:ext cx="658088" cy="1078832"/>
            </a:xfrm>
            <a:custGeom>
              <a:gdLst>
                <a:gd fmla="*/ 1029029 w 3535" name="T0"/>
                <a:gd fmla="*/ 1156466 h 5800" name="T1"/>
                <a:gd fmla="*/ 818493 w 3535" name="T2"/>
                <a:gd fmla="*/ 1179458 h 5800" name="T3"/>
                <a:gd fmla="*/ 848054 w 3535" name="T4"/>
                <a:gd fmla="*/ 1077639 h 5800" name="T5"/>
                <a:gd fmla="*/ 875315 w 3535" name="T6"/>
                <a:gd fmla="*/ 972864 h 5800" name="T7"/>
                <a:gd fmla="*/ 898635 w 3535" name="T8"/>
                <a:gd fmla="*/ 868417 h 5800" name="T9"/>
                <a:gd fmla="*/ 916371 w 3535" name="T10"/>
                <a:gd fmla="*/ 767255 h 5800" name="T11"/>
                <a:gd fmla="*/ 926553 w 3535" name="T12"/>
                <a:gd fmla="*/ 672662 h 5800" name="T13"/>
                <a:gd fmla="*/ 927538 w 3535" name="T14"/>
                <a:gd fmla="*/ 635876 h 5800" name="T15"/>
                <a:gd fmla="*/ 926553 w 3535" name="T16"/>
                <a:gd fmla="*/ 582996 h 5800" name="T17"/>
                <a:gd fmla="*/ 921955 w 3535" name="T18"/>
                <a:gd fmla="*/ 531429 h 5800" name="T19"/>
                <a:gd fmla="*/ 914072 w 3535" name="T20"/>
                <a:gd fmla="*/ 481505 h 5800" name="T21"/>
                <a:gd fmla="*/ 903233 w 3535" name="T22"/>
                <a:gd fmla="*/ 433223 h 5800" name="T23"/>
                <a:gd fmla="*/ 889438 w 3535" name="T24"/>
                <a:gd fmla="*/ 387241 h 5800" name="T25"/>
                <a:gd fmla="*/ 873673 w 3535" name="T26"/>
                <a:gd fmla="*/ 342900 h 5800" name="T27"/>
                <a:gd fmla="*/ 855936 w 3535" name="T28"/>
                <a:gd fmla="*/ 301187 h 5800" name="T29"/>
                <a:gd fmla="*/ 836230 w 3535" name="T30"/>
                <a:gd fmla="*/ 261773 h 5800" name="T31"/>
                <a:gd fmla="*/ 808640 w 3535" name="T32"/>
                <a:gd fmla="*/ 212178 h 5800" name="T33"/>
                <a:gd fmla="*/ 763314 w 3535" name="T34"/>
                <a:gd fmla="*/ 146816 h 5800" name="T35"/>
                <a:gd fmla="*/ 717660 w 3535" name="T36"/>
                <a:gd fmla="*/ 92622 h 5800" name="T37"/>
                <a:gd fmla="*/ 673319 w 3535" name="T38"/>
                <a:gd fmla="*/ 50253 h 5800" name="T39"/>
                <a:gd fmla="*/ 632592 w 3535" name="T40"/>
                <a:gd fmla="*/ 20035 h 5800" name="T41"/>
                <a:gd fmla="*/ 608943 w 3535" name="T42"/>
                <a:gd fmla="*/ 7226 h 5800" name="T43"/>
                <a:gd fmla="*/ 593835 w 3535" name="T44"/>
                <a:gd fmla="*/ 1971 h 5800" name="T45"/>
                <a:gd fmla="*/ 580697 w 3535" name="T46"/>
                <a:gd fmla="*/ 0 h 5800" name="T47"/>
                <a:gd fmla="*/ 572486 w 3535" name="T48"/>
                <a:gd fmla="*/ 657 h 5800" name="T49"/>
                <a:gd fmla="*/ 558034 w 3535" name="T50"/>
                <a:gd fmla="*/ 5255 h 5800" name="T51"/>
                <a:gd fmla="*/ 541283 w 3535" name="T52"/>
                <a:gd fmla="*/ 12809 h 5800" name="T53"/>
                <a:gd fmla="*/ 502526 w 3535" name="T54"/>
                <a:gd fmla="*/ 38428 h 5800" name="T55"/>
                <a:gd fmla="*/ 459171 w 3535" name="T56"/>
                <a:gd fmla="*/ 77185 h 5800" name="T57"/>
                <a:gd fmla="*/ 413517 w 3535" name="T58"/>
                <a:gd fmla="*/ 127438 h 5800" name="T59"/>
                <a:gd fmla="*/ 368191 w 3535" name="T60"/>
                <a:gd fmla="*/ 189515 h 5800" name="T61"/>
                <a:gd fmla="*/ 332390 w 3535" name="T62"/>
                <a:gd fmla="*/ 248635 h 5800" name="T63"/>
                <a:gd fmla="*/ 312026 w 3535" name="T64"/>
                <a:gd fmla="*/ 287721 h 5800" name="T65"/>
                <a:gd fmla="*/ 293633 w 3535" name="T66"/>
                <a:gd fmla="*/ 328777 h 5800" name="T67"/>
                <a:gd fmla="*/ 277210 w 3535" name="T68"/>
                <a:gd fmla="*/ 371803 h 5800" name="T69"/>
                <a:gd fmla="*/ 263087 w 3535" name="T70"/>
                <a:gd fmla="*/ 417458 h 5800" name="T71"/>
                <a:gd fmla="*/ 250935 w 3535" name="T72"/>
                <a:gd fmla="*/ 465083 h 5800" name="T73"/>
                <a:gd fmla="*/ 242066 w 3535" name="T74"/>
                <a:gd fmla="*/ 514350 h 5800" name="T75"/>
                <a:gd fmla="*/ 236483 w 3535" name="T76"/>
                <a:gd fmla="*/ 565588 h 5800" name="T77"/>
                <a:gd fmla="*/ 233855 w 3535" name="T78"/>
                <a:gd fmla="*/ 618468 h 5800" name="T79"/>
                <a:gd fmla="*/ 235169 w 3535" name="T80"/>
                <a:gd fmla="*/ 672662 h 5800" name="T81"/>
                <a:gd fmla="*/ 241410 w 3535" name="T82"/>
                <a:gd fmla="*/ 734739 h 5800" name="T83"/>
                <a:gd fmla="*/ 256190 w 3535" name="T84"/>
                <a:gd fmla="*/ 834259 h 5800" name="T85"/>
                <a:gd fmla="*/ 277867 w 3535" name="T86"/>
                <a:gd fmla="*/ 938048 h 5800" name="T87"/>
                <a:gd fmla="*/ 304143 w 3535" name="T88"/>
                <a:gd fmla="*/ 1043152 h 5800" name="T89"/>
                <a:gd fmla="*/ 333047 w 3535" name="T90"/>
                <a:gd fmla="*/ 1146284 h 5800" name="T91"/>
                <a:gd fmla="*/ 132693 w 3535" name="T92"/>
                <a:gd fmla="*/ 1156466 h 5800" name="T93"/>
                <a:gd fmla="*/ 580697 w 3535" name="T94"/>
                <a:gd fmla="*/ 1905000 h 5800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5800" w="3535">
                  <a:moveTo>
                    <a:pt x="2174" y="4724"/>
                  </a:moveTo>
                  <a:lnTo>
                    <a:pt x="3535" y="5397"/>
                  </a:lnTo>
                  <a:lnTo>
                    <a:pt x="3133" y="3521"/>
                  </a:lnTo>
                  <a:lnTo>
                    <a:pt x="2462" y="3691"/>
                  </a:lnTo>
                  <a:lnTo>
                    <a:pt x="2492" y="3591"/>
                  </a:lnTo>
                  <a:lnTo>
                    <a:pt x="2523" y="3490"/>
                  </a:lnTo>
                  <a:lnTo>
                    <a:pt x="2552" y="3385"/>
                  </a:lnTo>
                  <a:lnTo>
                    <a:pt x="2582" y="3281"/>
                  </a:lnTo>
                  <a:lnTo>
                    <a:pt x="2611" y="3176"/>
                  </a:lnTo>
                  <a:lnTo>
                    <a:pt x="2638" y="3069"/>
                  </a:lnTo>
                  <a:lnTo>
                    <a:pt x="2665" y="2962"/>
                  </a:lnTo>
                  <a:lnTo>
                    <a:pt x="2691" y="2856"/>
                  </a:lnTo>
                  <a:lnTo>
                    <a:pt x="2714" y="2749"/>
                  </a:lnTo>
                  <a:lnTo>
                    <a:pt x="2736" y="2644"/>
                  </a:lnTo>
                  <a:lnTo>
                    <a:pt x="2757" y="2540"/>
                  </a:lnTo>
                  <a:lnTo>
                    <a:pt x="2774" y="2437"/>
                  </a:lnTo>
                  <a:lnTo>
                    <a:pt x="2790" y="2336"/>
                  </a:lnTo>
                  <a:lnTo>
                    <a:pt x="2802" y="2237"/>
                  </a:lnTo>
                  <a:lnTo>
                    <a:pt x="2813" y="2141"/>
                  </a:lnTo>
                  <a:lnTo>
                    <a:pt x="2821" y="2048"/>
                  </a:lnTo>
                  <a:lnTo>
                    <a:pt x="2823" y="1992"/>
                  </a:lnTo>
                  <a:lnTo>
                    <a:pt x="2824" y="1936"/>
                  </a:lnTo>
                  <a:lnTo>
                    <a:pt x="2824" y="1883"/>
                  </a:lnTo>
                  <a:lnTo>
                    <a:pt x="2823" y="1829"/>
                  </a:lnTo>
                  <a:lnTo>
                    <a:pt x="2821" y="1775"/>
                  </a:lnTo>
                  <a:lnTo>
                    <a:pt x="2817" y="1722"/>
                  </a:lnTo>
                  <a:lnTo>
                    <a:pt x="2813" y="1669"/>
                  </a:lnTo>
                  <a:lnTo>
                    <a:pt x="2807" y="1618"/>
                  </a:lnTo>
                  <a:lnTo>
                    <a:pt x="2800" y="1566"/>
                  </a:lnTo>
                  <a:lnTo>
                    <a:pt x="2791" y="1515"/>
                  </a:lnTo>
                  <a:lnTo>
                    <a:pt x="2783" y="1466"/>
                  </a:lnTo>
                  <a:lnTo>
                    <a:pt x="2773" y="1416"/>
                  </a:lnTo>
                  <a:lnTo>
                    <a:pt x="2762" y="1367"/>
                  </a:lnTo>
                  <a:lnTo>
                    <a:pt x="2750" y="1319"/>
                  </a:lnTo>
                  <a:lnTo>
                    <a:pt x="2736" y="1271"/>
                  </a:lnTo>
                  <a:lnTo>
                    <a:pt x="2723" y="1224"/>
                  </a:lnTo>
                  <a:lnTo>
                    <a:pt x="2708" y="1179"/>
                  </a:lnTo>
                  <a:lnTo>
                    <a:pt x="2693" y="1132"/>
                  </a:lnTo>
                  <a:lnTo>
                    <a:pt x="2677" y="1088"/>
                  </a:lnTo>
                  <a:lnTo>
                    <a:pt x="2660" y="1044"/>
                  </a:lnTo>
                  <a:lnTo>
                    <a:pt x="2643" y="1001"/>
                  </a:lnTo>
                  <a:lnTo>
                    <a:pt x="2625" y="958"/>
                  </a:lnTo>
                  <a:lnTo>
                    <a:pt x="2606" y="917"/>
                  </a:lnTo>
                  <a:lnTo>
                    <a:pt x="2587" y="876"/>
                  </a:lnTo>
                  <a:lnTo>
                    <a:pt x="2567" y="836"/>
                  </a:lnTo>
                  <a:lnTo>
                    <a:pt x="2546" y="797"/>
                  </a:lnTo>
                  <a:lnTo>
                    <a:pt x="2525" y="757"/>
                  </a:lnTo>
                  <a:lnTo>
                    <a:pt x="2505" y="719"/>
                  </a:lnTo>
                  <a:lnTo>
                    <a:pt x="2462" y="646"/>
                  </a:lnTo>
                  <a:lnTo>
                    <a:pt x="2416" y="577"/>
                  </a:lnTo>
                  <a:lnTo>
                    <a:pt x="2371" y="511"/>
                  </a:lnTo>
                  <a:lnTo>
                    <a:pt x="2324" y="447"/>
                  </a:lnTo>
                  <a:lnTo>
                    <a:pt x="2278" y="388"/>
                  </a:lnTo>
                  <a:lnTo>
                    <a:pt x="2231" y="333"/>
                  </a:lnTo>
                  <a:lnTo>
                    <a:pt x="2185" y="282"/>
                  </a:lnTo>
                  <a:lnTo>
                    <a:pt x="2139" y="235"/>
                  </a:lnTo>
                  <a:lnTo>
                    <a:pt x="2094" y="191"/>
                  </a:lnTo>
                  <a:lnTo>
                    <a:pt x="2050" y="153"/>
                  </a:lnTo>
                  <a:lnTo>
                    <a:pt x="2007" y="117"/>
                  </a:lnTo>
                  <a:lnTo>
                    <a:pt x="1965" y="87"/>
                  </a:lnTo>
                  <a:lnTo>
                    <a:pt x="1926" y="61"/>
                  </a:lnTo>
                  <a:lnTo>
                    <a:pt x="1889" y="39"/>
                  </a:lnTo>
                  <a:lnTo>
                    <a:pt x="1871" y="30"/>
                  </a:lnTo>
                  <a:lnTo>
                    <a:pt x="1854" y="22"/>
                  </a:lnTo>
                  <a:lnTo>
                    <a:pt x="1838" y="16"/>
                  </a:lnTo>
                  <a:lnTo>
                    <a:pt x="1823" y="10"/>
                  </a:lnTo>
                  <a:lnTo>
                    <a:pt x="1808" y="6"/>
                  </a:lnTo>
                  <a:lnTo>
                    <a:pt x="1794" y="2"/>
                  </a:lnTo>
                  <a:lnTo>
                    <a:pt x="1780" y="1"/>
                  </a:lnTo>
                  <a:lnTo>
                    <a:pt x="1768" y="0"/>
                  </a:lnTo>
                  <a:lnTo>
                    <a:pt x="1757" y="1"/>
                  </a:lnTo>
                  <a:lnTo>
                    <a:pt x="1743" y="2"/>
                  </a:lnTo>
                  <a:lnTo>
                    <a:pt x="1729" y="6"/>
                  </a:lnTo>
                  <a:lnTo>
                    <a:pt x="1714" y="10"/>
                  </a:lnTo>
                  <a:lnTo>
                    <a:pt x="1699" y="16"/>
                  </a:lnTo>
                  <a:lnTo>
                    <a:pt x="1682" y="22"/>
                  </a:lnTo>
                  <a:lnTo>
                    <a:pt x="1666" y="30"/>
                  </a:lnTo>
                  <a:lnTo>
                    <a:pt x="1648" y="39"/>
                  </a:lnTo>
                  <a:lnTo>
                    <a:pt x="1611" y="61"/>
                  </a:lnTo>
                  <a:lnTo>
                    <a:pt x="1572" y="87"/>
                  </a:lnTo>
                  <a:lnTo>
                    <a:pt x="1530" y="117"/>
                  </a:lnTo>
                  <a:lnTo>
                    <a:pt x="1487" y="153"/>
                  </a:lnTo>
                  <a:lnTo>
                    <a:pt x="1443" y="191"/>
                  </a:lnTo>
                  <a:lnTo>
                    <a:pt x="1398" y="235"/>
                  </a:lnTo>
                  <a:lnTo>
                    <a:pt x="1352" y="282"/>
                  </a:lnTo>
                  <a:lnTo>
                    <a:pt x="1306" y="333"/>
                  </a:lnTo>
                  <a:lnTo>
                    <a:pt x="1259" y="388"/>
                  </a:lnTo>
                  <a:lnTo>
                    <a:pt x="1213" y="447"/>
                  </a:lnTo>
                  <a:lnTo>
                    <a:pt x="1166" y="511"/>
                  </a:lnTo>
                  <a:lnTo>
                    <a:pt x="1121" y="577"/>
                  </a:lnTo>
                  <a:lnTo>
                    <a:pt x="1075" y="646"/>
                  </a:lnTo>
                  <a:lnTo>
                    <a:pt x="1032" y="719"/>
                  </a:lnTo>
                  <a:lnTo>
                    <a:pt x="1012" y="757"/>
                  </a:lnTo>
                  <a:lnTo>
                    <a:pt x="991" y="797"/>
                  </a:lnTo>
                  <a:lnTo>
                    <a:pt x="970" y="836"/>
                  </a:lnTo>
                  <a:lnTo>
                    <a:pt x="950" y="876"/>
                  </a:lnTo>
                  <a:lnTo>
                    <a:pt x="931" y="917"/>
                  </a:lnTo>
                  <a:lnTo>
                    <a:pt x="912" y="958"/>
                  </a:lnTo>
                  <a:lnTo>
                    <a:pt x="894" y="1001"/>
                  </a:lnTo>
                  <a:lnTo>
                    <a:pt x="877" y="1044"/>
                  </a:lnTo>
                  <a:lnTo>
                    <a:pt x="860" y="1088"/>
                  </a:lnTo>
                  <a:lnTo>
                    <a:pt x="844" y="1132"/>
                  </a:lnTo>
                  <a:lnTo>
                    <a:pt x="829" y="1179"/>
                  </a:lnTo>
                  <a:lnTo>
                    <a:pt x="814" y="1224"/>
                  </a:lnTo>
                  <a:lnTo>
                    <a:pt x="801" y="1271"/>
                  </a:lnTo>
                  <a:lnTo>
                    <a:pt x="787" y="1319"/>
                  </a:lnTo>
                  <a:lnTo>
                    <a:pt x="775" y="1367"/>
                  </a:lnTo>
                  <a:lnTo>
                    <a:pt x="764" y="1416"/>
                  </a:lnTo>
                  <a:lnTo>
                    <a:pt x="754" y="1466"/>
                  </a:lnTo>
                  <a:lnTo>
                    <a:pt x="746" y="1515"/>
                  </a:lnTo>
                  <a:lnTo>
                    <a:pt x="737" y="1566"/>
                  </a:lnTo>
                  <a:lnTo>
                    <a:pt x="730" y="1618"/>
                  </a:lnTo>
                  <a:lnTo>
                    <a:pt x="723" y="1669"/>
                  </a:lnTo>
                  <a:lnTo>
                    <a:pt x="720" y="1722"/>
                  </a:lnTo>
                  <a:lnTo>
                    <a:pt x="716" y="1775"/>
                  </a:lnTo>
                  <a:lnTo>
                    <a:pt x="714" y="1829"/>
                  </a:lnTo>
                  <a:lnTo>
                    <a:pt x="712" y="1883"/>
                  </a:lnTo>
                  <a:lnTo>
                    <a:pt x="712" y="1936"/>
                  </a:lnTo>
                  <a:lnTo>
                    <a:pt x="714" y="1992"/>
                  </a:lnTo>
                  <a:lnTo>
                    <a:pt x="716" y="2048"/>
                  </a:lnTo>
                  <a:lnTo>
                    <a:pt x="723" y="2141"/>
                  </a:lnTo>
                  <a:lnTo>
                    <a:pt x="735" y="2237"/>
                  </a:lnTo>
                  <a:lnTo>
                    <a:pt x="747" y="2336"/>
                  </a:lnTo>
                  <a:lnTo>
                    <a:pt x="763" y="2437"/>
                  </a:lnTo>
                  <a:lnTo>
                    <a:pt x="780" y="2540"/>
                  </a:lnTo>
                  <a:lnTo>
                    <a:pt x="801" y="2644"/>
                  </a:lnTo>
                  <a:lnTo>
                    <a:pt x="823" y="2749"/>
                  </a:lnTo>
                  <a:lnTo>
                    <a:pt x="846" y="2856"/>
                  </a:lnTo>
                  <a:lnTo>
                    <a:pt x="872" y="2962"/>
                  </a:lnTo>
                  <a:lnTo>
                    <a:pt x="899" y="3069"/>
                  </a:lnTo>
                  <a:lnTo>
                    <a:pt x="926" y="3176"/>
                  </a:lnTo>
                  <a:lnTo>
                    <a:pt x="955" y="3281"/>
                  </a:lnTo>
                  <a:lnTo>
                    <a:pt x="985" y="3385"/>
                  </a:lnTo>
                  <a:lnTo>
                    <a:pt x="1014" y="3490"/>
                  </a:lnTo>
                  <a:lnTo>
                    <a:pt x="1045" y="3591"/>
                  </a:lnTo>
                  <a:lnTo>
                    <a:pt x="1075" y="3691"/>
                  </a:lnTo>
                  <a:lnTo>
                    <a:pt x="404" y="3521"/>
                  </a:lnTo>
                  <a:lnTo>
                    <a:pt x="0" y="5397"/>
                  </a:lnTo>
                  <a:lnTo>
                    <a:pt x="1362" y="4724"/>
                  </a:lnTo>
                  <a:lnTo>
                    <a:pt x="1768" y="5800"/>
                  </a:lnTo>
                  <a:lnTo>
                    <a:pt x="2174" y="4724"/>
                  </a:lnTo>
                  <a:close/>
                </a:path>
              </a:pathLst>
            </a:custGeom>
            <a:solidFill>
              <a:srgbClr val="124062"/>
            </a:solidFill>
            <a:ln w="19050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9922624" y="2891833"/>
              <a:ext cx="504350" cy="3308383"/>
            </a:xfrm>
            <a:custGeom>
              <a:gdLst>
                <a:gd fmla="*/ 243936 w 504350" name="connsiteX0"/>
                <a:gd fmla="*/ 0 h 3308383" name="connsiteY0"/>
                <a:gd fmla="*/ 260414 w 504350" name="connsiteX1"/>
                <a:gd fmla="*/ 0 h 3308383" name="connsiteY1"/>
                <a:gd fmla="*/ 263584 w 504350" name="connsiteX2"/>
                <a:gd fmla="*/ 338513 h 3308383" name="connsiteY2"/>
                <a:gd fmla="*/ 296771 w 504350" name="connsiteX3"/>
                <a:gd fmla="*/ 1250864 h 3308383" name="connsiteY3"/>
                <a:gd fmla="*/ 480386 w 504350" name="connsiteX4"/>
                <a:gd fmla="*/ 3188542 h 3308383" name="connsiteY4"/>
                <a:gd fmla="*/ 504350 w 504350" name="connsiteX5"/>
                <a:gd fmla="*/ 3308383 h 3308383" name="connsiteY5"/>
                <a:gd fmla="*/ 0 w 504350" name="connsiteX6"/>
                <a:gd fmla="*/ 3308383 h 3308383" name="connsiteY6"/>
                <a:gd fmla="*/ 23964 w 504350" name="connsiteX7"/>
                <a:gd fmla="*/ 3188542 h 3308383" name="connsiteY7"/>
                <a:gd fmla="*/ 207580 w 504350" name="connsiteX8"/>
                <a:gd fmla="*/ 1250864 h 3308383" name="connsiteY8"/>
                <a:gd fmla="*/ 240766 w 504350" name="connsiteX9"/>
                <a:gd fmla="*/ 338513 h 3308383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3308382" w="504350">
                  <a:moveTo>
                    <a:pt x="243936" y="0"/>
                  </a:moveTo>
                  <a:lnTo>
                    <a:pt x="260414" y="0"/>
                  </a:lnTo>
                  <a:lnTo>
                    <a:pt x="263584" y="338513"/>
                  </a:lnTo>
                  <a:cubicBezTo>
                    <a:pt x="268875" y="619190"/>
                    <a:pt x="279825" y="927510"/>
                    <a:pt x="296771" y="1250864"/>
                  </a:cubicBezTo>
                  <a:cubicBezTo>
                    <a:pt x="339136" y="2059247"/>
                    <a:pt x="408953" y="2770268"/>
                    <a:pt x="480386" y="3188542"/>
                  </a:cubicBezTo>
                  <a:lnTo>
                    <a:pt x="504350" y="3308383"/>
                  </a:lnTo>
                  <a:lnTo>
                    <a:pt x="0" y="3308383"/>
                  </a:lnTo>
                  <a:lnTo>
                    <a:pt x="23964" y="3188542"/>
                  </a:lnTo>
                  <a:cubicBezTo>
                    <a:pt x="95398" y="2770268"/>
                    <a:pt x="165214" y="2059247"/>
                    <a:pt x="207580" y="1250864"/>
                  </a:cubicBezTo>
                  <a:cubicBezTo>
                    <a:pt x="224526" y="927510"/>
                    <a:pt x="235476" y="619190"/>
                    <a:pt x="240766" y="33851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24062">
                    <a:alpha val="0"/>
                  </a:srgbClr>
                </a:gs>
                <a:gs pos="100000">
                  <a:srgbClr val="124062"/>
                </a:gs>
              </a:gsLst>
              <a:lin ang="16200000" scaled="1"/>
            </a:gradFill>
            <a:ln w="19050">
              <a:noFill/>
            </a:ln>
            <a:effectLst>
              <a:outerShdw algn="tl" blurRad="419100" dir="2700000" dist="25400" rotWithShape="0" sx="90000" sy="9000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0" pitchFamily="2" typeface="Bebas"/>
                <a:ea charset="-122" panose="020b0503020204020204" pitchFamily="34" typeface="微软雅黑"/>
                <a:sym charset="0" pitchFamily="2" typeface="Bebas"/>
              </a:endParaRPr>
            </a:p>
          </p:txBody>
        </p:sp>
      </p:grpSp>
    </p:spTree>
    <p:extLst>
      <p:ext uri="{BB962C8B-B14F-4D97-AF65-F5344CB8AC3E}">
        <p14:creationId val="321817641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40000" fill="hold" grpId="1" id="8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2.22222E-06 L -0.08906 2.22222E-06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accel="40000" decel="40000" fill="hold" grpId="2" id="10" nodeType="withEffect" presetClass="path" presetID="35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2.22222E-06 L 1.04167E-06 2.22222E-06" pathEditMode="relative" ptsTypes="AA" rAng="0">
                                      <p:cBhvr>
                                        <p:cTn dur="75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40000" fill="hold" grpId="1" id="15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1.85185E-06 L -0.08906 1.85185E-06" pathEditMode="relative" ptsTypes="AA" rAng="0">
                                      <p:cBhvr>
                                        <p:cTn dur="1000" fill="hold" id="16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accel="40000" decel="40000" fill="hold" grpId="2" id="17" nodeType="withEffect" presetClass="path" presetID="35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1.85185E-06 L 1.04167E-06 1.85185E-06" pathEditMode="relative" ptsTypes="AA" rAng="0">
                                      <p:cBhvr>
                                        <p:cTn dur="75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40000" fill="hold" grpId="1" id="22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1.48148E-06 L -0.08906 1.48148E-06" pathEditMode="relative" ptsTypes="AA" rAng="0">
                                      <p:cBhvr>
                                        <p:cTn dur="1000" fill="hold" id="23" spd="-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accel="40000" decel="40000" fill="hold" grpId="2" id="24" nodeType="withEffect" presetClass="path" presetID="35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1.48148E-06 L 1.04167E-06 1.48148E-06" pathEditMode="relative" ptsTypes="AA" rAng="0">
                                      <p:cBhvr>
                                        <p:cTn dur="75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62" nodeType="withEffect" presetClass="path" presetID="42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58333E-06 1.48148E-06 L 4.58333E-06 0.52685" pathEditMode="relative" ptsTypes="AA" rAng="0">
                                      <p:cBhvr>
                                        <p:cTn dur="1750" fill="hold" id="63" spd="-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1" spid="11"/>
      <p:bldP grpId="2" spid="11"/>
      <p:bldP grpId="0" spid="12"/>
      <p:bldP grpId="1" spid="12"/>
      <p:bldP grpId="2" spid="12"/>
      <p:bldP grpId="0" spid="13"/>
      <p:bldP grpId="1" spid="13"/>
      <p:bldP grpId="2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sp>
        <p:nvSpPr>
          <p:cNvPr id="11" name="Freeform 7"/>
          <p:cNvSpPr/>
          <p:nvPr/>
        </p:nvSpPr>
        <p:spPr bwMode="auto">
          <a:xfrm>
            <a:off x="5509510" y="1956526"/>
            <a:ext cx="1170173" cy="4480456"/>
          </a:xfrm>
          <a:custGeom>
            <a:gdLst>
              <a:gd fmla="*/ 0 w 777" name="T0"/>
              <a:gd fmla="*/ 2974 h 2974" name="T1"/>
              <a:gd fmla="*/ 507 w 777" name="T2"/>
              <a:gd fmla="*/ 2467 h 2974" name="T3"/>
              <a:gd fmla="*/ 388 w 777" name="T4"/>
              <a:gd fmla="*/ 2138 h 2974" name="T5"/>
              <a:gd fmla="*/ 277 w 777" name="T6"/>
              <a:gd fmla="*/ 1818 h 2974" name="T7"/>
              <a:gd fmla="*/ 398 w 777" name="T8"/>
              <a:gd fmla="*/ 1488 h 2974" name="T9"/>
              <a:gd fmla="*/ 507 w 777" name="T10"/>
              <a:gd fmla="*/ 1171 h 2974" name="T11"/>
              <a:gd fmla="*/ 390 w 777" name="T12"/>
              <a:gd fmla="*/ 844 h 2974" name="T13"/>
              <a:gd fmla="*/ 267 w 777" name="T14"/>
              <a:gd fmla="*/ 511 h 2974" name="T15"/>
              <a:gd fmla="*/ 777 w 777" name="T16"/>
              <a:gd fmla="*/ 0 h 297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974" w="777">
                <a:moveTo>
                  <a:pt x="0" y="2974"/>
                </a:moveTo>
                <a:cubicBezTo>
                  <a:pt x="280" y="2974"/>
                  <a:pt x="507" y="2747"/>
                  <a:pt x="507" y="2467"/>
                </a:cubicBezTo>
                <a:cubicBezTo>
                  <a:pt x="507" y="2342"/>
                  <a:pt x="459" y="2227"/>
                  <a:pt x="388" y="2138"/>
                </a:cubicBezTo>
                <a:cubicBezTo>
                  <a:pt x="317" y="2049"/>
                  <a:pt x="277" y="1939"/>
                  <a:pt x="277" y="1818"/>
                </a:cubicBezTo>
                <a:cubicBezTo>
                  <a:pt x="277" y="1692"/>
                  <a:pt x="326" y="1577"/>
                  <a:pt x="398" y="1488"/>
                </a:cubicBezTo>
                <a:cubicBezTo>
                  <a:pt x="469" y="1400"/>
                  <a:pt x="507" y="1290"/>
                  <a:pt x="507" y="1171"/>
                </a:cubicBezTo>
                <a:cubicBezTo>
                  <a:pt x="507" y="1047"/>
                  <a:pt x="465" y="933"/>
                  <a:pt x="390" y="844"/>
                </a:cubicBezTo>
                <a:cubicBezTo>
                  <a:pt x="315" y="754"/>
                  <a:pt x="267" y="638"/>
                  <a:pt x="267" y="511"/>
                </a:cubicBezTo>
                <a:cubicBezTo>
                  <a:pt x="267" y="229"/>
                  <a:pt x="496" y="0"/>
                  <a:pt x="777" y="0"/>
                </a:cubicBezTo>
              </a:path>
            </a:pathLst>
          </a:custGeom>
          <a:noFill/>
          <a:ln cap="flat" w="12700">
            <a:solidFill>
              <a:schemeClr val="bg1">
                <a:lumMod val="65000"/>
              </a:schemeClr>
            </a:solidFill>
            <a:prstDash val="solid"/>
            <a:miter lim="800000"/>
            <a:headEnd len="med" type="oval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5851315" y="2429697"/>
            <a:ext cx="163888" cy="164526"/>
          </a:xfrm>
          <a:prstGeom prst="ellipse">
            <a:avLst/>
          </a:prstGeom>
          <a:solidFill>
            <a:srgbClr val="124062"/>
          </a:solidFill>
          <a:ln cap="flat" w="1270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218628" y="3651524"/>
            <a:ext cx="164526" cy="163888"/>
          </a:xfrm>
          <a:prstGeom prst="ellipse">
            <a:avLst/>
          </a:prstGeom>
          <a:solidFill>
            <a:srgbClr val="537285"/>
          </a:solidFill>
          <a:ln cap="flat" w="1270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5842387" y="4573633"/>
            <a:ext cx="163888" cy="163888"/>
          </a:xfrm>
          <a:prstGeom prst="ellipse">
            <a:avLst/>
          </a:prstGeom>
          <a:solidFill>
            <a:srgbClr val="124062"/>
          </a:solidFill>
          <a:ln cap="flat" w="1270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6173352" y="5864331"/>
            <a:ext cx="164526" cy="163888"/>
          </a:xfrm>
          <a:prstGeom prst="ellipse">
            <a:avLst/>
          </a:prstGeom>
          <a:solidFill>
            <a:srgbClr val="537285"/>
          </a:solidFill>
          <a:ln cap="flat" w="1270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4822710" y="2512598"/>
            <a:ext cx="1028605" cy="0"/>
          </a:xfrm>
          <a:prstGeom prst="line">
            <a:avLst/>
          </a:prstGeom>
          <a:noFill/>
          <a:ln cap="flat" w="12700">
            <a:solidFill>
              <a:schemeClr val="bg1">
                <a:lumMod val="65000"/>
              </a:schemeClr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6383154" y="3732511"/>
            <a:ext cx="1028605" cy="0"/>
          </a:xfrm>
          <a:prstGeom prst="line">
            <a:avLst/>
          </a:prstGeom>
          <a:noFill/>
          <a:ln cap="flat" w="12700">
            <a:solidFill>
              <a:schemeClr val="bg1">
                <a:lumMod val="65000"/>
              </a:schemeClr>
            </a:solidFill>
            <a:prstDash val="solid"/>
            <a:miter lim="800000"/>
            <a:headEnd len="med" type="oval" w="med"/>
            <a:tailEnd len="med" type="non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4385888" y="4655896"/>
            <a:ext cx="1457775" cy="0"/>
          </a:xfrm>
          <a:prstGeom prst="line">
            <a:avLst/>
          </a:prstGeom>
          <a:noFill/>
          <a:ln cap="flat" w="12700">
            <a:solidFill>
              <a:schemeClr val="bg1">
                <a:lumMod val="65000"/>
              </a:schemeClr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6335965" y="5947232"/>
            <a:ext cx="1027329" cy="0"/>
          </a:xfrm>
          <a:prstGeom prst="line">
            <a:avLst/>
          </a:prstGeom>
          <a:noFill/>
          <a:ln cap="flat" w="12700">
            <a:solidFill>
              <a:schemeClr val="bg1">
                <a:lumMod val="65000"/>
              </a:schemeClr>
            </a:solidFill>
            <a:prstDash val="solid"/>
            <a:miter lim="800000"/>
            <a:headEnd len="med" type="oval" w="med"/>
            <a:tailEnd len="med" type="non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20" name="TextBox 45"/>
          <p:cNvSpPr txBox="1"/>
          <p:nvPr/>
        </p:nvSpPr>
        <p:spPr>
          <a:xfrm>
            <a:off x="2186388" y="2368179"/>
            <a:ext cx="2466252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1" name="TextBox 46"/>
          <p:cNvSpPr txBox="1"/>
          <p:nvPr/>
        </p:nvSpPr>
        <p:spPr>
          <a:xfrm>
            <a:off x="3402961" y="2029529"/>
            <a:ext cx="1249680" cy="3200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4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22" name="TextBox 47"/>
          <p:cNvSpPr txBox="1"/>
          <p:nvPr/>
        </p:nvSpPr>
        <p:spPr>
          <a:xfrm>
            <a:off x="7598106" y="3584751"/>
            <a:ext cx="2466252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5" name="TextBox 48"/>
          <p:cNvSpPr txBox="1"/>
          <p:nvPr/>
        </p:nvSpPr>
        <p:spPr>
          <a:xfrm>
            <a:off x="7598106" y="3246100"/>
            <a:ext cx="1249680" cy="3200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537285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26" name="TextBox 49"/>
          <p:cNvSpPr txBox="1"/>
          <p:nvPr/>
        </p:nvSpPr>
        <p:spPr>
          <a:xfrm>
            <a:off x="1765459" y="4549736"/>
            <a:ext cx="2466252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30" name="TextBox 50"/>
          <p:cNvSpPr txBox="1"/>
          <p:nvPr/>
        </p:nvSpPr>
        <p:spPr>
          <a:xfrm>
            <a:off x="2982033" y="4211086"/>
            <a:ext cx="1249680" cy="3200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4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31" name="TextBox 51"/>
          <p:cNvSpPr txBox="1"/>
          <p:nvPr/>
        </p:nvSpPr>
        <p:spPr>
          <a:xfrm>
            <a:off x="7472073" y="5796152"/>
            <a:ext cx="2466252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32" name="TextBox 52"/>
          <p:cNvSpPr txBox="1"/>
          <p:nvPr/>
        </p:nvSpPr>
        <p:spPr>
          <a:xfrm>
            <a:off x="7472073" y="5457502"/>
            <a:ext cx="1249680" cy="3200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537285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33" name="椭圆 32"/>
          <p:cNvSpPr/>
          <p:nvPr/>
        </p:nvSpPr>
        <p:spPr>
          <a:xfrm>
            <a:off x="6095314" y="2133113"/>
            <a:ext cx="1186434" cy="1186862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</a:t>
            </a:r>
          </a:p>
          <a:p>
            <a:pPr algn="ctr"/>
            <a:r>
              <a:rPr altLang="en-US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标题</a:t>
            </a:r>
          </a:p>
        </p:txBody>
      </p:sp>
      <p:sp>
        <p:nvSpPr>
          <p:cNvPr id="34" name="椭圆 33"/>
          <p:cNvSpPr/>
          <p:nvPr/>
        </p:nvSpPr>
        <p:spPr>
          <a:xfrm>
            <a:off x="4917964" y="3126326"/>
            <a:ext cx="1186434" cy="1186862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</a:t>
            </a:r>
          </a:p>
          <a:p>
            <a:pPr algn="ctr"/>
            <a:r>
              <a:rPr altLang="en-US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标题</a:t>
            </a:r>
          </a:p>
        </p:txBody>
      </p:sp>
      <p:sp>
        <p:nvSpPr>
          <p:cNvPr id="35" name="椭圆 34"/>
          <p:cNvSpPr/>
          <p:nvPr/>
        </p:nvSpPr>
        <p:spPr>
          <a:xfrm>
            <a:off x="6094596" y="4062146"/>
            <a:ext cx="1186434" cy="1186862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</a:t>
            </a:r>
          </a:p>
          <a:p>
            <a:pPr algn="ctr"/>
            <a:r>
              <a:rPr altLang="en-US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标题</a:t>
            </a:r>
          </a:p>
        </p:txBody>
      </p:sp>
      <p:sp>
        <p:nvSpPr>
          <p:cNvPr id="36" name="椭圆 35"/>
          <p:cNvSpPr/>
          <p:nvPr/>
        </p:nvSpPr>
        <p:spPr>
          <a:xfrm>
            <a:off x="4915775" y="5080228"/>
            <a:ext cx="1186434" cy="1186862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</a:t>
            </a:r>
          </a:p>
          <a:p>
            <a:pPr algn="ctr"/>
            <a:r>
              <a:rPr altLang="en-US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标题</a:t>
            </a:r>
          </a:p>
        </p:txBody>
      </p:sp>
    </p:spTree>
    <p:extLst>
      <p:ext uri="{BB962C8B-B14F-4D97-AF65-F5344CB8AC3E}">
        <p14:creationId val="1290895873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4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40000" fill="hold" grpId="1" id="11" nodeType="withEffect" presetClass="path" presetID="35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919 -1.48148E-06 L -0.0306 -1.48148E-06" pathEditMode="relative" ptsTypes="AA" rAng="0">
                                      <p:cBhvr>
                                        <p:cTn dur="1000" fill="hold" id="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accel="40000" decel="40000" fill="hold" grpId="2" id="13" nodeType="withEffect" presetClass="path" presetID="35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07 -1.48148E-06 L -0.03073 -1.48148E-06" pathEditMode="relative" ptsTypes="AA" rAng="0">
                                      <p:cBhvr>
                                        <p:cTn dur="1000" fill="hold" id="14" spd="-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40000" fill="hold" grpId="1" id="32" nodeType="withEffect" presetClass="path" presetID="35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-4.44444E-06 L -0.08906 -4.44444E-06" pathEditMode="relative" ptsTypes="AA" rAng="0">
                                      <p:cBhvr>
                                        <p:cTn dur="1000" fill="hold" id="33" spd="-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accel="40000" decel="40000" fill="hold" grpId="2" id="34" nodeType="withEffect" presetClass="path" presetID="35" presetSubtype="0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-4.44444E-06 L -4.16667E-06 -4.44444E-06" pathEditMode="relative" ptsTypes="AA" rAng="0">
                                      <p:cBhvr>
                                        <p:cTn dur="1000" fill="hold" id="3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40000" fill="hold" grpId="1" id="53" nodeType="withEffect" presetClass="path" presetID="35" presetSubtype="0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8919 -1.48148E-06 L -0.0306 -1.48148E-06" pathEditMode="relative" ptsTypes="AA" rAng="0">
                                      <p:cBhvr>
                                        <p:cTn dur="1000" fill="hold" id="5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accel="40000" decel="40000" fill="hold" grpId="2" id="55" nodeType="withEffect" presetClass="path" presetID="35" presetSubtype="0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16667E-07 -1.48148E-06 L -0.03073 -1.48148E-06" pathEditMode="relative" ptsTypes="AA" rAng="0">
                                      <p:cBhvr>
                                        <p:cTn dur="1000" fill="hold" id="56" spd="-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40000" fill="hold" grpId="1" id="74" nodeType="withEffect" presetClass="path" presetID="35" presetSubtype="0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3073 -4.44444E-06 L -0.08906 -4.44444E-06" pathEditMode="relative" ptsTypes="AA" rAng="0">
                                      <p:cBhvr>
                                        <p:cTn dur="1000" fill="hold" id="75" spd="-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accel="40000" decel="40000" fill="hold" grpId="2" id="76" nodeType="withEffect" presetClass="path" presetID="35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03073 -4.44444E-06 L -4.16667E-06 -4.44444E-06" pathEditMode="relative" ptsTypes="AA" rAng="0">
                                      <p:cBhvr>
                                        <p:cTn dur="1000" fill="hold" id="7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5"/>
      <p:bldP grpId="0" spid="26"/>
      <p:bldP grpId="0" spid="30"/>
      <p:bldP grpId="0" spid="31"/>
      <p:bldP grpId="0" spid="32"/>
      <p:bldP grpId="0" spid="33"/>
      <p:bldP grpId="1" spid="33"/>
      <p:bldP grpId="2" spid="33"/>
      <p:bldP grpId="0" spid="34"/>
      <p:bldP grpId="1" spid="34"/>
      <p:bldP grpId="2" spid="34"/>
      <p:bldP grpId="0" spid="35"/>
      <p:bldP grpId="1" spid="35"/>
      <p:bldP grpId="2" spid="35"/>
      <p:bldP grpId="0" spid="36"/>
      <p:bldP grpId="1" spid="36"/>
      <p:bldP grpId="2" spid="3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sp>
        <p:nvSpPr>
          <p:cNvPr id="11" name="Freeform 46"/>
          <p:cNvSpPr/>
          <p:nvPr/>
        </p:nvSpPr>
        <p:spPr bwMode="auto">
          <a:xfrm>
            <a:off x="2631450" y="2363372"/>
            <a:ext cx="3248678" cy="3657600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537285"/>
            </a:solidFill>
          </a:ln>
          <a:effectLst>
            <a:outerShdw algn="tl" blurRad="76200" dir="2700000" dist="762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600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2" name="Freeform 46"/>
          <p:cNvSpPr/>
          <p:nvPr/>
        </p:nvSpPr>
        <p:spPr bwMode="auto">
          <a:xfrm>
            <a:off x="6311872" y="2363372"/>
            <a:ext cx="3248678" cy="3657600"/>
          </a:xfrm>
          <a:custGeom>
            <a:gdLst>
              <a:gd fmla="*/ 25 w 423" name="T0"/>
              <a:gd fmla="*/ 101 h 476" name="T1"/>
              <a:gd fmla="*/ 186 w 423" name="T2"/>
              <a:gd fmla="*/ 8 h 476" name="T3"/>
              <a:gd fmla="*/ 237 w 423" name="T4"/>
              <a:gd fmla="*/ 8 h 476" name="T5"/>
              <a:gd fmla="*/ 397 w 423" name="T6"/>
              <a:gd fmla="*/ 101 h 476" name="T7"/>
              <a:gd fmla="*/ 423 w 423" name="T8"/>
              <a:gd fmla="*/ 145 h 476" name="T9"/>
              <a:gd fmla="*/ 423 w 423" name="T10"/>
              <a:gd fmla="*/ 331 h 476" name="T11"/>
              <a:gd fmla="*/ 398 w 423" name="T12"/>
              <a:gd fmla="*/ 375 h 476" name="T13"/>
              <a:gd fmla="*/ 237 w 423" name="T14"/>
              <a:gd fmla="*/ 467 h 476" name="T15"/>
              <a:gd fmla="*/ 186 w 423" name="T16"/>
              <a:gd fmla="*/ 467 h 476" name="T17"/>
              <a:gd fmla="*/ 105 w 423" name="T18"/>
              <a:gd fmla="*/ 421 h 476" name="T19"/>
              <a:gd fmla="*/ 25 w 423" name="T20"/>
              <a:gd fmla="*/ 375 h 476" name="T21"/>
              <a:gd fmla="*/ 0 w 423" name="T22"/>
              <a:gd fmla="*/ 330 h 476" name="T23"/>
              <a:gd fmla="*/ 0 w 423" name="T24"/>
              <a:gd fmla="*/ 145 h 476" name="T25"/>
              <a:gd fmla="*/ 25 w 423" name="T26"/>
              <a:gd fmla="*/ 101 h 47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76" w="422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537285"/>
            </a:solidFill>
          </a:ln>
          <a:effectLst>
            <a:outerShdw algn="tl" blurRad="76200" dir="2700000" dist="762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600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1128808" y="3332756"/>
            <a:ext cx="1933902" cy="1718832"/>
          </a:xfrm>
          <a:custGeom>
            <a:gdLst>
              <a:gd fmla="*/ 145 w 477" name="T0"/>
              <a:gd fmla="*/ 0 h 423" name="T1"/>
              <a:gd fmla="*/ 331 w 477" name="T2"/>
              <a:gd fmla="*/ 0 h 423" name="T3"/>
              <a:gd fmla="*/ 375 w 477" name="T4"/>
              <a:gd fmla="*/ 25 h 423" name="T5"/>
              <a:gd fmla="*/ 468 w 477" name="T6"/>
              <a:gd fmla="*/ 186 h 423" name="T7"/>
              <a:gd fmla="*/ 468 w 477" name="T8"/>
              <a:gd fmla="*/ 237 h 423" name="T9"/>
              <a:gd fmla="*/ 375 w 477" name="T10"/>
              <a:gd fmla="*/ 398 h 423" name="T11"/>
              <a:gd fmla="*/ 331 w 477" name="T12"/>
              <a:gd fmla="*/ 423 h 423" name="T13"/>
              <a:gd fmla="*/ 146 w 477" name="T14"/>
              <a:gd fmla="*/ 423 h 423" name="T15"/>
              <a:gd fmla="*/ 101 w 477" name="T16"/>
              <a:gd fmla="*/ 398 h 423" name="T17"/>
              <a:gd fmla="*/ 55 w 477" name="T18"/>
              <a:gd fmla="*/ 317 h 423" name="T19"/>
              <a:gd fmla="*/ 9 w 477" name="T20"/>
              <a:gd fmla="*/ 237 h 423" name="T21"/>
              <a:gd fmla="*/ 9 w 477" name="T22"/>
              <a:gd fmla="*/ 186 h 423" name="T23"/>
              <a:gd fmla="*/ 101 w 477" name="T24"/>
              <a:gd fmla="*/ 25 h 423" name="T25"/>
              <a:gd fmla="*/ 145 w 477" name="T26"/>
              <a:gd fmla="*/ 0 h 42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22" w="477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填写标题</a:t>
            </a:r>
          </a:p>
        </p:txBody>
      </p:sp>
      <p:sp>
        <p:nvSpPr>
          <p:cNvPr id="14" name="Freeform 5"/>
          <p:cNvSpPr/>
          <p:nvPr/>
        </p:nvSpPr>
        <p:spPr bwMode="auto">
          <a:xfrm>
            <a:off x="4886871" y="3117511"/>
            <a:ext cx="2418258" cy="2149322"/>
          </a:xfrm>
          <a:custGeom>
            <a:gdLst>
              <a:gd fmla="*/ 145 w 477" name="T0"/>
              <a:gd fmla="*/ 0 h 423" name="T1"/>
              <a:gd fmla="*/ 331 w 477" name="T2"/>
              <a:gd fmla="*/ 0 h 423" name="T3"/>
              <a:gd fmla="*/ 375 w 477" name="T4"/>
              <a:gd fmla="*/ 25 h 423" name="T5"/>
              <a:gd fmla="*/ 468 w 477" name="T6"/>
              <a:gd fmla="*/ 186 h 423" name="T7"/>
              <a:gd fmla="*/ 468 w 477" name="T8"/>
              <a:gd fmla="*/ 237 h 423" name="T9"/>
              <a:gd fmla="*/ 375 w 477" name="T10"/>
              <a:gd fmla="*/ 398 h 423" name="T11"/>
              <a:gd fmla="*/ 331 w 477" name="T12"/>
              <a:gd fmla="*/ 423 h 423" name="T13"/>
              <a:gd fmla="*/ 146 w 477" name="T14"/>
              <a:gd fmla="*/ 423 h 423" name="T15"/>
              <a:gd fmla="*/ 101 w 477" name="T16"/>
              <a:gd fmla="*/ 398 h 423" name="T17"/>
              <a:gd fmla="*/ 55 w 477" name="T18"/>
              <a:gd fmla="*/ 317 h 423" name="T19"/>
              <a:gd fmla="*/ 9 w 477" name="T20"/>
              <a:gd fmla="*/ 237 h 423" name="T21"/>
              <a:gd fmla="*/ 9 w 477" name="T22"/>
              <a:gd fmla="*/ 186 h 423" name="T23"/>
              <a:gd fmla="*/ 101 w 477" name="T24"/>
              <a:gd fmla="*/ 25 h 423" name="T25"/>
              <a:gd fmla="*/ 145 w 477" name="T26"/>
              <a:gd fmla="*/ 0 h 42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22" w="477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5400">
            <a:solidFill>
              <a:schemeClr val="bg1"/>
            </a:solidFill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lvl="0"/>
            <a:endParaRPr altLang="en-US" lang="zh-CN" sz="2000">
              <a:solidFill>
                <a:prstClr val="white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9129290" y="3332756"/>
            <a:ext cx="1933902" cy="1718832"/>
          </a:xfrm>
          <a:custGeom>
            <a:gdLst>
              <a:gd fmla="*/ 145 w 477" name="T0"/>
              <a:gd fmla="*/ 0 h 423" name="T1"/>
              <a:gd fmla="*/ 331 w 477" name="T2"/>
              <a:gd fmla="*/ 0 h 423" name="T3"/>
              <a:gd fmla="*/ 375 w 477" name="T4"/>
              <a:gd fmla="*/ 25 h 423" name="T5"/>
              <a:gd fmla="*/ 468 w 477" name="T6"/>
              <a:gd fmla="*/ 186 h 423" name="T7"/>
              <a:gd fmla="*/ 468 w 477" name="T8"/>
              <a:gd fmla="*/ 237 h 423" name="T9"/>
              <a:gd fmla="*/ 375 w 477" name="T10"/>
              <a:gd fmla="*/ 398 h 423" name="T11"/>
              <a:gd fmla="*/ 331 w 477" name="T12"/>
              <a:gd fmla="*/ 423 h 423" name="T13"/>
              <a:gd fmla="*/ 146 w 477" name="T14"/>
              <a:gd fmla="*/ 423 h 423" name="T15"/>
              <a:gd fmla="*/ 101 w 477" name="T16"/>
              <a:gd fmla="*/ 398 h 423" name="T17"/>
              <a:gd fmla="*/ 55 w 477" name="T18"/>
              <a:gd fmla="*/ 317 h 423" name="T19"/>
              <a:gd fmla="*/ 9 w 477" name="T20"/>
              <a:gd fmla="*/ 237 h 423" name="T21"/>
              <a:gd fmla="*/ 9 w 477" name="T22"/>
              <a:gd fmla="*/ 186 h 423" name="T23"/>
              <a:gd fmla="*/ 101 w 477" name="T24"/>
              <a:gd fmla="*/ 25 h 423" name="T25"/>
              <a:gd fmla="*/ 145 w 477" name="T26"/>
              <a:gd fmla="*/ 0 h 42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22" w="477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z="1600">
                <a:solidFill>
                  <a:srgbClr val="FEFABC"/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填写标题</a:t>
            </a: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3181350" y="4185301"/>
            <a:ext cx="1643063" cy="0"/>
          </a:xfrm>
          <a:prstGeom prst="line">
            <a:avLst/>
          </a:prstGeom>
          <a:noFill/>
          <a:ln cmpd="sng" w="19050">
            <a:solidFill>
              <a:srgbClr val="B1E58E"/>
            </a:solidFill>
            <a:round/>
            <a:tailEnd len="med" type="triangle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7396166" y="4185301"/>
            <a:ext cx="1643064" cy="0"/>
          </a:xfrm>
          <a:prstGeom prst="line">
            <a:avLst/>
          </a:prstGeom>
          <a:noFill/>
          <a:ln cmpd="sng" w="19050">
            <a:solidFill>
              <a:srgbClr val="B1E58E"/>
            </a:solidFill>
            <a:round/>
            <a:tailEnd len="med" type="triangle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010908" y="3322958"/>
            <a:ext cx="1958586" cy="77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spAutoFit/>
          </a:bodyPr>
          <a:lstStyle/>
          <a:p>
            <a:pPr algn="ctr" lvl="0">
              <a:lnSpc>
                <a:spcPct val="150000"/>
              </a:lnSpc>
              <a:defRPr/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010908" y="4270406"/>
            <a:ext cx="1958586" cy="77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spAutoFit/>
          </a:bodyPr>
          <a:lstStyle/>
          <a:p>
            <a:pPr algn="ctr" lvl="0">
              <a:lnSpc>
                <a:spcPct val="150000"/>
              </a:lnSpc>
              <a:defRPr/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224281" y="3322958"/>
            <a:ext cx="1958586" cy="77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spAutoFit/>
          </a:bodyPr>
          <a:lstStyle/>
          <a:p>
            <a:pPr algn="ctr" lvl="0">
              <a:lnSpc>
                <a:spcPct val="150000"/>
              </a:lnSpc>
              <a:defRPr/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224281" y="4270405"/>
            <a:ext cx="1958586" cy="77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spAutoFit/>
          </a:bodyPr>
          <a:lstStyle/>
          <a:p>
            <a:pPr algn="ctr" lvl="0">
              <a:lnSpc>
                <a:spcPct val="150000"/>
              </a:lnSpc>
              <a:defRPr/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2256061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0.03981 L 2.08333E-06 0.14815" pathEditMode="relative" ptsTypes="AA" rAng="0">
                                      <p:cBhvr>
                                        <p:cTn dur="750" fill="hold" id="9" spd="-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10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06 -0.03981 L 2.08333E-06 -2.96296E-06" pathEditMode="relative" ptsTypes="AA" rAng="0">
                                      <p:cBhvr>
                                        <p:cTn dur="75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15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0.03889 L 5E-06 -0.14814" pathEditMode="relative" ptsTypes="AA" rAng="0">
                                      <p:cBhvr>
                                        <p:cTn dur="750" fill="hold" id="16" spd="-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17" nodeType="withEffect" presetClass="path" presetID="64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06 0.03843 L 5E-06 -3.7037E-06" pathEditMode="relative" ptsTypes="AA" rAng="0">
                                      <p:cBhvr>
                                        <p:cTn dur="75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22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0.03889 L 5E-06 -0.14814" pathEditMode="relative" ptsTypes="AA" rAng="0">
                                      <p:cBhvr>
                                        <p:cTn dur="750" fill="hold" id="23" spd="-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24" nodeType="withEffect" presetClass="path" presetID="64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06 0.03843 L 5E-06 -3.7037E-06" pathEditMode="relative" ptsTypes="AA" rAng="0">
                                      <p:cBhvr>
                                        <p:cTn dur="75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3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1" spid="13"/>
      <p:bldP grpId="2" spid="13"/>
      <p:bldP grpId="0" spid="14"/>
      <p:bldP grpId="1" spid="14"/>
      <p:bldP grpId="2" spid="14"/>
      <p:bldP grpId="0" spid="15"/>
      <p:bldP grpId="1" spid="15"/>
      <p:bldP grpId="2" spid="15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pic>
        <p:nvPicPr>
          <p:cNvPr id="11" name="Picture 35"/>
          <p:cNvPicPr>
            <a:picLocks noChangeAspect="1"/>
          </p:cNvPicPr>
          <p:nvPr/>
        </p:nvPicPr>
        <p:blipFill>
          <a:blip r:embed="rId3"/>
          <a:srcRect l="4792" r="4792"/>
          <a:stretch>
            <a:fillRect/>
          </a:stretch>
        </p:blipFill>
        <p:spPr>
          <a:xfrm>
            <a:off x="3511854" y="1481610"/>
            <a:ext cx="5156018" cy="4438166"/>
          </a:xfrm>
          <a:prstGeom prst="rect">
            <a:avLst/>
          </a:prstGeom>
        </p:spPr>
      </p:pic>
      <p:sp>
        <p:nvSpPr>
          <p:cNvPr id="12" name="Oval 25"/>
          <p:cNvSpPr/>
          <p:nvPr/>
        </p:nvSpPr>
        <p:spPr>
          <a:xfrm>
            <a:off x="8446431" y="2319740"/>
            <a:ext cx="718780" cy="719061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1651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3" name="Freeform 131"/>
          <p:cNvSpPr>
            <a:spLocks noChangeAspect="1" noEditPoints="1"/>
          </p:cNvSpPr>
          <p:nvPr/>
        </p:nvSpPr>
        <p:spPr bwMode="auto">
          <a:xfrm>
            <a:off x="8639484" y="2495355"/>
            <a:ext cx="348324" cy="348460"/>
          </a:xfrm>
          <a:custGeom>
            <a:cxnLst>
              <a:cxn ang="0">
                <a:pos x="55" y="28"/>
              </a:cxn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42" y="28"/>
              </a:cxn>
              <a:cxn ang="0">
                <a:pos x="41" y="26"/>
              </a:cxn>
              <a:cxn ang="0">
                <a:pos x="21" y="14"/>
              </a:cxn>
              <a:cxn ang="0">
                <a:pos x="19" y="14"/>
              </a:cxn>
              <a:cxn ang="0">
                <a:pos x="18" y="16"/>
              </a:cxn>
              <a:cxn ang="0">
                <a:pos x="18" y="39"/>
              </a:cxn>
              <a:cxn ang="0">
                <a:pos x="19" y="41"/>
              </a:cxn>
              <a:cxn ang="0">
                <a:pos x="20" y="41"/>
              </a:cxn>
              <a:cxn ang="0">
                <a:pos x="21" y="41"/>
              </a:cxn>
              <a:cxn ang="0">
                <a:pos x="41" y="30"/>
              </a:cxn>
              <a:cxn ang="0">
                <a:pos x="42" y="28"/>
              </a:cxn>
            </a:cxnLst>
            <a:rect b="b" l="0" r="r" t="0"/>
            <a:pathLst>
              <a:path h="55" w="55">
                <a:moveTo>
                  <a:pt x="55" y="28"/>
                </a:moveTo>
                <a:cubicBezTo>
                  <a:pt x="55" y="43"/>
                  <a:pt x="42" y="55"/>
                  <a:pt x="27" y="55"/>
                </a:cubicBez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lose/>
                <a:moveTo>
                  <a:pt x="42" y="28"/>
                </a:moveTo>
                <a:cubicBezTo>
                  <a:pt x="42" y="27"/>
                  <a:pt x="42" y="26"/>
                  <a:pt x="41" y="26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0" y="14"/>
                  <a:pt x="19" y="14"/>
                </a:cubicBezTo>
                <a:cubicBezTo>
                  <a:pt x="18" y="15"/>
                  <a:pt x="18" y="16"/>
                  <a:pt x="18" y="16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40"/>
                  <a:pt x="18" y="41"/>
                  <a:pt x="19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41" y="30"/>
                  <a:pt x="41" y="30"/>
                  <a:pt x="41" y="30"/>
                </a:cubicBezTo>
                <a:cubicBezTo>
                  <a:pt x="42" y="29"/>
                  <a:pt x="42" y="29"/>
                  <a:pt x="42" y="28"/>
                </a:cubicBezTo>
                <a:close/>
              </a:path>
            </a:pathLst>
          </a:custGeom>
          <a:solidFill>
            <a:srgbClr val="FEFEFE"/>
          </a:solidFill>
          <a:ln w="9525">
            <a:noFill/>
            <a:round/>
          </a:ln>
        </p:spPr>
        <p:txBody>
          <a:bodyPr anchor="t" anchorCtr="0" bIns="22860" compatLnSpc="1" lIns="45720" numCol="1" rIns="45720" tIns="22860" vert="horz" wrap="square">
            <a:prstTxWarp prst="textNoShape">
              <a:avLst/>
            </a:prstTxWarp>
          </a:bodyPr>
          <a:lstStyle/>
          <a:p>
            <a:endParaRPr lang="en-US" sz="900">
              <a:solidFill>
                <a:srgbClr val="FFFFFF"/>
              </a:solidFill>
              <a:latin charset="0" pitchFamily="2" typeface="Bebas"/>
              <a:ea charset="-122" panose="020b0503020204020204" pitchFamily="34" typeface="微软雅黑"/>
              <a:cs typeface="Lato Light"/>
              <a:sym charset="0" pitchFamily="2" typeface="Bebas"/>
            </a:endParaRPr>
          </a:p>
        </p:txBody>
      </p:sp>
      <p:sp>
        <p:nvSpPr>
          <p:cNvPr id="14" name="Oval 37"/>
          <p:cNvSpPr/>
          <p:nvPr/>
        </p:nvSpPr>
        <p:spPr>
          <a:xfrm>
            <a:off x="8446431" y="3598704"/>
            <a:ext cx="718780" cy="719061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1651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5" name="Freeform 231"/>
          <p:cNvSpPr>
            <a:spLocks noChangeAspect="1" noEditPoints="1"/>
          </p:cNvSpPr>
          <p:nvPr/>
        </p:nvSpPr>
        <p:spPr bwMode="auto">
          <a:xfrm>
            <a:off x="8639484" y="3794248"/>
            <a:ext cx="354839" cy="352044"/>
          </a:xfrm>
          <a:custGeom>
            <a:gdLst>
              <a:gd fmla="*/ 59 w 59" name="T0"/>
              <a:gd fmla="*/ 47 h 58" name="T1"/>
              <a:gd fmla="*/ 48 w 59" name="T2"/>
              <a:gd fmla="*/ 58 h 58" name="T3"/>
              <a:gd fmla="*/ 11 w 59" name="T4"/>
              <a:gd fmla="*/ 58 h 58" name="T5"/>
              <a:gd fmla="*/ 0 w 59" name="T6"/>
              <a:gd fmla="*/ 47 h 58" name="T7"/>
              <a:gd fmla="*/ 0 w 59" name="T8"/>
              <a:gd fmla="*/ 10 h 58" name="T9"/>
              <a:gd fmla="*/ 11 w 59" name="T10"/>
              <a:gd fmla="*/ 0 h 58" name="T11"/>
              <a:gd fmla="*/ 48 w 59" name="T12"/>
              <a:gd fmla="*/ 0 h 58" name="T13"/>
              <a:gd fmla="*/ 59 w 59" name="T14"/>
              <a:gd fmla="*/ 10 h 58" name="T15"/>
              <a:gd fmla="*/ 59 w 59" name="T16"/>
              <a:gd fmla="*/ 47 h 58" name="T17"/>
              <a:gd fmla="*/ 49 w 59" name="T18"/>
              <a:gd fmla="*/ 39 h 58" name="T19"/>
              <a:gd fmla="*/ 42 w 59" name="T20"/>
              <a:gd fmla="*/ 35 h 58" name="T21"/>
              <a:gd fmla="*/ 40 w 59" name="T22"/>
              <a:gd fmla="*/ 34 h 58" name="T23"/>
              <a:gd fmla="*/ 34 w 59" name="T24"/>
              <a:gd fmla="*/ 39 h 58" name="T25"/>
              <a:gd fmla="*/ 32 w 59" name="T26"/>
              <a:gd fmla="*/ 38 h 58" name="T27"/>
              <a:gd fmla="*/ 20 w 59" name="T28"/>
              <a:gd fmla="*/ 27 h 58" name="T29"/>
              <a:gd fmla="*/ 19 w 59" name="T30"/>
              <a:gd fmla="*/ 24 h 58" name="T31"/>
              <a:gd fmla="*/ 24 w 59" name="T32"/>
              <a:gd fmla="*/ 19 h 58" name="T33"/>
              <a:gd fmla="*/ 23 w 59" name="T34"/>
              <a:gd fmla="*/ 16 h 58" name="T35"/>
              <a:gd fmla="*/ 19 w 59" name="T36"/>
              <a:gd fmla="*/ 9 h 58" name="T37"/>
              <a:gd fmla="*/ 18 w 59" name="T38"/>
              <a:gd fmla="*/ 9 h 58" name="T39"/>
              <a:gd fmla="*/ 14 w 59" name="T40"/>
              <a:gd fmla="*/ 10 h 58" name="T41"/>
              <a:gd fmla="*/ 10 w 59" name="T42"/>
              <a:gd fmla="*/ 19 h 58" name="T43"/>
              <a:gd fmla="*/ 12 w 59" name="T44"/>
              <a:gd fmla="*/ 26 h 58" name="T45"/>
              <a:gd fmla="*/ 32 w 59" name="T46"/>
              <a:gd fmla="*/ 46 h 58" name="T47"/>
              <a:gd fmla="*/ 40 w 59" name="T48"/>
              <a:gd fmla="*/ 48 h 58" name="T49"/>
              <a:gd fmla="*/ 48 w 59" name="T50"/>
              <a:gd fmla="*/ 44 h 58" name="T51"/>
              <a:gd fmla="*/ 49 w 59" name="T52"/>
              <a:gd fmla="*/ 40 h 58" name="T53"/>
              <a:gd fmla="*/ 49 w 59" name="T54"/>
              <a:gd fmla="*/ 39 h 58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b" l="0" r="r" t="0"/>
            <a:pathLst>
              <a:path h="57" w="59">
                <a:moveTo>
                  <a:pt x="59" y="47"/>
                </a:moveTo>
                <a:cubicBezTo>
                  <a:pt x="59" y="53"/>
                  <a:pt x="54" y="58"/>
                  <a:pt x="48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4" y="0"/>
                  <a:pt x="59" y="4"/>
                  <a:pt x="59" y="10"/>
                </a:cubicBezTo>
                <a:lnTo>
                  <a:pt x="59" y="47"/>
                </a:lnTo>
                <a:close/>
                <a:moveTo>
                  <a:pt x="49" y="39"/>
                </a:moveTo>
                <a:cubicBezTo>
                  <a:pt x="49" y="39"/>
                  <a:pt x="43" y="36"/>
                  <a:pt x="42" y="35"/>
                </a:cubicBezTo>
                <a:cubicBezTo>
                  <a:pt x="41" y="35"/>
                  <a:pt x="41" y="34"/>
                  <a:pt x="40" y="34"/>
                </a:cubicBezTo>
                <a:cubicBezTo>
                  <a:pt x="38" y="34"/>
                  <a:pt x="36" y="39"/>
                  <a:pt x="34" y="39"/>
                </a:cubicBezTo>
                <a:cubicBezTo>
                  <a:pt x="33" y="39"/>
                  <a:pt x="32" y="38"/>
                  <a:pt x="32" y="38"/>
                </a:cubicBezTo>
                <a:cubicBezTo>
                  <a:pt x="27" y="35"/>
                  <a:pt x="23" y="32"/>
                  <a:pt x="20" y="27"/>
                </a:cubicBezTo>
                <a:cubicBezTo>
                  <a:pt x="20" y="26"/>
                  <a:pt x="19" y="25"/>
                  <a:pt x="19" y="24"/>
                </a:cubicBezTo>
                <a:cubicBezTo>
                  <a:pt x="19" y="23"/>
                  <a:pt x="24" y="20"/>
                  <a:pt x="24" y="19"/>
                </a:cubicBezTo>
                <a:cubicBezTo>
                  <a:pt x="24" y="18"/>
                  <a:pt x="23" y="17"/>
                  <a:pt x="23" y="16"/>
                </a:cubicBezTo>
                <a:cubicBezTo>
                  <a:pt x="22" y="15"/>
                  <a:pt x="20" y="10"/>
                  <a:pt x="19" y="9"/>
                </a:cubicBezTo>
                <a:cubicBezTo>
                  <a:pt x="19" y="9"/>
                  <a:pt x="19" y="9"/>
                  <a:pt x="18" y="9"/>
                </a:cubicBezTo>
                <a:cubicBezTo>
                  <a:pt x="17" y="9"/>
                  <a:pt x="15" y="10"/>
                  <a:pt x="14" y="10"/>
                </a:cubicBezTo>
                <a:cubicBezTo>
                  <a:pt x="12" y="11"/>
                  <a:pt x="10" y="16"/>
                  <a:pt x="10" y="19"/>
                </a:cubicBezTo>
                <a:cubicBezTo>
                  <a:pt x="10" y="21"/>
                  <a:pt x="11" y="24"/>
                  <a:pt x="12" y="26"/>
                </a:cubicBezTo>
                <a:cubicBezTo>
                  <a:pt x="15" y="34"/>
                  <a:pt x="24" y="43"/>
                  <a:pt x="32" y="46"/>
                </a:cubicBezTo>
                <a:cubicBezTo>
                  <a:pt x="35" y="47"/>
                  <a:pt x="37" y="48"/>
                  <a:pt x="40" y="48"/>
                </a:cubicBezTo>
                <a:cubicBezTo>
                  <a:pt x="42" y="48"/>
                  <a:pt x="47" y="46"/>
                  <a:pt x="48" y="44"/>
                </a:cubicBezTo>
                <a:cubicBezTo>
                  <a:pt x="49" y="43"/>
                  <a:pt x="49" y="41"/>
                  <a:pt x="49" y="40"/>
                </a:cubicBezTo>
                <a:cubicBezTo>
                  <a:pt x="49" y="40"/>
                  <a:pt x="49" y="40"/>
                  <a:pt x="49" y="39"/>
                </a:cubicBezTo>
                <a:close/>
              </a:path>
            </a:pathLst>
          </a:custGeom>
          <a:solidFill>
            <a:srgbClr val="FEFEFE"/>
          </a:solidFill>
          <a:ln w="9525">
            <a:noFill/>
            <a:round/>
          </a:ln>
          <a:extLst/>
        </p:spPr>
        <p:txBody>
          <a:bodyPr/>
          <a:lstStyle/>
          <a:p>
            <a:endParaRPr lang="en-US" sz="900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6" name="Oval 48"/>
          <p:cNvSpPr/>
          <p:nvPr/>
        </p:nvSpPr>
        <p:spPr>
          <a:xfrm>
            <a:off x="2979659" y="2319740"/>
            <a:ext cx="718780" cy="719061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1651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7" name="Oval 51"/>
          <p:cNvSpPr/>
          <p:nvPr/>
        </p:nvSpPr>
        <p:spPr>
          <a:xfrm>
            <a:off x="2979659" y="3598704"/>
            <a:ext cx="718780" cy="719061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1651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8" name="Freeform 37"/>
          <p:cNvSpPr>
            <a:spLocks noChangeAspect="1"/>
          </p:cNvSpPr>
          <p:nvPr/>
        </p:nvSpPr>
        <p:spPr bwMode="auto">
          <a:xfrm>
            <a:off x="3177720" y="2522321"/>
            <a:ext cx="334134" cy="290946"/>
          </a:xfrm>
          <a:custGeom>
            <a:gdLst>
              <a:gd fmla="*/ 34 w 68" name="T0"/>
              <a:gd fmla="*/ 49 h 59" name="T1"/>
              <a:gd fmla="*/ 29 w 68" name="T2"/>
              <a:gd fmla="*/ 49 h 59" name="T3"/>
              <a:gd fmla="*/ 11 w 68" name="T4"/>
              <a:gd fmla="*/ 58 h 59" name="T5"/>
              <a:gd fmla="*/ 7 w 68" name="T6"/>
              <a:gd fmla="*/ 59 h 59" name="T7"/>
              <a:gd fmla="*/ 5 w 68" name="T8"/>
              <a:gd fmla="*/ 57 h 59" name="T9"/>
              <a:gd fmla="*/ 5 w 68" name="T10"/>
              <a:gd fmla="*/ 57 h 59" name="T11"/>
              <a:gd fmla="*/ 6 w 68" name="T12"/>
              <a:gd fmla="*/ 55 h 59" name="T13"/>
              <a:gd fmla="*/ 13 w 68" name="T14"/>
              <a:gd fmla="*/ 44 h 59" name="T15"/>
              <a:gd fmla="*/ 0 w 68" name="T16"/>
              <a:gd fmla="*/ 25 h 59" name="T17"/>
              <a:gd fmla="*/ 34 w 68" name="T18"/>
              <a:gd fmla="*/ 0 h 59" name="T19"/>
              <a:gd fmla="*/ 68 w 68" name="T20"/>
              <a:gd fmla="*/ 25 h 59" name="T21"/>
              <a:gd fmla="*/ 34 w 68" name="T22"/>
              <a:gd fmla="*/ 49 h 59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59" w="68">
                <a:moveTo>
                  <a:pt x="34" y="49"/>
                </a:moveTo>
                <a:cubicBezTo>
                  <a:pt x="33" y="49"/>
                  <a:pt x="31" y="49"/>
                  <a:pt x="29" y="49"/>
                </a:cubicBezTo>
                <a:cubicBezTo>
                  <a:pt x="24" y="53"/>
                  <a:pt x="18" y="56"/>
                  <a:pt x="11" y="58"/>
                </a:cubicBezTo>
                <a:cubicBezTo>
                  <a:pt x="10" y="58"/>
                  <a:pt x="9" y="59"/>
                  <a:pt x="7" y="59"/>
                </a:cubicBezTo>
                <a:cubicBezTo>
                  <a:pt x="6" y="59"/>
                  <a:pt x="6" y="58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6" y="56"/>
                  <a:pt x="6" y="55"/>
                </a:cubicBezTo>
                <a:cubicBezTo>
                  <a:pt x="9" y="52"/>
                  <a:pt x="11" y="50"/>
                  <a:pt x="13" y="44"/>
                </a:cubicBezTo>
                <a:cubicBezTo>
                  <a:pt x="5" y="39"/>
                  <a:pt x="0" y="32"/>
                  <a:pt x="0" y="25"/>
                </a:cubicBezTo>
                <a:cubicBezTo>
                  <a:pt x="0" y="11"/>
                  <a:pt x="16" y="0"/>
                  <a:pt x="34" y="0"/>
                </a:cubicBezTo>
                <a:cubicBezTo>
                  <a:pt x="53" y="0"/>
                  <a:pt x="68" y="11"/>
                  <a:pt x="68" y="25"/>
                </a:cubicBezTo>
                <a:cubicBezTo>
                  <a:pt x="68" y="38"/>
                  <a:pt x="53" y="49"/>
                  <a:pt x="34" y="49"/>
                </a:cubicBezTo>
                <a:close/>
              </a:path>
            </a:pathLst>
          </a:custGeom>
          <a:solidFill>
            <a:srgbClr val="FEFEFE"/>
          </a:solidFill>
          <a:ln w="9525">
            <a:noFill/>
            <a:round/>
          </a:ln>
          <a:extLst/>
        </p:spPr>
        <p:txBody>
          <a:bodyPr/>
          <a:lstStyle/>
          <a:p>
            <a:endParaRPr lang="en-US" sz="900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9" name="Freeform 116"/>
          <p:cNvSpPr>
            <a:spLocks noChangeAspect="1"/>
          </p:cNvSpPr>
          <p:nvPr/>
        </p:nvSpPr>
        <p:spPr bwMode="auto">
          <a:xfrm>
            <a:off x="3155307" y="3770839"/>
            <a:ext cx="373709" cy="352044"/>
          </a:xfrm>
          <a:custGeom>
            <a:gdLst>
              <a:gd fmla="*/ 63 w 64" name="T0"/>
              <a:gd fmla="*/ 25 h 60" name="T1"/>
              <a:gd fmla="*/ 49 w 64" name="T2"/>
              <a:gd fmla="*/ 39 h 60" name="T3"/>
              <a:gd fmla="*/ 52 w 64" name="T4"/>
              <a:gd fmla="*/ 57 h 60" name="T5"/>
              <a:gd fmla="*/ 52 w 64" name="T6"/>
              <a:gd fmla="*/ 58 h 60" name="T7"/>
              <a:gd fmla="*/ 51 w 64" name="T8"/>
              <a:gd fmla="*/ 60 h 60" name="T9"/>
              <a:gd fmla="*/ 49 w 64" name="T10"/>
              <a:gd fmla="*/ 60 h 60" name="T11"/>
              <a:gd fmla="*/ 32 w 64" name="T12"/>
              <a:gd fmla="*/ 51 h 60" name="T13"/>
              <a:gd fmla="*/ 15 w 64" name="T14"/>
              <a:gd fmla="*/ 60 h 60" name="T15"/>
              <a:gd fmla="*/ 13 w 64" name="T16"/>
              <a:gd fmla="*/ 60 h 60" name="T17"/>
              <a:gd fmla="*/ 12 w 64" name="T18"/>
              <a:gd fmla="*/ 58 h 60" name="T19"/>
              <a:gd fmla="*/ 12 w 64" name="T20"/>
              <a:gd fmla="*/ 57 h 60" name="T21"/>
              <a:gd fmla="*/ 15 w 64" name="T22"/>
              <a:gd fmla="*/ 39 h 60" name="T23"/>
              <a:gd fmla="*/ 1 w 64" name="T24"/>
              <a:gd fmla="*/ 25 h 60" name="T25"/>
              <a:gd fmla="*/ 0 w 64" name="T26"/>
              <a:gd fmla="*/ 23 h 60" name="T27"/>
              <a:gd fmla="*/ 3 w 64" name="T28"/>
              <a:gd fmla="*/ 22 h 60" name="T29"/>
              <a:gd fmla="*/ 22 w 64" name="T30"/>
              <a:gd fmla="*/ 19 h 60" name="T31"/>
              <a:gd fmla="*/ 30 w 64" name="T32"/>
              <a:gd fmla="*/ 1 h 60" name="T33"/>
              <a:gd fmla="*/ 32 w 64" name="T34"/>
              <a:gd fmla="*/ 0 h 60" name="T35"/>
              <a:gd fmla="*/ 34 w 64" name="T36"/>
              <a:gd fmla="*/ 1 h 60" name="T37"/>
              <a:gd fmla="*/ 42 w 64" name="T38"/>
              <a:gd fmla="*/ 19 h 60" name="T39"/>
              <a:gd fmla="*/ 61 w 64" name="T40"/>
              <a:gd fmla="*/ 22 h 60" name="T41"/>
              <a:gd fmla="*/ 64 w 64" name="T42"/>
              <a:gd fmla="*/ 23 h 60" name="T43"/>
              <a:gd fmla="*/ 63 w 64" name="T44"/>
              <a:gd fmla="*/ 25 h 60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60" w="64">
                <a:moveTo>
                  <a:pt x="63" y="25"/>
                </a:moveTo>
                <a:cubicBezTo>
                  <a:pt x="49" y="39"/>
                  <a:pt x="49" y="39"/>
                  <a:pt x="49" y="39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9"/>
                  <a:pt x="52" y="60"/>
                  <a:pt x="51" y="60"/>
                </a:cubicBezTo>
                <a:cubicBezTo>
                  <a:pt x="50" y="60"/>
                  <a:pt x="50" y="60"/>
                  <a:pt x="49" y="60"/>
                </a:cubicBezTo>
                <a:cubicBezTo>
                  <a:pt x="32" y="51"/>
                  <a:pt x="32" y="51"/>
                  <a:pt x="32" y="51"/>
                </a:cubicBezTo>
                <a:cubicBezTo>
                  <a:pt x="15" y="60"/>
                  <a:pt x="15" y="60"/>
                  <a:pt x="15" y="60"/>
                </a:cubicBezTo>
                <a:cubicBezTo>
                  <a:pt x="14" y="60"/>
                  <a:pt x="14" y="60"/>
                  <a:pt x="13" y="60"/>
                </a:cubicBezTo>
                <a:cubicBezTo>
                  <a:pt x="12" y="60"/>
                  <a:pt x="12" y="59"/>
                  <a:pt x="12" y="58"/>
                </a:cubicBezTo>
                <a:cubicBezTo>
                  <a:pt x="12" y="58"/>
                  <a:pt x="12" y="58"/>
                  <a:pt x="12" y="57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3"/>
                </a:cubicBezTo>
                <a:cubicBezTo>
                  <a:pt x="0" y="22"/>
                  <a:pt x="2" y="22"/>
                  <a:pt x="3" y="22"/>
                </a:cubicBezTo>
                <a:cubicBezTo>
                  <a:pt x="22" y="19"/>
                  <a:pt x="22" y="19"/>
                  <a:pt x="22" y="19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3" y="0"/>
                  <a:pt x="34" y="1"/>
                  <a:pt x="34" y="1"/>
                </a:cubicBezTo>
                <a:cubicBezTo>
                  <a:pt x="42" y="19"/>
                  <a:pt x="42" y="19"/>
                  <a:pt x="42" y="19"/>
                </a:cubicBezTo>
                <a:cubicBezTo>
                  <a:pt x="61" y="22"/>
                  <a:pt x="61" y="22"/>
                  <a:pt x="61" y="22"/>
                </a:cubicBezTo>
                <a:cubicBezTo>
                  <a:pt x="62" y="22"/>
                  <a:pt x="64" y="22"/>
                  <a:pt x="64" y="23"/>
                </a:cubicBezTo>
                <a:cubicBezTo>
                  <a:pt x="64" y="24"/>
                  <a:pt x="63" y="25"/>
                  <a:pt x="63" y="25"/>
                </a:cubicBezTo>
                <a:close/>
              </a:path>
            </a:pathLst>
          </a:custGeom>
          <a:solidFill>
            <a:srgbClr val="FEFEFE"/>
          </a:solidFill>
          <a:ln w="9525">
            <a:noFill/>
            <a:round/>
          </a:ln>
          <a:extLst/>
        </p:spPr>
        <p:txBody>
          <a:bodyPr/>
          <a:lstStyle/>
          <a:p>
            <a:endParaRPr lang="en-US" sz="900"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20" name="TextBox 37"/>
          <p:cNvSpPr txBox="1"/>
          <p:nvPr/>
        </p:nvSpPr>
        <p:spPr>
          <a:xfrm>
            <a:off x="9324634" y="2302134"/>
            <a:ext cx="1249680" cy="3200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537285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21" name="TextBox 38"/>
          <p:cNvSpPr txBox="1"/>
          <p:nvPr/>
        </p:nvSpPr>
        <p:spPr>
          <a:xfrm>
            <a:off x="9324634" y="2597565"/>
            <a:ext cx="1992444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TextBox 37"/>
          <p:cNvSpPr txBox="1"/>
          <p:nvPr/>
        </p:nvSpPr>
        <p:spPr>
          <a:xfrm>
            <a:off x="1591138" y="2302134"/>
            <a:ext cx="1249680" cy="3200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4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25" name="TextBox 38"/>
          <p:cNvSpPr txBox="1"/>
          <p:nvPr/>
        </p:nvSpPr>
        <p:spPr>
          <a:xfrm>
            <a:off x="848374" y="2597565"/>
            <a:ext cx="1992444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TextBox 37"/>
          <p:cNvSpPr txBox="1"/>
          <p:nvPr/>
        </p:nvSpPr>
        <p:spPr>
          <a:xfrm>
            <a:off x="9324634" y="3598955"/>
            <a:ext cx="1249680" cy="3200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124062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30" name="TextBox 38"/>
          <p:cNvSpPr txBox="1"/>
          <p:nvPr/>
        </p:nvSpPr>
        <p:spPr>
          <a:xfrm>
            <a:off x="9324634" y="3894386"/>
            <a:ext cx="1992444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1" name="TextBox 37"/>
          <p:cNvSpPr txBox="1"/>
          <p:nvPr/>
        </p:nvSpPr>
        <p:spPr>
          <a:xfrm>
            <a:off x="1591138" y="3598955"/>
            <a:ext cx="1249680" cy="3200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400">
                <a:solidFill>
                  <a:srgbClr val="537285"/>
                </a:solidFill>
                <a:latin charset="0" pitchFamily="2" typeface="Bebas"/>
                <a:ea charset="-122" panose="020b0503020204020204" pitchFamily="34" typeface="微软雅黑"/>
                <a:cs charset="-122" pitchFamily="2" typeface="华文黑体"/>
                <a:sym charset="0" pitchFamily="2" typeface="Bebas"/>
              </a:rPr>
              <a:t>填写段落标题</a:t>
            </a:r>
          </a:p>
        </p:txBody>
      </p:sp>
      <p:sp>
        <p:nvSpPr>
          <p:cNvPr id="32" name="TextBox 38"/>
          <p:cNvSpPr txBox="1"/>
          <p:nvPr/>
        </p:nvSpPr>
        <p:spPr>
          <a:xfrm>
            <a:off x="848374" y="3894386"/>
            <a:ext cx="1992444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3" name="TextBox 23"/>
          <p:cNvSpPr txBox="1"/>
          <p:nvPr/>
        </p:nvSpPr>
        <p:spPr>
          <a:xfrm>
            <a:off x="848375" y="5642664"/>
            <a:ext cx="10468703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indent="288000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82196" y="2302134"/>
            <a:ext cx="3780477" cy="2343896"/>
          </a:xfrm>
          <a:prstGeom prst="rect">
            <a:avLst/>
          </a:prstGeom>
        </p:spPr>
      </p:pic>
    </p:spTree>
    <p:extLst>
      <p:ext uri="{BB962C8B-B14F-4D97-AF65-F5344CB8AC3E}">
        <p14:creationId val="218244300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8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5"/>
      <p:bldP grpId="0" spid="26"/>
      <p:bldP grpId="0" spid="30"/>
      <p:bldP grpId="0" spid="31"/>
      <p:bldP grpId="0" spid="32"/>
      <p:bldP grpId="0" spid="3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3" name="直接连接符 22"/>
          <p:cNvCxnSpPr/>
          <p:nvPr/>
        </p:nvCxnSpPr>
        <p:spPr>
          <a:xfrm flipH="1">
            <a:off x="338824" y="131968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 rot="2700000">
            <a:off x="1162000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635353" y="216167"/>
            <a:ext cx="898359" cy="898359"/>
          </a:xfrm>
          <a:prstGeom prst="roundRect">
            <a:avLst>
              <a:gd fmla="val 0" name="adj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 rot="2700000">
            <a:off x="898677" y="216166"/>
            <a:ext cx="898359" cy="898359"/>
          </a:xfrm>
          <a:prstGeom prst="roundRect">
            <a:avLst>
              <a:gd fmla="val 0" name="adj"/>
            </a:avLst>
          </a:prstGeom>
          <a:solidFill>
            <a:srgbClr val="1240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" name="文本框 42"/>
          <p:cNvSpPr txBox="1"/>
          <p:nvPr/>
        </p:nvSpPr>
        <p:spPr>
          <a:xfrm>
            <a:off x="961062" y="372957"/>
            <a:ext cx="1008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0" panose="020b0503020202020204" pitchFamily="34" typeface="Agency FB"/>
                <a:ea charset="-122" panose="02010600040101010101" pitchFamily="2" typeface="华文宋体"/>
              </a:rPr>
              <a:t>2017</a:t>
            </a:r>
          </a:p>
        </p:txBody>
      </p:sp>
      <p:cxnSp>
        <p:nvCxn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24" name="直接连接符 23"/>
          <p:cNvCxnSpPr/>
          <p:nvPr/>
        </p:nvCxnSpPr>
        <p:spPr>
          <a:xfrm flipH="1">
            <a:off x="338824" y="140064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4" name="文本框 43"/>
          <p:cNvSpPr txBox="1"/>
          <p:nvPr/>
        </p:nvSpPr>
        <p:spPr>
          <a:xfrm>
            <a:off x="2406490" y="249845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rgbClr val="124062"/>
                </a:solidFill>
                <a:latin charset="0" panose="020b0a04020102020204" pitchFamily="34" typeface="Arial Black"/>
                <a:ea charset="-122" pitchFamily="2" typeface="创艺简细圆"/>
                <a:cs charset="0" panose="02020503030404060203" pitchFamily="18" typeface="Kartika"/>
              </a:rPr>
              <a:t>请在此输入标题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03656" y="1810415"/>
            <a:ext cx="3314210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06232" y="3396993"/>
            <a:ext cx="3314210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7806232" y="4477229"/>
            <a:ext cx="3314210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4403656" y="6165502"/>
            <a:ext cx="3314210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975943" y="3396993"/>
            <a:ext cx="3314210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975943" y="4477229"/>
            <a:ext cx="3314210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Bebas"/>
                <a:ea charset="-122" panose="020b0503020204020204" pitchFamily="34" typeface="微软雅黑"/>
                <a:sym charset="0" pitchFamily="2" typeface="Bebas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7" name="Freeform 5"/>
          <p:cNvSpPr/>
          <p:nvPr/>
        </p:nvSpPr>
        <p:spPr bwMode="auto">
          <a:xfrm>
            <a:off x="5444468" y="2683858"/>
            <a:ext cx="1232587" cy="1095512"/>
          </a:xfrm>
          <a:custGeom>
            <a:gdLst>
              <a:gd fmla="*/ 145 w 477" name="T0"/>
              <a:gd fmla="*/ 0 h 423" name="T1"/>
              <a:gd fmla="*/ 331 w 477" name="T2"/>
              <a:gd fmla="*/ 0 h 423" name="T3"/>
              <a:gd fmla="*/ 375 w 477" name="T4"/>
              <a:gd fmla="*/ 25 h 423" name="T5"/>
              <a:gd fmla="*/ 468 w 477" name="T6"/>
              <a:gd fmla="*/ 186 h 423" name="T7"/>
              <a:gd fmla="*/ 468 w 477" name="T8"/>
              <a:gd fmla="*/ 237 h 423" name="T9"/>
              <a:gd fmla="*/ 375 w 477" name="T10"/>
              <a:gd fmla="*/ 398 h 423" name="T11"/>
              <a:gd fmla="*/ 331 w 477" name="T12"/>
              <a:gd fmla="*/ 423 h 423" name="T13"/>
              <a:gd fmla="*/ 146 w 477" name="T14"/>
              <a:gd fmla="*/ 423 h 423" name="T15"/>
              <a:gd fmla="*/ 101 w 477" name="T16"/>
              <a:gd fmla="*/ 398 h 423" name="T17"/>
              <a:gd fmla="*/ 55 w 477" name="T18"/>
              <a:gd fmla="*/ 317 h 423" name="T19"/>
              <a:gd fmla="*/ 9 w 477" name="T20"/>
              <a:gd fmla="*/ 237 h 423" name="T21"/>
              <a:gd fmla="*/ 9 w 477" name="T22"/>
              <a:gd fmla="*/ 186 h 423" name="T23"/>
              <a:gd fmla="*/ 101 w 477" name="T24"/>
              <a:gd fmla="*/ 25 h 423" name="T25"/>
              <a:gd fmla="*/ 145 w 477" name="T26"/>
              <a:gd fmla="*/ 0 h 42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22" w="477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6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8" name="Freeform 5"/>
          <p:cNvSpPr/>
          <p:nvPr/>
        </p:nvSpPr>
        <p:spPr bwMode="auto">
          <a:xfrm>
            <a:off x="6434504" y="3225447"/>
            <a:ext cx="1232587" cy="1095512"/>
          </a:xfrm>
          <a:custGeom>
            <a:gdLst>
              <a:gd fmla="*/ 145 w 477" name="T0"/>
              <a:gd fmla="*/ 0 h 423" name="T1"/>
              <a:gd fmla="*/ 331 w 477" name="T2"/>
              <a:gd fmla="*/ 0 h 423" name="T3"/>
              <a:gd fmla="*/ 375 w 477" name="T4"/>
              <a:gd fmla="*/ 25 h 423" name="T5"/>
              <a:gd fmla="*/ 468 w 477" name="T6"/>
              <a:gd fmla="*/ 186 h 423" name="T7"/>
              <a:gd fmla="*/ 468 w 477" name="T8"/>
              <a:gd fmla="*/ 237 h 423" name="T9"/>
              <a:gd fmla="*/ 375 w 477" name="T10"/>
              <a:gd fmla="*/ 398 h 423" name="T11"/>
              <a:gd fmla="*/ 331 w 477" name="T12"/>
              <a:gd fmla="*/ 423 h 423" name="T13"/>
              <a:gd fmla="*/ 146 w 477" name="T14"/>
              <a:gd fmla="*/ 423 h 423" name="T15"/>
              <a:gd fmla="*/ 101 w 477" name="T16"/>
              <a:gd fmla="*/ 398 h 423" name="T17"/>
              <a:gd fmla="*/ 55 w 477" name="T18"/>
              <a:gd fmla="*/ 317 h 423" name="T19"/>
              <a:gd fmla="*/ 9 w 477" name="T20"/>
              <a:gd fmla="*/ 237 h 423" name="T21"/>
              <a:gd fmla="*/ 9 w 477" name="T22"/>
              <a:gd fmla="*/ 186 h 423" name="T23"/>
              <a:gd fmla="*/ 101 w 477" name="T24"/>
              <a:gd fmla="*/ 25 h 423" name="T25"/>
              <a:gd fmla="*/ 145 w 477" name="T26"/>
              <a:gd fmla="*/ 0 h 42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22" w="477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6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19" name="Freeform 5"/>
          <p:cNvSpPr/>
          <p:nvPr/>
        </p:nvSpPr>
        <p:spPr bwMode="auto">
          <a:xfrm>
            <a:off x="4455499" y="3225447"/>
            <a:ext cx="1232587" cy="1095512"/>
          </a:xfrm>
          <a:custGeom>
            <a:gdLst>
              <a:gd fmla="*/ 145 w 477" name="T0"/>
              <a:gd fmla="*/ 0 h 423" name="T1"/>
              <a:gd fmla="*/ 331 w 477" name="T2"/>
              <a:gd fmla="*/ 0 h 423" name="T3"/>
              <a:gd fmla="*/ 375 w 477" name="T4"/>
              <a:gd fmla="*/ 25 h 423" name="T5"/>
              <a:gd fmla="*/ 468 w 477" name="T6"/>
              <a:gd fmla="*/ 186 h 423" name="T7"/>
              <a:gd fmla="*/ 468 w 477" name="T8"/>
              <a:gd fmla="*/ 237 h 423" name="T9"/>
              <a:gd fmla="*/ 375 w 477" name="T10"/>
              <a:gd fmla="*/ 398 h 423" name="T11"/>
              <a:gd fmla="*/ 331 w 477" name="T12"/>
              <a:gd fmla="*/ 423 h 423" name="T13"/>
              <a:gd fmla="*/ 146 w 477" name="T14"/>
              <a:gd fmla="*/ 423 h 423" name="T15"/>
              <a:gd fmla="*/ 101 w 477" name="T16"/>
              <a:gd fmla="*/ 398 h 423" name="T17"/>
              <a:gd fmla="*/ 55 w 477" name="T18"/>
              <a:gd fmla="*/ 317 h 423" name="T19"/>
              <a:gd fmla="*/ 9 w 477" name="T20"/>
              <a:gd fmla="*/ 237 h 423" name="T21"/>
              <a:gd fmla="*/ 9 w 477" name="T22"/>
              <a:gd fmla="*/ 186 h 423" name="T23"/>
              <a:gd fmla="*/ 101 w 477" name="T24"/>
              <a:gd fmla="*/ 25 h 423" name="T25"/>
              <a:gd fmla="*/ 145 w 477" name="T26"/>
              <a:gd fmla="*/ 0 h 42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22" w="477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6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6829385" y="3551376"/>
            <a:ext cx="442824" cy="443654"/>
          </a:xfrm>
          <a:custGeom>
            <a:gdLst>
              <a:gd fmla="*/ 136 w 226" name="T0"/>
              <a:gd fmla="*/ 0 h 226" name="T1"/>
              <a:gd fmla="*/ 226 w 226" name="T2"/>
              <a:gd fmla="*/ 90 h 226" name="T3"/>
              <a:gd fmla="*/ 196 w 226" name="T4"/>
              <a:gd fmla="*/ 100 h 226" name="T5"/>
              <a:gd fmla="*/ 126 w 226" name="T6"/>
              <a:gd fmla="*/ 30 h 226" name="T7"/>
              <a:gd fmla="*/ 136 w 226" name="T8"/>
              <a:gd fmla="*/ 0 h 226" name="T9"/>
              <a:gd fmla="*/ 179 w 226" name="T10"/>
              <a:gd fmla="*/ 116 h 226" name="T11"/>
              <a:gd fmla="*/ 110 w 226" name="T12"/>
              <a:gd fmla="*/ 46 h 226" name="T13"/>
              <a:gd fmla="*/ 40 w 226" name="T14"/>
              <a:gd fmla="*/ 76 h 226" name="T15"/>
              <a:gd fmla="*/ 0 w 226" name="T16"/>
              <a:gd fmla="*/ 196 h 226" name="T17"/>
              <a:gd fmla="*/ 30 w 226" name="T18"/>
              <a:gd fmla="*/ 226 h 226" name="T19"/>
              <a:gd fmla="*/ 150 w 226" name="T20"/>
              <a:gd fmla="*/ 186 h 226" name="T21"/>
              <a:gd fmla="*/ 179 w 226" name="T22"/>
              <a:gd fmla="*/ 116 h 226" name="T23"/>
              <a:gd fmla="*/ 34 w 226" name="T24"/>
              <a:gd fmla="*/ 210 h 226" name="T25"/>
              <a:gd fmla="*/ 30 w 226" name="T26"/>
              <a:gd fmla="*/ 206 h 226" name="T27"/>
              <a:gd fmla="*/ 92 w 226" name="T28"/>
              <a:gd fmla="*/ 144 h 226" name="T29"/>
              <a:gd fmla="*/ 116 w 226" name="T30"/>
              <a:gd fmla="*/ 140 h 226" name="T31"/>
              <a:gd fmla="*/ 116 w 226" name="T32"/>
              <a:gd fmla="*/ 110 h 226" name="T33"/>
              <a:gd fmla="*/ 86 w 226" name="T34"/>
              <a:gd fmla="*/ 110 h 226" name="T35"/>
              <a:gd fmla="*/ 82 w 226" name="T36"/>
              <a:gd fmla="*/ 134 h 226" name="T37"/>
              <a:gd fmla="*/ 20 w 226" name="T38"/>
              <a:gd fmla="*/ 196 h 226" name="T39"/>
              <a:gd fmla="*/ 16 w 226" name="T40"/>
              <a:gd fmla="*/ 192 h 226" name="T41"/>
              <a:gd fmla="*/ 51 w 226" name="T42"/>
              <a:gd fmla="*/ 87 h 226" name="T43"/>
              <a:gd fmla="*/ 106 w 226" name="T44"/>
              <a:gd fmla="*/ 63 h 226" name="T45"/>
              <a:gd fmla="*/ 163 w 226" name="T46"/>
              <a:gd fmla="*/ 119 h 226" name="T47"/>
              <a:gd fmla="*/ 139 w 226" name="T48"/>
              <a:gd fmla="*/ 174 h 226" name="T49"/>
              <a:gd fmla="*/ 34 w 226" name="T50"/>
              <a:gd fmla="*/ 210 h 226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226" w="226">
                <a:moveTo>
                  <a:pt x="136" y="0"/>
                </a:moveTo>
                <a:cubicBezTo>
                  <a:pt x="226" y="90"/>
                  <a:pt x="226" y="90"/>
                  <a:pt x="226" y="90"/>
                </a:cubicBezTo>
                <a:cubicBezTo>
                  <a:pt x="196" y="100"/>
                  <a:pt x="196" y="100"/>
                  <a:pt x="196" y="100"/>
                </a:cubicBezTo>
                <a:cubicBezTo>
                  <a:pt x="126" y="30"/>
                  <a:pt x="126" y="30"/>
                  <a:pt x="126" y="30"/>
                </a:cubicBezTo>
                <a:lnTo>
                  <a:pt x="136" y="0"/>
                </a:lnTo>
                <a:close/>
                <a:moveTo>
                  <a:pt x="179" y="116"/>
                </a:moveTo>
                <a:cubicBezTo>
                  <a:pt x="110" y="46"/>
                  <a:pt x="110" y="46"/>
                  <a:pt x="110" y="46"/>
                </a:cubicBezTo>
                <a:cubicBezTo>
                  <a:pt x="40" y="76"/>
                  <a:pt x="40" y="76"/>
                  <a:pt x="40" y="76"/>
                </a:cubicBezTo>
                <a:cubicBezTo>
                  <a:pt x="0" y="196"/>
                  <a:pt x="0" y="196"/>
                  <a:pt x="0" y="196"/>
                </a:cubicBezTo>
                <a:cubicBezTo>
                  <a:pt x="30" y="226"/>
                  <a:pt x="30" y="226"/>
                  <a:pt x="30" y="226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79" y="116"/>
                  <a:pt x="179" y="116"/>
                  <a:pt x="179" y="116"/>
                </a:cubicBezTo>
                <a:close/>
                <a:moveTo>
                  <a:pt x="34" y="210"/>
                </a:moveTo>
                <a:cubicBezTo>
                  <a:pt x="30" y="206"/>
                  <a:pt x="30" y="206"/>
                  <a:pt x="30" y="206"/>
                </a:cubicBezTo>
                <a:cubicBezTo>
                  <a:pt x="92" y="144"/>
                  <a:pt x="92" y="144"/>
                  <a:pt x="92" y="144"/>
                </a:cubicBezTo>
                <a:cubicBezTo>
                  <a:pt x="99" y="148"/>
                  <a:pt x="109" y="147"/>
                  <a:pt x="116" y="140"/>
                </a:cubicBezTo>
                <a:cubicBezTo>
                  <a:pt x="124" y="132"/>
                  <a:pt x="124" y="118"/>
                  <a:pt x="116" y="110"/>
                </a:cubicBezTo>
                <a:cubicBezTo>
                  <a:pt x="107" y="102"/>
                  <a:pt x="94" y="102"/>
                  <a:pt x="86" y="110"/>
                </a:cubicBezTo>
                <a:cubicBezTo>
                  <a:pt x="79" y="117"/>
                  <a:pt x="78" y="126"/>
                  <a:pt x="82" y="134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16" y="192"/>
                  <a:pt x="16" y="192"/>
                  <a:pt x="16" y="192"/>
                </a:cubicBezTo>
                <a:cubicBezTo>
                  <a:pt x="51" y="87"/>
                  <a:pt x="51" y="87"/>
                  <a:pt x="51" y="87"/>
                </a:cubicBezTo>
                <a:cubicBezTo>
                  <a:pt x="106" y="63"/>
                  <a:pt x="106" y="63"/>
                  <a:pt x="106" y="63"/>
                </a:cubicBezTo>
                <a:cubicBezTo>
                  <a:pt x="163" y="119"/>
                  <a:pt x="163" y="119"/>
                  <a:pt x="163" y="119"/>
                </a:cubicBezTo>
                <a:cubicBezTo>
                  <a:pt x="139" y="174"/>
                  <a:pt x="139" y="174"/>
                  <a:pt x="139" y="174"/>
                </a:cubicBezTo>
                <a:lnTo>
                  <a:pt x="34" y="2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21" name="Freeform 7"/>
          <p:cNvSpPr/>
          <p:nvPr/>
        </p:nvSpPr>
        <p:spPr bwMode="auto">
          <a:xfrm>
            <a:off x="4848306" y="3584132"/>
            <a:ext cx="446972" cy="378142"/>
          </a:xfrm>
          <a:custGeom>
            <a:gdLst>
              <a:gd fmla="*/ 223 w 228" name="T0"/>
              <a:gd fmla="*/ 128 h 193" name="T1"/>
              <a:gd fmla="*/ 213 w 228" name="T2"/>
              <a:gd fmla="*/ 132 h 193" name="T3"/>
              <a:gd fmla="*/ 203 w 228" name="T4"/>
              <a:gd fmla="*/ 128 h 193" name="T5"/>
              <a:gd fmla="*/ 199 w 228" name="T6"/>
              <a:gd fmla="*/ 124 h 193" name="T7"/>
              <a:gd fmla="*/ 199 w 228" name="T8"/>
              <a:gd fmla="*/ 193 h 193" name="T9"/>
              <a:gd fmla="*/ 142 w 228" name="T10"/>
              <a:gd fmla="*/ 193 h 193" name="T11"/>
              <a:gd fmla="*/ 142 w 228" name="T12"/>
              <a:gd fmla="*/ 122 h 193" name="T13"/>
              <a:gd fmla="*/ 86 w 228" name="T14"/>
              <a:gd fmla="*/ 122 h 193" name="T15"/>
              <a:gd fmla="*/ 86 w 228" name="T16"/>
              <a:gd fmla="*/ 193 h 193" name="T17"/>
              <a:gd fmla="*/ 29 w 228" name="T18"/>
              <a:gd fmla="*/ 193 h 193" name="T19"/>
              <a:gd fmla="*/ 29 w 228" name="T20"/>
              <a:gd fmla="*/ 124 h 193" name="T21"/>
              <a:gd fmla="*/ 25 w 228" name="T22"/>
              <a:gd fmla="*/ 128 h 193" name="T23"/>
              <a:gd fmla="*/ 5 w 228" name="T24"/>
              <a:gd fmla="*/ 128 h 193" name="T25"/>
              <a:gd fmla="*/ 5 w 228" name="T26"/>
              <a:gd fmla="*/ 108 h 193" name="T27"/>
              <a:gd fmla="*/ 114 w 228" name="T28"/>
              <a:gd fmla="*/ 0 h 193" name="T29"/>
              <a:gd fmla="*/ 223 w 228" name="T30"/>
              <a:gd fmla="*/ 108 h 193" name="T31"/>
              <a:gd fmla="*/ 223 w 228" name="T32"/>
              <a:gd fmla="*/ 128 h 193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93" w="228">
                <a:moveTo>
                  <a:pt x="223" y="128"/>
                </a:moveTo>
                <a:cubicBezTo>
                  <a:pt x="220" y="131"/>
                  <a:pt x="216" y="132"/>
                  <a:pt x="213" y="132"/>
                </a:cubicBezTo>
                <a:cubicBezTo>
                  <a:pt x="209" y="132"/>
                  <a:pt x="206" y="131"/>
                  <a:pt x="203" y="128"/>
                </a:cubicBezTo>
                <a:cubicBezTo>
                  <a:pt x="199" y="124"/>
                  <a:pt x="199" y="124"/>
                  <a:pt x="199" y="124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22"/>
                  <a:pt x="142" y="122"/>
                  <a:pt x="142" y="122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6" y="193"/>
                  <a:pt x="86" y="193"/>
                  <a:pt x="86" y="193"/>
                </a:cubicBezTo>
                <a:cubicBezTo>
                  <a:pt x="29" y="193"/>
                  <a:pt x="29" y="193"/>
                  <a:pt x="29" y="193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0" y="134"/>
                  <a:pt x="11" y="134"/>
                  <a:pt x="5" y="128"/>
                </a:cubicBezTo>
                <a:cubicBezTo>
                  <a:pt x="0" y="123"/>
                  <a:pt x="0" y="114"/>
                  <a:pt x="5" y="108"/>
                </a:cubicBezTo>
                <a:cubicBezTo>
                  <a:pt x="114" y="0"/>
                  <a:pt x="114" y="0"/>
                  <a:pt x="114" y="0"/>
                </a:cubicBezTo>
                <a:cubicBezTo>
                  <a:pt x="223" y="108"/>
                  <a:pt x="223" y="108"/>
                  <a:pt x="223" y="108"/>
                </a:cubicBezTo>
                <a:cubicBezTo>
                  <a:pt x="228" y="114"/>
                  <a:pt x="228" y="123"/>
                  <a:pt x="223" y="128"/>
                </a:cubicBezTo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22" name="Freeform 13"/>
          <p:cNvSpPr>
            <a:spLocks noEditPoints="1"/>
          </p:cNvSpPr>
          <p:nvPr/>
        </p:nvSpPr>
        <p:spPr bwMode="auto">
          <a:xfrm>
            <a:off x="5836447" y="3020154"/>
            <a:ext cx="448628" cy="422920"/>
          </a:xfrm>
          <a:custGeom>
            <a:gdLst>
              <a:gd fmla="*/ 113 w 226" name="T0"/>
              <a:gd fmla="*/ 114 h 213" name="T1"/>
              <a:gd fmla="*/ 104 w 226" name="T2"/>
              <a:gd fmla="*/ 111 h 213" name="T3"/>
              <a:gd fmla="*/ 102 w 226" name="T4"/>
              <a:gd fmla="*/ 91 h 213" name="T5"/>
              <a:gd fmla="*/ 173 w 226" name="T6"/>
              <a:gd fmla="*/ 6 h 213" name="T7"/>
              <a:gd fmla="*/ 192 w 226" name="T8"/>
              <a:gd fmla="*/ 5 h 213" name="T9"/>
              <a:gd fmla="*/ 194 w 226" name="T10"/>
              <a:gd fmla="*/ 24 h 213" name="T11"/>
              <a:gd fmla="*/ 124 w 226" name="T12"/>
              <a:gd fmla="*/ 109 h 213" name="T13"/>
              <a:gd fmla="*/ 113 w 226" name="T14"/>
              <a:gd fmla="*/ 114 h 213" name="T15"/>
              <a:gd fmla="*/ 226 w 226" name="T16"/>
              <a:gd fmla="*/ 100 h 213" name="T17"/>
              <a:gd fmla="*/ 226 w 226" name="T18"/>
              <a:gd fmla="*/ 114 h 213" name="T19"/>
              <a:gd fmla="*/ 212 w 226" name="T20"/>
              <a:gd fmla="*/ 128 h 213" name="T21"/>
              <a:gd fmla="*/ 197 w 226" name="T22"/>
              <a:gd fmla="*/ 213 h 213" name="T23"/>
              <a:gd fmla="*/ 28 w 226" name="T24"/>
              <a:gd fmla="*/ 213 h 213" name="T25"/>
              <a:gd fmla="*/ 14 w 226" name="T26"/>
              <a:gd fmla="*/ 128 h 213" name="T27"/>
              <a:gd fmla="*/ 0 w 226" name="T28"/>
              <a:gd fmla="*/ 114 h 213" name="T29"/>
              <a:gd fmla="*/ 0 w 226" name="T30"/>
              <a:gd fmla="*/ 100 h 213" name="T31"/>
              <a:gd fmla="*/ 14 w 226" name="T32"/>
              <a:gd fmla="*/ 86 h 213" name="T33"/>
              <a:gd fmla="*/ 97 w 226" name="T34"/>
              <a:gd fmla="*/ 86 h 213" name="T35"/>
              <a:gd fmla="*/ 97 w 226" name="T36"/>
              <a:gd fmla="*/ 86 h 213" name="T37"/>
              <a:gd fmla="*/ 99 w 226" name="T38"/>
              <a:gd fmla="*/ 116 h 213" name="T39"/>
              <a:gd fmla="*/ 113 w 226" name="T40"/>
              <a:gd fmla="*/ 121 h 213" name="T41"/>
              <a:gd fmla="*/ 129 w 226" name="T42"/>
              <a:gd fmla="*/ 114 h 213" name="T43"/>
              <a:gd fmla="*/ 152 w 226" name="T44"/>
              <a:gd fmla="*/ 86 h 213" name="T45"/>
              <a:gd fmla="*/ 212 w 226" name="T46"/>
              <a:gd fmla="*/ 86 h 213" name="T47"/>
              <a:gd fmla="*/ 226 w 226" name="T48"/>
              <a:gd fmla="*/ 100 h 213" name="T49"/>
              <a:gd fmla="*/ 63 w 226" name="T50"/>
              <a:gd fmla="*/ 149 h 213" name="T51"/>
              <a:gd fmla="*/ 56 w 226" name="T52"/>
              <a:gd fmla="*/ 142 h 213" name="T53"/>
              <a:gd fmla="*/ 49 w 226" name="T54"/>
              <a:gd fmla="*/ 149 h 213" name="T55"/>
              <a:gd fmla="*/ 49 w 226" name="T56"/>
              <a:gd fmla="*/ 192 h 213" name="T57"/>
              <a:gd fmla="*/ 56 w 226" name="T58"/>
              <a:gd fmla="*/ 199 h 213" name="T59"/>
              <a:gd fmla="*/ 63 w 226" name="T60"/>
              <a:gd fmla="*/ 192 h 213" name="T61"/>
              <a:gd fmla="*/ 63 w 226" name="T62"/>
              <a:gd fmla="*/ 149 h 213" name="T63"/>
              <a:gd fmla="*/ 92 w 226" name="T64"/>
              <a:gd fmla="*/ 149 h 213" name="T65"/>
              <a:gd fmla="*/ 85 w 226" name="T66"/>
              <a:gd fmla="*/ 142 h 213" name="T67"/>
              <a:gd fmla="*/ 78 w 226" name="T68"/>
              <a:gd fmla="*/ 149 h 213" name="T69"/>
              <a:gd fmla="*/ 78 w 226" name="T70"/>
              <a:gd fmla="*/ 192 h 213" name="T71"/>
              <a:gd fmla="*/ 85 w 226" name="T72"/>
              <a:gd fmla="*/ 199 h 213" name="T73"/>
              <a:gd fmla="*/ 92 w 226" name="T74"/>
              <a:gd fmla="*/ 192 h 213" name="T75"/>
              <a:gd fmla="*/ 92 w 226" name="T76"/>
              <a:gd fmla="*/ 149 h 213" name="T77"/>
              <a:gd fmla="*/ 120 w 226" name="T78"/>
              <a:gd fmla="*/ 149 h 213" name="T79"/>
              <a:gd fmla="*/ 113 w 226" name="T80"/>
              <a:gd fmla="*/ 142 h 213" name="T81"/>
              <a:gd fmla="*/ 106 w 226" name="T82"/>
              <a:gd fmla="*/ 149 h 213" name="T83"/>
              <a:gd fmla="*/ 106 w 226" name="T84"/>
              <a:gd fmla="*/ 192 h 213" name="T85"/>
              <a:gd fmla="*/ 113 w 226" name="T86"/>
              <a:gd fmla="*/ 199 h 213" name="T87"/>
              <a:gd fmla="*/ 120 w 226" name="T88"/>
              <a:gd fmla="*/ 192 h 213" name="T89"/>
              <a:gd fmla="*/ 120 w 226" name="T90"/>
              <a:gd fmla="*/ 149 h 213" name="T91"/>
              <a:gd fmla="*/ 148 w 226" name="T92"/>
              <a:gd fmla="*/ 149 h 213" name="T93"/>
              <a:gd fmla="*/ 141 w 226" name="T94"/>
              <a:gd fmla="*/ 142 h 213" name="T95"/>
              <a:gd fmla="*/ 134 w 226" name="T96"/>
              <a:gd fmla="*/ 149 h 213" name="T97"/>
              <a:gd fmla="*/ 134 w 226" name="T98"/>
              <a:gd fmla="*/ 192 h 213" name="T99"/>
              <a:gd fmla="*/ 141 w 226" name="T100"/>
              <a:gd fmla="*/ 199 h 213" name="T101"/>
              <a:gd fmla="*/ 148 w 226" name="T102"/>
              <a:gd fmla="*/ 192 h 213" name="T103"/>
              <a:gd fmla="*/ 148 w 226" name="T104"/>
              <a:gd fmla="*/ 149 h 213" name="T105"/>
              <a:gd fmla="*/ 176 w 226" name="T106"/>
              <a:gd fmla="*/ 149 h 213" name="T107"/>
              <a:gd fmla="*/ 169 w 226" name="T108"/>
              <a:gd fmla="*/ 142 h 213" name="T109"/>
              <a:gd fmla="*/ 162 w 226" name="T110"/>
              <a:gd fmla="*/ 149 h 213" name="T111"/>
              <a:gd fmla="*/ 162 w 226" name="T112"/>
              <a:gd fmla="*/ 192 h 213" name="T113"/>
              <a:gd fmla="*/ 169 w 226" name="T114"/>
              <a:gd fmla="*/ 199 h 213" name="T115"/>
              <a:gd fmla="*/ 176 w 226" name="T116"/>
              <a:gd fmla="*/ 192 h 213" name="T117"/>
              <a:gd fmla="*/ 176 w 226" name="T118"/>
              <a:gd fmla="*/ 149 h 213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213" w="226">
                <a:moveTo>
                  <a:pt x="113" y="114"/>
                </a:moveTo>
                <a:cubicBezTo>
                  <a:pt x="110" y="114"/>
                  <a:pt x="106" y="113"/>
                  <a:pt x="104" y="111"/>
                </a:cubicBezTo>
                <a:cubicBezTo>
                  <a:pt x="98" y="106"/>
                  <a:pt x="97" y="97"/>
                  <a:pt x="102" y="91"/>
                </a:cubicBezTo>
                <a:cubicBezTo>
                  <a:pt x="173" y="6"/>
                  <a:pt x="173" y="6"/>
                  <a:pt x="173" y="6"/>
                </a:cubicBezTo>
                <a:cubicBezTo>
                  <a:pt x="177" y="0"/>
                  <a:pt x="186" y="0"/>
                  <a:pt x="192" y="5"/>
                </a:cubicBezTo>
                <a:cubicBezTo>
                  <a:pt x="198" y="10"/>
                  <a:pt x="199" y="18"/>
                  <a:pt x="194" y="24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1" y="112"/>
                  <a:pt x="117" y="114"/>
                  <a:pt x="113" y="114"/>
                </a:cubicBezTo>
                <a:moveTo>
                  <a:pt x="226" y="100"/>
                </a:moveTo>
                <a:cubicBezTo>
                  <a:pt x="226" y="114"/>
                  <a:pt x="226" y="114"/>
                  <a:pt x="226" y="114"/>
                </a:cubicBezTo>
                <a:cubicBezTo>
                  <a:pt x="226" y="122"/>
                  <a:pt x="219" y="128"/>
                  <a:pt x="212" y="128"/>
                </a:cubicBezTo>
                <a:cubicBezTo>
                  <a:pt x="197" y="213"/>
                  <a:pt x="197" y="213"/>
                  <a:pt x="197" y="213"/>
                </a:cubicBezTo>
                <a:cubicBezTo>
                  <a:pt x="28" y="213"/>
                  <a:pt x="28" y="213"/>
                  <a:pt x="28" y="213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6" y="128"/>
                  <a:pt x="0" y="122"/>
                  <a:pt x="0" y="114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2"/>
                  <a:pt x="6" y="86"/>
                  <a:pt x="14" y="86"/>
                </a:cubicBezTo>
                <a:cubicBezTo>
                  <a:pt x="97" y="86"/>
                  <a:pt x="97" y="86"/>
                  <a:pt x="97" y="86"/>
                </a:cubicBezTo>
                <a:cubicBezTo>
                  <a:pt x="97" y="86"/>
                  <a:pt x="97" y="86"/>
                  <a:pt x="97" y="86"/>
                </a:cubicBezTo>
                <a:cubicBezTo>
                  <a:pt x="89" y="95"/>
                  <a:pt x="90" y="109"/>
                  <a:pt x="99" y="116"/>
                </a:cubicBezTo>
                <a:cubicBezTo>
                  <a:pt x="103" y="119"/>
                  <a:pt x="108" y="121"/>
                  <a:pt x="113" y="121"/>
                </a:cubicBezTo>
                <a:cubicBezTo>
                  <a:pt x="119" y="121"/>
                  <a:pt x="125" y="118"/>
                  <a:pt x="129" y="114"/>
                </a:cubicBezTo>
                <a:cubicBezTo>
                  <a:pt x="152" y="86"/>
                  <a:pt x="152" y="86"/>
                  <a:pt x="152" y="86"/>
                </a:cubicBezTo>
                <a:cubicBezTo>
                  <a:pt x="212" y="86"/>
                  <a:pt x="212" y="86"/>
                  <a:pt x="212" y="86"/>
                </a:cubicBezTo>
                <a:cubicBezTo>
                  <a:pt x="219" y="86"/>
                  <a:pt x="226" y="92"/>
                  <a:pt x="226" y="100"/>
                </a:cubicBezTo>
                <a:close/>
                <a:moveTo>
                  <a:pt x="63" y="149"/>
                </a:moveTo>
                <a:cubicBezTo>
                  <a:pt x="63" y="145"/>
                  <a:pt x="60" y="142"/>
                  <a:pt x="56" y="142"/>
                </a:cubicBezTo>
                <a:cubicBezTo>
                  <a:pt x="53" y="142"/>
                  <a:pt x="49" y="145"/>
                  <a:pt x="49" y="149"/>
                </a:cubicBezTo>
                <a:cubicBezTo>
                  <a:pt x="49" y="192"/>
                  <a:pt x="49" y="192"/>
                  <a:pt x="49" y="192"/>
                </a:cubicBezTo>
                <a:cubicBezTo>
                  <a:pt x="49" y="196"/>
                  <a:pt x="53" y="199"/>
                  <a:pt x="56" y="199"/>
                </a:cubicBezTo>
                <a:cubicBezTo>
                  <a:pt x="60" y="199"/>
                  <a:pt x="63" y="196"/>
                  <a:pt x="63" y="192"/>
                </a:cubicBezTo>
                <a:lnTo>
                  <a:pt x="63" y="149"/>
                </a:lnTo>
                <a:close/>
                <a:moveTo>
                  <a:pt x="92" y="149"/>
                </a:moveTo>
                <a:cubicBezTo>
                  <a:pt x="92" y="145"/>
                  <a:pt x="89" y="142"/>
                  <a:pt x="85" y="142"/>
                </a:cubicBezTo>
                <a:cubicBezTo>
                  <a:pt x="81" y="142"/>
                  <a:pt x="78" y="145"/>
                  <a:pt x="78" y="149"/>
                </a:cubicBezTo>
                <a:cubicBezTo>
                  <a:pt x="78" y="192"/>
                  <a:pt x="78" y="192"/>
                  <a:pt x="78" y="192"/>
                </a:cubicBezTo>
                <a:cubicBezTo>
                  <a:pt x="78" y="196"/>
                  <a:pt x="81" y="199"/>
                  <a:pt x="85" y="199"/>
                </a:cubicBezTo>
                <a:cubicBezTo>
                  <a:pt x="89" y="199"/>
                  <a:pt x="92" y="196"/>
                  <a:pt x="92" y="192"/>
                </a:cubicBezTo>
                <a:lnTo>
                  <a:pt x="92" y="149"/>
                </a:lnTo>
                <a:close/>
                <a:moveTo>
                  <a:pt x="120" y="149"/>
                </a:moveTo>
                <a:cubicBezTo>
                  <a:pt x="120" y="145"/>
                  <a:pt x="117" y="142"/>
                  <a:pt x="113" y="142"/>
                </a:cubicBezTo>
                <a:cubicBezTo>
                  <a:pt x="109" y="142"/>
                  <a:pt x="106" y="145"/>
                  <a:pt x="106" y="149"/>
                </a:cubicBezTo>
                <a:cubicBezTo>
                  <a:pt x="106" y="192"/>
                  <a:pt x="106" y="192"/>
                  <a:pt x="106" y="192"/>
                </a:cubicBezTo>
                <a:cubicBezTo>
                  <a:pt x="106" y="196"/>
                  <a:pt x="109" y="199"/>
                  <a:pt x="113" y="199"/>
                </a:cubicBezTo>
                <a:cubicBezTo>
                  <a:pt x="117" y="199"/>
                  <a:pt x="120" y="196"/>
                  <a:pt x="120" y="192"/>
                </a:cubicBezTo>
                <a:lnTo>
                  <a:pt x="120" y="149"/>
                </a:lnTo>
                <a:close/>
                <a:moveTo>
                  <a:pt x="148" y="149"/>
                </a:moveTo>
                <a:cubicBezTo>
                  <a:pt x="148" y="145"/>
                  <a:pt x="145" y="142"/>
                  <a:pt x="141" y="142"/>
                </a:cubicBezTo>
                <a:cubicBezTo>
                  <a:pt x="137" y="142"/>
                  <a:pt x="134" y="145"/>
                  <a:pt x="134" y="149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6"/>
                  <a:pt x="137" y="199"/>
                  <a:pt x="141" y="199"/>
                </a:cubicBezTo>
                <a:cubicBezTo>
                  <a:pt x="145" y="199"/>
                  <a:pt x="148" y="196"/>
                  <a:pt x="148" y="192"/>
                </a:cubicBezTo>
                <a:lnTo>
                  <a:pt x="148" y="149"/>
                </a:lnTo>
                <a:close/>
                <a:moveTo>
                  <a:pt x="176" y="149"/>
                </a:moveTo>
                <a:cubicBezTo>
                  <a:pt x="176" y="145"/>
                  <a:pt x="173" y="142"/>
                  <a:pt x="169" y="142"/>
                </a:cubicBezTo>
                <a:cubicBezTo>
                  <a:pt x="165" y="142"/>
                  <a:pt x="162" y="145"/>
                  <a:pt x="162" y="149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162" y="196"/>
                  <a:pt x="165" y="199"/>
                  <a:pt x="169" y="199"/>
                </a:cubicBezTo>
                <a:cubicBezTo>
                  <a:pt x="173" y="199"/>
                  <a:pt x="176" y="196"/>
                  <a:pt x="176" y="192"/>
                </a:cubicBezTo>
                <a:lnTo>
                  <a:pt x="176" y="149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25" name="Freeform 5"/>
          <p:cNvSpPr/>
          <p:nvPr/>
        </p:nvSpPr>
        <p:spPr bwMode="auto">
          <a:xfrm>
            <a:off x="6434504" y="4349448"/>
            <a:ext cx="1232587" cy="1095512"/>
          </a:xfrm>
          <a:custGeom>
            <a:gdLst>
              <a:gd fmla="*/ 145 w 477" name="T0"/>
              <a:gd fmla="*/ 0 h 423" name="T1"/>
              <a:gd fmla="*/ 331 w 477" name="T2"/>
              <a:gd fmla="*/ 0 h 423" name="T3"/>
              <a:gd fmla="*/ 375 w 477" name="T4"/>
              <a:gd fmla="*/ 25 h 423" name="T5"/>
              <a:gd fmla="*/ 468 w 477" name="T6"/>
              <a:gd fmla="*/ 186 h 423" name="T7"/>
              <a:gd fmla="*/ 468 w 477" name="T8"/>
              <a:gd fmla="*/ 237 h 423" name="T9"/>
              <a:gd fmla="*/ 375 w 477" name="T10"/>
              <a:gd fmla="*/ 398 h 423" name="T11"/>
              <a:gd fmla="*/ 331 w 477" name="T12"/>
              <a:gd fmla="*/ 423 h 423" name="T13"/>
              <a:gd fmla="*/ 146 w 477" name="T14"/>
              <a:gd fmla="*/ 423 h 423" name="T15"/>
              <a:gd fmla="*/ 101 w 477" name="T16"/>
              <a:gd fmla="*/ 398 h 423" name="T17"/>
              <a:gd fmla="*/ 55 w 477" name="T18"/>
              <a:gd fmla="*/ 317 h 423" name="T19"/>
              <a:gd fmla="*/ 9 w 477" name="T20"/>
              <a:gd fmla="*/ 237 h 423" name="T21"/>
              <a:gd fmla="*/ 9 w 477" name="T22"/>
              <a:gd fmla="*/ 186 h 423" name="T23"/>
              <a:gd fmla="*/ 101 w 477" name="T24"/>
              <a:gd fmla="*/ 25 h 423" name="T25"/>
              <a:gd fmla="*/ 145 w 477" name="T26"/>
              <a:gd fmla="*/ 0 h 42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22" w="477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6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26" name="Freeform 5"/>
          <p:cNvSpPr/>
          <p:nvPr/>
        </p:nvSpPr>
        <p:spPr bwMode="auto">
          <a:xfrm>
            <a:off x="5444468" y="4900987"/>
            <a:ext cx="1232587" cy="1095512"/>
          </a:xfrm>
          <a:custGeom>
            <a:gdLst>
              <a:gd fmla="*/ 145 w 477" name="T0"/>
              <a:gd fmla="*/ 0 h 423" name="T1"/>
              <a:gd fmla="*/ 331 w 477" name="T2"/>
              <a:gd fmla="*/ 0 h 423" name="T3"/>
              <a:gd fmla="*/ 375 w 477" name="T4"/>
              <a:gd fmla="*/ 25 h 423" name="T5"/>
              <a:gd fmla="*/ 468 w 477" name="T6"/>
              <a:gd fmla="*/ 186 h 423" name="T7"/>
              <a:gd fmla="*/ 468 w 477" name="T8"/>
              <a:gd fmla="*/ 237 h 423" name="T9"/>
              <a:gd fmla="*/ 375 w 477" name="T10"/>
              <a:gd fmla="*/ 398 h 423" name="T11"/>
              <a:gd fmla="*/ 331 w 477" name="T12"/>
              <a:gd fmla="*/ 423 h 423" name="T13"/>
              <a:gd fmla="*/ 146 w 477" name="T14"/>
              <a:gd fmla="*/ 423 h 423" name="T15"/>
              <a:gd fmla="*/ 101 w 477" name="T16"/>
              <a:gd fmla="*/ 398 h 423" name="T17"/>
              <a:gd fmla="*/ 55 w 477" name="T18"/>
              <a:gd fmla="*/ 317 h 423" name="T19"/>
              <a:gd fmla="*/ 9 w 477" name="T20"/>
              <a:gd fmla="*/ 237 h 423" name="T21"/>
              <a:gd fmla="*/ 9 w 477" name="T22"/>
              <a:gd fmla="*/ 186 h 423" name="T23"/>
              <a:gd fmla="*/ 101 w 477" name="T24"/>
              <a:gd fmla="*/ 25 h 423" name="T25"/>
              <a:gd fmla="*/ 145 w 477" name="T26"/>
              <a:gd fmla="*/ 0 h 42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22" w="477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537285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6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4455499" y="4349448"/>
            <a:ext cx="1232587" cy="1095512"/>
          </a:xfrm>
          <a:custGeom>
            <a:gdLst>
              <a:gd fmla="*/ 145 w 477" name="T0"/>
              <a:gd fmla="*/ 0 h 423" name="T1"/>
              <a:gd fmla="*/ 331 w 477" name="T2"/>
              <a:gd fmla="*/ 0 h 423" name="T3"/>
              <a:gd fmla="*/ 375 w 477" name="T4"/>
              <a:gd fmla="*/ 25 h 423" name="T5"/>
              <a:gd fmla="*/ 468 w 477" name="T6"/>
              <a:gd fmla="*/ 186 h 423" name="T7"/>
              <a:gd fmla="*/ 468 w 477" name="T8"/>
              <a:gd fmla="*/ 237 h 423" name="T9"/>
              <a:gd fmla="*/ 375 w 477" name="T10"/>
              <a:gd fmla="*/ 398 h 423" name="T11"/>
              <a:gd fmla="*/ 331 w 477" name="T12"/>
              <a:gd fmla="*/ 423 h 423" name="T13"/>
              <a:gd fmla="*/ 146 w 477" name="T14"/>
              <a:gd fmla="*/ 423 h 423" name="T15"/>
              <a:gd fmla="*/ 101 w 477" name="T16"/>
              <a:gd fmla="*/ 398 h 423" name="T17"/>
              <a:gd fmla="*/ 55 w 477" name="T18"/>
              <a:gd fmla="*/ 317 h 423" name="T19"/>
              <a:gd fmla="*/ 9 w 477" name="T20"/>
              <a:gd fmla="*/ 237 h 423" name="T21"/>
              <a:gd fmla="*/ 9 w 477" name="T22"/>
              <a:gd fmla="*/ 186 h 423" name="T23"/>
              <a:gd fmla="*/ 101 w 477" name="T24"/>
              <a:gd fmla="*/ 25 h 423" name="T25"/>
              <a:gd fmla="*/ 145 w 477" name="T26"/>
              <a:gd fmla="*/ 0 h 42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22" w="477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2413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600">
              <a:solidFill>
                <a:srgbClr val="FEFABC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1" name="Freeform 6"/>
          <p:cNvSpPr>
            <a:spLocks noEditPoints="1"/>
          </p:cNvSpPr>
          <p:nvPr/>
        </p:nvSpPr>
        <p:spPr bwMode="auto">
          <a:xfrm>
            <a:off x="6830215" y="4675793"/>
            <a:ext cx="441164" cy="442822"/>
          </a:xfrm>
          <a:custGeom>
            <a:gdLst>
              <a:gd fmla="*/ 107 w 225" name="T0"/>
              <a:gd fmla="*/ 116 h 226" name="T1"/>
              <a:gd fmla="*/ 163 w 225" name="T2"/>
              <a:gd fmla="*/ 214 h 226" name="T3"/>
              <a:gd fmla="*/ 113 w 225" name="T4"/>
              <a:gd fmla="*/ 226 h 226" name="T5"/>
              <a:gd fmla="*/ 0 w 225" name="T6"/>
              <a:gd fmla="*/ 113 h 226" name="T7"/>
              <a:gd fmla="*/ 106 w 225" name="T8"/>
              <a:gd fmla="*/ 0 h 226" name="T9"/>
              <a:gd fmla="*/ 106 w 225" name="T10"/>
              <a:gd fmla="*/ 113 h 226" name="T11"/>
              <a:gd fmla="*/ 107 w 225" name="T12"/>
              <a:gd fmla="*/ 116 h 226" name="T13"/>
              <a:gd fmla="*/ 225 w 225" name="T14"/>
              <a:gd fmla="*/ 106 h 226" name="T15"/>
              <a:gd fmla="*/ 120 w 225" name="T16"/>
              <a:gd fmla="*/ 106 h 226" name="T17"/>
              <a:gd fmla="*/ 120 w 225" name="T18"/>
              <a:gd fmla="*/ 0 h 226" name="T19"/>
              <a:gd fmla="*/ 225 w 225" name="T20"/>
              <a:gd fmla="*/ 106 h 226" name="T21"/>
              <a:gd fmla="*/ 134 w 225" name="T22"/>
              <a:gd fmla="*/ 92 h 226" name="T23"/>
              <a:gd fmla="*/ 209 w 225" name="T24"/>
              <a:gd fmla="*/ 92 h 226" name="T25"/>
              <a:gd fmla="*/ 134 w 225" name="T26"/>
              <a:gd fmla="*/ 16 h 226" name="T27"/>
              <a:gd fmla="*/ 134 w 225" name="T28"/>
              <a:gd fmla="*/ 92 h 226" name="T29"/>
              <a:gd fmla="*/ 175 w 225" name="T30"/>
              <a:gd fmla="*/ 207 h 226" name="T31"/>
              <a:gd fmla="*/ 225 w 225" name="T32"/>
              <a:gd fmla="*/ 120 h 226" name="T33"/>
              <a:gd fmla="*/ 125 w 225" name="T34"/>
              <a:gd fmla="*/ 120 h 226" name="T35"/>
              <a:gd fmla="*/ 175 w 225" name="T36"/>
              <a:gd fmla="*/ 207 h 22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26" w="225">
                <a:moveTo>
                  <a:pt x="107" y="116"/>
                </a:moveTo>
                <a:cubicBezTo>
                  <a:pt x="163" y="214"/>
                  <a:pt x="163" y="214"/>
                  <a:pt x="163" y="214"/>
                </a:cubicBezTo>
                <a:cubicBezTo>
                  <a:pt x="148" y="221"/>
                  <a:pt x="131" y="226"/>
                  <a:pt x="113" y="226"/>
                </a:cubicBezTo>
                <a:cubicBezTo>
                  <a:pt x="51" y="226"/>
                  <a:pt x="0" y="175"/>
                  <a:pt x="0" y="113"/>
                </a:cubicBezTo>
                <a:cubicBezTo>
                  <a:pt x="0" y="53"/>
                  <a:pt x="47" y="4"/>
                  <a:pt x="106" y="0"/>
                </a:cubicBezTo>
                <a:cubicBezTo>
                  <a:pt x="106" y="113"/>
                  <a:pt x="106" y="113"/>
                  <a:pt x="106" y="113"/>
                </a:cubicBezTo>
                <a:cubicBezTo>
                  <a:pt x="106" y="114"/>
                  <a:pt x="106" y="115"/>
                  <a:pt x="107" y="116"/>
                </a:cubicBezTo>
                <a:close/>
                <a:moveTo>
                  <a:pt x="225" y="106"/>
                </a:moveTo>
                <a:cubicBezTo>
                  <a:pt x="120" y="106"/>
                  <a:pt x="120" y="106"/>
                  <a:pt x="120" y="106"/>
                </a:cubicBezTo>
                <a:cubicBezTo>
                  <a:pt x="120" y="0"/>
                  <a:pt x="120" y="0"/>
                  <a:pt x="120" y="0"/>
                </a:cubicBezTo>
                <a:cubicBezTo>
                  <a:pt x="177" y="4"/>
                  <a:pt x="222" y="49"/>
                  <a:pt x="225" y="106"/>
                </a:cubicBezTo>
                <a:moveTo>
                  <a:pt x="134" y="92"/>
                </a:moveTo>
                <a:cubicBezTo>
                  <a:pt x="209" y="92"/>
                  <a:pt x="209" y="92"/>
                  <a:pt x="209" y="92"/>
                </a:cubicBezTo>
                <a:cubicBezTo>
                  <a:pt x="201" y="54"/>
                  <a:pt x="172" y="25"/>
                  <a:pt x="134" y="16"/>
                </a:cubicBezTo>
                <a:lnTo>
                  <a:pt x="134" y="92"/>
                </a:lnTo>
                <a:close/>
                <a:moveTo>
                  <a:pt x="175" y="207"/>
                </a:moveTo>
                <a:cubicBezTo>
                  <a:pt x="204" y="188"/>
                  <a:pt x="223" y="156"/>
                  <a:pt x="225" y="120"/>
                </a:cubicBezTo>
                <a:cubicBezTo>
                  <a:pt x="125" y="120"/>
                  <a:pt x="125" y="120"/>
                  <a:pt x="125" y="120"/>
                </a:cubicBezTo>
                <a:lnTo>
                  <a:pt x="175" y="20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2" name="Freeform 8"/>
          <p:cNvSpPr/>
          <p:nvPr/>
        </p:nvSpPr>
        <p:spPr bwMode="auto">
          <a:xfrm>
            <a:off x="5861740" y="5271282"/>
            <a:ext cx="398042" cy="354922"/>
          </a:xfrm>
          <a:custGeom>
            <a:gdLst>
              <a:gd fmla="*/ 196 w 203" name="T0"/>
              <a:gd fmla="*/ 152 h 181" name="T1"/>
              <a:gd fmla="*/ 182 w 203" name="T2"/>
              <a:gd fmla="*/ 140 h 181" name="T3"/>
              <a:gd fmla="*/ 148 w 203" name="T4"/>
              <a:gd fmla="*/ 127 h 181" name="T5"/>
              <a:gd fmla="*/ 147 w 203" name="T6"/>
              <a:gd fmla="*/ 126 h 181" name="T7"/>
              <a:gd fmla="*/ 147 w 203" name="T8"/>
              <a:gd fmla="*/ 126 h 181" name="T9"/>
              <a:gd fmla="*/ 133 w 203" name="T10"/>
              <a:gd fmla="*/ 117 h 181" name="T11"/>
              <a:gd fmla="*/ 133 w 203" name="T12"/>
              <a:gd fmla="*/ 117 h 181" name="T13"/>
              <a:gd fmla="*/ 133 w 203" name="T14"/>
              <a:gd fmla="*/ 117 h 181" name="T15"/>
              <a:gd fmla="*/ 133 w 203" name="T16"/>
              <a:gd fmla="*/ 116 h 181" name="T17"/>
              <a:gd fmla="*/ 133 w 203" name="T18"/>
              <a:gd fmla="*/ 116 h 181" name="T19"/>
              <a:gd fmla="*/ 133 w 203" name="T20"/>
              <a:gd fmla="*/ 116 h 181" name="T21"/>
              <a:gd fmla="*/ 133 w 203" name="T22"/>
              <a:gd fmla="*/ 116 h 181" name="T23"/>
              <a:gd fmla="*/ 133 w 203" name="T24"/>
              <a:gd fmla="*/ 116 h 181" name="T25"/>
              <a:gd fmla="*/ 130 w 203" name="T26"/>
              <a:gd fmla="*/ 114 h 181" name="T27"/>
              <a:gd fmla="*/ 130 w 203" name="T28"/>
              <a:gd fmla="*/ 114 h 181" name="T29"/>
              <a:gd fmla="*/ 130 w 203" name="T30"/>
              <a:gd fmla="*/ 114 h 181" name="T31"/>
              <a:gd fmla="*/ 130 w 203" name="T32"/>
              <a:gd fmla="*/ 114 h 181" name="T33"/>
              <a:gd fmla="*/ 130 w 203" name="T34"/>
              <a:gd fmla="*/ 114 h 181" name="T35"/>
              <a:gd fmla="*/ 130 w 203" name="T36"/>
              <a:gd fmla="*/ 114 h 181" name="T37"/>
              <a:gd fmla="*/ 130 w 203" name="T38"/>
              <a:gd fmla="*/ 114 h 181" name="T39"/>
              <a:gd fmla="*/ 129 w 203" name="T40"/>
              <a:gd fmla="*/ 113 h 181" name="T41"/>
              <a:gd fmla="*/ 126 w 203" name="T42"/>
              <a:gd fmla="*/ 105 h 181" name="T43"/>
              <a:gd fmla="*/ 125 w 203" name="T44"/>
              <a:gd fmla="*/ 104 h 181" name="T45"/>
              <a:gd fmla="*/ 126 w 203" name="T46"/>
              <a:gd fmla="*/ 97 h 181" name="T47"/>
              <a:gd fmla="*/ 127 w 203" name="T48"/>
              <a:gd fmla="*/ 96 h 181" name="T49"/>
              <a:gd fmla="*/ 130 w 203" name="T50"/>
              <a:gd fmla="*/ 85 h 181" name="T51"/>
              <a:gd fmla="*/ 136 w 203" name="T52"/>
              <a:gd fmla="*/ 75 h 181" name="T53"/>
              <a:gd fmla="*/ 138 w 203" name="T54"/>
              <a:gd fmla="*/ 57 h 181" name="T55"/>
              <a:gd fmla="*/ 136 w 203" name="T56"/>
              <a:gd fmla="*/ 58 h 181" name="T57"/>
              <a:gd fmla="*/ 138 w 203" name="T58"/>
              <a:gd fmla="*/ 44 h 181" name="T59"/>
              <a:gd fmla="*/ 133 w 203" name="T60"/>
              <a:gd fmla="*/ 17 h 181" name="T61"/>
              <a:gd fmla="*/ 122 w 203" name="T62"/>
              <a:gd fmla="*/ 7 h 181" name="T63"/>
              <a:gd fmla="*/ 115 w 203" name="T64"/>
              <a:gd fmla="*/ 3 h 181" name="T65"/>
              <a:gd fmla="*/ 82 w 203" name="T66"/>
              <a:gd fmla="*/ 3 h 181" name="T67"/>
              <a:gd fmla="*/ 65 w 203" name="T68"/>
              <a:gd fmla="*/ 15 h 181" name="T69"/>
              <a:gd fmla="*/ 60 w 203" name="T70"/>
              <a:gd fmla="*/ 44 h 181" name="T71"/>
              <a:gd fmla="*/ 63 w 203" name="T72"/>
              <a:gd fmla="*/ 54 h 181" name="T73"/>
              <a:gd fmla="*/ 63 w 203" name="T74"/>
              <a:gd fmla="*/ 57 h 181" name="T75"/>
              <a:gd fmla="*/ 62 w 203" name="T76"/>
              <a:gd fmla="*/ 57 h 181" name="T77"/>
              <a:gd fmla="*/ 64 w 203" name="T78"/>
              <a:gd fmla="*/ 75 h 181" name="T79"/>
              <a:gd fmla="*/ 70 w 203" name="T80"/>
              <a:gd fmla="*/ 85 h 181" name="T81"/>
              <a:gd fmla="*/ 73 w 203" name="T82"/>
              <a:gd fmla="*/ 96 h 181" name="T83"/>
              <a:gd fmla="*/ 75 w 203" name="T84"/>
              <a:gd fmla="*/ 97 h 181" name="T85"/>
              <a:gd fmla="*/ 75 w 203" name="T86"/>
              <a:gd fmla="*/ 103 h 181" name="T87"/>
              <a:gd fmla="*/ 76 w 203" name="T88"/>
              <a:gd fmla="*/ 106 h 181" name="T89"/>
              <a:gd fmla="*/ 75 w 203" name="T90"/>
              <a:gd fmla="*/ 105 h 181" name="T91"/>
              <a:gd fmla="*/ 72 w 203" name="T92"/>
              <a:gd fmla="*/ 114 h 181" name="T93"/>
              <a:gd fmla="*/ 72 w 203" name="T94"/>
              <a:gd fmla="*/ 114 h 181" name="T95"/>
              <a:gd fmla="*/ 68 w 203" name="T96"/>
              <a:gd fmla="*/ 116 h 181" name="T97"/>
              <a:gd fmla="*/ 55 w 203" name="T98"/>
              <a:gd fmla="*/ 125 h 181" name="T99"/>
              <a:gd fmla="*/ 55 w 203" name="T100"/>
              <a:gd fmla="*/ 126 h 181" name="T101"/>
              <a:gd fmla="*/ 54 w 203" name="T102"/>
              <a:gd fmla="*/ 126 h 181" name="T103"/>
              <a:gd fmla="*/ 54 w 203" name="T104"/>
              <a:gd fmla="*/ 126 h 181" name="T105"/>
              <a:gd fmla="*/ 53 w 203" name="T106"/>
              <a:gd fmla="*/ 127 h 181" name="T107"/>
              <a:gd fmla="*/ 19 w 203" name="T108"/>
              <a:gd fmla="*/ 140 h 181" name="T109"/>
              <a:gd fmla="*/ 6 w 203" name="T110"/>
              <a:gd fmla="*/ 152 h 181" name="T111"/>
              <a:gd fmla="*/ 0 w 203" name="T112"/>
              <a:gd fmla="*/ 181 h 181" name="T113"/>
              <a:gd fmla="*/ 203 w 203" name="T114"/>
              <a:gd fmla="*/ 181 h 181" name="T115"/>
              <a:gd fmla="*/ 196 w 203" name="T116"/>
              <a:gd fmla="*/ 152 h 181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81" w="203">
                <a:moveTo>
                  <a:pt x="196" y="152"/>
                </a:moveTo>
                <a:cubicBezTo>
                  <a:pt x="196" y="143"/>
                  <a:pt x="189" y="143"/>
                  <a:pt x="182" y="140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48" y="126"/>
                  <a:pt x="147" y="126"/>
                  <a:pt x="147" y="126"/>
                </a:cubicBezTo>
                <a:cubicBezTo>
                  <a:pt x="147" y="126"/>
                  <a:pt x="147" y="126"/>
                  <a:pt x="147" y="126"/>
                </a:cubicBezTo>
                <a:cubicBezTo>
                  <a:pt x="141" y="123"/>
                  <a:pt x="135" y="119"/>
                  <a:pt x="133" y="117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2" y="114"/>
                  <a:pt x="131" y="114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29" y="115"/>
                  <a:pt x="129" y="114"/>
                  <a:pt x="129" y="113"/>
                </a:cubicBezTo>
                <a:cubicBezTo>
                  <a:pt x="128" y="111"/>
                  <a:pt x="126" y="106"/>
                  <a:pt x="126" y="105"/>
                </a:cubicBezTo>
                <a:cubicBezTo>
                  <a:pt x="126" y="104"/>
                  <a:pt x="125" y="107"/>
                  <a:pt x="125" y="104"/>
                </a:cubicBezTo>
                <a:cubicBezTo>
                  <a:pt x="126" y="97"/>
                  <a:pt x="126" y="97"/>
                  <a:pt x="126" y="97"/>
                </a:cubicBezTo>
                <a:cubicBezTo>
                  <a:pt x="126" y="97"/>
                  <a:pt x="127" y="96"/>
                  <a:pt x="127" y="96"/>
                </a:cubicBezTo>
                <a:cubicBezTo>
                  <a:pt x="129" y="93"/>
                  <a:pt x="129" y="86"/>
                  <a:pt x="130" y="85"/>
                </a:cubicBezTo>
                <a:cubicBezTo>
                  <a:pt x="132" y="83"/>
                  <a:pt x="134" y="83"/>
                  <a:pt x="136" y="75"/>
                </a:cubicBezTo>
                <a:cubicBezTo>
                  <a:pt x="138" y="68"/>
                  <a:pt x="141" y="57"/>
                  <a:pt x="138" y="57"/>
                </a:cubicBezTo>
                <a:cubicBezTo>
                  <a:pt x="137" y="57"/>
                  <a:pt x="137" y="57"/>
                  <a:pt x="136" y="58"/>
                </a:cubicBezTo>
                <a:cubicBezTo>
                  <a:pt x="136" y="55"/>
                  <a:pt x="137" y="49"/>
                  <a:pt x="138" y="44"/>
                </a:cubicBezTo>
                <a:cubicBezTo>
                  <a:pt x="138" y="38"/>
                  <a:pt x="137" y="22"/>
                  <a:pt x="133" y="17"/>
                </a:cubicBezTo>
                <a:cubicBezTo>
                  <a:pt x="131" y="13"/>
                  <a:pt x="127" y="9"/>
                  <a:pt x="122" y="7"/>
                </a:cubicBezTo>
                <a:cubicBezTo>
                  <a:pt x="120" y="5"/>
                  <a:pt x="117" y="4"/>
                  <a:pt x="115" y="3"/>
                </a:cubicBezTo>
                <a:cubicBezTo>
                  <a:pt x="109" y="0"/>
                  <a:pt x="89" y="1"/>
                  <a:pt x="82" y="3"/>
                </a:cubicBezTo>
                <a:cubicBezTo>
                  <a:pt x="74" y="4"/>
                  <a:pt x="69" y="9"/>
                  <a:pt x="65" y="15"/>
                </a:cubicBezTo>
                <a:cubicBezTo>
                  <a:pt x="62" y="21"/>
                  <a:pt x="60" y="38"/>
                  <a:pt x="60" y="44"/>
                </a:cubicBezTo>
                <a:cubicBezTo>
                  <a:pt x="61" y="47"/>
                  <a:pt x="62" y="52"/>
                  <a:pt x="63" y="54"/>
                </a:cubicBezTo>
                <a:cubicBezTo>
                  <a:pt x="63" y="56"/>
                  <a:pt x="63" y="56"/>
                  <a:pt x="63" y="57"/>
                </a:cubicBezTo>
                <a:cubicBezTo>
                  <a:pt x="63" y="57"/>
                  <a:pt x="63" y="57"/>
                  <a:pt x="62" y="57"/>
                </a:cubicBezTo>
                <a:cubicBezTo>
                  <a:pt x="60" y="57"/>
                  <a:pt x="62" y="68"/>
                  <a:pt x="64" y="75"/>
                </a:cubicBezTo>
                <a:cubicBezTo>
                  <a:pt x="67" y="83"/>
                  <a:pt x="69" y="83"/>
                  <a:pt x="70" y="85"/>
                </a:cubicBezTo>
                <a:cubicBezTo>
                  <a:pt x="71" y="86"/>
                  <a:pt x="71" y="93"/>
                  <a:pt x="73" y="96"/>
                </a:cubicBezTo>
                <a:cubicBezTo>
                  <a:pt x="74" y="96"/>
                  <a:pt x="74" y="97"/>
                  <a:pt x="75" y="97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6" y="105"/>
                  <a:pt x="75" y="104"/>
                  <a:pt x="75" y="105"/>
                </a:cubicBezTo>
                <a:cubicBezTo>
                  <a:pt x="74" y="108"/>
                  <a:pt x="73" y="111"/>
                  <a:pt x="72" y="114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1" y="113"/>
                  <a:pt x="69" y="114"/>
                  <a:pt x="68" y="116"/>
                </a:cubicBezTo>
                <a:cubicBezTo>
                  <a:pt x="67" y="118"/>
                  <a:pt x="61" y="122"/>
                  <a:pt x="55" y="125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26"/>
                  <a:pt x="53" y="126"/>
                  <a:pt x="53" y="127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2" y="143"/>
                  <a:pt x="6" y="143"/>
                  <a:pt x="6" y="152"/>
                </a:cubicBezTo>
                <a:cubicBezTo>
                  <a:pt x="0" y="181"/>
                  <a:pt x="0" y="181"/>
                  <a:pt x="0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196" y="152"/>
                  <a:pt x="196" y="152"/>
                  <a:pt x="196" y="152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  <p:sp>
        <p:nvSpPr>
          <p:cNvPr id="33" name="Freeform 9"/>
          <p:cNvSpPr/>
          <p:nvPr/>
        </p:nvSpPr>
        <p:spPr bwMode="auto">
          <a:xfrm>
            <a:off x="4851210" y="4744206"/>
            <a:ext cx="441164" cy="305996"/>
          </a:xfrm>
          <a:custGeom>
            <a:gdLst>
              <a:gd fmla="*/ 211 w 225" name="T0"/>
              <a:gd fmla="*/ 0 h 156" name="T1"/>
              <a:gd fmla="*/ 169 w 225" name="T2"/>
              <a:gd fmla="*/ 0 h 156" name="T3"/>
              <a:gd fmla="*/ 155 w 225" name="T4"/>
              <a:gd fmla="*/ 15 h 156" name="T5"/>
              <a:gd fmla="*/ 42 w 225" name="T6"/>
              <a:gd fmla="*/ 15 h 156" name="T7"/>
              <a:gd fmla="*/ 42 w 225" name="T8"/>
              <a:gd fmla="*/ 29 h 156" name="T9"/>
              <a:gd fmla="*/ 208 w 225" name="T10"/>
              <a:gd fmla="*/ 29 h 156" name="T11"/>
              <a:gd fmla="*/ 189 w 225" name="T12"/>
              <a:gd fmla="*/ 124 h 156" name="T13"/>
              <a:gd fmla="*/ 169 w 225" name="T14"/>
              <a:gd fmla="*/ 43 h 156" name="T15"/>
              <a:gd fmla="*/ 0 w 225" name="T16"/>
              <a:gd fmla="*/ 43 h 156" name="T17"/>
              <a:gd fmla="*/ 28 w 225" name="T18"/>
              <a:gd fmla="*/ 156 h 156" name="T19"/>
              <a:gd fmla="*/ 197 w 225" name="T20"/>
              <a:gd fmla="*/ 156 h 156" name="T21"/>
              <a:gd fmla="*/ 225 w 225" name="T22"/>
              <a:gd fmla="*/ 15 h 156" name="T23"/>
              <a:gd fmla="*/ 211 w 225" name="T24"/>
              <a:gd fmla="*/ 0 h 156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56" w="225">
                <a:moveTo>
                  <a:pt x="211" y="0"/>
                </a:moveTo>
                <a:cubicBezTo>
                  <a:pt x="169" y="0"/>
                  <a:pt x="169" y="0"/>
                  <a:pt x="169" y="0"/>
                </a:cubicBezTo>
                <a:cubicBezTo>
                  <a:pt x="161" y="0"/>
                  <a:pt x="155" y="7"/>
                  <a:pt x="155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29"/>
                  <a:pt x="42" y="29"/>
                  <a:pt x="42" y="2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189" y="124"/>
                  <a:pt x="189" y="124"/>
                  <a:pt x="189" y="124"/>
                </a:cubicBezTo>
                <a:cubicBezTo>
                  <a:pt x="169" y="43"/>
                  <a:pt x="169" y="43"/>
                  <a:pt x="169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28" y="156"/>
                  <a:pt x="28" y="156"/>
                  <a:pt x="28" y="156"/>
                </a:cubicBezTo>
                <a:cubicBezTo>
                  <a:pt x="197" y="156"/>
                  <a:pt x="197" y="156"/>
                  <a:pt x="197" y="156"/>
                </a:cubicBezTo>
                <a:cubicBezTo>
                  <a:pt x="225" y="15"/>
                  <a:pt x="225" y="15"/>
                  <a:pt x="225" y="15"/>
                </a:cubicBezTo>
                <a:cubicBezTo>
                  <a:pt x="225" y="7"/>
                  <a:pt x="219" y="0"/>
                  <a:pt x="21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  <a:latin charset="0" pitchFamily="2" typeface="Bebas"/>
              <a:ea charset="-122" panose="020b0503020204020204" pitchFamily="34" typeface="微软雅黑"/>
              <a:sym charset="0" pitchFamily="2" typeface="Bebas"/>
            </a:endParaRPr>
          </a:p>
        </p:txBody>
      </p:sp>
    </p:spTree>
    <p:extLst>
      <p:ext uri="{BB962C8B-B14F-4D97-AF65-F5344CB8AC3E}">
        <p14:creationId val="390387404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4" presetSubtype="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3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4" presetSubtype="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3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4" presetSubtype="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3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4" presetSubtype="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4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4" presetSubtype="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4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4" presetSubtype="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4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48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5"/>
      <p:bldP grpId="0" spid="26"/>
      <p:bldP grpId="0" spid="30"/>
      <p:bldP grpId="0" spid="31"/>
      <p:bldP grpId="0" spid="32"/>
      <p:bldP grpId="0" spid="33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394</Paragraphs>
  <Slides>35</Slides>
  <Notes>35</Notes>
  <TotalTime>97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52">
      <vt:lpstr>Arial</vt:lpstr>
      <vt:lpstr>Calibri Light</vt:lpstr>
      <vt:lpstr>Calibri</vt:lpstr>
      <vt:lpstr>微软雅黑</vt:lpstr>
      <vt:lpstr>Arial Black</vt:lpstr>
      <vt:lpstr>微软雅黑 Light</vt:lpstr>
      <vt:lpstr>创艺简细圆</vt:lpstr>
      <vt:lpstr>Wingdings</vt:lpstr>
      <vt:lpstr>Agency FB</vt:lpstr>
      <vt:lpstr>华文宋体</vt:lpstr>
      <vt:lpstr>Kartika</vt:lpstr>
      <vt:lpstr>Bebas</vt:lpstr>
      <vt:lpstr>华文黑体</vt:lpstr>
      <vt:lpstr>Lato Regular</vt:lpstr>
      <vt:lpstr>Lato Light</vt:lpstr>
      <vt:lpstr>Open Sans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2017-02-19T15:11:46Z</dcterms:created>
  <cp:lastModifiedBy>优品PPT</cp:lastModifiedBy>
  <dcterms:modified xsi:type="dcterms:W3CDTF">2021-08-20T11:23:40Z</dcterms:modified>
  <cp:revision>117</cp:revision>
  <dc:title>PowerPoint 演示文稿</dc:title>
</cp:coreProperties>
</file>