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78" r:id="rId5"/>
    <p:sldId id="277" r:id="rId6"/>
    <p:sldId id="268" r:id="rId7"/>
    <p:sldId id="258" r:id="rId8"/>
    <p:sldId id="259" r:id="rId9"/>
    <p:sldId id="260" r:id="rId10"/>
    <p:sldId id="274" r:id="rId11"/>
    <p:sldId id="279" r:id="rId12"/>
    <p:sldId id="261" r:id="rId13"/>
    <p:sldId id="267" r:id="rId14"/>
    <p:sldId id="265" r:id="rId15"/>
    <p:sldId id="271" r:id="rId16"/>
    <p:sldId id="262" r:id="rId17"/>
    <p:sldId id="266" r:id="rId18"/>
    <p:sldId id="280" r:id="rId19"/>
    <p:sldId id="263" r:id="rId20"/>
    <p:sldId id="269" r:id="rId21"/>
    <p:sldId id="264" r:id="rId22"/>
    <p:sldId id="272" r:id="rId23"/>
    <p:sldId id="275" r:id="rId24"/>
    <p:sldId id="281" r:id="rId25"/>
    <p:sldId id="273" r:id="rId26"/>
    <p:sldId id="276" r:id="rId27"/>
    <p:sldId id="282" r:id="rId28"/>
    <p:sldId id="285" r:id="rId29"/>
    <p:sldId id="286" r:id="rId30"/>
    <p:sldId id="287"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showGuides="1">
      <p:cViewPr varScale="1">
        <p:scale>
          <a:sx n="86" d="100"/>
          <a:sy n="86" d="100"/>
        </p:scale>
        <p:origin x="288"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629BDD"/>
            </a:solidFill>
            <a:ln w="12700">
              <a:noFill/>
            </a:ln>
          </c:spPr>
          <c:dPt>
            <c:idx val="0"/>
            <c:invertIfNegative val="1"/>
            <c:spPr>
              <a:solidFill>
                <a:srgbClr val="C29230"/>
              </a:solidFill>
              <a:ln w="12700">
                <a:noFill/>
              </a:ln>
            </c:spPr>
            <c:extLst>
              <c:ext xmlns:c16="http://schemas.microsoft.com/office/drawing/2014/chart" uri="{C3380CC4-5D6E-409C-BE32-E72D297353CC}">
                <c16:uniqueId val="{00000001-59E0-40DA-A950-FBB7F83B53F7}"/>
              </c:ext>
            </c:extLst>
          </c:dPt>
          <c:dPt>
            <c:idx val="1"/>
            <c:invertIfNegative val="1"/>
            <c:spPr>
              <a:solidFill>
                <a:srgbClr val="00183C"/>
              </a:solidFill>
              <a:ln w="12700">
                <a:noFill/>
              </a:ln>
            </c:spPr>
            <c:extLst>
              <c:ext xmlns:c16="http://schemas.microsoft.com/office/drawing/2014/chart" uri="{C3380CC4-5D6E-409C-BE32-E72D297353CC}">
                <c16:uniqueId val="{00000003-59E0-40DA-A950-FBB7F83B53F7}"/>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59E0-40DA-A950-FBB7F83B53F7}"/>
            </c:ext>
          </c:extLst>
        </c:ser>
        <c:dLbls>
          <c:showLegendKey val="0"/>
          <c:showVal val="0"/>
          <c:showCatName val="0"/>
          <c:showSerName val="0"/>
          <c:showPercent val="0"/>
          <c:showBubbleSize val="0"/>
          <c:showLeaderLines val="0"/>
        </c:dLbls>
        <c:firstSliceAng/>
        <c:holeSize val="90"/>
      </c:doughnut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17476B"/>
            </a:solidFill>
            <a:ln w="12700">
              <a:noFill/>
            </a:ln>
          </c:spPr>
          <c:dPt>
            <c:idx val="0"/>
            <c:invertIfNegative val="1"/>
            <c:spPr>
              <a:solidFill>
                <a:srgbClr val="C29230"/>
              </a:solidFill>
              <a:ln w="12700">
                <a:noFill/>
              </a:ln>
            </c:spPr>
            <c:extLst>
              <c:ext xmlns:c16="http://schemas.microsoft.com/office/drawing/2014/chart" uri="{C3380CC4-5D6E-409C-BE32-E72D297353CC}">
                <c16:uniqueId val="{00000001-F247-4056-943D-D4C2AA7AEC6C}"/>
              </c:ext>
            </c:extLst>
          </c:dPt>
          <c:dPt>
            <c:idx val="1"/>
            <c:invertIfNegative val="1"/>
            <c:spPr>
              <a:solidFill>
                <a:srgbClr val="00183C"/>
              </a:solidFill>
              <a:ln w="12700">
                <a:noFill/>
              </a:ln>
            </c:spPr>
            <c:extLst>
              <c:ext xmlns:c16="http://schemas.microsoft.com/office/drawing/2014/chart" uri="{C3380CC4-5D6E-409C-BE32-E72D297353CC}">
                <c16:uniqueId val="{00000003-F247-4056-943D-D4C2AA7AEC6C}"/>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F247-4056-943D-D4C2AA7AEC6C}"/>
            </c:ext>
          </c:extLst>
        </c:ser>
        <c:dLbls>
          <c:showLegendKey val="0"/>
          <c:showVal val="0"/>
          <c:showCatName val="0"/>
          <c:showSerName val="0"/>
          <c:showPercent val="0"/>
          <c:showBubbleSize val="0"/>
          <c:showLeaderLines val="0"/>
        </c:dLbls>
        <c:firstSliceAng/>
        <c:holeSize val="90"/>
      </c:doughnut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D8220D"/>
            </a:solidFill>
            <a:ln>
              <a:noFill/>
            </a:ln>
          </c:spPr>
          <c:dPt>
            <c:idx val="0"/>
            <c:invertIfNegative val="1"/>
            <c:spPr>
              <a:solidFill>
                <a:srgbClr val="C29230"/>
              </a:solidFill>
              <a:ln w="12700">
                <a:noFill/>
              </a:ln>
            </c:spPr>
            <c:extLst>
              <c:ext xmlns:c16="http://schemas.microsoft.com/office/drawing/2014/chart" uri="{C3380CC4-5D6E-409C-BE32-E72D297353CC}">
                <c16:uniqueId val="{00000001-00DE-4C81-9A10-F427B304687C}"/>
              </c:ext>
            </c:extLst>
          </c:dPt>
          <c:dPt>
            <c:idx val="1"/>
            <c:invertIfNegative val="1"/>
            <c:spPr>
              <a:solidFill>
                <a:srgbClr val="00183C"/>
              </a:solidFill>
              <a:ln w="12700">
                <a:noFill/>
              </a:ln>
            </c:spPr>
            <c:extLst>
              <c:ext xmlns:c16="http://schemas.microsoft.com/office/drawing/2014/chart" uri="{C3380CC4-5D6E-409C-BE32-E72D297353CC}">
                <c16:uniqueId val="{00000003-00DE-4C81-9A10-F427B304687C}"/>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00DE-4C81-9A10-F427B304687C}"/>
            </c:ext>
          </c:extLst>
        </c:ser>
        <c:dLbls>
          <c:showLegendKey val="0"/>
          <c:showVal val="0"/>
          <c:showCatName val="0"/>
          <c:showSerName val="0"/>
          <c:showPercent val="0"/>
          <c:showBubbleSize val="0"/>
          <c:showLeaderLines val="0"/>
        </c:dLbls>
        <c:firstSliceAng/>
        <c:holeSize val="90"/>
      </c:doughnut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C29230"/>
            </a:solidFill>
            <a:ln>
              <a:noFill/>
            </a:ln>
            <a:effectLst>
              <a:outerShdw blurRad="635000" dist="254000" dir="2700000" algn="tl" rotWithShape="0">
                <a:prstClr val="black">
                  <a:alpha val="20000"/>
                </a:prstClr>
              </a:outerShdw>
            </a:effectLst>
          </c:spPr>
          <c:invertIfNegative val="0"/>
          <c:dPt>
            <c:idx val="0"/>
            <c:invertIfNegative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1-F561-47C1-9B2C-D731B6045A8A}"/>
              </c:ext>
            </c:extLst>
          </c:dPt>
          <c:dPt>
            <c:idx val="2"/>
            <c:invertIfNegative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3-F561-47C1-9B2C-D731B6045A8A}"/>
              </c:ext>
            </c:extLst>
          </c:dPt>
          <c:dPt>
            <c:idx val="4"/>
            <c:invertIfNegative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5-F561-47C1-9B2C-D731B6045A8A}"/>
              </c:ext>
            </c:extLst>
          </c:dPt>
          <c:dPt>
            <c:idx val="6"/>
            <c:invertIfNegative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7-F561-47C1-9B2C-D731B6045A8A}"/>
              </c:ext>
            </c:extLst>
          </c:dPt>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1.3</c:v>
                </c:pt>
                <c:pt idx="1">
                  <c:v>2.5</c:v>
                </c:pt>
                <c:pt idx="2">
                  <c:v>3.5</c:v>
                </c:pt>
                <c:pt idx="3">
                  <c:v>4.5</c:v>
                </c:pt>
                <c:pt idx="4">
                  <c:v>5</c:v>
                </c:pt>
                <c:pt idx="5">
                  <c:v>6.9</c:v>
                </c:pt>
                <c:pt idx="6">
                  <c:v>7.2</c:v>
                </c:pt>
              </c:numCache>
            </c:numRef>
          </c:val>
          <c:extLst>
            <c:ext xmlns:c16="http://schemas.microsoft.com/office/drawing/2014/chart" uri="{C3380CC4-5D6E-409C-BE32-E72D297353CC}">
              <c16:uniqueId val="{00000008-F561-47C1-9B2C-D731B6045A8A}"/>
            </c:ext>
          </c:extLst>
        </c:ser>
        <c:dLbls>
          <c:showLegendKey val="0"/>
          <c:showVal val="0"/>
          <c:showCatName val="0"/>
          <c:showSerName val="0"/>
          <c:showPercent val="0"/>
          <c:showBubbleSize val="0"/>
          <c:showLeaderLines val="0"/>
        </c:dLbls>
        <c:gapWidth val="120"/>
        <c:overlap val="-22"/>
        <c:axId val="306005360"/>
        <c:axId val="306005920"/>
      </c:barChart>
      <c:catAx>
        <c:axId val="306005360"/>
        <c:scaling>
          <c:orientation/>
        </c:scaling>
        <c:delete val="0"/>
        <c:axPos val="b"/>
        <c:numFmt formatCode="General" sourceLinked="1"/>
        <c:majorTickMark val="none"/>
        <c:minorTickMark val="none"/>
        <c:spPr>
          <a:noFill/>
          <a:ln w="9525" cap="flat" cmpd="sng" algn="ctr">
            <a:solidFill>
              <a:srgbClr val="C29230"/>
            </a:solidFill>
            <a:round/>
          </a:ln>
          <a:effectLst/>
        </c:spPr>
        <c:txPr>
          <a:bodyPr rot="-60000000" spcFirstLastPara="1" vertOverflow="ellipsis" vert="horz" wrap="square" anchor="ctr" anchorCtr="1"/>
          <a:p>
            <a:pPr>
              <a:defRPr lang="zh-CN" sz="1195" b="0" i="0" u="none" strike="noStrike" kern="1200" baseline="0" smtId="4294967295">
                <a:solidFill>
                  <a:srgbClr val="C29230"/>
                </a:solidFill>
                <a:latin typeface="微软雅黑" panose="020b0503020204020204" pitchFamily="34" charset="-122"/>
                <a:ea typeface="微软雅黑" panose="020b0503020204020204" pitchFamily="34" charset="-122"/>
                <a:cs typeface="+mn-cs"/>
              </a:defRPr>
            </a:pPr>
            <a:endParaRPr lang="zh-CN" sz="1195" b="0" i="0" u="none" strike="noStrike" kern="1200" baseline="0" smtId="4294967295">
              <a:solidFill>
                <a:srgbClr val="C29230"/>
              </a:solidFill>
              <a:latin typeface="微软雅黑" panose="020b0503020204020204" pitchFamily="34" charset="-122"/>
              <a:ea typeface="微软雅黑" panose="020b0503020204020204" pitchFamily="34" charset="-122"/>
              <a:cs typeface="+mn-cs"/>
            </a:endParaRPr>
          </a:p>
        </c:txPr>
        <c:crossAx val="306005920"/>
        <c:crosses val="autoZero"/>
        <c:auto val="0"/>
        <c:lblAlgn val="ctr"/>
        <c:lblOffset/>
        <c:noMultiLvlLbl val="0"/>
      </c:catAx>
      <c:valAx>
        <c:axId val="306005920"/>
        <c:scaling>
          <c:orientation/>
        </c:scaling>
        <c:delete val="0"/>
        <c:axPos val="l"/>
        <c:majorGridlines>
          <c:spPr>
            <a:ln w="9525" cap="flat" cmpd="sng" algn="ctr">
              <a:solidFill>
                <a:srgbClr val="C29230">
                  <a:alpha val="20000"/>
                </a:srgb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400" b="0" i="0" u="none" strike="noStrike" kern="1200" baseline="0" smtId="4294967295">
                <a:solidFill>
                  <a:srgbClr val="C29230"/>
                </a:solidFill>
                <a:latin typeface="微软雅黑" panose="020b0503020204020204" pitchFamily="34" charset="-122"/>
                <a:ea typeface="微软雅黑" panose="020b0503020204020204" pitchFamily="34" charset="-122"/>
                <a:cs typeface="Open Sans" panose="020b0606030504020204" pitchFamily="34" charset="0"/>
              </a:defRPr>
            </a:pPr>
            <a:endParaRPr lang="zh-CN" sz="1400" b="0" i="0" u="none" strike="noStrike" kern="1200" baseline="0" smtId="4294967295">
              <a:solidFill>
                <a:srgbClr val="C29230"/>
              </a:solidFill>
              <a:latin typeface="微软雅黑" panose="020b0503020204020204" pitchFamily="34" charset="-122"/>
              <a:ea typeface="微软雅黑" panose="020b0503020204020204" pitchFamily="34" charset="-122"/>
              <a:cs typeface="Open Sans" panose="020b0606030504020204" pitchFamily="34" charset="0"/>
            </a:endParaRPr>
          </a:p>
        </c:txPr>
        <c:crossAx val="306005360"/>
        <c:crosses val="autoZero"/>
        <c:crossBetween val="between"/>
      </c:valAx>
      <c:spPr>
        <a:noFill/>
        <a:ln>
          <a:solidFill>
            <a:srgbClr val="C29230">
              <a:alpha val="20000"/>
            </a:srgbClr>
          </a:solid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447B4-2229-4AE0-B778-C107D9B40812}" type="datetimeFigureOut">
              <a:rPr lang="zh-CN" altLang="en-US" smtClean="0"/>
              <a:t>2017/4/17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3F911-C93C-4850-B724-BB92B6D74698}" type="slidenum">
              <a:rPr lang="zh-CN" altLang="en-US" smtClean="0"/>
              <a:t>‹#›</a:t>
            </a:fld>
            <a:endParaRPr lang="zh-CN" altLang="en-US"/>
          </a:p>
        </p:txBody>
      </p:sp>
    </p:spTree>
    <p:extLst>
      <p:ext uri="{BB962C8B-B14F-4D97-AF65-F5344CB8AC3E}">
        <p14:creationId val="334264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703734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81099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710806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526830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060274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046916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251269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06544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07999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318721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024881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3F9908-BE3B-4A7E-A0E6-B76B54F1122A}"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9908-BE3B-4A7E-A0E6-B76B54F1122A}" type="datetimeFigureOut">
              <a:rPr lang="zh-CN" altLang="en-US" smtClean="0"/>
              <a:t>2017/4/17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BEA19-0603-4A54-A153-54F53C774D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754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4.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15683"/>
          <a:stretch>
            <a:fillRect/>
          </a:stretch>
        </p:blipFill>
        <p:spPr>
          <a:xfrm>
            <a:off x="0" y="0"/>
            <a:ext cx="12192000" cy="6858000"/>
          </a:xfrm>
          <a:prstGeom prst="rect">
            <a:avLst/>
          </a:prstGeom>
        </p:spPr>
      </p:pic>
      <p:sp>
        <p:nvSpPr>
          <p:cNvPr id="8" name="矩形 7"/>
          <p:cNvSpPr/>
          <p:nvPr/>
        </p:nvSpPr>
        <p:spPr>
          <a:xfrm>
            <a:off x="0" y="1429667"/>
            <a:ext cx="12192000" cy="3855563"/>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468437" y="4346491"/>
            <a:ext cx="7255123" cy="411480"/>
          </a:xfrm>
          <a:prstGeom prst="rect">
            <a:avLst/>
          </a:prstGeom>
          <a:noFill/>
        </p:spPr>
        <p:txBody>
          <a:bodyPr rtlCol="0" wrap="square">
            <a:spAutoFit/>
          </a:bodyPr>
          <a:lstStyle/>
          <a:p>
            <a:pPr algn="ctr"/>
            <a:r>
              <a:rPr altLang="zh-CN" lang="en-US" sz="1050">
                <a:solidFill>
                  <a:srgbClr val="C29230"/>
                </a:solidFill>
                <a:latin charset="-122" panose="020b0503020204020204" pitchFamily="34" typeface="微软雅黑"/>
                <a:ea charset="-122" panose="020b0503020204020204" pitchFamily="34" typeface="微软雅黑"/>
              </a:rPr>
              <a:t>Fresh business general template</a:t>
            </a:r>
          </a:p>
          <a:p>
            <a:pPr algn="ctr"/>
            <a:r>
              <a:rPr altLang="zh-CN" lang="en-US" sz="1050">
                <a:solidFill>
                  <a:srgbClr val="C29230"/>
                </a:solidFill>
                <a:latin charset="-122" panose="020b0503020204020204" pitchFamily="34" typeface="微软雅黑"/>
                <a:ea charset="-122" panose="020b0503020204020204" pitchFamily="34" typeface="微软雅黑"/>
              </a:rPr>
              <a:t>Applicable to enterprise introduction, summary report, sales marketing, chart data</a:t>
            </a:r>
          </a:p>
        </p:txBody>
      </p:sp>
      <p:sp>
        <p:nvSpPr>
          <p:cNvPr id="11" name="文本框 10"/>
          <p:cNvSpPr txBox="1"/>
          <p:nvPr/>
        </p:nvSpPr>
        <p:spPr>
          <a:xfrm>
            <a:off x="5791213" y="1910877"/>
            <a:ext cx="609569" cy="579120"/>
          </a:xfrm>
          <a:prstGeom prst="rect">
            <a:avLst/>
          </a:prstGeom>
          <a:solidFill>
            <a:srgbClr val="C29230"/>
          </a:solidFill>
        </p:spPr>
        <p:txBody>
          <a:bodyPr rtlCol="0" wrap="square">
            <a:spAutoFit/>
          </a:bodyPr>
          <a:lstStyle/>
          <a:p>
            <a:pPr algn="ctr"/>
            <a:r>
              <a:rPr altLang="en-US" lang="zh-CN" smtClean="0" sz="3200">
                <a:solidFill>
                  <a:srgbClr val="00183C"/>
                </a:solidFill>
                <a:latin charset="-122" panose="020b0503020204020204" pitchFamily="34" typeface="微软雅黑"/>
                <a:ea charset="-122" panose="020b0503020204020204" pitchFamily="34" typeface="微软雅黑"/>
              </a:rPr>
              <a:t>＆</a:t>
            </a:r>
          </a:p>
        </p:txBody>
      </p:sp>
      <p:sp>
        <p:nvSpPr>
          <p:cNvPr id="12" name="文本框 11"/>
          <p:cNvSpPr txBox="1"/>
          <p:nvPr/>
        </p:nvSpPr>
        <p:spPr>
          <a:xfrm>
            <a:off x="2817662" y="2592164"/>
            <a:ext cx="6556675" cy="1554480"/>
          </a:xfrm>
          <a:prstGeom prst="rect">
            <a:avLst/>
          </a:prstGeom>
          <a:noFill/>
        </p:spPr>
        <p:txBody>
          <a:bodyPr rtlCol="0" wrap="square">
            <a:spAutoFit/>
          </a:bodyPr>
          <a:lstStyle/>
          <a:p>
            <a:pPr algn="ctr"/>
            <a:r>
              <a:rPr altLang="zh-CN" b="1" lang="en-US" smtClean="0" sz="4800">
                <a:solidFill>
                  <a:srgbClr val="C29230"/>
                </a:solidFill>
                <a:latin charset="-122" panose="020b0503020204020204" pitchFamily="34" typeface="微软雅黑"/>
                <a:ea charset="-122" panose="020b0503020204020204" pitchFamily="34" typeface="微软雅黑"/>
              </a:rPr>
              <a:t>EUROPE BUSINESS</a:t>
            </a:r>
          </a:p>
          <a:p>
            <a:pPr algn="ctr"/>
            <a:r>
              <a:rPr altLang="zh-CN" b="1" lang="en-US" smtClean="0" sz="4800">
                <a:solidFill>
                  <a:srgbClr val="C29230"/>
                </a:solidFill>
                <a:latin charset="-122" panose="020b0503020204020204" pitchFamily="34" typeface="微软雅黑"/>
                <a:ea charset="-122" panose="020b0503020204020204" pitchFamily="34" typeface="微软雅黑"/>
              </a:rPr>
              <a:t>TEMPLATES</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463305" y="3357770"/>
            <a:ext cx="5157181" cy="1200912"/>
          </a:xfrm>
          <a:prstGeom prst="rect">
            <a:avLst/>
          </a:prstGeom>
          <a:noFill/>
        </p:spPr>
        <p:txBody>
          <a:bodyPr rtlCol="0" wrap="square">
            <a:spAutoFit/>
          </a:bodyPr>
          <a:lstStyle/>
          <a:p>
            <a:pPr indent="-285750" marL="285750">
              <a:lnSpc>
                <a:spcPct val="130000"/>
              </a:lnSpc>
              <a:buFont charset="0" panose="020b0604020202020204" pitchFamily="34" typeface="Arial"/>
              <a:buChar char="•"/>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a:t>
            </a:r>
          </a:p>
        </p:txBody>
      </p:sp>
      <p:sp>
        <p:nvSpPr>
          <p:cNvPr id="6" name="TextBox 76"/>
          <p:cNvSpPr txBox="1"/>
          <p:nvPr/>
        </p:nvSpPr>
        <p:spPr>
          <a:xfrm>
            <a:off x="6463304" y="2957660"/>
            <a:ext cx="2791649" cy="396240"/>
          </a:xfrm>
          <a:prstGeom prst="rect">
            <a:avLst/>
          </a:prstGeom>
          <a:noFill/>
        </p:spPr>
        <p:txBody>
          <a:bodyPr rtlCol="0" wrap="square">
            <a:spAutoFit/>
          </a:bodyPr>
          <a:lstStyle/>
          <a:p>
            <a:pPr indent="-342900" marL="342900">
              <a:buFont charset="0" panose="020b0604020202020204" pitchFamily="34" typeface="Arial"/>
              <a:buChar char="•"/>
            </a:pPr>
            <a:r>
              <a:rPr altLang="zh-CN" lang="en-US" smtClean="0" sz="2000">
                <a:solidFill>
                  <a:srgbClr val="C29230"/>
                </a:solidFill>
                <a:latin charset="-122" panose="020b0503020204020204" pitchFamily="34" typeface="微软雅黑"/>
                <a:ea charset="-122" panose="020b0503020204020204" pitchFamily="34" typeface="微软雅黑"/>
              </a:rPr>
              <a:t>Add title here</a:t>
            </a:r>
          </a:p>
        </p:txBody>
      </p:sp>
      <p:sp>
        <p:nvSpPr>
          <p:cNvPr id="7" name="文本框 6"/>
          <p:cNvSpPr txBox="1"/>
          <p:nvPr/>
        </p:nvSpPr>
        <p:spPr>
          <a:xfrm>
            <a:off x="590405" y="3357770"/>
            <a:ext cx="5157181" cy="1200912"/>
          </a:xfrm>
          <a:prstGeom prst="rect">
            <a:avLst/>
          </a:prstGeom>
          <a:noFill/>
        </p:spPr>
        <p:txBody>
          <a:bodyPr rtlCol="0" wrap="square">
            <a:spAutoFit/>
          </a:bodyPr>
          <a:lstStyle/>
          <a:p>
            <a:pPr indent="-285750" marL="285750">
              <a:lnSpc>
                <a:spcPct val="130000"/>
              </a:lnSpc>
              <a:buFont charset="0" panose="020b0604020202020204" pitchFamily="34" typeface="Arial"/>
              <a:buChar char="•"/>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a:t>
            </a:r>
          </a:p>
        </p:txBody>
      </p:sp>
      <p:sp>
        <p:nvSpPr>
          <p:cNvPr id="8" name="TextBox 76"/>
          <p:cNvSpPr txBox="1"/>
          <p:nvPr/>
        </p:nvSpPr>
        <p:spPr>
          <a:xfrm>
            <a:off x="590405" y="2957660"/>
            <a:ext cx="2791649" cy="396240"/>
          </a:xfrm>
          <a:prstGeom prst="rect">
            <a:avLst/>
          </a:prstGeom>
          <a:noFill/>
        </p:spPr>
        <p:txBody>
          <a:bodyPr rtlCol="0" wrap="square">
            <a:spAutoFit/>
          </a:bodyPr>
          <a:lstStyle/>
          <a:p>
            <a:pPr indent="-342900" marL="342900">
              <a:buFont charset="0" panose="020b0604020202020204" pitchFamily="34" typeface="Arial"/>
              <a:buChar char="•"/>
            </a:pPr>
            <a:r>
              <a:rPr altLang="zh-CN" lang="en-US" smtClean="0" sz="2000">
                <a:solidFill>
                  <a:srgbClr val="C29230"/>
                </a:solidFill>
                <a:latin charset="-122" panose="020b0503020204020204" pitchFamily="34" typeface="微软雅黑"/>
                <a:ea charset="-122" panose="020b0503020204020204" pitchFamily="34" typeface="微软雅黑"/>
              </a:rPr>
              <a:t>Add title here</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4062706" y="4360266"/>
            <a:ext cx="1500235" cy="1154355"/>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881269" y="1886950"/>
            <a:ext cx="4681671" cy="3627670"/>
          </a:xfrm>
          <a:custGeom>
            <a:gdLst>
              <a:gd fmla="*/ 0 w 4618355" name="connsiteX0"/>
              <a:gd fmla="*/ 3594857 h 5141324" name="connsiteY0"/>
              <a:gd fmla="*/ 1467191 w 4618355" name="connsiteX1"/>
              <a:gd fmla="*/ 3594857 h 5141324" name="connsiteY1"/>
              <a:gd fmla="*/ 1467191 w 4618355" name="connsiteX2"/>
              <a:gd fmla="*/ 5141324 h 5141324" name="connsiteY2"/>
              <a:gd fmla="*/ 0 w 4618355" name="connsiteX3"/>
              <a:gd fmla="*/ 5141324 h 5141324" name="connsiteY3"/>
              <a:gd fmla="*/ 1575582 w 4618355" name="connsiteX4"/>
              <a:gd fmla="*/ 1424377 h 5141324" name="connsiteY4"/>
              <a:gd fmla="*/ 3042773 w 4618355" name="connsiteX5"/>
              <a:gd fmla="*/ 1424377 h 5141324" name="connsiteY5"/>
              <a:gd fmla="*/ 3042773 w 4618355" name="connsiteX6"/>
              <a:gd fmla="*/ 5141324 h 5141324" name="connsiteY6"/>
              <a:gd fmla="*/ 1575582 w 4618355" name="connsiteX7"/>
              <a:gd fmla="*/ 5141324 h 5141324" name="connsiteY7"/>
              <a:gd fmla="*/ 3151164 w 4618355" name="connsiteX8"/>
              <a:gd fmla="*/ 0 h 5141324" name="connsiteY8"/>
              <a:gd fmla="*/ 4618355 w 4618355" name="connsiteX9"/>
              <a:gd fmla="*/ 0 h 5141324" name="connsiteY9"/>
              <a:gd fmla="*/ 4618355 w 4618355" name="connsiteX10"/>
              <a:gd fmla="*/ 3486333 h 5141324" name="connsiteY10"/>
              <a:gd fmla="*/ 3151164 w 4618355" name="connsiteX11"/>
              <a:gd fmla="*/ 3486333 h 5141324" name="connsiteY11"/>
              <a:gd fmla="*/ 1575582 w 4618355" name="connsiteX12"/>
              <a:gd fmla="*/ 0 h 5141324" name="connsiteY12"/>
              <a:gd fmla="*/ 3042773 w 4618355" name="connsiteX13"/>
              <a:gd fmla="*/ 0 h 5141324" name="connsiteY13"/>
              <a:gd fmla="*/ 3042773 w 4618355" name="connsiteX14"/>
              <a:gd fmla="*/ 1302288 h 5141324" name="connsiteY14"/>
              <a:gd fmla="*/ 1575582 w 4618355" name="connsiteX15"/>
              <a:gd fmla="*/ 1302288 h 5141324" name="connsiteY15"/>
              <a:gd fmla="*/ 0 w 4618355" name="connsiteX16"/>
              <a:gd fmla="*/ 0 h 5141324" name="connsiteY16"/>
              <a:gd fmla="*/ 1467191 w 4618355" name="connsiteX17"/>
              <a:gd fmla="*/ 0 h 5141324" name="connsiteY17"/>
              <a:gd fmla="*/ 1467191 w 4618355" name="connsiteX18"/>
              <a:gd fmla="*/ 3486333 h 5141324" name="connsiteY18"/>
              <a:gd fmla="*/ 0 w 4618355" name="connsiteX19"/>
              <a:gd fmla="*/ 3486333 h 5141324"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141324" w="4618355">
                <a:moveTo>
                  <a:pt x="0" y="3594857"/>
                </a:moveTo>
                <a:lnTo>
                  <a:pt x="1467191" y="3594857"/>
                </a:lnTo>
                <a:lnTo>
                  <a:pt x="1467191" y="5141324"/>
                </a:lnTo>
                <a:lnTo>
                  <a:pt x="0" y="5141324"/>
                </a:lnTo>
                <a:close/>
                <a:moveTo>
                  <a:pt x="1575582" y="1424377"/>
                </a:moveTo>
                <a:lnTo>
                  <a:pt x="3042773" y="1424377"/>
                </a:lnTo>
                <a:lnTo>
                  <a:pt x="3042773" y="5141324"/>
                </a:lnTo>
                <a:lnTo>
                  <a:pt x="1575582" y="5141324"/>
                </a:lnTo>
                <a:close/>
                <a:moveTo>
                  <a:pt x="3151164" y="0"/>
                </a:moveTo>
                <a:lnTo>
                  <a:pt x="4618355" y="0"/>
                </a:lnTo>
                <a:lnTo>
                  <a:pt x="4618355" y="3486333"/>
                </a:lnTo>
                <a:lnTo>
                  <a:pt x="3151164" y="3486333"/>
                </a:lnTo>
                <a:close/>
                <a:moveTo>
                  <a:pt x="1575582" y="0"/>
                </a:moveTo>
                <a:lnTo>
                  <a:pt x="3042773" y="0"/>
                </a:lnTo>
                <a:lnTo>
                  <a:pt x="3042773" y="1302288"/>
                </a:lnTo>
                <a:lnTo>
                  <a:pt x="1575582" y="1302288"/>
                </a:lnTo>
                <a:close/>
                <a:moveTo>
                  <a:pt x="0" y="0"/>
                </a:moveTo>
                <a:lnTo>
                  <a:pt x="1467191" y="0"/>
                </a:lnTo>
                <a:lnTo>
                  <a:pt x="1467191" y="3486333"/>
                </a:lnTo>
                <a:lnTo>
                  <a:pt x="0" y="3486333"/>
                </a:lnTo>
                <a:close/>
              </a:path>
            </a:pathLst>
          </a:custGeom>
        </p:spPr>
      </p:pic>
      <p:grpSp>
        <p:nvGrpSpPr>
          <p:cNvPr id="7" name="Group 33"/>
          <p:cNvGrpSpPr/>
          <p:nvPr/>
        </p:nvGrpSpPr>
        <p:grpSpPr>
          <a:xfrm>
            <a:off x="4459352" y="4568888"/>
            <a:ext cx="653430" cy="669674"/>
            <a:chOff x="5368132" y="3540125"/>
            <a:chExt cx="465138" cy="435769"/>
          </a:xfrm>
          <a:solidFill>
            <a:srgbClr val="00183C"/>
          </a:solidFill>
        </p:grpSpPr>
        <p:sp>
          <p:nvSpPr>
            <p:cNvPr id="8"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latin charset="0" typeface="Gill Sans"/>
                <a:sym charset="0" typeface="Gill Sans"/>
              </a:endParaRPr>
            </a:p>
          </p:txBody>
        </p:sp>
        <p:sp>
          <p:nvSpPr>
            <p:cNvPr id="11"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latin charset="0" typeface="Gill Sans"/>
                <a:sym charset="0" typeface="Gill Sans"/>
              </a:endParaRPr>
            </a:p>
          </p:txBody>
        </p:sp>
      </p:grpSp>
      <p:sp>
        <p:nvSpPr>
          <p:cNvPr id="12" name="圆角矩形 11"/>
          <p:cNvSpPr/>
          <p:nvPr/>
        </p:nvSpPr>
        <p:spPr>
          <a:xfrm flipH="1">
            <a:off x="6967797" y="3173583"/>
            <a:ext cx="1054407" cy="1054406"/>
          </a:xfrm>
          <a:prstGeom prst="roundRect">
            <a:avLst/>
          </a:prstGeom>
          <a:solidFill>
            <a:srgbClr val="C29230"/>
          </a:solidFill>
          <a:ln algn="ctr" cap="flat" cmpd="sng" w="25400">
            <a:noFill/>
            <a:prstDash val="solid"/>
          </a:ln>
          <a:effectLst/>
        </p:spPr>
        <p:txBody>
          <a:bodyPr anchor="ctr" rtlCol="0"/>
          <a:lstStyle/>
          <a:p>
            <a:pPr algn="ctr">
              <a:defRPr/>
            </a:pPr>
            <a:endParaRPr altLang="en-US" kern="0" lang="zh-CN" smtClean="0" sz="1600">
              <a:solidFill>
                <a:srgbClr val="C29230"/>
              </a:solidFill>
            </a:endParaRPr>
          </a:p>
        </p:txBody>
      </p:sp>
      <p:sp>
        <p:nvSpPr>
          <p:cNvPr id="13" name="圆角矩形 12"/>
          <p:cNvSpPr/>
          <p:nvPr/>
        </p:nvSpPr>
        <p:spPr>
          <a:xfrm flipH="1">
            <a:off x="6967797" y="1804557"/>
            <a:ext cx="1054407" cy="1054406"/>
          </a:xfrm>
          <a:prstGeom prst="roundRect">
            <a:avLst/>
          </a:prstGeom>
          <a:solidFill>
            <a:srgbClr val="C29230"/>
          </a:solidFill>
          <a:ln algn="ctr" cap="flat" cmpd="sng" w="25400">
            <a:noFill/>
            <a:prstDash val="solid"/>
          </a:ln>
          <a:effectLst/>
        </p:spPr>
        <p:txBody>
          <a:bodyPr anchor="ctr" rtlCol="0"/>
          <a:lstStyle/>
          <a:p>
            <a:pPr algn="ctr">
              <a:defRPr/>
            </a:pPr>
            <a:endParaRPr altLang="en-US" kern="0" lang="zh-CN" smtClean="0" sz="1600">
              <a:solidFill>
                <a:srgbClr val="C29230"/>
              </a:solidFill>
            </a:endParaRPr>
          </a:p>
        </p:txBody>
      </p:sp>
      <p:sp>
        <p:nvSpPr>
          <p:cNvPr id="14" name="圆角矩形 13"/>
          <p:cNvSpPr/>
          <p:nvPr/>
        </p:nvSpPr>
        <p:spPr>
          <a:xfrm flipH="1">
            <a:off x="6967797" y="4545591"/>
            <a:ext cx="1054407" cy="1054406"/>
          </a:xfrm>
          <a:prstGeom prst="roundRect">
            <a:avLst/>
          </a:prstGeom>
          <a:solidFill>
            <a:srgbClr val="C29230"/>
          </a:solidFill>
          <a:ln algn="ctr" cap="flat" cmpd="sng" w="25400">
            <a:noFill/>
            <a:prstDash val="solid"/>
          </a:ln>
          <a:effectLst/>
        </p:spPr>
        <p:txBody>
          <a:bodyPr anchor="ctr" rtlCol="0"/>
          <a:lstStyle/>
          <a:p>
            <a:pPr algn="ctr">
              <a:defRPr/>
            </a:pPr>
            <a:endParaRPr altLang="en-US" kern="0" lang="zh-CN" smtClean="0" sz="1600">
              <a:solidFill>
                <a:srgbClr val="C29230"/>
              </a:solidFill>
            </a:endParaRPr>
          </a:p>
        </p:txBody>
      </p:sp>
      <p:sp>
        <p:nvSpPr>
          <p:cNvPr id="15" name="Freeform 25"/>
          <p:cNvSpPr>
            <a:spLocks noEditPoints="1"/>
          </p:cNvSpPr>
          <p:nvPr/>
        </p:nvSpPr>
        <p:spPr bwMode="auto">
          <a:xfrm>
            <a:off x="7273550" y="2029074"/>
            <a:ext cx="442900" cy="605373"/>
          </a:xfrm>
          <a:custGeom>
            <a:gdLst>
              <a:gd fmla="*/ 58 w 443" name="T0"/>
              <a:gd fmla="*/ 98 h 605" name="T1"/>
              <a:gd fmla="*/ 49 w 443" name="T2"/>
              <a:gd fmla="*/ 605 h 605" name="T3"/>
              <a:gd fmla="*/ 443 w 443" name="T4"/>
              <a:gd fmla="*/ 149 h 605" name="T5"/>
              <a:gd fmla="*/ 410 w 443" name="T6"/>
              <a:gd fmla="*/ 159 h 605" name="T7"/>
              <a:gd fmla="*/ 51 w 443" name="T8"/>
              <a:gd fmla="*/ 570 h 605" name="T9"/>
              <a:gd fmla="*/ 192 w 443" name="T10"/>
              <a:gd fmla="*/ 64 h 605" name="T11"/>
              <a:gd fmla="*/ 252 w 443" name="T12"/>
              <a:gd fmla="*/ 64 h 605" name="T13"/>
              <a:gd fmla="*/ 221 w 443" name="T14"/>
              <a:gd fmla="*/ 96 h 605" name="T15"/>
              <a:gd fmla="*/ 155 w 443" name="T16"/>
              <a:gd fmla="*/ 66 h 605" name="T17"/>
              <a:gd fmla="*/ 81 w 443" name="T18"/>
              <a:gd fmla="*/ 153 h 605" name="T19"/>
              <a:gd fmla="*/ 362 w 443" name="T20"/>
              <a:gd fmla="*/ 153 h 605" name="T21"/>
              <a:gd fmla="*/ 288 w 443" name="T22"/>
              <a:gd fmla="*/ 66 h 605" name="T23"/>
              <a:gd fmla="*/ 155 w 443" name="T24"/>
              <a:gd fmla="*/ 66 h 605" name="T25"/>
              <a:gd fmla="*/ 156 w 443" name="T26"/>
              <a:gd fmla="*/ 459 h 605" name="T27"/>
              <a:gd fmla="*/ 107 w 443" name="T28"/>
              <a:gd fmla="*/ 473 h 605" name="T29"/>
              <a:gd fmla="*/ 97 w 443" name="T30"/>
              <a:gd fmla="*/ 484 h 605" name="T31"/>
              <a:gd fmla="*/ 156 w 443" name="T32"/>
              <a:gd fmla="*/ 489 h 605" name="T33"/>
              <a:gd fmla="*/ 94 w 443" name="T34"/>
              <a:gd fmla="*/ 519 h 605" name="T35"/>
              <a:gd fmla="*/ 172 w 443" name="T36"/>
              <a:gd fmla="*/ 481 h 605" name="T37"/>
              <a:gd fmla="*/ 172 w 443" name="T38"/>
              <a:gd fmla="*/ 456 h 605" name="T39"/>
              <a:gd fmla="*/ 78 w 443" name="T40"/>
              <a:gd fmla="*/ 461 h 605" name="T41"/>
              <a:gd fmla="*/ 152 w 443" name="T42"/>
              <a:gd fmla="*/ 539 h 605" name="T43"/>
              <a:gd fmla="*/ 152 w 443" name="T44"/>
              <a:gd fmla="*/ 237 h 605" name="T45"/>
              <a:gd fmla="*/ 107 w 443" name="T46"/>
              <a:gd fmla="*/ 251 h 605" name="T47"/>
              <a:gd fmla="*/ 123 w 443" name="T48"/>
              <a:gd fmla="*/ 291 h 605" name="T49"/>
              <a:gd fmla="*/ 94 w 443" name="T50"/>
              <a:gd fmla="*/ 302 h 605" name="T51"/>
              <a:gd fmla="*/ 152 w 443" name="T52"/>
              <a:gd fmla="*/ 222 h 605" name="T53"/>
              <a:gd fmla="*/ 78 w 443" name="T54"/>
              <a:gd fmla="*/ 300 h 605" name="T55"/>
              <a:gd fmla="*/ 171 w 443" name="T56"/>
              <a:gd fmla="*/ 255 h 605" name="T57"/>
              <a:gd fmla="*/ 170 w 443" name="T58"/>
              <a:gd fmla="*/ 234 h 605" name="T59"/>
              <a:gd fmla="*/ 156 w 443" name="T60"/>
              <a:gd fmla="*/ 357 h 605" name="T61"/>
              <a:gd fmla="*/ 97 w 443" name="T62"/>
              <a:gd fmla="*/ 372 h 605" name="T63"/>
              <a:gd fmla="*/ 156 w 443" name="T64"/>
              <a:gd fmla="*/ 412 h 605" name="T65"/>
              <a:gd fmla="*/ 171 w 443" name="T66"/>
              <a:gd fmla="*/ 345 h 605" name="T67"/>
              <a:gd fmla="*/ 78 w 443" name="T68"/>
              <a:gd fmla="*/ 349 h 605" name="T69"/>
              <a:gd fmla="*/ 156 w 443" name="T70"/>
              <a:gd fmla="*/ 427 h 605" name="T71"/>
              <a:gd fmla="*/ 205 w 443" name="T72"/>
              <a:gd fmla="*/ 330 h 605" name="T73"/>
              <a:gd fmla="*/ 232 w 443" name="T74"/>
              <a:gd fmla="*/ 513 h 605" name="T75"/>
              <a:gd fmla="*/ 356 w 443" name="T76"/>
              <a:gd fmla="*/ 475 h 605" name="T77"/>
              <a:gd fmla="*/ 227 w 443" name="T78"/>
              <a:gd fmla="*/ 508 h 605" name="T79"/>
              <a:gd fmla="*/ 356 w 443" name="T80"/>
              <a:gd fmla="*/ 360 h 605" name="T81"/>
              <a:gd fmla="*/ 227 w 443" name="T82"/>
              <a:gd fmla="*/ 291 h 605" name="T83"/>
              <a:gd fmla="*/ 227 w 443" name="T84"/>
              <a:gd fmla="*/ 250 h 6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5" w="442">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00183C"/>
          </a:solidFill>
          <a:ln>
            <a:noFill/>
          </a:ln>
        </p:spPr>
        <p:txBody>
          <a:bodyPr anchor="t" anchorCtr="0" bIns="34285" compatLnSpc="1" lIns="68571" numCol="1" rIns="68571" tIns="34285" vert="horz" wrap="square"/>
          <a:lstStyle/>
          <a:p>
            <a:endParaRPr altLang="en-US" lang="zh-CN" sz="1600">
              <a:solidFill>
                <a:srgbClr val="C29230"/>
              </a:solidFill>
            </a:endParaRPr>
          </a:p>
        </p:txBody>
      </p:sp>
      <p:sp>
        <p:nvSpPr>
          <p:cNvPr id="16" name="Freeform 11"/>
          <p:cNvSpPr>
            <a:spLocks noEditPoints="1"/>
          </p:cNvSpPr>
          <p:nvPr/>
        </p:nvSpPr>
        <p:spPr bwMode="auto">
          <a:xfrm>
            <a:off x="7239100" y="3337014"/>
            <a:ext cx="511800" cy="698530"/>
          </a:xfrm>
          <a:custGeom>
            <a:gdLst>
              <a:gd fmla="*/ 90 w 446" name="T0"/>
              <a:gd fmla="*/ 226 h 608" name="T1"/>
              <a:gd fmla="*/ 137 w 446" name="T2"/>
              <a:gd fmla="*/ 337 h 608" name="T3"/>
              <a:gd fmla="*/ 175 w 446" name="T4"/>
              <a:gd fmla="*/ 425 h 608" name="T5"/>
              <a:gd fmla="*/ 261 w 446" name="T6"/>
              <a:gd fmla="*/ 428 h 608" name="T7"/>
              <a:gd fmla="*/ 280 w 446" name="T8"/>
              <a:gd fmla="*/ 393 h 608" name="T9"/>
              <a:gd fmla="*/ 328 w 446" name="T10"/>
              <a:gd fmla="*/ 304 h 608" name="T11"/>
              <a:gd fmla="*/ 223 w 446" name="T12"/>
              <a:gd fmla="*/ 93 h 608" name="T13"/>
              <a:gd fmla="*/ 184 w 446" name="T14"/>
              <a:gd fmla="*/ 456 h 608" name="T15"/>
              <a:gd fmla="*/ 141 w 446" name="T16"/>
              <a:gd fmla="*/ 405 h 608" name="T17"/>
              <a:gd fmla="*/ 94 w 446" name="T18"/>
              <a:gd fmla="*/ 319 h 608" name="T19"/>
              <a:gd fmla="*/ 223 w 446" name="T20"/>
              <a:gd fmla="*/ 65 h 608" name="T21"/>
              <a:gd fmla="*/ 351 w 446" name="T22"/>
              <a:gd fmla="*/ 319 h 608" name="T23"/>
              <a:gd fmla="*/ 305 w 446" name="T24"/>
              <a:gd fmla="*/ 405 h 608" name="T25"/>
              <a:gd fmla="*/ 261 w 446" name="T26"/>
              <a:gd fmla="*/ 456 h 608" name="T27"/>
              <a:gd fmla="*/ 159 w 446" name="T28"/>
              <a:gd fmla="*/ 545 h 608" name="T29"/>
              <a:gd fmla="*/ 267 w 446" name="T30"/>
              <a:gd fmla="*/ 566 h 608" name="T31"/>
              <a:gd fmla="*/ 267 w 446" name="T32"/>
              <a:gd fmla="*/ 524 h 608" name="T33"/>
              <a:gd fmla="*/ 172 w 446" name="T34"/>
              <a:gd fmla="*/ 558 h 608" name="T35"/>
              <a:gd fmla="*/ 276 w 446" name="T36"/>
              <a:gd fmla="*/ 558 h 608" name="T37"/>
              <a:gd fmla="*/ 289 w 446" name="T38"/>
              <a:gd fmla="*/ 545 h 608" name="T39"/>
              <a:gd fmla="*/ 159 w 446" name="T40"/>
              <a:gd fmla="*/ 480 h 608" name="T41"/>
              <a:gd fmla="*/ 289 w 446" name="T42"/>
              <a:gd fmla="*/ 545 h 608" name="T43"/>
              <a:gd fmla="*/ 287 w 446" name="T44"/>
              <a:gd fmla="*/ 254 h 608" name="T45"/>
              <a:gd fmla="*/ 244 w 446" name="T46"/>
              <a:gd fmla="*/ 298 h 608" name="T47"/>
              <a:gd fmla="*/ 202 w 446" name="T48"/>
              <a:gd fmla="*/ 298 h 608" name="T49"/>
              <a:gd fmla="*/ 158 w 446" name="T50"/>
              <a:gd fmla="*/ 254 h 608" name="T51"/>
              <a:gd fmla="*/ 158 w 446" name="T52"/>
              <a:gd fmla="*/ 212 h 608" name="T53"/>
              <a:gd fmla="*/ 202 w 446" name="T54"/>
              <a:gd fmla="*/ 168 h 608" name="T55"/>
              <a:gd fmla="*/ 244 w 446" name="T56"/>
              <a:gd fmla="*/ 168 h 608" name="T57"/>
              <a:gd fmla="*/ 287 w 446" name="T58"/>
              <a:gd fmla="*/ 212 h 608" name="T59"/>
              <a:gd fmla="*/ 428 w 446" name="T60"/>
              <a:gd fmla="*/ 206 h 608" name="T61"/>
              <a:gd fmla="*/ 405 w 446" name="T62"/>
              <a:gd fmla="*/ 226 h 608" name="T63"/>
              <a:gd fmla="*/ 428 w 446" name="T64"/>
              <a:gd fmla="*/ 239 h 608" name="T65"/>
              <a:gd fmla="*/ 428 w 446" name="T66"/>
              <a:gd fmla="*/ 206 h 608" name="T67"/>
              <a:gd fmla="*/ 379 w 446" name="T68"/>
              <a:gd fmla="*/ 90 h 608" name="T69"/>
              <a:gd fmla="*/ 356 w 446" name="T70"/>
              <a:gd fmla="*/ 67 h 608" name="T71"/>
              <a:gd fmla="*/ 362 w 446" name="T72"/>
              <a:gd fmla="*/ 107 h 608" name="T73"/>
              <a:gd fmla="*/ 239 w 446" name="T74"/>
              <a:gd fmla="*/ 44 h 608" name="T75"/>
              <a:gd fmla="*/ 222 w 446" name="T76"/>
              <a:gd fmla="*/ 0 h 608" name="T77"/>
              <a:gd fmla="*/ 206 w 446" name="T78"/>
              <a:gd fmla="*/ 44 h 608" name="T79"/>
              <a:gd fmla="*/ 81 w 446" name="T80"/>
              <a:gd fmla="*/ 109 h 608" name="T81"/>
              <a:gd fmla="*/ 89 w 446" name="T82"/>
              <a:gd fmla="*/ 69 h 608" name="T83"/>
              <a:gd fmla="*/ 65 w 446" name="T84"/>
              <a:gd fmla="*/ 93 h 608" name="T85"/>
              <a:gd fmla="*/ 39 w 446" name="T86"/>
              <a:gd fmla="*/ 226 h 608" name="T87"/>
              <a:gd fmla="*/ 17 w 446" name="T88"/>
              <a:gd fmla="*/ 206 h 608" name="T89"/>
              <a:gd fmla="*/ 17 w 446" name="T90"/>
              <a:gd fmla="*/ 239 h 608" name="T91"/>
              <a:gd fmla="*/ 39 w 446" name="T92"/>
              <a:gd fmla="*/ 226 h 6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08" w="446">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00183C"/>
          </a:solidFill>
          <a:ln>
            <a:noFill/>
          </a:ln>
        </p:spPr>
        <p:txBody>
          <a:bodyPr anchor="t" anchorCtr="0" bIns="34285" compatLnSpc="1" lIns="68571" numCol="1" rIns="68571" tIns="34285" vert="horz" wrap="square"/>
          <a:lstStyle/>
          <a:p>
            <a:endParaRPr altLang="en-US" lang="zh-CN" sz="1600">
              <a:solidFill>
                <a:srgbClr val="C29230"/>
              </a:solidFill>
            </a:endParaRPr>
          </a:p>
        </p:txBody>
      </p:sp>
      <p:sp>
        <p:nvSpPr>
          <p:cNvPr id="17" name="Freeform 19"/>
          <p:cNvSpPr>
            <a:spLocks noEditPoints="1"/>
          </p:cNvSpPr>
          <p:nvPr/>
        </p:nvSpPr>
        <p:spPr bwMode="auto">
          <a:xfrm>
            <a:off x="7187731" y="4777439"/>
            <a:ext cx="563169" cy="533582"/>
          </a:xfrm>
          <a:custGeom>
            <a:gdLst>
              <a:gd fmla="*/ 522 w 638" name="T0"/>
              <a:gd fmla="*/ 59 h 603" name="T1"/>
              <a:gd fmla="*/ 520 w 638" name="T2"/>
              <a:gd fmla="*/ 186 h 603" name="T3"/>
              <a:gd fmla="*/ 301 w 638" name="T4"/>
              <a:gd fmla="*/ 186 h 603" name="T5"/>
              <a:gd fmla="*/ 299 w 638" name="T6"/>
              <a:gd fmla="*/ 129 h 603" name="T7"/>
              <a:gd fmla="*/ 299 w 638" name="T8"/>
              <a:gd fmla="*/ 119 h 603" name="T9"/>
              <a:gd fmla="*/ 301 w 638" name="T10"/>
              <a:gd fmla="*/ 54 h 603" name="T11"/>
              <a:gd fmla="*/ 305 w 638" name="T12"/>
              <a:gd fmla="*/ 27 h 603" name="T13"/>
              <a:gd fmla="*/ 273 w 638" name="T14"/>
              <a:gd fmla="*/ 59 h 603" name="T15"/>
              <a:gd fmla="*/ 263 w 638" name="T16"/>
              <a:gd fmla="*/ 113 h 603" name="T17"/>
              <a:gd fmla="*/ 111 w 638" name="T18"/>
              <a:gd fmla="*/ 94 h 603" name="T19"/>
              <a:gd fmla="*/ 112 w 638" name="T20"/>
              <a:gd fmla="*/ 207 h 603" name="T21"/>
              <a:gd fmla="*/ 117 w 638" name="T22"/>
              <a:gd fmla="*/ 207 h 603" name="T23"/>
              <a:gd fmla="*/ 148 w 638" name="T24"/>
              <a:gd fmla="*/ 339 h 603" name="T25"/>
              <a:gd fmla="*/ 155 w 638" name="T26"/>
              <a:gd fmla="*/ 339 h 603" name="T27"/>
              <a:gd fmla="*/ 185 w 638" name="T28"/>
              <a:gd fmla="*/ 223 h 603" name="T29"/>
              <a:gd fmla="*/ 185 w 638" name="T30"/>
              <a:gd fmla="*/ 127 h 603" name="T31"/>
              <a:gd fmla="*/ 263 w 638" name="T32"/>
              <a:gd fmla="*/ 136 h 603" name="T33"/>
              <a:gd fmla="*/ 282 w 638" name="T34"/>
              <a:gd fmla="*/ 204 h 603" name="T35"/>
              <a:gd fmla="*/ 305 w 638" name="T36"/>
              <a:gd fmla="*/ 214 h 603" name="T37"/>
              <a:gd fmla="*/ 539 w 638" name="T38"/>
              <a:gd fmla="*/ 204 h 603" name="T39"/>
              <a:gd fmla="*/ 539 w 638" name="T40"/>
              <a:gd fmla="*/ 36 h 603" name="T41"/>
              <a:gd fmla="*/ 520 w 638" name="T42"/>
              <a:gd fmla="*/ 221 h 603" name="T43"/>
              <a:gd fmla="*/ 523 w 638" name="T44"/>
              <a:gd fmla="*/ 341 h 603" name="T45"/>
              <a:gd fmla="*/ 367 w 638" name="T46"/>
              <a:gd fmla="*/ 249 h 603" name="T47"/>
              <a:gd fmla="*/ 334 w 638" name="T48"/>
              <a:gd fmla="*/ 249 h 603" name="T49"/>
              <a:gd fmla="*/ 520 w 638" name="T50"/>
              <a:gd fmla="*/ 221 h 603" name="T51"/>
              <a:gd fmla="*/ 158 w 638" name="T52"/>
              <a:gd fmla="*/ 438 h 603" name="T53"/>
              <a:gd fmla="*/ 113 w 638" name="T54"/>
              <a:gd fmla="*/ 373 h 603" name="T55"/>
              <a:gd fmla="*/ 361 w 638" name="T56"/>
              <a:gd fmla="*/ 438 h 603" name="T57"/>
              <a:gd fmla="*/ 316 w 638" name="T58"/>
              <a:gd fmla="*/ 373 h 603" name="T59"/>
              <a:gd fmla="*/ 567 w 638" name="T60"/>
              <a:gd fmla="*/ 438 h 603" name="T61"/>
              <a:gd fmla="*/ 522 w 638" name="T62"/>
              <a:gd fmla="*/ 373 h 603" name="T63"/>
              <a:gd fmla="*/ 200 w 638" name="T64"/>
              <a:gd fmla="*/ 487 h 603" name="T65"/>
              <a:gd fmla="*/ 221 w 638" name="T66"/>
              <a:gd fmla="*/ 527 h 603" name="T67"/>
              <a:gd fmla="*/ 265 w 638" name="T68"/>
              <a:gd fmla="*/ 448 h 603" name="T69"/>
              <a:gd fmla="*/ 403 w 638" name="T70"/>
              <a:gd fmla="*/ 527 h 603" name="T71"/>
              <a:gd fmla="*/ 433 w 638" name="T72"/>
              <a:gd fmla="*/ 527 h 603" name="T73"/>
              <a:gd fmla="*/ 570 w 638" name="T74"/>
              <a:gd fmla="*/ 448 h 603" name="T75"/>
              <a:gd fmla="*/ 614 w 638" name="T76"/>
              <a:gd fmla="*/ 527 h 603" name="T77"/>
              <a:gd fmla="*/ 638 w 638" name="T78"/>
              <a:gd fmla="*/ 549 h 603" name="T79"/>
              <a:gd fmla="*/ 608 w 638" name="T80"/>
              <a:gd fmla="*/ 549 h 603" name="T81"/>
              <a:gd fmla="*/ 433 w 638" name="T82"/>
              <a:gd fmla="*/ 549 h 603" name="T83"/>
              <a:gd fmla="*/ 403 w 638" name="T84"/>
              <a:gd fmla="*/ 549 h 603" name="T85"/>
              <a:gd fmla="*/ 227 w 638" name="T86"/>
              <a:gd fmla="*/ 549 h 603" name="T87"/>
              <a:gd fmla="*/ 200 w 638" name="T88"/>
              <a:gd fmla="*/ 549 h 603" name="T89"/>
              <a:gd fmla="*/ 24 w 638" name="T90"/>
              <a:gd fmla="*/ 549 h 603" name="T91"/>
              <a:gd fmla="*/ 24 w 638" name="T92"/>
              <a:gd fmla="*/ 527 h 603" name="T93"/>
              <a:gd fmla="*/ 152 w 638" name="T94"/>
              <a:gd fmla="*/ 0 h 603" name="T95"/>
              <a:gd fmla="*/ 108 w 638" name="T96"/>
              <a:gd fmla="*/ 44 h 6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03" w="638">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00183C"/>
          </a:solidFill>
          <a:ln>
            <a:noFill/>
          </a:ln>
        </p:spPr>
        <p:txBody>
          <a:bodyPr anchor="t" anchorCtr="0" bIns="34285" compatLnSpc="1" lIns="68571" numCol="1" rIns="68571" tIns="34285" vert="horz" wrap="square"/>
          <a:lstStyle/>
          <a:p>
            <a:endParaRPr altLang="en-US" lang="zh-CN" sz="1600">
              <a:solidFill>
                <a:srgbClr val="C29230"/>
              </a:solidFill>
            </a:endParaRPr>
          </a:p>
        </p:txBody>
      </p:sp>
      <p:sp>
        <p:nvSpPr>
          <p:cNvPr id="18" name="TextBox 76"/>
          <p:cNvSpPr txBox="1"/>
          <p:nvPr/>
        </p:nvSpPr>
        <p:spPr>
          <a:xfrm flipH="1">
            <a:off x="8233366" y="1804557"/>
            <a:ext cx="1589363" cy="335280"/>
          </a:xfrm>
          <a:prstGeom prst="rect">
            <a:avLst/>
          </a:prstGeom>
          <a:noFill/>
        </p:spPr>
        <p:txBody>
          <a:bodyPr rtlCol="0" wrap="square">
            <a:spAutoFit/>
          </a:bodyPr>
          <a:lstStyle/>
          <a:p>
            <a:r>
              <a:rPr altLang="zh-CN"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19" name="文本框 18"/>
          <p:cNvSpPr txBox="1"/>
          <p:nvPr/>
        </p:nvSpPr>
        <p:spPr>
          <a:xfrm flipH="1">
            <a:off x="8233366" y="2122680"/>
            <a:ext cx="3190426" cy="715518"/>
          </a:xfrm>
          <a:prstGeom prst="rect">
            <a:avLst/>
          </a:prstGeom>
          <a:noFill/>
        </p:spPr>
        <p:txBody>
          <a:bodyPr rtlCol="0" wrap="square">
            <a:spAutoFit/>
          </a:bodyPr>
          <a:lstStyle/>
          <a:p>
            <a:pP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a:t>
            </a:r>
          </a:p>
        </p:txBody>
      </p:sp>
      <p:sp>
        <p:nvSpPr>
          <p:cNvPr id="20" name="TextBox 76"/>
          <p:cNvSpPr txBox="1"/>
          <p:nvPr/>
        </p:nvSpPr>
        <p:spPr>
          <a:xfrm flipH="1">
            <a:off x="8233366" y="3170546"/>
            <a:ext cx="1589363" cy="335280"/>
          </a:xfrm>
          <a:prstGeom prst="rect">
            <a:avLst/>
          </a:prstGeom>
          <a:noFill/>
        </p:spPr>
        <p:txBody>
          <a:bodyPr rtlCol="0" wrap="square">
            <a:spAutoFit/>
          </a:bodyPr>
          <a:lstStyle/>
          <a:p>
            <a:r>
              <a:rPr altLang="zh-CN"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21" name="文本框 20"/>
          <p:cNvSpPr txBox="1"/>
          <p:nvPr/>
        </p:nvSpPr>
        <p:spPr>
          <a:xfrm flipH="1">
            <a:off x="8233366" y="3488669"/>
            <a:ext cx="3190426" cy="715518"/>
          </a:xfrm>
          <a:prstGeom prst="rect">
            <a:avLst/>
          </a:prstGeom>
          <a:noFill/>
        </p:spPr>
        <p:txBody>
          <a:bodyPr rtlCol="0" wrap="square">
            <a:spAutoFit/>
          </a:bodyPr>
          <a:lstStyle/>
          <a:p>
            <a:pP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a:t>
            </a:r>
          </a:p>
        </p:txBody>
      </p:sp>
      <p:sp>
        <p:nvSpPr>
          <p:cNvPr id="22" name="TextBox 76"/>
          <p:cNvSpPr txBox="1"/>
          <p:nvPr/>
        </p:nvSpPr>
        <p:spPr>
          <a:xfrm flipH="1">
            <a:off x="8233366" y="4542552"/>
            <a:ext cx="1589363" cy="335280"/>
          </a:xfrm>
          <a:prstGeom prst="rect">
            <a:avLst/>
          </a:prstGeom>
          <a:noFill/>
        </p:spPr>
        <p:txBody>
          <a:bodyPr rtlCol="0" wrap="square">
            <a:spAutoFit/>
          </a:bodyPr>
          <a:lstStyle/>
          <a:p>
            <a:r>
              <a:rPr altLang="zh-CN"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23" name="文本框 22"/>
          <p:cNvSpPr txBox="1"/>
          <p:nvPr/>
        </p:nvSpPr>
        <p:spPr>
          <a:xfrm flipH="1">
            <a:off x="8233366" y="4860675"/>
            <a:ext cx="3190426" cy="715518"/>
          </a:xfrm>
          <a:prstGeom prst="rect">
            <a:avLst/>
          </a:prstGeom>
          <a:noFill/>
        </p:spPr>
        <p:txBody>
          <a:bodyPr rtlCol="0" wrap="square">
            <a:spAutoFit/>
          </a:bodyPr>
          <a:lstStyle/>
          <a:p>
            <a:pP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流程图: 准备 4"/>
          <p:cNvSpPr/>
          <p:nvPr/>
        </p:nvSpPr>
        <p:spPr>
          <a:xfrm rot="16200000">
            <a:off x="6854491" y="3083806"/>
            <a:ext cx="1551808" cy="1337766"/>
          </a:xfrm>
          <a:prstGeom prst="flowChartPreparation">
            <a:avLst/>
          </a:prstGeom>
          <a:solidFill>
            <a:srgbClr val="C29230"/>
          </a:solidFill>
          <a:ln>
            <a:noFill/>
          </a:ln>
          <a:effectLst/>
        </p:spPr>
        <p:txBody>
          <a:bodyPr anchor="t" anchorCtr="0" bIns="45720" compatLnSpc="1" lIns="91440" numCol="1" rIns="91440" tIns="45720" vert="horz" wrap="square"/>
          <a:lstStyle/>
          <a:p>
            <a:endParaRPr altLang="en-US" lang="zh-CN">
              <a:solidFill>
                <a:srgbClr val="C29230"/>
              </a:solidFill>
            </a:endParaRPr>
          </a:p>
        </p:txBody>
      </p:sp>
      <p:sp>
        <p:nvSpPr>
          <p:cNvPr id="6" name="流程图: 准备 5"/>
          <p:cNvSpPr/>
          <p:nvPr/>
        </p:nvSpPr>
        <p:spPr>
          <a:xfrm rot="16200000">
            <a:off x="3785700" y="3083807"/>
            <a:ext cx="1551809" cy="1337767"/>
          </a:xfrm>
          <a:prstGeom prst="flowChartPreparation">
            <a:avLst/>
          </a:prstGeom>
          <a:solidFill>
            <a:srgbClr val="C29230"/>
          </a:solidFill>
          <a:ln>
            <a:noFill/>
          </a:ln>
          <a:effectLst/>
        </p:spPr>
        <p:txBody>
          <a:bodyPr anchor="t" anchorCtr="0" bIns="45720" compatLnSpc="1" lIns="91440" numCol="1" rIns="91440" tIns="45720" vert="horz" wrap="square"/>
          <a:lstStyle/>
          <a:p>
            <a:endParaRPr altLang="en-US" lang="zh-CN">
              <a:solidFill>
                <a:srgbClr val="C29230"/>
              </a:solidFill>
            </a:endParaRPr>
          </a:p>
        </p:txBody>
      </p:sp>
      <p:sp>
        <p:nvSpPr>
          <p:cNvPr id="7" name="流程图: 准备 6"/>
          <p:cNvSpPr/>
          <p:nvPr/>
        </p:nvSpPr>
        <p:spPr>
          <a:xfrm rot="16200000">
            <a:off x="5320096" y="1780908"/>
            <a:ext cx="1551808" cy="1337766"/>
          </a:xfrm>
          <a:prstGeom prst="flowChartPreparation">
            <a:avLst/>
          </a:prstGeom>
          <a:solidFill>
            <a:srgbClr val="C29230"/>
          </a:solidFill>
          <a:ln>
            <a:noFill/>
          </a:ln>
          <a:effectLst/>
        </p:spPr>
        <p:txBody>
          <a:bodyPr anchor="t" anchorCtr="0" bIns="45720" compatLnSpc="1" lIns="91440" numCol="1" rIns="91440" tIns="45720" vert="horz" wrap="square"/>
          <a:lstStyle/>
          <a:p>
            <a:endParaRPr altLang="en-US" lang="zh-CN">
              <a:solidFill>
                <a:srgbClr val="C29230"/>
              </a:solidFill>
            </a:endParaRPr>
          </a:p>
        </p:txBody>
      </p:sp>
      <p:grpSp>
        <p:nvGrpSpPr>
          <p:cNvPr id="8" name="组合 7"/>
          <p:cNvGrpSpPr/>
          <p:nvPr/>
        </p:nvGrpSpPr>
        <p:grpSpPr>
          <a:xfrm>
            <a:off x="4250251" y="3475364"/>
            <a:ext cx="622708" cy="554653"/>
            <a:chOff x="10034270" y="674688"/>
            <a:chExt cx="290513" cy="258763"/>
          </a:xfrm>
          <a:solidFill>
            <a:srgbClr val="00183C"/>
          </a:solidFill>
          <a:effectLst/>
        </p:grpSpPr>
        <p:sp>
          <p:nvSpPr>
            <p:cNvPr id="11" name="Freeform 75"/>
            <p:cNvSpPr/>
            <p:nvPr/>
          </p:nvSpPr>
          <p:spPr bwMode="auto">
            <a:xfrm>
              <a:off x="10061258" y="722313"/>
              <a:ext cx="239713" cy="211138"/>
            </a:xfrm>
            <a:custGeom>
              <a:gdLst>
                <a:gd fmla="*/ 34 w 64" name="T0"/>
                <a:gd fmla="*/ 1 h 56" name="T1"/>
                <a:gd fmla="*/ 28 w 64" name="T2"/>
                <a:gd fmla="*/ 1 h 56" name="T3"/>
                <a:gd fmla="*/ 3 w 64" name="T4"/>
                <a:gd fmla="*/ 16 h 56" name="T5"/>
                <a:gd fmla="*/ 0 w 64" name="T6"/>
                <a:gd fmla="*/ 21 h 56" name="T7"/>
                <a:gd fmla="*/ 0 w 64" name="T8"/>
                <a:gd fmla="*/ 53 h 56" name="T9"/>
                <a:gd fmla="*/ 4 w 64" name="T10"/>
                <a:gd fmla="*/ 56 h 56" name="T11"/>
                <a:gd fmla="*/ 19 w 64" name="T12"/>
                <a:gd fmla="*/ 56 h 56" name="T13"/>
                <a:gd fmla="*/ 22 w 64" name="T14"/>
                <a:gd fmla="*/ 53 h 56" name="T15"/>
                <a:gd fmla="*/ 22 w 64" name="T16"/>
                <a:gd fmla="*/ 38 h 56" name="T17"/>
                <a:gd fmla="*/ 26 w 64" name="T18"/>
                <a:gd fmla="*/ 35 h 56" name="T19"/>
                <a:gd fmla="*/ 39 w 64" name="T20"/>
                <a:gd fmla="*/ 35 h 56" name="T21"/>
                <a:gd fmla="*/ 42 w 64" name="T22"/>
                <a:gd fmla="*/ 38 h 56" name="T23"/>
                <a:gd fmla="*/ 42 w 64" name="T24"/>
                <a:gd fmla="*/ 53 h 56" name="T25"/>
                <a:gd fmla="*/ 46 w 64" name="T26"/>
                <a:gd fmla="*/ 56 h 56" name="T27"/>
                <a:gd fmla="*/ 60 w 64" name="T28"/>
                <a:gd fmla="*/ 56 h 56" name="T29"/>
                <a:gd fmla="*/ 64 w 64" name="T30"/>
                <a:gd fmla="*/ 53 h 56" name="T31"/>
                <a:gd fmla="*/ 64 w 64" name="T32"/>
                <a:gd fmla="*/ 21 h 56" name="T33"/>
                <a:gd fmla="*/ 61 w 64" name="T34"/>
                <a:gd fmla="*/ 16 h 56" name="T35"/>
                <a:gd fmla="*/ 34 w 64" name="T36"/>
                <a:gd fmla="*/ 1 h 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6" w="64">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2" name="Freeform 76"/>
            <p:cNvSpPr/>
            <p:nvPr/>
          </p:nvSpPr>
          <p:spPr bwMode="auto">
            <a:xfrm>
              <a:off x="10034270" y="674688"/>
              <a:ext cx="290513" cy="96838"/>
            </a:xfrm>
            <a:custGeom>
              <a:gdLst>
                <a:gd fmla="*/ 76 w 77" name="T0"/>
                <a:gd fmla="*/ 25 h 26" name="T1"/>
                <a:gd fmla="*/ 72 w 77" name="T2"/>
                <a:gd fmla="*/ 25 h 26" name="T3"/>
                <a:gd fmla="*/ 41 w 77" name="T4"/>
                <a:gd fmla="*/ 7 h 26" name="T5"/>
                <a:gd fmla="*/ 35 w 77" name="T6"/>
                <a:gd fmla="*/ 7 h 26" name="T7"/>
                <a:gd fmla="*/ 5 w 77" name="T8"/>
                <a:gd fmla="*/ 25 h 26" name="T9"/>
                <a:gd fmla="*/ 1 w 77" name="T10"/>
                <a:gd fmla="*/ 25 h 26" name="T11"/>
                <a:gd fmla="*/ 3 w 77" name="T12"/>
                <a:gd fmla="*/ 21 h 26" name="T13"/>
                <a:gd fmla="*/ 35 w 77" name="T14"/>
                <a:gd fmla="*/ 2 h 26" name="T15"/>
                <a:gd fmla="*/ 41 w 77" name="T16"/>
                <a:gd fmla="*/ 1 h 26" name="T17"/>
                <a:gd fmla="*/ 75 w 77" name="T18"/>
                <a:gd fmla="*/ 21 h 26" name="T19"/>
                <a:gd fmla="*/ 76 w 77" name="T20"/>
                <a:gd fmla="*/ 25 h 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 w="77">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grpSp>
      <p:grpSp>
        <p:nvGrpSpPr>
          <p:cNvPr id="13" name="组合 12"/>
          <p:cNvGrpSpPr/>
          <p:nvPr/>
        </p:nvGrpSpPr>
        <p:grpSpPr>
          <a:xfrm>
            <a:off x="5742228" y="2080018"/>
            <a:ext cx="707544" cy="739545"/>
            <a:chOff x="9734233" y="5894388"/>
            <a:chExt cx="315912" cy="330200"/>
          </a:xfrm>
          <a:solidFill>
            <a:srgbClr val="00183C"/>
          </a:solidFill>
          <a:effectLst/>
        </p:grpSpPr>
        <p:sp>
          <p:nvSpPr>
            <p:cNvPr id="14" name="Freeform 78"/>
            <p:cNvSpPr/>
            <p:nvPr/>
          </p:nvSpPr>
          <p:spPr bwMode="auto">
            <a:xfrm>
              <a:off x="9734233" y="5916613"/>
              <a:ext cx="282575" cy="307975"/>
            </a:xfrm>
            <a:custGeom>
              <a:gdLst>
                <a:gd fmla="*/ 59 w 75" name="T0"/>
                <a:gd fmla="*/ 44 h 82" name="T1"/>
                <a:gd fmla="*/ 38 w 75" name="T2"/>
                <a:gd fmla="*/ 40 h 82" name="T3"/>
                <a:gd fmla="*/ 35 w 75" name="T4"/>
                <a:gd fmla="*/ 18 h 82" name="T5"/>
                <a:gd fmla="*/ 20 w 75" name="T6"/>
                <a:gd fmla="*/ 0 h 82" name="T7"/>
                <a:gd fmla="*/ 28 w 75" name="T8"/>
                <a:gd fmla="*/ 49 h 82" name="T9"/>
                <a:gd fmla="*/ 75 w 75" name="T10"/>
                <a:gd fmla="*/ 63 h 82" name="T11"/>
                <a:gd fmla="*/ 59 w 75" name="T12"/>
                <a:gd fmla="*/ 44 h 82" name="T13"/>
              </a:gdLst>
              <a:cxnLst>
                <a:cxn ang="0">
                  <a:pos x="T0" y="T1"/>
                </a:cxn>
                <a:cxn ang="0">
                  <a:pos x="T2" y="T3"/>
                </a:cxn>
                <a:cxn ang="0">
                  <a:pos x="T4" y="T5"/>
                </a:cxn>
                <a:cxn ang="0">
                  <a:pos x="T6" y="T7"/>
                </a:cxn>
                <a:cxn ang="0">
                  <a:pos x="T8" y="T9"/>
                </a:cxn>
                <a:cxn ang="0">
                  <a:pos x="T10" y="T11"/>
                </a:cxn>
                <a:cxn ang="0">
                  <a:pos x="T12" y="T13"/>
                </a:cxn>
              </a:cxnLst>
              <a:rect b="b" l="0" r="r" t="0"/>
              <a:pathLst>
                <a:path h="82" w="75">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5" name="Freeform 79"/>
            <p:cNvSpPr/>
            <p:nvPr/>
          </p:nvSpPr>
          <p:spPr bwMode="auto">
            <a:xfrm>
              <a:off x="9970770" y="6059488"/>
              <a:ext cx="79375" cy="87313"/>
            </a:xfrm>
            <a:custGeom>
              <a:gdLst>
                <a:gd fmla="*/ 50 w 50" name="T0"/>
                <a:gd fmla="*/ 45 h 55" name="T1"/>
                <a:gd fmla="*/ 38 w 50" name="T2"/>
                <a:gd fmla="*/ 55 h 55" name="T3"/>
                <a:gd fmla="*/ 0 w 50" name="T4"/>
                <a:gd fmla="*/ 10 h 55" name="T5"/>
                <a:gd fmla="*/ 10 w 50" name="T6"/>
                <a:gd fmla="*/ 0 h 55" name="T7"/>
                <a:gd fmla="*/ 50 w 50" name="T8"/>
                <a:gd fmla="*/ 45 h 55" name="T9"/>
              </a:gdLst>
              <a:cxnLst>
                <a:cxn ang="0">
                  <a:pos x="T0" y="T1"/>
                </a:cxn>
                <a:cxn ang="0">
                  <a:pos x="T2" y="T3"/>
                </a:cxn>
                <a:cxn ang="0">
                  <a:pos x="T4" y="T5"/>
                </a:cxn>
                <a:cxn ang="0">
                  <a:pos x="T6" y="T7"/>
                </a:cxn>
                <a:cxn ang="0">
                  <a:pos x="T8" y="T9"/>
                </a:cxn>
              </a:cxnLst>
              <a:rect b="b" l="0" r="r" t="0"/>
              <a:pathLst>
                <a:path h="55" w="50">
                  <a:moveTo>
                    <a:pt x="50" y="45"/>
                  </a:moveTo>
                  <a:lnTo>
                    <a:pt x="38" y="55"/>
                  </a:lnTo>
                  <a:lnTo>
                    <a:pt x="0" y="10"/>
                  </a:lnTo>
                  <a:lnTo>
                    <a:pt x="10" y="0"/>
                  </a:lnTo>
                  <a:lnTo>
                    <a:pt x="50" y="4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6" name="Freeform 80"/>
            <p:cNvSpPr/>
            <p:nvPr/>
          </p:nvSpPr>
          <p:spPr bwMode="auto">
            <a:xfrm>
              <a:off x="9819958" y="5894388"/>
              <a:ext cx="76200" cy="82550"/>
            </a:xfrm>
            <a:custGeom>
              <a:gdLst>
                <a:gd fmla="*/ 48 w 48" name="T0"/>
                <a:gd fmla="*/ 43 h 52" name="T1"/>
                <a:gd fmla="*/ 38 w 48" name="T2"/>
                <a:gd fmla="*/ 52 h 52" name="T3"/>
                <a:gd fmla="*/ 0 w 48" name="T4"/>
                <a:gd fmla="*/ 9 h 52" name="T5"/>
                <a:gd fmla="*/ 10 w 48" name="T6"/>
                <a:gd fmla="*/ 0 h 52" name="T7"/>
                <a:gd fmla="*/ 48 w 48" name="T8"/>
                <a:gd fmla="*/ 43 h 52" name="T9"/>
              </a:gdLst>
              <a:cxnLst>
                <a:cxn ang="0">
                  <a:pos x="T0" y="T1"/>
                </a:cxn>
                <a:cxn ang="0">
                  <a:pos x="T2" y="T3"/>
                </a:cxn>
                <a:cxn ang="0">
                  <a:pos x="T4" y="T5"/>
                </a:cxn>
                <a:cxn ang="0">
                  <a:pos x="T6" y="T7"/>
                </a:cxn>
                <a:cxn ang="0">
                  <a:pos x="T8" y="T9"/>
                </a:cxn>
              </a:cxnLst>
              <a:rect b="b" l="0" r="r" t="0"/>
              <a:pathLst>
                <a:path h="52" w="48">
                  <a:moveTo>
                    <a:pt x="48" y="43"/>
                  </a:moveTo>
                  <a:lnTo>
                    <a:pt x="38" y="52"/>
                  </a:lnTo>
                  <a:lnTo>
                    <a:pt x="0" y="9"/>
                  </a:lnTo>
                  <a:lnTo>
                    <a:pt x="10" y="0"/>
                  </a:lnTo>
                  <a:lnTo>
                    <a:pt x="48"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grpSp>
      <p:grpSp>
        <p:nvGrpSpPr>
          <p:cNvPr id="17" name="组合 16"/>
          <p:cNvGrpSpPr/>
          <p:nvPr/>
        </p:nvGrpSpPr>
        <p:grpSpPr>
          <a:xfrm>
            <a:off x="7324145" y="3563834"/>
            <a:ext cx="612499" cy="377709"/>
            <a:chOff x="6213158" y="2928938"/>
            <a:chExt cx="285750" cy="176213"/>
          </a:xfrm>
          <a:solidFill>
            <a:srgbClr val="00183C"/>
          </a:solidFill>
          <a:effectLst/>
        </p:grpSpPr>
        <p:sp>
          <p:nvSpPr>
            <p:cNvPr id="18" name="Freeform 82"/>
            <p:cNvSpPr/>
            <p:nvPr/>
          </p:nvSpPr>
          <p:spPr bwMode="auto">
            <a:xfrm>
              <a:off x="6227445" y="2928938"/>
              <a:ext cx="255588" cy="71438"/>
            </a:xfrm>
            <a:custGeom>
              <a:gdLst>
                <a:gd fmla="*/ 39 w 68" name="T0"/>
                <a:gd fmla="*/ 18 h 19" name="T1"/>
                <a:gd fmla="*/ 68 w 68" name="T2"/>
                <a:gd fmla="*/ 1 h 19" name="T3"/>
                <a:gd fmla="*/ 66 w 68" name="T4"/>
                <a:gd fmla="*/ 0 h 19" name="T5"/>
                <a:gd fmla="*/ 3 w 68" name="T6"/>
                <a:gd fmla="*/ 0 h 19" name="T7"/>
                <a:gd fmla="*/ 0 w 68" name="T8"/>
                <a:gd fmla="*/ 1 h 19" name="T9"/>
                <a:gd fmla="*/ 30 w 68" name="T10"/>
                <a:gd fmla="*/ 18 h 19" name="T11"/>
                <a:gd fmla="*/ 39 w 68" name="T12"/>
                <a:gd fmla="*/ 18 h 19" name="T13"/>
              </a:gdLst>
              <a:cxnLst>
                <a:cxn ang="0">
                  <a:pos x="T0" y="T1"/>
                </a:cxn>
                <a:cxn ang="0">
                  <a:pos x="T2" y="T3"/>
                </a:cxn>
                <a:cxn ang="0">
                  <a:pos x="T4" y="T5"/>
                </a:cxn>
                <a:cxn ang="0">
                  <a:pos x="T6" y="T7"/>
                </a:cxn>
                <a:cxn ang="0">
                  <a:pos x="T8" y="T9"/>
                </a:cxn>
                <a:cxn ang="0">
                  <a:pos x="T10" y="T11"/>
                </a:cxn>
                <a:cxn ang="0">
                  <a:pos x="T12" y="T13"/>
                </a:cxn>
              </a:cxnLst>
              <a:rect b="b" l="0" r="r" t="0"/>
              <a:pathLst>
                <a:path h="19" w="68">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9" name="Freeform 83"/>
            <p:cNvSpPr/>
            <p:nvPr/>
          </p:nvSpPr>
          <p:spPr bwMode="auto">
            <a:xfrm>
              <a:off x="6213158" y="2947988"/>
              <a:ext cx="285750" cy="157163"/>
            </a:xfrm>
            <a:custGeom>
              <a:gdLst>
                <a:gd fmla="*/ 45 w 76" name="T0"/>
                <a:gd fmla="*/ 18 h 42" name="T1"/>
                <a:gd fmla="*/ 38 w 76" name="T2"/>
                <a:gd fmla="*/ 20 h 42" name="T3"/>
                <a:gd fmla="*/ 32 w 76" name="T4"/>
                <a:gd fmla="*/ 18 h 42" name="T5"/>
                <a:gd fmla="*/ 1 w 76" name="T6"/>
                <a:gd fmla="*/ 0 h 42" name="T7"/>
                <a:gd fmla="*/ 0 w 76" name="T8"/>
                <a:gd fmla="*/ 1 h 42" name="T9"/>
                <a:gd fmla="*/ 0 w 76" name="T10"/>
                <a:gd fmla="*/ 38 h 42" name="T11"/>
                <a:gd fmla="*/ 7 w 76" name="T12"/>
                <a:gd fmla="*/ 42 h 42" name="T13"/>
                <a:gd fmla="*/ 70 w 76" name="T14"/>
                <a:gd fmla="*/ 42 h 42" name="T15"/>
                <a:gd fmla="*/ 76 w 76" name="T16"/>
                <a:gd fmla="*/ 38 h 42" name="T17"/>
                <a:gd fmla="*/ 76 w 76" name="T18"/>
                <a:gd fmla="*/ 1 h 42" name="T19"/>
                <a:gd fmla="*/ 76 w 76" name="T20"/>
                <a:gd fmla="*/ 0 h 42" name="T21"/>
                <a:gd fmla="*/ 45 w 76" name="T22"/>
                <a:gd fmla="*/ 18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76">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grpSp>
      <p:sp>
        <p:nvSpPr>
          <p:cNvPr id="20" name="流程图: 准备 19"/>
          <p:cNvSpPr/>
          <p:nvPr/>
        </p:nvSpPr>
        <p:spPr>
          <a:xfrm rot="16200000">
            <a:off x="5320096" y="4377005"/>
            <a:ext cx="1551808" cy="1337766"/>
          </a:xfrm>
          <a:prstGeom prst="flowChartPreparation">
            <a:avLst/>
          </a:prstGeom>
          <a:solidFill>
            <a:srgbClr val="C29230"/>
          </a:solidFill>
          <a:ln>
            <a:noFill/>
          </a:ln>
          <a:effectLst/>
        </p:spPr>
        <p:txBody>
          <a:bodyPr anchor="t" anchorCtr="0" bIns="45720" compatLnSpc="1" lIns="91440" numCol="1" rIns="91440" tIns="45720" vert="horz" wrap="square"/>
          <a:lstStyle/>
          <a:p>
            <a:endParaRPr altLang="en-US" lang="zh-CN">
              <a:solidFill>
                <a:srgbClr val="C29230"/>
              </a:solidFill>
            </a:endParaRPr>
          </a:p>
        </p:txBody>
      </p:sp>
      <p:sp>
        <p:nvSpPr>
          <p:cNvPr id="21" name="Freeform 135"/>
          <p:cNvSpPr>
            <a:spLocks noEditPoints="1"/>
          </p:cNvSpPr>
          <p:nvPr/>
        </p:nvSpPr>
        <p:spPr bwMode="auto">
          <a:xfrm>
            <a:off x="5734539" y="4685814"/>
            <a:ext cx="715233" cy="670794"/>
          </a:xfrm>
          <a:custGeom>
            <a:gdLst>
              <a:gd fmla="*/ 95554 w 73" name="T0"/>
              <a:gd fmla="*/ 288621 h 68" name="T1"/>
              <a:gd fmla="*/ 58803 w 73" name="T2"/>
              <a:gd fmla="*/ 288621 h 68" name="T3"/>
              <a:gd fmla="*/ 0 w 73" name="T4"/>
              <a:gd fmla="*/ 244218 h 68" name="T5"/>
              <a:gd fmla="*/ 36752 w 73" name="T6"/>
              <a:gd fmla="*/ 140610 h 68" name="T7"/>
              <a:gd fmla="*/ 110255 w 73" name="T8"/>
              <a:gd fmla="*/ 162812 h 68" name="T9"/>
              <a:gd fmla="*/ 147007 w 73" name="T10"/>
              <a:gd fmla="*/ 155411 h 68" name="T11"/>
              <a:gd fmla="*/ 147007 w 73" name="T12"/>
              <a:gd fmla="*/ 177613 h 68" name="T13"/>
              <a:gd fmla="*/ 169058 w 73" name="T14"/>
              <a:gd fmla="*/ 251619 h 68" name="T15"/>
              <a:gd fmla="*/ 95554 w 73" name="T16"/>
              <a:gd fmla="*/ 288621 h 68" name="T17"/>
              <a:gd fmla="*/ 110255 w 73" name="T18"/>
              <a:gd fmla="*/ 140610 h 68" name="T19"/>
              <a:gd fmla="*/ 36752 w 73" name="T20"/>
              <a:gd fmla="*/ 66605 h 68" name="T21"/>
              <a:gd fmla="*/ 110255 w 73" name="T22"/>
              <a:gd fmla="*/ 0 h 68" name="T23"/>
              <a:gd fmla="*/ 183759 w 73" name="T24"/>
              <a:gd fmla="*/ 66605 h 68" name="T25"/>
              <a:gd fmla="*/ 110255 w 73" name="T26"/>
              <a:gd fmla="*/ 140610 h 68" name="T27"/>
              <a:gd fmla="*/ 389568 w 73" name="T28"/>
              <a:gd fmla="*/ 503237 h 68" name="T29"/>
              <a:gd fmla="*/ 147007 w 73" name="T30"/>
              <a:gd fmla="*/ 503237 h 68" name="T31"/>
              <a:gd fmla="*/ 73503 w 73" name="T32"/>
              <a:gd fmla="*/ 429232 h 68" name="T33"/>
              <a:gd fmla="*/ 169058 w 73" name="T34"/>
              <a:gd fmla="*/ 266420 h 68" name="T35"/>
              <a:gd fmla="*/ 271963 w 73" name="T36"/>
              <a:gd fmla="*/ 303422 h 68" name="T37"/>
              <a:gd fmla="*/ 367517 w 73" name="T38"/>
              <a:gd fmla="*/ 266420 h 68" name="T39"/>
              <a:gd fmla="*/ 470422 w 73" name="T40"/>
              <a:gd fmla="*/ 429232 h 68" name="T41"/>
              <a:gd fmla="*/ 389568 w 73" name="T42"/>
              <a:gd fmla="*/ 503237 h 68" name="T43"/>
              <a:gd fmla="*/ 271963 w 73" name="T44"/>
              <a:gd fmla="*/ 288621 h 68" name="T45"/>
              <a:gd fmla="*/ 161708 w 73" name="T46"/>
              <a:gd fmla="*/ 177613 h 68" name="T47"/>
              <a:gd fmla="*/ 271963 w 73" name="T48"/>
              <a:gd fmla="*/ 66605 h 68" name="T49"/>
              <a:gd fmla="*/ 374867 w 73" name="T50"/>
              <a:gd fmla="*/ 177613 h 68" name="T51"/>
              <a:gd fmla="*/ 271963 w 73" name="T52"/>
              <a:gd fmla="*/ 288621 h 68" name="T53"/>
              <a:gd fmla="*/ 433670 w 73" name="T54"/>
              <a:gd fmla="*/ 140610 h 68" name="T55"/>
              <a:gd fmla="*/ 360167 w 73" name="T56"/>
              <a:gd fmla="*/ 66605 h 68" name="T57"/>
              <a:gd fmla="*/ 433670 w 73" name="T58"/>
              <a:gd fmla="*/ 0 h 68" name="T59"/>
              <a:gd fmla="*/ 499823 w 73" name="T60"/>
              <a:gd fmla="*/ 66605 h 68" name="T61"/>
              <a:gd fmla="*/ 433670 w 73" name="T62"/>
              <a:gd fmla="*/ 140610 h 68" name="T63"/>
              <a:gd fmla="*/ 485123 w 73" name="T64"/>
              <a:gd fmla="*/ 288621 h 68" name="T65"/>
              <a:gd fmla="*/ 448371 w 73" name="T66"/>
              <a:gd fmla="*/ 288621 h 68" name="T67"/>
              <a:gd fmla="*/ 374867 w 73" name="T68"/>
              <a:gd fmla="*/ 251619 h 68" name="T69"/>
              <a:gd fmla="*/ 396918 w 73" name="T70"/>
              <a:gd fmla="*/ 177613 h 68" name="T71"/>
              <a:gd fmla="*/ 396918 w 73" name="T72"/>
              <a:gd fmla="*/ 155411 h 68" name="T73"/>
              <a:gd fmla="*/ 433670 w 73" name="T74"/>
              <a:gd fmla="*/ 162812 h 68" name="T75"/>
              <a:gd fmla="*/ 507174 w 73" name="T76"/>
              <a:gd fmla="*/ 140610 h 68" name="T77"/>
              <a:gd fmla="*/ 536575 w 73" name="T78"/>
              <a:gd fmla="*/ 244218 h 68" name="T79"/>
              <a:gd fmla="*/ 485123 w 73" name="T80"/>
              <a:gd fmla="*/ 288621 h 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183C"/>
          </a:solidFill>
          <a:ln>
            <a:noFill/>
          </a:ln>
          <a:effectLst/>
        </p:spPr>
        <p:txBody>
          <a:bodyPr bIns="60841" lIns="121682" rIns="121682" tIns="60841"/>
          <a:lstStyle/>
          <a:p>
            <a:endParaRPr altLang="en-US" lang="zh-CN">
              <a:solidFill>
                <a:srgbClr val="C29230"/>
              </a:solidFill>
            </a:endParaRPr>
          </a:p>
        </p:txBody>
      </p:sp>
      <p:sp>
        <p:nvSpPr>
          <p:cNvPr id="22" name="TextBox 76"/>
          <p:cNvSpPr txBox="1"/>
          <p:nvPr/>
        </p:nvSpPr>
        <p:spPr>
          <a:xfrm>
            <a:off x="8179326" y="1505510"/>
            <a:ext cx="1963914" cy="365760"/>
          </a:xfrm>
          <a:prstGeom prst="rect">
            <a:avLst/>
          </a:prstGeom>
          <a:noFill/>
          <a:effectLst/>
        </p:spPr>
        <p:txBody>
          <a:bodyPr rtlCol="0" wrap="square">
            <a:spAutoFit/>
          </a:bodyPr>
          <a:lstStyle/>
          <a:p>
            <a:r>
              <a:rPr altLang="zh-CN" b="1" lang="en-US" smtClean="0">
                <a:solidFill>
                  <a:srgbClr val="C29230"/>
                </a:solidFill>
                <a:latin charset="-122" panose="020b0503020204020204" pitchFamily="34" typeface="微软雅黑"/>
                <a:ea charset="-122" panose="020b0503020204020204" pitchFamily="34" typeface="微软雅黑"/>
              </a:rPr>
              <a:t>Add title here</a:t>
            </a:r>
          </a:p>
        </p:txBody>
      </p:sp>
      <p:sp>
        <p:nvSpPr>
          <p:cNvPr id="23" name="文本框 22"/>
          <p:cNvSpPr txBox="1"/>
          <p:nvPr/>
        </p:nvSpPr>
        <p:spPr>
          <a:xfrm>
            <a:off x="8179326" y="1874842"/>
            <a:ext cx="2791385" cy="923544"/>
          </a:xfrm>
          <a:prstGeom prst="rect">
            <a:avLst/>
          </a:prstGeom>
          <a:noFill/>
          <a:effectLst/>
        </p:spPr>
        <p:txBody>
          <a:bodyPr rtlCol="0" wrap="square">
            <a:spAutoFit/>
          </a:bodyPr>
          <a:lstStyle/>
          <a:p>
            <a:pP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24" name="TextBox 76"/>
          <p:cNvSpPr txBox="1"/>
          <p:nvPr/>
        </p:nvSpPr>
        <p:spPr>
          <a:xfrm>
            <a:off x="8179326" y="4714925"/>
            <a:ext cx="1963914" cy="365760"/>
          </a:xfrm>
          <a:prstGeom prst="rect">
            <a:avLst/>
          </a:prstGeom>
          <a:noFill/>
          <a:effectLst/>
        </p:spPr>
        <p:txBody>
          <a:bodyPr rtlCol="0" wrap="square">
            <a:spAutoFit/>
          </a:bodyPr>
          <a:lstStyle/>
          <a:p>
            <a:r>
              <a:rPr altLang="zh-CN" b="1" lang="en-US" smtClean="0">
                <a:solidFill>
                  <a:srgbClr val="C29230"/>
                </a:solidFill>
                <a:latin charset="-122" panose="020b0503020204020204" pitchFamily="34" typeface="微软雅黑"/>
                <a:ea charset="-122" panose="020b0503020204020204" pitchFamily="34" typeface="微软雅黑"/>
              </a:rPr>
              <a:t>Add title here</a:t>
            </a:r>
          </a:p>
        </p:txBody>
      </p:sp>
      <p:sp>
        <p:nvSpPr>
          <p:cNvPr id="25" name="文本框 24"/>
          <p:cNvSpPr txBox="1"/>
          <p:nvPr/>
        </p:nvSpPr>
        <p:spPr>
          <a:xfrm>
            <a:off x="8179326" y="5084257"/>
            <a:ext cx="2791385" cy="923544"/>
          </a:xfrm>
          <a:prstGeom prst="rect">
            <a:avLst/>
          </a:prstGeom>
          <a:noFill/>
          <a:effectLst/>
        </p:spPr>
        <p:txBody>
          <a:bodyPr rtlCol="0" wrap="square">
            <a:spAutoFit/>
          </a:bodyPr>
          <a:lstStyle/>
          <a:p>
            <a:pP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26" name="TextBox 76"/>
          <p:cNvSpPr txBox="1"/>
          <p:nvPr/>
        </p:nvSpPr>
        <p:spPr>
          <a:xfrm>
            <a:off x="2045617" y="1505510"/>
            <a:ext cx="1782736" cy="365760"/>
          </a:xfrm>
          <a:prstGeom prst="rect">
            <a:avLst/>
          </a:prstGeom>
          <a:noFill/>
          <a:effectLst/>
        </p:spPr>
        <p:txBody>
          <a:bodyPr rtlCol="0" wrap="square">
            <a:spAutoFit/>
          </a:bodyPr>
          <a:lstStyle/>
          <a:p>
            <a:pPr algn="r"/>
            <a:r>
              <a:rPr altLang="zh-CN" b="1" lang="en-US" smtClean="0">
                <a:solidFill>
                  <a:srgbClr val="C29230"/>
                </a:solidFill>
                <a:latin charset="-122" panose="020b0503020204020204" pitchFamily="34" typeface="微软雅黑"/>
                <a:ea charset="-122" panose="020b0503020204020204" pitchFamily="34" typeface="微软雅黑"/>
              </a:rPr>
              <a:t>Add title here</a:t>
            </a:r>
          </a:p>
        </p:txBody>
      </p:sp>
      <p:sp>
        <p:nvSpPr>
          <p:cNvPr id="27" name="文本框 26"/>
          <p:cNvSpPr txBox="1"/>
          <p:nvPr/>
        </p:nvSpPr>
        <p:spPr>
          <a:xfrm>
            <a:off x="1239066" y="1874842"/>
            <a:ext cx="2589285" cy="923544"/>
          </a:xfrm>
          <a:prstGeom prst="rect">
            <a:avLst/>
          </a:prstGeom>
          <a:noFill/>
          <a:effectLst/>
        </p:spPr>
        <p:txBody>
          <a:bodyPr rtlCol="0" wrap="square">
            <a:spAutoFit/>
          </a:bodyPr>
          <a:lstStyle/>
          <a:p>
            <a:pPr algn="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28" name="TextBox 76"/>
          <p:cNvSpPr txBox="1"/>
          <p:nvPr/>
        </p:nvSpPr>
        <p:spPr>
          <a:xfrm>
            <a:off x="2045617" y="4714925"/>
            <a:ext cx="1782736" cy="365760"/>
          </a:xfrm>
          <a:prstGeom prst="rect">
            <a:avLst/>
          </a:prstGeom>
          <a:noFill/>
          <a:effectLst/>
        </p:spPr>
        <p:txBody>
          <a:bodyPr rtlCol="0" wrap="square">
            <a:spAutoFit/>
          </a:bodyPr>
          <a:lstStyle/>
          <a:p>
            <a:pPr algn="r"/>
            <a:r>
              <a:rPr altLang="zh-CN" b="1" lang="en-US" smtClean="0">
                <a:solidFill>
                  <a:srgbClr val="C29230"/>
                </a:solidFill>
                <a:latin charset="-122" panose="020b0503020204020204" pitchFamily="34" typeface="微软雅黑"/>
                <a:ea charset="-122" panose="020b0503020204020204" pitchFamily="34" typeface="微软雅黑"/>
              </a:rPr>
              <a:t>Add title here</a:t>
            </a:r>
          </a:p>
        </p:txBody>
      </p:sp>
      <p:sp>
        <p:nvSpPr>
          <p:cNvPr id="29" name="文本框 28"/>
          <p:cNvSpPr txBox="1"/>
          <p:nvPr/>
        </p:nvSpPr>
        <p:spPr>
          <a:xfrm>
            <a:off x="1239066" y="5084257"/>
            <a:ext cx="2589285" cy="923544"/>
          </a:xfrm>
          <a:prstGeom prst="rect">
            <a:avLst/>
          </a:prstGeom>
          <a:noFill/>
          <a:effectLst/>
        </p:spPr>
        <p:txBody>
          <a:bodyPr rtlCol="0" wrap="square">
            <a:spAutoFit/>
          </a:bodyPr>
          <a:lstStyle/>
          <a:p>
            <a:pPr algn="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4369302" y="1613575"/>
            <a:ext cx="3453395" cy="3948241"/>
          </a:xfrm>
          <a:prstGeom prst="rect">
            <a:avLst/>
          </a:prstGeom>
          <a:solidFill>
            <a:srgbClr val="C292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6" name="Content Placeholder 2"/>
          <p:cNvSpPr txBox="1"/>
          <p:nvPr/>
        </p:nvSpPr>
        <p:spPr>
          <a:xfrm>
            <a:off x="1560423" y="2868214"/>
            <a:ext cx="1758942" cy="458697"/>
          </a:xfrm>
          <a:prstGeom prst="rect">
            <a:avLst/>
          </a:prstGeom>
          <a:solidFill>
            <a:srgbClr val="C29230"/>
          </a:solidFill>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i="1" lang="en-US" smtClean="0" sz="2800">
                <a:solidFill>
                  <a:srgbClr val="00183C"/>
                </a:solidFill>
                <a:latin charset="-122" panose="020b0503020204020204" pitchFamily="34" typeface="微软雅黑"/>
                <a:ea charset="-122" panose="020b0503020204020204" pitchFamily="34" typeface="微软雅黑"/>
              </a:rPr>
              <a:t>$87,453</a:t>
            </a:r>
          </a:p>
        </p:txBody>
      </p:sp>
      <p:sp>
        <p:nvSpPr>
          <p:cNvPr id="7" name="文本框 6"/>
          <p:cNvSpPr txBox="1"/>
          <p:nvPr/>
        </p:nvSpPr>
        <p:spPr>
          <a:xfrm>
            <a:off x="1096610" y="3978082"/>
            <a:ext cx="2686569" cy="923544"/>
          </a:xfrm>
          <a:prstGeom prst="rect">
            <a:avLst/>
          </a:prstGeom>
          <a:noFill/>
        </p:spPr>
        <p:txBody>
          <a:bodyPr rtlCol="0" wrap="square">
            <a:spAutoFit/>
          </a:bodyPr>
          <a:lstStyle/>
          <a:p>
            <a:pPr algn="ctr">
              <a:lnSpc>
                <a:spcPct val="130000"/>
              </a:lnSpc>
            </a:pPr>
            <a:r>
              <a:rPr altLang="zh-CN" lang="en-US"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8" name="Content Placeholder 2"/>
          <p:cNvSpPr txBox="1"/>
          <p:nvPr/>
        </p:nvSpPr>
        <p:spPr>
          <a:xfrm>
            <a:off x="8872635" y="2868214"/>
            <a:ext cx="1758942" cy="458697"/>
          </a:xfrm>
          <a:prstGeom prst="rect">
            <a:avLst/>
          </a:prstGeom>
          <a:solidFill>
            <a:srgbClr val="C29230"/>
          </a:solidFill>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i="1" lang="en-US" smtClean="0" sz="2800">
                <a:solidFill>
                  <a:srgbClr val="00183C"/>
                </a:solidFill>
                <a:latin charset="-122" panose="020b0503020204020204" pitchFamily="34" typeface="微软雅黑"/>
                <a:ea charset="-122" panose="020b0503020204020204" pitchFamily="34" typeface="微软雅黑"/>
              </a:rPr>
              <a:t>$46,000</a:t>
            </a:r>
          </a:p>
        </p:txBody>
      </p:sp>
      <p:sp>
        <p:nvSpPr>
          <p:cNvPr id="11" name="文本框 10"/>
          <p:cNvSpPr txBox="1"/>
          <p:nvPr/>
        </p:nvSpPr>
        <p:spPr>
          <a:xfrm>
            <a:off x="8408822" y="3978082"/>
            <a:ext cx="2686569" cy="923544"/>
          </a:xfrm>
          <a:prstGeom prst="rect">
            <a:avLst/>
          </a:prstGeom>
          <a:noFill/>
        </p:spPr>
        <p:txBody>
          <a:bodyPr rtlCol="0" wrap="square">
            <a:spAutoFit/>
          </a:bodyPr>
          <a:lstStyle/>
          <a:p>
            <a:pPr algn="ctr">
              <a:lnSpc>
                <a:spcPct val="130000"/>
              </a:lnSpc>
            </a:pPr>
            <a:r>
              <a:rPr altLang="zh-CN" lang="en-US"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12" name="矩形 11"/>
          <p:cNvSpPr/>
          <p:nvPr/>
        </p:nvSpPr>
        <p:spPr>
          <a:xfrm>
            <a:off x="893898" y="2026764"/>
            <a:ext cx="3091992" cy="3535052"/>
          </a:xfrm>
          <a:prstGeom prst="rect">
            <a:avLst/>
          </a:prstGeom>
          <a:noFill/>
          <a:ln w="19050">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13" name="Content Placeholder 2"/>
          <p:cNvSpPr txBox="1"/>
          <p:nvPr/>
        </p:nvSpPr>
        <p:spPr>
          <a:xfrm>
            <a:off x="5113733" y="2553377"/>
            <a:ext cx="1964533" cy="512311"/>
          </a:xfrm>
          <a:prstGeom prst="rect">
            <a:avLst/>
          </a:prstGeom>
          <a:solidFill>
            <a:srgbClr val="00183C"/>
          </a:solidFill>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i="1" lang="en-US" smtClean="0" sz="2800">
                <a:solidFill>
                  <a:srgbClr val="C29230"/>
                </a:solidFill>
                <a:latin charset="-122" panose="020b0503020204020204" pitchFamily="34" typeface="微软雅黑"/>
                <a:ea charset="-122" panose="020b0503020204020204" pitchFamily="34" typeface="微软雅黑"/>
              </a:rPr>
              <a:t>$76,000</a:t>
            </a:r>
          </a:p>
        </p:txBody>
      </p:sp>
      <p:sp>
        <p:nvSpPr>
          <p:cNvPr id="14" name="文本框 13"/>
          <p:cNvSpPr txBox="1"/>
          <p:nvPr/>
        </p:nvSpPr>
        <p:spPr>
          <a:xfrm>
            <a:off x="4595707" y="3792970"/>
            <a:ext cx="3000585" cy="1042416"/>
          </a:xfrm>
          <a:prstGeom prst="rect">
            <a:avLst/>
          </a:prstGeom>
          <a:noFill/>
        </p:spPr>
        <p:txBody>
          <a:bodyPr rtlCol="0" wrap="square">
            <a:spAutoFit/>
          </a:bodyPr>
          <a:lstStyle/>
          <a:p>
            <a:pPr algn="ctr">
              <a:lnSpc>
                <a:spcPct val="130000"/>
              </a:lnSpc>
            </a:pPr>
            <a:r>
              <a:rPr altLang="zh-CN" lang="en-US" sz="1600">
                <a:solidFill>
                  <a:srgbClr val="00183C"/>
                </a:solidFill>
                <a:latin charset="-122" panose="020b0503020204020204" pitchFamily="34" typeface="微软雅黑"/>
                <a:ea charset="-122" panose="020b0503020204020204" pitchFamily="34" typeface="微软雅黑"/>
              </a:rPr>
              <a:t>This template is the spring and autumn advertising original</a:t>
            </a:r>
          </a:p>
        </p:txBody>
      </p:sp>
      <p:sp>
        <p:nvSpPr>
          <p:cNvPr id="15" name="矩形 14"/>
          <p:cNvSpPr/>
          <p:nvPr/>
        </p:nvSpPr>
        <p:spPr>
          <a:xfrm>
            <a:off x="8206110" y="2026764"/>
            <a:ext cx="3091992" cy="3535052"/>
          </a:xfrm>
          <a:prstGeom prst="rect">
            <a:avLst/>
          </a:prstGeom>
          <a:noFill/>
          <a:ln w="19050">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373189" y="2980698"/>
            <a:ext cx="9464511" cy="1042416"/>
          </a:xfrm>
          <a:prstGeom prst="rect">
            <a:avLst/>
          </a:prstGeom>
          <a:noFill/>
        </p:spPr>
        <p:txBody>
          <a:bodyPr rtlCol="0" wrap="square">
            <a:spAutoFit/>
          </a:bodyPr>
          <a:lstStyle/>
          <a:p>
            <a:pPr algn="ctr">
              <a:lnSpc>
                <a:spcPct val="130000"/>
              </a:lnSpc>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6" name="TextBox 76"/>
          <p:cNvSpPr txBox="1"/>
          <p:nvPr/>
        </p:nvSpPr>
        <p:spPr>
          <a:xfrm>
            <a:off x="4700175" y="2476893"/>
            <a:ext cx="2791649" cy="457200"/>
          </a:xfrm>
          <a:prstGeom prst="rect">
            <a:avLst/>
          </a:prstGeom>
          <a:noFill/>
        </p:spPr>
        <p:txBody>
          <a:bodyPr rtlCol="0" wrap="square">
            <a:spAutoFit/>
          </a:bodyPr>
          <a:lstStyle/>
          <a:p>
            <a:pPr algn="ctr"/>
            <a:r>
              <a:rPr altLang="zh-CN" lang="en-US" smtClean="0" sz="2400">
                <a:solidFill>
                  <a:srgbClr val="C29230"/>
                </a:solidFill>
                <a:latin charset="-122" panose="020b0503020204020204" pitchFamily="34" typeface="微软雅黑"/>
                <a:ea charset="-122" panose="020b0503020204020204" pitchFamily="34" typeface="微软雅黑"/>
              </a:rPr>
              <a:t>Add title here</a:t>
            </a:r>
          </a:p>
        </p:txBody>
      </p:sp>
      <p:sp>
        <p:nvSpPr>
          <p:cNvPr id="7" name="Rounded Rectangle 6"/>
          <p:cNvSpPr/>
          <p:nvPr/>
        </p:nvSpPr>
        <p:spPr>
          <a:xfrm>
            <a:off x="5700152"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2">
                  <a:lumMod val="25000"/>
                </a:schemeClr>
              </a:solidFill>
            </a:endParaRPr>
          </a:p>
        </p:txBody>
      </p:sp>
      <p:grpSp>
        <p:nvGrpSpPr>
          <p:cNvPr id="8" name="Group 33"/>
          <p:cNvGrpSpPr/>
          <p:nvPr/>
        </p:nvGrpSpPr>
        <p:grpSpPr>
          <a:xfrm>
            <a:off x="5863506" y="4766143"/>
            <a:ext cx="427344" cy="400362"/>
            <a:chOff x="5368132" y="3540125"/>
            <a:chExt cx="465138" cy="435769"/>
          </a:xfrm>
          <a:solidFill>
            <a:srgbClr val="00183C"/>
          </a:solidFill>
        </p:grpSpPr>
        <p:sp>
          <p:nvSpPr>
            <p:cNvPr id="11"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latin charset="0" typeface="Gill Sans"/>
                <a:sym charset="0" typeface="Gill Sans"/>
              </a:endParaRPr>
            </a:p>
          </p:txBody>
        </p:sp>
        <p:sp>
          <p:nvSpPr>
            <p:cNvPr id="12"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latin charset="0" typeface="Gill Sans"/>
                <a:sym charset="0" typeface="Gill Sans"/>
              </a:endParaRPr>
            </a:p>
          </p:txBody>
        </p:sp>
      </p:grpSp>
      <p:sp>
        <p:nvSpPr>
          <p:cNvPr id="13" name="Rounded Rectangle 8"/>
          <p:cNvSpPr/>
          <p:nvPr/>
        </p:nvSpPr>
        <p:spPr>
          <a:xfrm>
            <a:off x="3863675"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2">
                  <a:lumMod val="25000"/>
                </a:schemeClr>
              </a:solidFill>
            </a:endParaRPr>
          </a:p>
        </p:txBody>
      </p:sp>
      <p:grpSp>
        <p:nvGrpSpPr>
          <p:cNvPr id="14" name="Group 36"/>
          <p:cNvGrpSpPr/>
          <p:nvPr/>
        </p:nvGrpSpPr>
        <p:grpSpPr>
          <a:xfrm>
            <a:off x="4094121" y="4748015"/>
            <a:ext cx="293161" cy="427344"/>
            <a:chOff x="3582988" y="3510757"/>
            <a:chExt cx="319088" cy="465138"/>
          </a:xfrm>
          <a:solidFill>
            <a:srgbClr val="00183C"/>
          </a:solidFill>
        </p:grpSpPr>
        <p:sp>
          <p:nvSpPr>
            <p:cNvPr id="15"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sym charset="0" typeface="Gill Sans"/>
              </a:endParaRPr>
            </a:p>
          </p:txBody>
        </p:sp>
        <p:sp>
          <p:nvSpPr>
            <p:cNvPr id="16"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sym charset="0" typeface="Gill Sans"/>
              </a:endParaRPr>
            </a:p>
          </p:txBody>
        </p:sp>
      </p:grpSp>
      <p:sp>
        <p:nvSpPr>
          <p:cNvPr id="17" name="Rounded Rectangle 14"/>
          <p:cNvSpPr/>
          <p:nvPr/>
        </p:nvSpPr>
        <p:spPr>
          <a:xfrm>
            <a:off x="7536629"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2">
                  <a:lumMod val="25000"/>
                </a:schemeClr>
              </a:solidFill>
            </a:endParaRPr>
          </a:p>
        </p:txBody>
      </p:sp>
      <p:sp>
        <p:nvSpPr>
          <p:cNvPr id="18" name="AutoShape 139"/>
          <p:cNvSpPr/>
          <p:nvPr/>
        </p:nvSpPr>
        <p:spPr bwMode="auto">
          <a:xfrm>
            <a:off x="7703362" y="4767704"/>
            <a:ext cx="426615" cy="413489"/>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00183C"/>
          </a:solidFill>
          <a:ln>
            <a:noFill/>
          </a:ln>
          <a:effec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latin charset="0" typeface="Gill Sans"/>
              <a:sym charset="0" typeface="Gill Sans"/>
            </a:endParaRP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938388" y="1621411"/>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409817" y="1621411"/>
            <a:ext cx="2310753" cy="223405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9881247" y="1621411"/>
            <a:ext cx="2310753" cy="223405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938388" y="4006488"/>
            <a:ext cx="2310753" cy="223405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409817" y="4006488"/>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9881247" y="4006488"/>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0" y="1621411"/>
            <a:ext cx="4777711" cy="46191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7409816" y="1621411"/>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9881247" y="1621411"/>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4938387" y="4006488"/>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1" y="1621411"/>
            <a:ext cx="4777711" cy="4619134"/>
          </a:xfrm>
          <a:prstGeom prst="rect">
            <a:avLst/>
          </a:prstGeom>
          <a:solidFill>
            <a:srgbClr val="00183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393878" y="2869814"/>
            <a:ext cx="4113570" cy="2706624"/>
          </a:xfrm>
          <a:prstGeom prst="rect">
            <a:avLst/>
          </a:prstGeom>
          <a:noFill/>
        </p:spPr>
        <p:txBody>
          <a:bodyPr rtlCol="0" wrap="square">
            <a:spAutoFit/>
          </a:bodyPr>
          <a:lstStyle/>
          <a:p>
            <a:pPr indent="-285750" marL="285750">
              <a:lnSpc>
                <a:spcPct val="130000"/>
              </a:lnSpc>
              <a:buFont charset="0" panose="020b0604020202020204" pitchFamily="34" typeface="Arial"/>
              <a:buChar char="•"/>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a:t>
            </a:r>
          </a:p>
          <a:p>
            <a:pPr indent="-285750" marL="285750">
              <a:lnSpc>
                <a:spcPct val="130000"/>
              </a:lnSpc>
              <a:buFont charset="0" panose="020b0604020202020204" pitchFamily="34" typeface="Arial"/>
              <a:buChar char="•"/>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a:t>
            </a:r>
          </a:p>
          <a:p>
            <a:pPr indent="-285750" marL="285750">
              <a:lnSpc>
                <a:spcPct val="130000"/>
              </a:lnSpc>
              <a:buFont charset="0" panose="020b0604020202020204" pitchFamily="34" typeface="Arial"/>
              <a:buChar char="•"/>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a:t>
            </a:r>
          </a:p>
        </p:txBody>
      </p:sp>
      <p:sp>
        <p:nvSpPr>
          <p:cNvPr id="19" name="TextBox 76"/>
          <p:cNvSpPr txBox="1"/>
          <p:nvPr/>
        </p:nvSpPr>
        <p:spPr>
          <a:xfrm>
            <a:off x="393877" y="2469704"/>
            <a:ext cx="2791649" cy="396240"/>
          </a:xfrm>
          <a:prstGeom prst="rect">
            <a:avLst/>
          </a:prstGeom>
          <a:noFill/>
        </p:spPr>
        <p:txBody>
          <a:bodyPr rtlCol="0" wrap="square">
            <a:spAutoFit/>
          </a:bodyPr>
          <a:lstStyle/>
          <a:p>
            <a:pPr indent="-342900" marL="342900">
              <a:buFont charset="0" panose="020b0604020202020204" pitchFamily="34" typeface="Arial"/>
              <a:buChar char="•"/>
            </a:pPr>
            <a:r>
              <a:rPr altLang="zh-CN" lang="en-US" smtClean="0" sz="2000">
                <a:solidFill>
                  <a:srgbClr val="C29230"/>
                </a:solidFill>
                <a:latin charset="-122" panose="020b0503020204020204" pitchFamily="34" typeface="微软雅黑"/>
                <a:ea charset="-122" panose="020b0503020204020204" pitchFamily="34" typeface="微软雅黑"/>
              </a:rPr>
              <a:t>Add title here</a:t>
            </a:r>
          </a:p>
        </p:txBody>
      </p:sp>
      <p:grpSp>
        <p:nvGrpSpPr>
          <p:cNvPr id="20" name="Group 39"/>
          <p:cNvGrpSpPr/>
          <p:nvPr/>
        </p:nvGrpSpPr>
        <p:grpSpPr>
          <a:xfrm>
            <a:off x="10562996" y="4623975"/>
            <a:ext cx="947254" cy="999081"/>
            <a:chOff x="8804275" y="3135313"/>
            <a:chExt cx="449263" cy="476250"/>
          </a:xfrm>
          <a:solidFill>
            <a:srgbClr val="00183C"/>
          </a:solidFill>
          <a:effectLst/>
        </p:grpSpPr>
        <p:sp>
          <p:nvSpPr>
            <p:cNvPr id="21" name="Freeform 40"/>
            <p:cNvSpPr>
              <a:spLocks noEditPoints="1"/>
            </p:cNvSpPr>
            <p:nvPr/>
          </p:nvSpPr>
          <p:spPr bwMode="auto">
            <a:xfrm>
              <a:off x="9040813" y="3322638"/>
              <a:ext cx="212725" cy="288925"/>
            </a:xfrm>
            <a:custGeom>
              <a:gdLst>
                <a:gd fmla="*/ 43 w 57" name="T0"/>
                <a:gd fmla="*/ 0 h 77" name="T1"/>
                <a:gd fmla="*/ 14 w 57" name="T2"/>
                <a:gd fmla="*/ 0 h 77" name="T3"/>
                <a:gd fmla="*/ 0 w 57" name="T4"/>
                <a:gd fmla="*/ 13 h 77" name="T5"/>
                <a:gd fmla="*/ 0 w 57" name="T6"/>
                <a:gd fmla="*/ 63 h 77" name="T7"/>
                <a:gd fmla="*/ 14 w 57" name="T8"/>
                <a:gd fmla="*/ 77 h 77" name="T9"/>
                <a:gd fmla="*/ 43 w 57" name="T10"/>
                <a:gd fmla="*/ 77 h 77" name="T11"/>
                <a:gd fmla="*/ 57 w 57" name="T12"/>
                <a:gd fmla="*/ 63 h 77" name="T13"/>
                <a:gd fmla="*/ 57 w 57" name="T14"/>
                <a:gd fmla="*/ 13 h 77" name="T15"/>
                <a:gd fmla="*/ 43 w 57" name="T16"/>
                <a:gd fmla="*/ 0 h 77" name="T17"/>
                <a:gd fmla="*/ 28 w 57" name="T18"/>
                <a:gd fmla="*/ 72 h 77" name="T19"/>
                <a:gd fmla="*/ 25 w 57" name="T20"/>
                <a:gd fmla="*/ 69 h 77" name="T21"/>
                <a:gd fmla="*/ 28 w 57" name="T22"/>
                <a:gd fmla="*/ 66 h 77" name="T23"/>
                <a:gd fmla="*/ 31 w 57" name="T24"/>
                <a:gd fmla="*/ 69 h 77" name="T25"/>
                <a:gd fmla="*/ 28 w 57" name="T26"/>
                <a:gd fmla="*/ 72 h 77" name="T27"/>
                <a:gd fmla="*/ 46 w 57" name="T28"/>
                <a:gd fmla="*/ 61 h 77" name="T29"/>
                <a:gd fmla="*/ 11 w 57" name="T30"/>
                <a:gd fmla="*/ 61 h 77" name="T31"/>
                <a:gd fmla="*/ 11 w 57" name="T32"/>
                <a:gd fmla="*/ 10 h 77" name="T33"/>
                <a:gd fmla="*/ 46 w 57" name="T34"/>
                <a:gd fmla="*/ 10 h 77" name="T35"/>
                <a:gd fmla="*/ 46 w 57" name="T36"/>
                <a:gd fmla="*/ 61 h 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7" w="5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sp>
          <p:nvSpPr>
            <p:cNvPr id="22" name="Freeform 41"/>
            <p:cNvSpPr/>
            <p:nvPr/>
          </p:nvSpPr>
          <p:spPr bwMode="auto">
            <a:xfrm>
              <a:off x="8804275" y="3135313"/>
              <a:ext cx="412750" cy="461963"/>
            </a:xfrm>
            <a:custGeom>
              <a:gdLst>
                <a:gd fmla="*/ 37 w 110" name="T0"/>
                <a:gd fmla="*/ 61 h 123" name="T1"/>
                <a:gd fmla="*/ 76 w 110" name="T2"/>
                <a:gd fmla="*/ 42 h 123" name="T3"/>
                <a:gd fmla="*/ 100 w 110" name="T4"/>
                <a:gd fmla="*/ 42 h 123" name="T5"/>
                <a:gd fmla="*/ 102 w 110" name="T6"/>
                <a:gd fmla="*/ 37 h 123" name="T7"/>
                <a:gd fmla="*/ 106 w 110" name="T8"/>
                <a:gd fmla="*/ 33 h 123" name="T9"/>
                <a:gd fmla="*/ 107 w 110" name="T10"/>
                <a:gd fmla="*/ 20 h 123" name="T11"/>
                <a:gd fmla="*/ 91 w 110" name="T12"/>
                <a:gd fmla="*/ 15 h 123" name="T13"/>
                <a:gd fmla="*/ 85 w 110" name="T14"/>
                <a:gd fmla="*/ 21 h 123" name="T15"/>
                <a:gd fmla="*/ 85 w 110" name="T16"/>
                <a:gd fmla="*/ 21 h 123" name="T17"/>
                <a:gd fmla="*/ 75 w 110" name="T18"/>
                <a:gd fmla="*/ 21 h 123" name="T19"/>
                <a:gd fmla="*/ 73 w 110" name="T20"/>
                <a:gd fmla="*/ 14 h 123" name="T21"/>
                <a:gd fmla="*/ 73 w 110" name="T22"/>
                <a:gd fmla="*/ 8 h 123" name="T23"/>
                <a:gd fmla="*/ 58 w 110" name="T24"/>
                <a:gd fmla="*/ 0 h 123" name="T25"/>
                <a:gd fmla="*/ 50 w 110" name="T26"/>
                <a:gd fmla="*/ 10 h 123" name="T27"/>
                <a:gd fmla="*/ 50 w 110" name="T28"/>
                <a:gd fmla="*/ 16 h 123" name="T29"/>
                <a:gd fmla="*/ 50 w 110" name="T30"/>
                <a:gd fmla="*/ 16 h 123" name="T31"/>
                <a:gd fmla="*/ 50 w 110" name="T32"/>
                <a:gd fmla="*/ 17 h 123" name="T33"/>
                <a:gd fmla="*/ 50 w 110" name="T34"/>
                <a:gd fmla="*/ 17 h 123" name="T35"/>
                <a:gd fmla="*/ 49 w 110" name="T36"/>
                <a:gd fmla="*/ 18 h 123" name="T37"/>
                <a:gd fmla="*/ 49 w 110" name="T38"/>
                <a:gd fmla="*/ 19 h 123" name="T39"/>
                <a:gd fmla="*/ 42 w 110" name="T40"/>
                <a:gd fmla="*/ 23 h 123" name="T41"/>
                <a:gd fmla="*/ 36 w 110" name="T42"/>
                <a:gd fmla="*/ 20 h 123" name="T43"/>
                <a:gd fmla="*/ 32 w 110" name="T44"/>
                <a:gd fmla="*/ 15 h 123" name="T45"/>
                <a:gd fmla="*/ 15 w 110" name="T46"/>
                <a:gd fmla="*/ 20 h 123" name="T47"/>
                <a:gd fmla="*/ 17 w 110" name="T48"/>
                <a:gd fmla="*/ 33 h 123" name="T49"/>
                <a:gd fmla="*/ 21 w 110" name="T50"/>
                <a:gd fmla="*/ 37 h 123" name="T51"/>
                <a:gd fmla="*/ 22 w 110" name="T52"/>
                <a:gd fmla="*/ 38 h 123" name="T53"/>
                <a:gd fmla="*/ 22 w 110" name="T54"/>
                <a:gd fmla="*/ 39 h 123" name="T55"/>
                <a:gd fmla="*/ 22 w 110" name="T56"/>
                <a:gd fmla="*/ 39 h 123" name="T57"/>
                <a:gd fmla="*/ 22 w 110" name="T58"/>
                <a:gd fmla="*/ 40 h 123" name="T59"/>
                <a:gd fmla="*/ 23 w 110" name="T60"/>
                <a:gd fmla="*/ 41 h 123" name="T61"/>
                <a:gd fmla="*/ 23 w 110" name="T62"/>
                <a:gd fmla="*/ 41 h 123" name="T63"/>
                <a:gd fmla="*/ 21 w 110" name="T64"/>
                <a:gd fmla="*/ 48 h 123" name="T65"/>
                <a:gd fmla="*/ 14 w 110" name="T66"/>
                <a:gd fmla="*/ 50 h 123" name="T67"/>
                <a:gd fmla="*/ 8 w 110" name="T68"/>
                <a:gd fmla="*/ 50 h 123" name="T69"/>
                <a:gd fmla="*/ 0 w 110" name="T70"/>
                <a:gd fmla="*/ 65 h 123" name="T71"/>
                <a:gd fmla="*/ 10 w 110" name="T72"/>
                <a:gd fmla="*/ 73 h 123" name="T73"/>
                <a:gd fmla="*/ 17 w 110" name="T74"/>
                <a:gd fmla="*/ 73 h 123" name="T75"/>
                <a:gd fmla="*/ 17 w 110" name="T76"/>
                <a:gd fmla="*/ 73 h 123" name="T77"/>
                <a:gd fmla="*/ 23 w 110" name="T78"/>
                <a:gd fmla="*/ 81 h 123" name="T79"/>
                <a:gd fmla="*/ 20 w 110" name="T80"/>
                <a:gd fmla="*/ 87 h 123" name="T81"/>
                <a:gd fmla="*/ 17 w 110" name="T82"/>
                <a:gd fmla="*/ 89 h 123" name="T83"/>
                <a:gd fmla="*/ 15 w 110" name="T84"/>
                <a:gd fmla="*/ 102 h 123" name="T85"/>
                <a:gd fmla="*/ 32 w 110" name="T86"/>
                <a:gd fmla="*/ 107 h 123" name="T87"/>
                <a:gd fmla="*/ 37 w 110" name="T88"/>
                <a:gd fmla="*/ 102 h 123" name="T89"/>
                <a:gd fmla="*/ 38 w 110" name="T90"/>
                <a:gd fmla="*/ 102 h 123" name="T91"/>
                <a:gd fmla="*/ 38 w 110" name="T92"/>
                <a:gd fmla="*/ 101 h 123" name="T93"/>
                <a:gd fmla="*/ 39 w 110" name="T94"/>
                <a:gd fmla="*/ 101 h 123" name="T95"/>
                <a:gd fmla="*/ 40 w 110" name="T96"/>
                <a:gd fmla="*/ 100 h 123" name="T97"/>
                <a:gd fmla="*/ 40 w 110" name="T98"/>
                <a:gd fmla="*/ 100 h 123" name="T99"/>
                <a:gd fmla="*/ 41 w 110" name="T100"/>
                <a:gd fmla="*/ 100 h 123" name="T101"/>
                <a:gd fmla="*/ 41 w 110" name="T102"/>
                <a:gd fmla="*/ 100 h 123" name="T103"/>
                <a:gd fmla="*/ 48 w 110" name="T104"/>
                <a:gd fmla="*/ 102 h 123" name="T105"/>
                <a:gd fmla="*/ 50 w 110" name="T106"/>
                <a:gd fmla="*/ 109 h 123" name="T107"/>
                <a:gd fmla="*/ 50 w 110" name="T108"/>
                <a:gd fmla="*/ 115 h 123" name="T109"/>
                <a:gd fmla="*/ 58 w 110" name="T110"/>
                <a:gd fmla="*/ 123 h 123" name="T111"/>
                <a:gd fmla="*/ 56 w 110" name="T112"/>
                <a:gd fmla="*/ 85 h 12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3" w="110">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grpSp>
      <p:grpSp>
        <p:nvGrpSpPr>
          <p:cNvPr id="23" name="Group 34"/>
          <p:cNvGrpSpPr/>
          <p:nvPr/>
        </p:nvGrpSpPr>
        <p:grpSpPr>
          <a:xfrm>
            <a:off x="8094233" y="4662184"/>
            <a:ext cx="941918" cy="892691"/>
            <a:chOff x="9112250" y="4754562"/>
            <a:chExt cx="455613" cy="431801"/>
          </a:xfrm>
          <a:solidFill>
            <a:srgbClr val="00183C"/>
          </a:solidFill>
          <a:effectLst/>
        </p:grpSpPr>
        <p:sp>
          <p:nvSpPr>
            <p:cNvPr id="24" name="Freeform 35"/>
            <p:cNvSpPr>
              <a:spLocks noEditPoints="1"/>
            </p:cNvSpPr>
            <p:nvPr/>
          </p:nvSpPr>
          <p:spPr bwMode="auto">
            <a:xfrm>
              <a:off x="9291638" y="4754562"/>
              <a:ext cx="107950" cy="146050"/>
            </a:xfrm>
            <a:custGeom>
              <a:gdLst>
                <a:gd fmla="*/ 21 w 29" name="T0"/>
                <a:gd fmla="*/ 2 h 39" name="T1"/>
                <a:gd fmla="*/ 15 w 29" name="T2"/>
                <a:gd fmla="*/ 1 h 39" name="T3"/>
                <a:gd fmla="*/ 3 w 29" name="T4"/>
                <a:gd fmla="*/ 8 h 39" name="T5"/>
                <a:gd fmla="*/ 1 w 29" name="T6"/>
                <a:gd fmla="*/ 27 h 39" name="T7"/>
                <a:gd fmla="*/ 7 w 29" name="T8"/>
                <a:gd fmla="*/ 37 h 39" name="T9"/>
                <a:gd fmla="*/ 12 w 29" name="T10"/>
                <a:gd fmla="*/ 38 h 39" name="T11"/>
                <a:gd fmla="*/ 22 w 29" name="T12"/>
                <a:gd fmla="*/ 32 h 39" name="T13"/>
                <a:gd fmla="*/ 28 w 29" name="T14"/>
                <a:gd fmla="*/ 14 h 39" name="T15"/>
                <a:gd fmla="*/ 21 w 29" name="T16"/>
                <a:gd fmla="*/ 2 h 39" name="T17"/>
                <a:gd fmla="*/ 14 w 29" name="T18"/>
                <a:gd fmla="*/ 18 h 39" name="T19"/>
                <a:gd fmla="*/ 9 w 29" name="T20"/>
                <a:gd fmla="*/ 11 h 39" name="T21"/>
                <a:gd fmla="*/ 17 w 29" name="T22"/>
                <a:gd fmla="*/ 7 h 39" name="T23"/>
                <a:gd fmla="*/ 21 w 29" name="T24"/>
                <a:gd fmla="*/ 14 h 39" name="T25"/>
                <a:gd fmla="*/ 14 w 29" name="T26"/>
                <a:gd fmla="*/ 18 h 3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 w="28">
                  <a:moveTo>
                    <a:pt x="21" y="2"/>
                  </a:moveTo>
                  <a:cubicBezTo>
                    <a:pt x="15" y="1"/>
                    <a:pt x="15" y="1"/>
                    <a:pt x="15" y="1"/>
                  </a:cubicBezTo>
                  <a:cubicBezTo>
                    <a:pt x="10" y="0"/>
                    <a:pt x="4" y="3"/>
                    <a:pt x="3" y="8"/>
                  </a:cubicBezTo>
                  <a:cubicBezTo>
                    <a:pt x="1" y="27"/>
                    <a:pt x="1" y="27"/>
                    <a:pt x="1" y="27"/>
                  </a:cubicBezTo>
                  <a:cubicBezTo>
                    <a:pt x="0" y="32"/>
                    <a:pt x="3" y="36"/>
                    <a:pt x="7" y="37"/>
                  </a:cubicBezTo>
                  <a:cubicBezTo>
                    <a:pt x="12" y="38"/>
                    <a:pt x="12" y="38"/>
                    <a:pt x="12" y="38"/>
                  </a:cubicBezTo>
                  <a:cubicBezTo>
                    <a:pt x="16" y="39"/>
                    <a:pt x="21" y="36"/>
                    <a:pt x="22" y="32"/>
                  </a:cubicBezTo>
                  <a:cubicBezTo>
                    <a:pt x="28" y="14"/>
                    <a:pt x="28" y="14"/>
                    <a:pt x="28" y="14"/>
                  </a:cubicBezTo>
                  <a:cubicBezTo>
                    <a:pt x="29" y="9"/>
                    <a:pt x="26" y="3"/>
                    <a:pt x="21" y="2"/>
                  </a:cubicBezTo>
                  <a:close/>
                  <a:moveTo>
                    <a:pt x="14" y="18"/>
                  </a:moveTo>
                  <a:cubicBezTo>
                    <a:pt x="11" y="18"/>
                    <a:pt x="9" y="14"/>
                    <a:pt x="9" y="11"/>
                  </a:cubicBezTo>
                  <a:cubicBezTo>
                    <a:pt x="10" y="8"/>
                    <a:pt x="13" y="6"/>
                    <a:pt x="17" y="7"/>
                  </a:cubicBezTo>
                  <a:cubicBezTo>
                    <a:pt x="20" y="8"/>
                    <a:pt x="22" y="11"/>
                    <a:pt x="21" y="14"/>
                  </a:cubicBezTo>
                  <a:cubicBezTo>
                    <a:pt x="20" y="17"/>
                    <a:pt x="17" y="19"/>
                    <a:pt x="14"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sp>
          <p:nvSpPr>
            <p:cNvPr id="25" name="Freeform 36"/>
            <p:cNvSpPr>
              <a:spLocks noEditPoints="1"/>
            </p:cNvSpPr>
            <p:nvPr/>
          </p:nvSpPr>
          <p:spPr bwMode="auto">
            <a:xfrm>
              <a:off x="9112250" y="4852988"/>
              <a:ext cx="455613" cy="333375"/>
            </a:xfrm>
            <a:custGeom>
              <a:gdLst>
                <a:gd fmla="*/ 102 w 122" name="T0"/>
                <a:gd fmla="*/ 0 h 89" name="T1"/>
                <a:gd fmla="*/ 20 w 122" name="T2"/>
                <a:gd fmla="*/ 0 h 89" name="T3"/>
                <a:gd fmla="*/ 0 w 122" name="T4"/>
                <a:gd fmla="*/ 20 h 89" name="T5"/>
                <a:gd fmla="*/ 0 w 122" name="T6"/>
                <a:gd fmla="*/ 69 h 89" name="T7"/>
                <a:gd fmla="*/ 20 w 122" name="T8"/>
                <a:gd fmla="*/ 89 h 89" name="T9"/>
                <a:gd fmla="*/ 102 w 122" name="T10"/>
                <a:gd fmla="*/ 89 h 89" name="T11"/>
                <a:gd fmla="*/ 122 w 122" name="T12"/>
                <a:gd fmla="*/ 69 h 89" name="T13"/>
                <a:gd fmla="*/ 122 w 122" name="T14"/>
                <a:gd fmla="*/ 20 h 89" name="T15"/>
                <a:gd fmla="*/ 102 w 122" name="T16"/>
                <a:gd fmla="*/ 0 h 89" name="T17"/>
                <a:gd fmla="*/ 63 w 122" name="T18"/>
                <a:gd fmla="*/ 73 h 89" name="T19"/>
                <a:gd fmla="*/ 14 w 122" name="T20"/>
                <a:gd fmla="*/ 73 h 89" name="T21"/>
                <a:gd fmla="*/ 14 w 122" name="T22"/>
                <a:gd fmla="*/ 16 h 89" name="T23"/>
                <a:gd fmla="*/ 63 w 122" name="T24"/>
                <a:gd fmla="*/ 16 h 89" name="T25"/>
                <a:gd fmla="*/ 63 w 122" name="T26"/>
                <a:gd fmla="*/ 73 h 89" name="T27"/>
                <a:gd fmla="*/ 95 w 122" name="T28"/>
                <a:gd fmla="*/ 28 h 89" name="T29"/>
                <a:gd fmla="*/ 73 w 122" name="T30"/>
                <a:gd fmla="*/ 28 h 89" name="T31"/>
                <a:gd fmla="*/ 69 w 122" name="T32"/>
                <a:gd fmla="*/ 23 h 89" name="T33"/>
                <a:gd fmla="*/ 73 w 122" name="T34"/>
                <a:gd fmla="*/ 19 h 89" name="T35"/>
                <a:gd fmla="*/ 95 w 122" name="T36"/>
                <a:gd fmla="*/ 19 h 89" name="T37"/>
                <a:gd fmla="*/ 99 w 122" name="T38"/>
                <a:gd fmla="*/ 23 h 89" name="T39"/>
                <a:gd fmla="*/ 95 w 122" name="T40"/>
                <a:gd fmla="*/ 28 h 89" name="T41"/>
                <a:gd fmla="*/ 115 w 122" name="T42"/>
                <a:gd fmla="*/ 47 h 89" name="T43"/>
                <a:gd fmla="*/ 111 w 122" name="T44"/>
                <a:gd fmla="*/ 51 h 89" name="T45"/>
                <a:gd fmla="*/ 73 w 122" name="T46"/>
                <a:gd fmla="*/ 51 h 89" name="T47"/>
                <a:gd fmla="*/ 69 w 122" name="T48"/>
                <a:gd fmla="*/ 47 h 89" name="T49"/>
                <a:gd fmla="*/ 69 w 122" name="T50"/>
                <a:gd fmla="*/ 47 h 89" name="T51"/>
                <a:gd fmla="*/ 73 w 122" name="T52"/>
                <a:gd fmla="*/ 43 h 89" name="T53"/>
                <a:gd fmla="*/ 111 w 122" name="T54"/>
                <a:gd fmla="*/ 43 h 89" name="T55"/>
                <a:gd fmla="*/ 115 w 122" name="T56"/>
                <a:gd fmla="*/ 47 h 89" name="T57"/>
                <a:gd fmla="*/ 115 w 122" name="T58"/>
                <a:gd fmla="*/ 62 h 89" name="T59"/>
                <a:gd fmla="*/ 111 w 122" name="T60"/>
                <a:gd fmla="*/ 66 h 89" name="T61"/>
                <a:gd fmla="*/ 73 w 122" name="T62"/>
                <a:gd fmla="*/ 66 h 89" name="T63"/>
                <a:gd fmla="*/ 69 w 122" name="T64"/>
                <a:gd fmla="*/ 62 h 89" name="T65"/>
                <a:gd fmla="*/ 69 w 122" name="T66"/>
                <a:gd fmla="*/ 62 h 89" name="T67"/>
                <a:gd fmla="*/ 73 w 122" name="T68"/>
                <a:gd fmla="*/ 59 h 89" name="T69"/>
                <a:gd fmla="*/ 111 w 122" name="T70"/>
                <a:gd fmla="*/ 59 h 89" name="T71"/>
                <a:gd fmla="*/ 115 w 122" name="T72"/>
                <a:gd fmla="*/ 62 h 8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9" w="122">
                  <a:moveTo>
                    <a:pt x="102" y="0"/>
                  </a:moveTo>
                  <a:cubicBezTo>
                    <a:pt x="20" y="0"/>
                    <a:pt x="20" y="0"/>
                    <a:pt x="20" y="0"/>
                  </a:cubicBezTo>
                  <a:cubicBezTo>
                    <a:pt x="9" y="0"/>
                    <a:pt x="0" y="9"/>
                    <a:pt x="0" y="20"/>
                  </a:cubicBezTo>
                  <a:cubicBezTo>
                    <a:pt x="0" y="69"/>
                    <a:pt x="0" y="69"/>
                    <a:pt x="0" y="69"/>
                  </a:cubicBezTo>
                  <a:cubicBezTo>
                    <a:pt x="0" y="80"/>
                    <a:pt x="9" y="89"/>
                    <a:pt x="20" y="89"/>
                  </a:cubicBezTo>
                  <a:cubicBezTo>
                    <a:pt x="102" y="89"/>
                    <a:pt x="102" y="89"/>
                    <a:pt x="102" y="89"/>
                  </a:cubicBezTo>
                  <a:cubicBezTo>
                    <a:pt x="113" y="89"/>
                    <a:pt x="122" y="80"/>
                    <a:pt x="122" y="69"/>
                  </a:cubicBezTo>
                  <a:cubicBezTo>
                    <a:pt x="122" y="20"/>
                    <a:pt x="122" y="20"/>
                    <a:pt x="122" y="20"/>
                  </a:cubicBezTo>
                  <a:cubicBezTo>
                    <a:pt x="122" y="9"/>
                    <a:pt x="113" y="0"/>
                    <a:pt x="102" y="0"/>
                  </a:cubicBezTo>
                  <a:close/>
                  <a:moveTo>
                    <a:pt x="63" y="73"/>
                  </a:moveTo>
                  <a:cubicBezTo>
                    <a:pt x="14" y="73"/>
                    <a:pt x="14" y="73"/>
                    <a:pt x="14" y="73"/>
                  </a:cubicBezTo>
                  <a:cubicBezTo>
                    <a:pt x="14" y="16"/>
                    <a:pt x="14" y="16"/>
                    <a:pt x="14" y="16"/>
                  </a:cubicBezTo>
                  <a:cubicBezTo>
                    <a:pt x="63" y="16"/>
                    <a:pt x="63" y="16"/>
                    <a:pt x="63" y="16"/>
                  </a:cubicBezTo>
                  <a:lnTo>
                    <a:pt x="63" y="73"/>
                  </a:lnTo>
                  <a:close/>
                  <a:moveTo>
                    <a:pt x="95" y="28"/>
                  </a:moveTo>
                  <a:cubicBezTo>
                    <a:pt x="73" y="28"/>
                    <a:pt x="73" y="28"/>
                    <a:pt x="73" y="28"/>
                  </a:cubicBezTo>
                  <a:cubicBezTo>
                    <a:pt x="71" y="28"/>
                    <a:pt x="69" y="26"/>
                    <a:pt x="69" y="23"/>
                  </a:cubicBezTo>
                  <a:cubicBezTo>
                    <a:pt x="69" y="21"/>
                    <a:pt x="71" y="19"/>
                    <a:pt x="73" y="19"/>
                  </a:cubicBezTo>
                  <a:cubicBezTo>
                    <a:pt x="95" y="19"/>
                    <a:pt x="95" y="19"/>
                    <a:pt x="95" y="19"/>
                  </a:cubicBezTo>
                  <a:cubicBezTo>
                    <a:pt x="97" y="19"/>
                    <a:pt x="99" y="21"/>
                    <a:pt x="99" y="23"/>
                  </a:cubicBezTo>
                  <a:cubicBezTo>
                    <a:pt x="99" y="26"/>
                    <a:pt x="97" y="28"/>
                    <a:pt x="95" y="28"/>
                  </a:cubicBezTo>
                  <a:close/>
                  <a:moveTo>
                    <a:pt x="115" y="47"/>
                  </a:moveTo>
                  <a:cubicBezTo>
                    <a:pt x="115" y="49"/>
                    <a:pt x="113" y="51"/>
                    <a:pt x="111" y="51"/>
                  </a:cubicBezTo>
                  <a:cubicBezTo>
                    <a:pt x="73" y="51"/>
                    <a:pt x="73" y="51"/>
                    <a:pt x="73" y="51"/>
                  </a:cubicBezTo>
                  <a:cubicBezTo>
                    <a:pt x="70" y="51"/>
                    <a:pt x="69" y="49"/>
                    <a:pt x="69" y="47"/>
                  </a:cubicBezTo>
                  <a:cubicBezTo>
                    <a:pt x="69" y="47"/>
                    <a:pt x="69" y="47"/>
                    <a:pt x="69" y="47"/>
                  </a:cubicBezTo>
                  <a:cubicBezTo>
                    <a:pt x="69" y="45"/>
                    <a:pt x="70" y="43"/>
                    <a:pt x="73" y="43"/>
                  </a:cubicBezTo>
                  <a:cubicBezTo>
                    <a:pt x="111" y="43"/>
                    <a:pt x="111" y="43"/>
                    <a:pt x="111" y="43"/>
                  </a:cubicBezTo>
                  <a:cubicBezTo>
                    <a:pt x="113" y="43"/>
                    <a:pt x="115" y="45"/>
                    <a:pt x="115" y="47"/>
                  </a:cubicBezTo>
                  <a:close/>
                  <a:moveTo>
                    <a:pt x="115" y="62"/>
                  </a:moveTo>
                  <a:cubicBezTo>
                    <a:pt x="115" y="65"/>
                    <a:pt x="113" y="66"/>
                    <a:pt x="111" y="66"/>
                  </a:cubicBezTo>
                  <a:cubicBezTo>
                    <a:pt x="73" y="66"/>
                    <a:pt x="73" y="66"/>
                    <a:pt x="73" y="66"/>
                  </a:cubicBezTo>
                  <a:cubicBezTo>
                    <a:pt x="70" y="66"/>
                    <a:pt x="69" y="65"/>
                    <a:pt x="69" y="62"/>
                  </a:cubicBezTo>
                  <a:cubicBezTo>
                    <a:pt x="69" y="62"/>
                    <a:pt x="69" y="62"/>
                    <a:pt x="69" y="62"/>
                  </a:cubicBezTo>
                  <a:cubicBezTo>
                    <a:pt x="69" y="60"/>
                    <a:pt x="70" y="59"/>
                    <a:pt x="73" y="59"/>
                  </a:cubicBezTo>
                  <a:cubicBezTo>
                    <a:pt x="111" y="59"/>
                    <a:pt x="111" y="59"/>
                    <a:pt x="111" y="59"/>
                  </a:cubicBezTo>
                  <a:cubicBezTo>
                    <a:pt x="113" y="59"/>
                    <a:pt x="115" y="60"/>
                    <a:pt x="115"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sp>
          <p:nvSpPr>
            <p:cNvPr id="26" name="Freeform 37"/>
            <p:cNvSpPr/>
            <p:nvPr/>
          </p:nvSpPr>
          <p:spPr bwMode="auto">
            <a:xfrm>
              <a:off x="9190038" y="5010150"/>
              <a:ext cx="127000" cy="93663"/>
            </a:xfrm>
            <a:custGeom>
              <a:gdLst>
                <a:gd fmla="*/ 33 w 34" name="T0"/>
                <a:gd fmla="*/ 22 h 25" name="T1"/>
                <a:gd fmla="*/ 34 w 34" name="T2"/>
                <a:gd fmla="*/ 7 h 25" name="T3"/>
                <a:gd fmla="*/ 25 w 34" name="T4"/>
                <a:gd fmla="*/ 0 h 25" name="T5"/>
                <a:gd fmla="*/ 20 w 34" name="T6"/>
                <a:gd fmla="*/ 0 h 25" name="T7"/>
                <a:gd fmla="*/ 19 w 34" name="T8"/>
                <a:gd fmla="*/ 3 h 25" name="T9"/>
                <a:gd fmla="*/ 20 w 34" name="T10"/>
                <a:gd fmla="*/ 16 h 25" name="T11"/>
                <a:gd fmla="*/ 17 w 34" name="T12"/>
                <a:gd fmla="*/ 20 h 25" name="T13"/>
                <a:gd fmla="*/ 14 w 34" name="T14"/>
                <a:gd fmla="*/ 16 h 25" name="T15"/>
                <a:gd fmla="*/ 16 w 34" name="T16"/>
                <a:gd fmla="*/ 3 h 25" name="T17"/>
                <a:gd fmla="*/ 15 w 34" name="T18"/>
                <a:gd fmla="*/ 0 h 25" name="T19"/>
                <a:gd fmla="*/ 9 w 34" name="T20"/>
                <a:gd fmla="*/ 0 h 25" name="T21"/>
                <a:gd fmla="*/ 9 w 34" name="T22"/>
                <a:gd fmla="*/ 0 h 25" name="T23"/>
                <a:gd fmla="*/ 1 w 34" name="T24"/>
                <a:gd fmla="*/ 7 h 25" name="T25"/>
                <a:gd fmla="*/ 2 w 34" name="T26"/>
                <a:gd fmla="*/ 22 h 25" name="T27"/>
                <a:gd fmla="*/ 17 w 34" name="T28"/>
                <a:gd fmla="*/ 25 h 25" name="T29"/>
                <a:gd fmla="*/ 33 w 34" name="T30"/>
                <a:gd fmla="*/ 22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34">
                  <a:moveTo>
                    <a:pt x="33" y="22"/>
                  </a:moveTo>
                  <a:cubicBezTo>
                    <a:pt x="34" y="7"/>
                    <a:pt x="34" y="7"/>
                    <a:pt x="34" y="7"/>
                  </a:cubicBezTo>
                  <a:cubicBezTo>
                    <a:pt x="34" y="3"/>
                    <a:pt x="30" y="0"/>
                    <a:pt x="25" y="0"/>
                  </a:cubicBezTo>
                  <a:cubicBezTo>
                    <a:pt x="20" y="0"/>
                    <a:pt x="20" y="0"/>
                    <a:pt x="20" y="0"/>
                  </a:cubicBezTo>
                  <a:cubicBezTo>
                    <a:pt x="20" y="0"/>
                    <a:pt x="20" y="2"/>
                    <a:pt x="19" y="3"/>
                  </a:cubicBezTo>
                  <a:cubicBezTo>
                    <a:pt x="19" y="3"/>
                    <a:pt x="21" y="13"/>
                    <a:pt x="20" y="16"/>
                  </a:cubicBezTo>
                  <a:cubicBezTo>
                    <a:pt x="20" y="17"/>
                    <a:pt x="19" y="21"/>
                    <a:pt x="17" y="20"/>
                  </a:cubicBezTo>
                  <a:cubicBezTo>
                    <a:pt x="16" y="20"/>
                    <a:pt x="14" y="17"/>
                    <a:pt x="14" y="16"/>
                  </a:cubicBezTo>
                  <a:cubicBezTo>
                    <a:pt x="13" y="13"/>
                    <a:pt x="16" y="3"/>
                    <a:pt x="16" y="3"/>
                  </a:cubicBezTo>
                  <a:cubicBezTo>
                    <a:pt x="15" y="3"/>
                    <a:pt x="15" y="2"/>
                    <a:pt x="15" y="0"/>
                  </a:cubicBezTo>
                  <a:cubicBezTo>
                    <a:pt x="9" y="0"/>
                    <a:pt x="9" y="0"/>
                    <a:pt x="9" y="0"/>
                  </a:cubicBezTo>
                  <a:cubicBezTo>
                    <a:pt x="9" y="0"/>
                    <a:pt x="9" y="0"/>
                    <a:pt x="9" y="0"/>
                  </a:cubicBezTo>
                  <a:cubicBezTo>
                    <a:pt x="5" y="0"/>
                    <a:pt x="0" y="3"/>
                    <a:pt x="1" y="7"/>
                  </a:cubicBezTo>
                  <a:cubicBezTo>
                    <a:pt x="2" y="22"/>
                    <a:pt x="2" y="22"/>
                    <a:pt x="2" y="22"/>
                  </a:cubicBezTo>
                  <a:cubicBezTo>
                    <a:pt x="6" y="25"/>
                    <a:pt x="12" y="25"/>
                    <a:pt x="17" y="25"/>
                  </a:cubicBezTo>
                  <a:cubicBezTo>
                    <a:pt x="23" y="25"/>
                    <a:pt x="29" y="25"/>
                    <a:pt x="33"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sp>
          <p:nvSpPr>
            <p:cNvPr id="27" name="Oval 38"/>
            <p:cNvSpPr>
              <a:spLocks noChangeArrowheads="1"/>
            </p:cNvSpPr>
            <p:nvPr/>
          </p:nvSpPr>
          <p:spPr bwMode="auto">
            <a:xfrm>
              <a:off x="9220200" y="4930775"/>
              <a:ext cx="68263" cy="682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grpSp>
      <p:grpSp>
        <p:nvGrpSpPr>
          <p:cNvPr id="28" name="Group 31"/>
          <p:cNvGrpSpPr/>
          <p:nvPr/>
        </p:nvGrpSpPr>
        <p:grpSpPr>
          <a:xfrm>
            <a:off x="5678954" y="2159960"/>
            <a:ext cx="852981" cy="1156958"/>
            <a:chOff x="6943725" y="4087813"/>
            <a:chExt cx="371475" cy="506412"/>
          </a:xfrm>
          <a:solidFill>
            <a:srgbClr val="00183C"/>
          </a:solidFill>
          <a:effectLst/>
        </p:grpSpPr>
        <p:sp>
          <p:nvSpPr>
            <p:cNvPr id="29" name="Freeform 32"/>
            <p:cNvSpPr>
              <a:spLocks noEditPoints="1"/>
            </p:cNvSpPr>
            <p:nvPr/>
          </p:nvSpPr>
          <p:spPr bwMode="auto">
            <a:xfrm>
              <a:off x="6943725" y="4087813"/>
              <a:ext cx="371475" cy="506412"/>
            </a:xfrm>
            <a:custGeom>
              <a:gdLst>
                <a:gd fmla="*/ 75 w 99" name="T0"/>
                <a:gd fmla="*/ 0 h 135" name="T1"/>
                <a:gd fmla="*/ 24 w 99" name="T2"/>
                <a:gd fmla="*/ 0 h 135" name="T3"/>
                <a:gd fmla="*/ 0 w 99" name="T4"/>
                <a:gd fmla="*/ 23 h 135" name="T5"/>
                <a:gd fmla="*/ 0 w 99" name="T6"/>
                <a:gd fmla="*/ 111 h 135" name="T7"/>
                <a:gd fmla="*/ 24 w 99" name="T8"/>
                <a:gd fmla="*/ 135 h 135" name="T9"/>
                <a:gd fmla="*/ 75 w 99" name="T10"/>
                <a:gd fmla="*/ 135 h 135" name="T11"/>
                <a:gd fmla="*/ 99 w 99" name="T12"/>
                <a:gd fmla="*/ 111 h 135" name="T13"/>
                <a:gd fmla="*/ 99 w 99" name="T14"/>
                <a:gd fmla="*/ 23 h 135" name="T15"/>
                <a:gd fmla="*/ 75 w 99" name="T16"/>
                <a:gd fmla="*/ 0 h 135" name="T17"/>
                <a:gd fmla="*/ 49 w 99" name="T18"/>
                <a:gd fmla="*/ 126 h 135" name="T19"/>
                <a:gd fmla="*/ 44 w 99" name="T20"/>
                <a:gd fmla="*/ 121 h 135" name="T21"/>
                <a:gd fmla="*/ 49 w 99" name="T22"/>
                <a:gd fmla="*/ 115 h 135" name="T23"/>
                <a:gd fmla="*/ 55 w 99" name="T24"/>
                <a:gd fmla="*/ 121 h 135" name="T25"/>
                <a:gd fmla="*/ 49 w 99" name="T26"/>
                <a:gd fmla="*/ 126 h 135" name="T27"/>
                <a:gd fmla="*/ 81 w 99" name="T28"/>
                <a:gd fmla="*/ 108 h 135" name="T29"/>
                <a:gd fmla="*/ 18 w 99" name="T30"/>
                <a:gd fmla="*/ 108 h 135" name="T31"/>
                <a:gd fmla="*/ 18 w 99" name="T32"/>
                <a:gd fmla="*/ 18 h 135" name="T33"/>
                <a:gd fmla="*/ 81 w 99" name="T34"/>
                <a:gd fmla="*/ 18 h 135" name="T35"/>
                <a:gd fmla="*/ 81 w 99" name="T36"/>
                <a:gd fmla="*/ 108 h 1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5" w="99">
                  <a:moveTo>
                    <a:pt x="75" y="0"/>
                  </a:moveTo>
                  <a:cubicBezTo>
                    <a:pt x="24" y="0"/>
                    <a:pt x="24" y="0"/>
                    <a:pt x="24" y="0"/>
                  </a:cubicBezTo>
                  <a:cubicBezTo>
                    <a:pt x="11" y="0"/>
                    <a:pt x="0" y="10"/>
                    <a:pt x="0" y="23"/>
                  </a:cubicBezTo>
                  <a:cubicBezTo>
                    <a:pt x="0" y="111"/>
                    <a:pt x="0" y="111"/>
                    <a:pt x="0" y="111"/>
                  </a:cubicBezTo>
                  <a:cubicBezTo>
                    <a:pt x="0" y="124"/>
                    <a:pt x="11" y="135"/>
                    <a:pt x="24" y="135"/>
                  </a:cubicBezTo>
                  <a:cubicBezTo>
                    <a:pt x="75" y="135"/>
                    <a:pt x="75" y="135"/>
                    <a:pt x="75" y="135"/>
                  </a:cubicBezTo>
                  <a:cubicBezTo>
                    <a:pt x="88" y="135"/>
                    <a:pt x="99" y="124"/>
                    <a:pt x="99" y="111"/>
                  </a:cubicBezTo>
                  <a:cubicBezTo>
                    <a:pt x="99" y="23"/>
                    <a:pt x="99" y="23"/>
                    <a:pt x="99" y="23"/>
                  </a:cubicBezTo>
                  <a:cubicBezTo>
                    <a:pt x="99" y="10"/>
                    <a:pt x="88" y="0"/>
                    <a:pt x="75" y="0"/>
                  </a:cubicBezTo>
                  <a:close/>
                  <a:moveTo>
                    <a:pt x="49" y="126"/>
                  </a:moveTo>
                  <a:cubicBezTo>
                    <a:pt x="47" y="126"/>
                    <a:pt x="44" y="124"/>
                    <a:pt x="44" y="121"/>
                  </a:cubicBezTo>
                  <a:cubicBezTo>
                    <a:pt x="44" y="118"/>
                    <a:pt x="47" y="115"/>
                    <a:pt x="49" y="115"/>
                  </a:cubicBezTo>
                  <a:cubicBezTo>
                    <a:pt x="52" y="115"/>
                    <a:pt x="55" y="118"/>
                    <a:pt x="55" y="121"/>
                  </a:cubicBezTo>
                  <a:cubicBezTo>
                    <a:pt x="55" y="124"/>
                    <a:pt x="52" y="126"/>
                    <a:pt x="49" y="126"/>
                  </a:cubicBezTo>
                  <a:close/>
                  <a:moveTo>
                    <a:pt x="81" y="108"/>
                  </a:moveTo>
                  <a:cubicBezTo>
                    <a:pt x="18" y="108"/>
                    <a:pt x="18" y="108"/>
                    <a:pt x="18" y="108"/>
                  </a:cubicBezTo>
                  <a:cubicBezTo>
                    <a:pt x="18" y="18"/>
                    <a:pt x="18" y="18"/>
                    <a:pt x="18" y="18"/>
                  </a:cubicBezTo>
                  <a:cubicBezTo>
                    <a:pt x="81" y="18"/>
                    <a:pt x="81" y="18"/>
                    <a:pt x="81" y="18"/>
                  </a:cubicBezTo>
                  <a:lnTo>
                    <a:pt x="81" y="10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sp>
          <p:nvSpPr>
            <p:cNvPr id="30" name="Freeform 33"/>
            <p:cNvSpPr>
              <a:spLocks noEditPoints="1"/>
            </p:cNvSpPr>
            <p:nvPr/>
          </p:nvSpPr>
          <p:spPr bwMode="auto">
            <a:xfrm>
              <a:off x="7097713" y="4200525"/>
              <a:ext cx="63500" cy="242887"/>
            </a:xfrm>
            <a:custGeom>
              <a:gdLst>
                <a:gd fmla="*/ 8 w 17" name="T0"/>
                <a:gd fmla="*/ 65 h 65" name="T1"/>
                <a:gd fmla="*/ 0 w 17" name="T2"/>
                <a:gd fmla="*/ 56 h 65" name="T3"/>
                <a:gd fmla="*/ 9 w 17" name="T4"/>
                <a:gd fmla="*/ 48 h 65" name="T5"/>
                <a:gd fmla="*/ 17 w 17" name="T6"/>
                <a:gd fmla="*/ 56 h 65" name="T7"/>
                <a:gd fmla="*/ 9 w 17" name="T8"/>
                <a:gd fmla="*/ 65 h 65" name="T9"/>
                <a:gd fmla="*/ 8 w 17" name="T10"/>
                <a:gd fmla="*/ 65 h 65" name="T11"/>
                <a:gd fmla="*/ 3 w 17" name="T12"/>
                <a:gd fmla="*/ 43 h 65" name="T13"/>
                <a:gd fmla="*/ 1 w 17" name="T14"/>
                <a:gd fmla="*/ 0 h 65" name="T15"/>
                <a:gd fmla="*/ 16 w 17" name="T16"/>
                <a:gd fmla="*/ 0 h 65" name="T17"/>
                <a:gd fmla="*/ 14 w 17" name="T18"/>
                <a:gd fmla="*/ 43 h 65" name="T19"/>
                <a:gd fmla="*/ 3 w 17" name="T20"/>
                <a:gd fmla="*/ 43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17">
                  <a:moveTo>
                    <a:pt x="8" y="65"/>
                  </a:moveTo>
                  <a:cubicBezTo>
                    <a:pt x="3" y="65"/>
                    <a:pt x="0" y="61"/>
                    <a:pt x="0" y="56"/>
                  </a:cubicBezTo>
                  <a:cubicBezTo>
                    <a:pt x="0" y="51"/>
                    <a:pt x="4" y="48"/>
                    <a:pt x="9" y="48"/>
                  </a:cubicBezTo>
                  <a:cubicBezTo>
                    <a:pt x="14" y="48"/>
                    <a:pt x="17" y="51"/>
                    <a:pt x="17" y="56"/>
                  </a:cubicBezTo>
                  <a:cubicBezTo>
                    <a:pt x="17" y="61"/>
                    <a:pt x="14" y="65"/>
                    <a:pt x="9" y="65"/>
                  </a:cubicBezTo>
                  <a:lnTo>
                    <a:pt x="8" y="65"/>
                  </a:lnTo>
                  <a:close/>
                  <a:moveTo>
                    <a:pt x="3" y="43"/>
                  </a:moveTo>
                  <a:cubicBezTo>
                    <a:pt x="1" y="0"/>
                    <a:pt x="1" y="0"/>
                    <a:pt x="1" y="0"/>
                  </a:cubicBezTo>
                  <a:cubicBezTo>
                    <a:pt x="16" y="0"/>
                    <a:pt x="16" y="0"/>
                    <a:pt x="16" y="0"/>
                  </a:cubicBezTo>
                  <a:cubicBezTo>
                    <a:pt x="14" y="43"/>
                    <a:pt x="14" y="43"/>
                    <a:pt x="14" y="43"/>
                  </a:cubicBezTo>
                  <a:lnTo>
                    <a:pt x="3"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2">
                    <a:lumMod val="25000"/>
                  </a:schemeClr>
                </a:solidFill>
              </a:endParaRPr>
            </a:p>
          </p:txBody>
        </p: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TextBox 76"/>
          <p:cNvSpPr txBox="1"/>
          <p:nvPr/>
        </p:nvSpPr>
        <p:spPr>
          <a:xfrm>
            <a:off x="3836828" y="2612420"/>
            <a:ext cx="4518342" cy="914400"/>
          </a:xfrm>
          <a:prstGeom prst="rect">
            <a:avLst/>
          </a:prstGeom>
          <a:noFill/>
        </p:spPr>
        <p:txBody>
          <a:bodyPr rtlCol="0" wrap="none">
            <a:spAutoFit/>
          </a:bodyPr>
          <a:lstStyle/>
          <a:p>
            <a:pPr algn="ctr"/>
            <a:r>
              <a:rPr altLang="zh-CN" b="1" lang="en-US" sz="5400">
                <a:solidFill>
                  <a:srgbClr val="C29230"/>
                </a:solidFill>
                <a:latin charset="-122" panose="020b0503020204020204" pitchFamily="34" typeface="微软雅黑"/>
                <a:ea charset="-122" panose="020b0503020204020204" pitchFamily="34" typeface="微软雅黑"/>
              </a:rPr>
              <a:t>PART THREE</a:t>
            </a:r>
          </a:p>
        </p:txBody>
      </p:sp>
      <p:sp>
        <p:nvSpPr>
          <p:cNvPr id="40" name="文本框 21"/>
          <p:cNvSpPr txBox="1"/>
          <p:nvPr/>
        </p:nvSpPr>
        <p:spPr>
          <a:xfrm>
            <a:off x="4086912" y="3997415"/>
            <a:ext cx="4018173" cy="6858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Fresh business general template</a:t>
            </a:r>
          </a:p>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Applicable to enterprise introduction, summary report, sales marketing, chart dataa</a:t>
            </a:r>
          </a:p>
        </p:txBody>
      </p:sp>
      <p:sp>
        <p:nvSpPr>
          <p:cNvPr id="41" name="矩形 40"/>
          <p:cNvSpPr/>
          <p:nvPr/>
        </p:nvSpPr>
        <p:spPr>
          <a:xfrm>
            <a:off x="4474208" y="3535750"/>
            <a:ext cx="3243580" cy="457200"/>
          </a:xfrm>
          <a:prstGeom prst="rect">
            <a:avLst/>
          </a:prstGeom>
        </p:spPr>
        <p:txBody>
          <a:bodyPr wrap="none">
            <a:spAutoFit/>
          </a:bodyPr>
          <a:lstStyle/>
          <a:p>
            <a:pPr algn="ctr">
              <a:spcBef>
                <a:spcPct val="0"/>
              </a:spcBef>
            </a:pPr>
            <a:r>
              <a:rPr altLang="zh-CN" lang="en-US" sz="2400">
                <a:solidFill>
                  <a:srgbClr val="C29230"/>
                </a:solidFill>
                <a:latin charset="-122" panose="020b0503020204020204" pitchFamily="34" typeface="微软雅黑"/>
                <a:ea charset="-122" panose="020b0503020204020204" pitchFamily="34" typeface="微软雅黑"/>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14801" y="2324953"/>
            <a:ext cx="12206801" cy="4533047"/>
          </a:xfrm>
          <a:prstGeom prst="rect">
            <a:avLst/>
          </a:prstGeom>
        </p:spPr>
      </p:pic>
      <p:sp>
        <p:nvSpPr>
          <p:cNvPr id="3" name="矩形 2"/>
          <p:cNvSpPr/>
          <p:nvPr/>
        </p:nvSpPr>
        <p:spPr>
          <a:xfrm>
            <a:off x="-14801" y="2324953"/>
            <a:ext cx="12206801" cy="4533047"/>
          </a:xfrm>
          <a:prstGeom prst="rect">
            <a:avLst/>
          </a:prstGeom>
          <a:solidFill>
            <a:srgbClr val="00183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886874" y="3429000"/>
            <a:ext cx="4418252" cy="883920"/>
          </a:xfrm>
          <a:prstGeom prst="rect">
            <a:avLst/>
          </a:prstGeom>
          <a:noFill/>
        </p:spPr>
        <p:txBody>
          <a:bodyPr rtlCol="0" wrap="square">
            <a:spAutoFit/>
          </a:bodyPr>
          <a:lstStyle/>
          <a:p>
            <a:pPr algn="ctr">
              <a:lnSpc>
                <a:spcPct val="130000"/>
              </a:lnSpc>
            </a:pPr>
            <a:r>
              <a:rPr altLang="zh-CN" lang="en-US" smtClean="0" sz="100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2" name="稻壳儿小白白(http://dwz.cn/Wu2UP)"/>
          <p:cNvSpPr>
            <a:spLocks noChangeArrowheads="1"/>
          </p:cNvSpPr>
          <p:nvPr/>
        </p:nvSpPr>
        <p:spPr bwMode="auto">
          <a:xfrm flipV="1" rot="2700000">
            <a:off x="6934041" y="1893946"/>
            <a:ext cx="862013" cy="862012"/>
          </a:xfrm>
          <a:prstGeom prst="roundRect">
            <a:avLst/>
          </a:prstGeom>
          <a:solidFill>
            <a:srgbClr val="C29230"/>
          </a:solidFill>
          <a:ln>
            <a:noFill/>
          </a:ln>
          <a:effectLst>
            <a:outerShdw algn="tl" blurRad="50800" dir="2700000" dist="38100" rotWithShape="0">
              <a:prstClr val="black">
                <a:alpha val="40000"/>
              </a:prstClr>
            </a:outerShdw>
          </a:effectLst>
        </p:spPr>
        <p:txBody>
          <a:bodyPr anchor="ct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endParaRPr altLang="en-US" lang="ru-RU" sz="2400">
              <a:solidFill>
                <a:srgbClr val="C29230"/>
              </a:solidFill>
              <a:sym charset="0" panose="020b0604020202020204" pitchFamily="34" typeface="Arial"/>
            </a:endParaRPr>
          </a:p>
        </p:txBody>
      </p:sp>
      <p:sp>
        <p:nvSpPr>
          <p:cNvPr id="14" name="稻壳儿小白白(http://dwz.cn/Wu2UP)"/>
          <p:cNvSpPr/>
          <p:nvPr/>
        </p:nvSpPr>
        <p:spPr bwMode="auto">
          <a:xfrm>
            <a:off x="7151529" y="2113021"/>
            <a:ext cx="428625" cy="412750"/>
          </a:xfrm>
          <a:custGeom>
            <a:gdLst>
              <a:gd fmla="*/ 54722512 w 515" name="T0"/>
              <a:gd fmla="*/ 231497219 h 498" name="T1"/>
              <a:gd fmla="*/ 54722512 w 515" name="T2"/>
              <a:gd fmla="*/ 231497219 h 498" name="T3"/>
              <a:gd fmla="*/ 12468410 w 515" name="T4"/>
              <a:gd fmla="*/ 322859183 h 498" name="T5"/>
              <a:gd fmla="*/ 117065394 w 515" name="T6"/>
              <a:gd fmla="*/ 298129822 h 498" name="T7"/>
              <a:gd fmla="*/ 110830773 w 515" name="T8"/>
              <a:gd fmla="*/ 237679352 h 498" name="T9"/>
              <a:gd fmla="*/ 54722512 w 515" name="T10"/>
              <a:gd fmla="*/ 231497219 h 498" name="T11"/>
              <a:gd fmla="*/ 343575813 w 515" name="T12"/>
              <a:gd fmla="*/ 12365095 h 498" name="T13"/>
              <a:gd fmla="*/ 343575813 w 515" name="T14"/>
              <a:gd fmla="*/ 12365095 h 498" name="T15"/>
              <a:gd fmla="*/ 135075135 w 515" name="T16"/>
              <a:gd fmla="*/ 158681655 h 498" name="T17"/>
              <a:gd fmla="*/ 97669905 w 515" name="T18"/>
              <a:gd fmla="*/ 201271984 h 498" name="T19"/>
              <a:gd fmla="*/ 103903694 w 515" name="T20"/>
              <a:gd fmla="*/ 206767030 h 498" name="T21"/>
              <a:gd fmla="*/ 128840514 w 515" name="T22"/>
              <a:gd fmla="*/ 225314258 h 498" name="T23"/>
              <a:gd fmla="*/ 141308924 w 515" name="T24"/>
              <a:gd fmla="*/ 243175226 h 498" name="T25"/>
              <a:gd fmla="*/ 147543545 w 515" name="T26"/>
              <a:gd fmla="*/ 249357359 h 498" name="T27"/>
              <a:gd fmla="*/ 190490105 w 515" name="T28"/>
              <a:gd fmla="*/ 212949991 h 498" name="T29"/>
              <a:gd fmla="*/ 343575813 w 515" name="T30"/>
              <a:gd fmla="*/ 12365095 h 49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98" w="515">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00183C"/>
          </a:solidFill>
          <a:ln>
            <a:noFill/>
          </a:ln>
          <a:effectLst/>
        </p:spPr>
        <p:txBody>
          <a:bodyPr anchor="ctr" wrap="none"/>
          <a:lstStyle/>
          <a:p>
            <a:endParaRPr altLang="en-US" lang="zh-CN">
              <a:solidFill>
                <a:srgbClr val="C29230"/>
              </a:solidFill>
            </a:endParaRPr>
          </a:p>
        </p:txBody>
      </p:sp>
      <p:sp>
        <p:nvSpPr>
          <p:cNvPr id="13" name="稻壳儿小白白(http://dwz.cn/Wu2UP)"/>
          <p:cNvSpPr>
            <a:spLocks noChangeArrowheads="1"/>
          </p:cNvSpPr>
          <p:nvPr/>
        </p:nvSpPr>
        <p:spPr bwMode="auto">
          <a:xfrm flipV="1" rot="2700000">
            <a:off x="9677739" y="1893946"/>
            <a:ext cx="860425" cy="862012"/>
          </a:xfrm>
          <a:prstGeom prst="roundRect">
            <a:avLst/>
          </a:prstGeom>
          <a:solidFill>
            <a:srgbClr val="C29230"/>
          </a:solidFill>
          <a:ln>
            <a:noFill/>
          </a:ln>
          <a:effectLst>
            <a:outerShdw algn="tl" blurRad="50800" dir="2700000" dist="38100" rotWithShape="0">
              <a:prstClr val="black">
                <a:alpha val="40000"/>
              </a:prstClr>
            </a:outerShdw>
          </a:effectLst>
        </p:spPr>
        <p:txBody>
          <a:bodyPr anchor="ct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endParaRPr altLang="en-US" lang="ru-RU">
              <a:solidFill>
                <a:srgbClr val="C29230"/>
              </a:solidFill>
              <a:sym charset="0" panose="020b0604020202020204" pitchFamily="34" typeface="Arial"/>
            </a:endParaRPr>
          </a:p>
        </p:txBody>
      </p:sp>
      <p:sp>
        <p:nvSpPr>
          <p:cNvPr id="15" name="稻壳儿小白白(http://dwz.cn/Wu2UP)"/>
          <p:cNvSpPr/>
          <p:nvPr/>
        </p:nvSpPr>
        <p:spPr bwMode="auto">
          <a:xfrm>
            <a:off x="9901576" y="2149533"/>
            <a:ext cx="412750" cy="376238"/>
          </a:xfrm>
          <a:custGeom>
            <a:gdLst>
              <a:gd fmla="*/ 170356126 w 497" name="T0"/>
              <a:gd fmla="*/ 189844534 h 452" name="T1"/>
              <a:gd fmla="*/ 170356126 w 497" name="T2"/>
              <a:gd fmla="*/ 189844534 h 452" name="T3"/>
              <a:gd fmla="*/ 250361527 w 497" name="T4"/>
              <a:gd fmla="*/ 159359267 h 452" name="T5"/>
              <a:gd fmla="*/ 232429740 w 497" name="T6"/>
              <a:gd fmla="*/ 104622465 h 452" name="T7"/>
              <a:gd fmla="*/ 170356126 w 497" name="T8"/>
              <a:gd fmla="*/ 128873168 h 452" name="T9"/>
              <a:gd fmla="*/ 115869804 w 497" name="T10"/>
              <a:gd fmla="*/ 104622465 h 452" name="T11"/>
              <a:gd fmla="*/ 91730158 w 497" name="T12"/>
              <a:gd fmla="*/ 159359267 h 452" name="T13"/>
              <a:gd fmla="*/ 170356126 w 497" name="T14"/>
              <a:gd fmla="*/ 189844534 h 452" name="T15"/>
              <a:gd fmla="*/ 170356126 w 497" name="T16"/>
              <a:gd fmla="*/ 73443822 h 452" name="T17"/>
              <a:gd fmla="*/ 170356126 w 497" name="T18"/>
              <a:gd fmla="*/ 73443822 h 452" name="T19"/>
              <a:gd fmla="*/ 213117691 w 497" name="T20"/>
              <a:gd fmla="*/ 60972198 h 452" name="T21"/>
              <a:gd fmla="*/ 195875205 w 497" name="T22"/>
              <a:gd fmla="*/ 11779080 h 452" name="T23"/>
              <a:gd fmla="*/ 170356126 w 497" name="T24"/>
              <a:gd fmla="*/ 0 h 452" name="T25"/>
              <a:gd fmla="*/ 146216480 w 497" name="T26"/>
              <a:gd fmla="*/ 11779080 h 452" name="T27"/>
              <a:gd fmla="*/ 128284693 w 497" name="T28"/>
              <a:gd fmla="*/ 60972198 h 452" name="T29"/>
              <a:gd fmla="*/ 170356126 w 497" name="T30"/>
              <a:gd fmla="*/ 73443822 h 452" name="T31"/>
              <a:gd fmla="*/ 323469767 w 497" name="T32"/>
              <a:gd fmla="*/ 208552386 h 452" name="T33"/>
              <a:gd fmla="*/ 323469767 w 497" name="T34"/>
              <a:gd fmla="*/ 208552386 h 452" name="T35"/>
              <a:gd fmla="*/ 256569386 w 497" name="T36"/>
              <a:gd fmla="*/ 184301683 h 452" name="T37"/>
              <a:gd fmla="*/ 262776415 w 497" name="T38"/>
              <a:gd fmla="*/ 202316158 h 452" name="T39"/>
              <a:gd fmla="*/ 170356126 w 497" name="T40"/>
              <a:gd fmla="*/ 239038485 h 452" name="T41"/>
              <a:gd fmla="*/ 79316100 w 497" name="T42"/>
              <a:gd fmla="*/ 202316158 h 452" name="T43"/>
              <a:gd fmla="*/ 85523129 w 497" name="T44"/>
              <a:gd fmla="*/ 184301683 h 452" name="T45"/>
              <a:gd fmla="*/ 17932617 w 497" name="T46"/>
              <a:gd fmla="*/ 208552386 h 452" name="T47"/>
              <a:gd fmla="*/ 17932617 w 497" name="T48"/>
              <a:gd fmla="*/ 239038485 h 452" name="T49"/>
              <a:gd fmla="*/ 140009451 w 497" name="T50"/>
              <a:gd fmla="*/ 300703227 h 452" name="T51"/>
              <a:gd fmla="*/ 201392933 w 497" name="T52"/>
              <a:gd fmla="*/ 300703227 h 452" name="T53"/>
              <a:gd fmla="*/ 323469767 w 497" name="T54"/>
              <a:gd fmla="*/ 239038485 h 452" name="T55"/>
              <a:gd fmla="*/ 323469767 w 497" name="T56"/>
              <a:gd fmla="*/ 208552386 h 45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452" w="497">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00183C"/>
          </a:solidFill>
          <a:ln>
            <a:noFill/>
          </a:ln>
          <a:effectLst/>
        </p:spPr>
        <p:txBody>
          <a:bodyPr anchor="ctr" wrap="none"/>
          <a:lstStyle/>
          <a:p>
            <a:endParaRPr altLang="en-US" lang="zh-CN">
              <a:solidFill>
                <a:srgbClr val="C29230"/>
              </a:solidFill>
            </a:endParaRPr>
          </a:p>
        </p:txBody>
      </p:sp>
      <p:sp>
        <p:nvSpPr>
          <p:cNvPr id="11" name="稻壳儿小白白(http://dwz.cn/Wu2UP)"/>
          <p:cNvSpPr>
            <a:spLocks noChangeArrowheads="1"/>
          </p:cNvSpPr>
          <p:nvPr/>
        </p:nvSpPr>
        <p:spPr bwMode="auto">
          <a:xfrm flipV="1" rot="2700000">
            <a:off x="1448235" y="1893946"/>
            <a:ext cx="862013" cy="862012"/>
          </a:xfrm>
          <a:prstGeom prst="roundRect">
            <a:avLst/>
          </a:prstGeom>
          <a:solidFill>
            <a:srgbClr val="C29230"/>
          </a:solidFill>
          <a:ln>
            <a:noFill/>
          </a:ln>
          <a:effectLst>
            <a:outerShdw algn="tl" blurRad="50800" dir="2700000" dist="38100" rotWithShape="0">
              <a:prstClr val="black">
                <a:alpha val="40000"/>
              </a:prstClr>
            </a:outerShdw>
          </a:effectLst>
        </p:spPr>
        <p:txBody>
          <a:bodyPr anchor="ct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endParaRPr altLang="en-US" lang="ru-RU">
              <a:solidFill>
                <a:srgbClr val="C29230"/>
              </a:solidFill>
              <a:sym charset="0" panose="020b0604020202020204" pitchFamily="34" typeface="Arial"/>
            </a:endParaRPr>
          </a:p>
        </p:txBody>
      </p:sp>
      <p:sp>
        <p:nvSpPr>
          <p:cNvPr id="16" name="稻壳儿小白白(http://dwz.cn/Wu2UP)"/>
          <p:cNvSpPr/>
          <p:nvPr/>
        </p:nvSpPr>
        <p:spPr bwMode="auto">
          <a:xfrm>
            <a:off x="1730810" y="2149533"/>
            <a:ext cx="277813" cy="339725"/>
          </a:xfrm>
          <a:custGeom>
            <a:gdLst>
              <a:gd fmla="*/ 114170426 w 337" name="T0"/>
              <a:gd fmla="*/ 0 h 409" name="T1"/>
              <a:gd fmla="*/ 114170426 w 337" name="T2"/>
              <a:gd fmla="*/ 0 h 409" name="T3"/>
              <a:gd fmla="*/ 0 w 337" name="T4"/>
              <a:gd fmla="*/ 42776278 h 409" name="T5"/>
              <a:gd fmla="*/ 23785574 w 337" name="T6"/>
              <a:gd fmla="*/ 250446267 h 409" name="T7"/>
              <a:gd fmla="*/ 114170426 w 337" name="T8"/>
              <a:gd fmla="*/ 281493311 h 409" name="T9"/>
              <a:gd fmla="*/ 204556103 w 337" name="T10"/>
              <a:gd fmla="*/ 250446267 h 409" name="T11"/>
              <a:gd fmla="*/ 228341677 w 337" name="T12"/>
              <a:gd fmla="*/ 42776278 h 409" name="T13"/>
              <a:gd fmla="*/ 114170426 w 337" name="T14"/>
              <a:gd fmla="*/ 0 h 409" name="T15"/>
              <a:gd fmla="*/ 114170426 w 337" name="T16"/>
              <a:gd fmla="*/ 73823322 h 409" name="T17"/>
              <a:gd fmla="*/ 114170426 w 337" name="T18"/>
              <a:gd fmla="*/ 73823322 h 409" name="T19"/>
              <a:gd fmla="*/ 23785574 w 337" name="T20"/>
              <a:gd fmla="*/ 48985189 h 409" name="T21"/>
              <a:gd fmla="*/ 114170426 w 337" name="T22"/>
              <a:gd fmla="*/ 24837303 h 409" name="T23"/>
              <a:gd fmla="*/ 204556103 w 337" name="T24"/>
              <a:gd fmla="*/ 48985189 h 409" name="T25"/>
              <a:gd fmla="*/ 114170426 w 337" name="T26"/>
              <a:gd fmla="*/ 73823322 h 4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09" w="337">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rgbClr val="00183C"/>
          </a:solidFill>
          <a:ln>
            <a:noFill/>
          </a:ln>
          <a:effectLst/>
        </p:spPr>
        <p:txBody>
          <a:bodyPr anchor="ctr" wrap="none"/>
          <a:lstStyle/>
          <a:p>
            <a:endParaRPr altLang="en-US" lang="zh-CN">
              <a:solidFill>
                <a:srgbClr val="C29230"/>
              </a:solidFill>
            </a:endParaRPr>
          </a:p>
        </p:txBody>
      </p:sp>
      <p:sp>
        <p:nvSpPr>
          <p:cNvPr id="17" name="稻壳儿小白白(http://dwz.cn/Wu2UP)"/>
          <p:cNvSpPr>
            <a:spLocks noChangeArrowheads="1"/>
          </p:cNvSpPr>
          <p:nvPr/>
        </p:nvSpPr>
        <p:spPr bwMode="auto">
          <a:xfrm flipV="1" rot="2700000">
            <a:off x="4191138" y="1908848"/>
            <a:ext cx="862013" cy="862012"/>
          </a:xfrm>
          <a:prstGeom prst="roundRect">
            <a:avLst/>
          </a:prstGeom>
          <a:solidFill>
            <a:srgbClr val="C29230"/>
          </a:solidFill>
          <a:ln>
            <a:noFill/>
          </a:ln>
          <a:effectLst>
            <a:outerShdw algn="tl" blurRad="50800" dir="2700000" dist="38100" rotWithShape="0">
              <a:prstClr val="black">
                <a:alpha val="40000"/>
              </a:prstClr>
            </a:outerShdw>
          </a:effectLst>
        </p:spPr>
        <p:txBody>
          <a:bodyPr anchor="ct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endParaRPr altLang="en-US" lang="ru-RU">
              <a:solidFill>
                <a:srgbClr val="C29230"/>
              </a:solidFill>
              <a:sym charset="0" panose="020b0604020202020204" pitchFamily="34" typeface="Arial"/>
            </a:endParaRPr>
          </a:p>
        </p:txBody>
      </p:sp>
      <p:sp>
        <p:nvSpPr>
          <p:cNvPr id="18" name="稻壳儿小白白(http://dwz.cn/Wu2UP)"/>
          <p:cNvSpPr/>
          <p:nvPr/>
        </p:nvSpPr>
        <p:spPr bwMode="auto">
          <a:xfrm>
            <a:off x="4408626" y="2181898"/>
            <a:ext cx="376237" cy="384175"/>
          </a:xfrm>
          <a:custGeom>
            <a:gdLst>
              <a:gd fmla="*/ 190536572 w 452" name="T0"/>
              <a:gd fmla="*/ 208133043 h 462" name="T1"/>
              <a:gd fmla="*/ 190536572 w 452" name="T2"/>
              <a:gd fmla="*/ 208133043 h 462" name="T3"/>
              <a:gd fmla="*/ 300701596 w 452" name="T4"/>
              <a:gd fmla="*/ 17978060 h 462" name="T5"/>
              <a:gd fmla="*/ 300701596 w 452" name="T6"/>
              <a:gd fmla="*/ 12446605 h 462" name="T7"/>
              <a:gd fmla="*/ 294466216 w 452" name="T8"/>
              <a:gd fmla="*/ 12446605 h 462" name="T9"/>
              <a:gd fmla="*/ 110165024 w 452" name="T10"/>
              <a:gd fmla="*/ 123081521 h 462" name="T11"/>
              <a:gd fmla="*/ 6235379 w 452" name="T12"/>
              <a:gd fmla="*/ 208133043 h 462" name="T13"/>
              <a:gd fmla="*/ 24249806 w 452" name="T14"/>
              <a:gd fmla="*/ 226802950 h 462" name="T15"/>
              <a:gd fmla="*/ 60972036 w 452" name="T16"/>
              <a:gd fmla="*/ 214356345 h 462" name="T17"/>
              <a:gd fmla="*/ 104622187 w 452" name="T18"/>
              <a:gd fmla="*/ 257227614 h 462" name="T19"/>
              <a:gd fmla="*/ 92150596 w 452" name="T20"/>
              <a:gd fmla="*/ 293875581 h 462" name="T21"/>
              <a:gd fmla="*/ 104622187 w 452" name="T22"/>
              <a:gd fmla="*/ 312545488 h 462" name="T23"/>
              <a:gd fmla="*/ 190536572 w 452" name="T24"/>
              <a:gd fmla="*/ 208133043 h 462" name="T25"/>
              <a:gd fmla="*/ 208550999 w 452" name="T26"/>
              <a:gd fmla="*/ 103720598 h 462" name="T27"/>
              <a:gd fmla="*/ 208550999 w 452" name="T28"/>
              <a:gd fmla="*/ 103720598 h 462" name="T29"/>
              <a:gd fmla="*/ 208550999 w 452" name="T30"/>
              <a:gd fmla="*/ 67072631 h 462" name="T31"/>
              <a:gd fmla="*/ 245272396 w 452" name="T32"/>
              <a:gd fmla="*/ 67072631 h 462" name="T33"/>
              <a:gd fmla="*/ 245272396 w 452" name="T34"/>
              <a:gd fmla="*/ 103720598 h 462" name="T35"/>
              <a:gd fmla="*/ 208550999 w 452" name="T36"/>
              <a:gd fmla="*/ 103720598 h 46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00183C"/>
          </a:solidFill>
          <a:ln>
            <a:noFill/>
          </a:ln>
          <a:effectLst/>
        </p:spPr>
        <p:txBody>
          <a:bodyPr anchor="ctr" wrap="none"/>
          <a:lstStyle/>
          <a:p>
            <a:endParaRPr altLang="en-US" lang="zh-CN">
              <a:solidFill>
                <a:srgbClr val="C29230"/>
              </a:solidFill>
            </a:endParaRP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76"/>
          <p:cNvSpPr txBox="1"/>
          <p:nvPr/>
        </p:nvSpPr>
        <p:spPr>
          <a:xfrm>
            <a:off x="1580634" y="1814162"/>
            <a:ext cx="1810653" cy="335280"/>
          </a:xfrm>
          <a:prstGeom prst="rect">
            <a:avLst/>
          </a:prstGeom>
          <a:solidFill>
            <a:srgbClr val="C29230"/>
          </a:solidFill>
        </p:spPr>
        <p:txBody>
          <a:bodyPr rtlCol="0" wrap="square">
            <a:spAutoFit/>
          </a:bodyPr>
          <a:lstStyle/>
          <a:p>
            <a:pPr algn="ctr" indent="-285750" marL="285750">
              <a:buFont charset="2" panose="05000000000000000000" pitchFamily="2" typeface="Wingdings"/>
              <a:buChar char="l"/>
            </a:pPr>
            <a:r>
              <a:rPr altLang="zh-CN" lang="en-US" smtClean="0" sz="1600">
                <a:solidFill>
                  <a:srgbClr val="00183C"/>
                </a:solidFill>
                <a:latin charset="-122" panose="020b0503020204020204" pitchFamily="34" typeface="微软雅黑"/>
                <a:ea charset="-122" panose="020b0503020204020204" pitchFamily="34" typeface="微软雅黑"/>
              </a:rPr>
              <a:t>Add title here</a:t>
            </a:r>
          </a:p>
        </p:txBody>
      </p:sp>
      <p:sp>
        <p:nvSpPr>
          <p:cNvPr id="6" name="文本框 5"/>
          <p:cNvSpPr txBox="1"/>
          <p:nvPr/>
        </p:nvSpPr>
        <p:spPr>
          <a:xfrm>
            <a:off x="1507582" y="2173133"/>
            <a:ext cx="3767410" cy="566928"/>
          </a:xfrm>
          <a:prstGeom prst="rect">
            <a:avLst/>
          </a:prstGeom>
          <a:noFill/>
        </p:spPr>
        <p:txBody>
          <a:bodyPr rtlCol="0" wrap="square">
            <a:spAutoFit/>
          </a:bodyPr>
          <a:lstStyle/>
          <a:p>
            <a:pP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7" name="TextBox 76"/>
          <p:cNvSpPr txBox="1"/>
          <p:nvPr/>
        </p:nvSpPr>
        <p:spPr>
          <a:xfrm>
            <a:off x="1580634" y="3334732"/>
            <a:ext cx="1810653" cy="335280"/>
          </a:xfrm>
          <a:prstGeom prst="rect">
            <a:avLst/>
          </a:prstGeom>
          <a:solidFill>
            <a:srgbClr val="C29230"/>
          </a:solidFill>
        </p:spPr>
        <p:txBody>
          <a:bodyPr rtlCol="0" wrap="square">
            <a:spAutoFit/>
          </a:bodyPr>
          <a:lstStyle/>
          <a:p>
            <a:pPr algn="ctr" indent="-285750" marL="285750">
              <a:buFont charset="2" panose="05000000000000000000" pitchFamily="2" typeface="Wingdings"/>
              <a:buChar char="l"/>
            </a:pPr>
            <a:r>
              <a:rPr altLang="zh-CN" lang="en-US" smtClean="0" sz="1600">
                <a:solidFill>
                  <a:srgbClr val="00183C"/>
                </a:solidFill>
                <a:latin charset="-122" panose="020b0503020204020204" pitchFamily="34" typeface="微软雅黑"/>
                <a:ea charset="-122" panose="020b0503020204020204" pitchFamily="34" typeface="微软雅黑"/>
              </a:rPr>
              <a:t>Add title here</a:t>
            </a:r>
          </a:p>
        </p:txBody>
      </p:sp>
      <p:sp>
        <p:nvSpPr>
          <p:cNvPr id="8" name="文本框 7"/>
          <p:cNvSpPr txBox="1"/>
          <p:nvPr/>
        </p:nvSpPr>
        <p:spPr>
          <a:xfrm>
            <a:off x="1507582" y="3693703"/>
            <a:ext cx="3767410" cy="566928"/>
          </a:xfrm>
          <a:prstGeom prst="rect">
            <a:avLst/>
          </a:prstGeom>
          <a:noFill/>
        </p:spPr>
        <p:txBody>
          <a:bodyPr rtlCol="0" wrap="square">
            <a:spAutoFit/>
          </a:bodyPr>
          <a:lstStyle/>
          <a:p>
            <a:pP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11" name="TextBox 76"/>
          <p:cNvSpPr txBox="1"/>
          <p:nvPr/>
        </p:nvSpPr>
        <p:spPr>
          <a:xfrm>
            <a:off x="1580634" y="4855302"/>
            <a:ext cx="1810653" cy="335280"/>
          </a:xfrm>
          <a:prstGeom prst="rect">
            <a:avLst/>
          </a:prstGeom>
          <a:solidFill>
            <a:srgbClr val="C29230"/>
          </a:solidFill>
        </p:spPr>
        <p:txBody>
          <a:bodyPr rtlCol="0" wrap="square">
            <a:spAutoFit/>
          </a:bodyPr>
          <a:lstStyle/>
          <a:p>
            <a:pPr algn="ctr" indent="-285750" marL="285750">
              <a:buFont charset="2" panose="05000000000000000000" pitchFamily="2" typeface="Wingdings"/>
              <a:buChar char="l"/>
            </a:pPr>
            <a:r>
              <a:rPr altLang="zh-CN" lang="en-US" smtClean="0" sz="1600">
                <a:solidFill>
                  <a:srgbClr val="00183C"/>
                </a:solidFill>
                <a:latin charset="-122" panose="020b0503020204020204" pitchFamily="34" typeface="微软雅黑"/>
                <a:ea charset="-122" panose="020b0503020204020204" pitchFamily="34" typeface="微软雅黑"/>
              </a:rPr>
              <a:t>Add title here</a:t>
            </a:r>
          </a:p>
        </p:txBody>
      </p:sp>
      <p:sp>
        <p:nvSpPr>
          <p:cNvPr id="12" name="文本框 11"/>
          <p:cNvSpPr txBox="1"/>
          <p:nvPr/>
        </p:nvSpPr>
        <p:spPr>
          <a:xfrm>
            <a:off x="1507582" y="5214273"/>
            <a:ext cx="3767410" cy="566928"/>
          </a:xfrm>
          <a:prstGeom prst="rect">
            <a:avLst/>
          </a:prstGeom>
          <a:noFill/>
        </p:spPr>
        <p:txBody>
          <a:bodyPr rtlCol="0" wrap="square">
            <a:spAutoFit/>
          </a:bodyPr>
          <a:lstStyle/>
          <a:p>
            <a:pP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13" name="TextBox 76"/>
          <p:cNvSpPr txBox="1"/>
          <p:nvPr/>
        </p:nvSpPr>
        <p:spPr>
          <a:xfrm>
            <a:off x="7123595" y="1814162"/>
            <a:ext cx="1810653" cy="335280"/>
          </a:xfrm>
          <a:prstGeom prst="rect">
            <a:avLst/>
          </a:prstGeom>
          <a:solidFill>
            <a:srgbClr val="C29230"/>
          </a:solidFill>
        </p:spPr>
        <p:txBody>
          <a:bodyPr rtlCol="0" wrap="square">
            <a:spAutoFit/>
          </a:bodyPr>
          <a:lstStyle/>
          <a:p>
            <a:pPr algn="ctr" indent="-285750" marL="285750">
              <a:buFont charset="2" panose="05000000000000000000" pitchFamily="2" typeface="Wingdings"/>
              <a:buChar char="l"/>
            </a:pPr>
            <a:r>
              <a:rPr altLang="zh-CN" lang="en-US" smtClean="0" sz="1600">
                <a:solidFill>
                  <a:srgbClr val="00183C"/>
                </a:solidFill>
                <a:latin charset="-122" panose="020b0503020204020204" pitchFamily="34" typeface="微软雅黑"/>
                <a:ea charset="-122" panose="020b0503020204020204" pitchFamily="34" typeface="微软雅黑"/>
              </a:rPr>
              <a:t>Add title here</a:t>
            </a:r>
          </a:p>
        </p:txBody>
      </p:sp>
      <p:sp>
        <p:nvSpPr>
          <p:cNvPr id="14" name="文本框 13"/>
          <p:cNvSpPr txBox="1"/>
          <p:nvPr/>
        </p:nvSpPr>
        <p:spPr>
          <a:xfrm>
            <a:off x="7050543" y="2173133"/>
            <a:ext cx="3767410" cy="566928"/>
          </a:xfrm>
          <a:prstGeom prst="rect">
            <a:avLst/>
          </a:prstGeom>
          <a:noFill/>
        </p:spPr>
        <p:txBody>
          <a:bodyPr rtlCol="0" wrap="square">
            <a:spAutoFit/>
          </a:bodyPr>
          <a:lstStyle/>
          <a:p>
            <a:pP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15" name="TextBox 76"/>
          <p:cNvSpPr txBox="1"/>
          <p:nvPr/>
        </p:nvSpPr>
        <p:spPr>
          <a:xfrm>
            <a:off x="7123595" y="3334732"/>
            <a:ext cx="1810653" cy="335280"/>
          </a:xfrm>
          <a:prstGeom prst="rect">
            <a:avLst/>
          </a:prstGeom>
          <a:solidFill>
            <a:srgbClr val="C29230"/>
          </a:solidFill>
        </p:spPr>
        <p:txBody>
          <a:bodyPr rtlCol="0" wrap="square">
            <a:spAutoFit/>
          </a:bodyPr>
          <a:lstStyle/>
          <a:p>
            <a:pPr algn="ctr" indent="-285750" marL="285750">
              <a:buFont charset="2" panose="05000000000000000000" pitchFamily="2" typeface="Wingdings"/>
              <a:buChar char="l"/>
            </a:pPr>
            <a:r>
              <a:rPr altLang="zh-CN" lang="en-US" smtClean="0" sz="1600">
                <a:solidFill>
                  <a:srgbClr val="00183C"/>
                </a:solidFill>
                <a:latin charset="-122" panose="020b0503020204020204" pitchFamily="34" typeface="微软雅黑"/>
                <a:ea charset="-122" panose="020b0503020204020204" pitchFamily="34" typeface="微软雅黑"/>
              </a:rPr>
              <a:t>Add title here</a:t>
            </a:r>
          </a:p>
        </p:txBody>
      </p:sp>
      <p:sp>
        <p:nvSpPr>
          <p:cNvPr id="16" name="文本框 15"/>
          <p:cNvSpPr txBox="1"/>
          <p:nvPr/>
        </p:nvSpPr>
        <p:spPr>
          <a:xfrm>
            <a:off x="7050543" y="3693703"/>
            <a:ext cx="3767410" cy="566928"/>
          </a:xfrm>
          <a:prstGeom prst="rect">
            <a:avLst/>
          </a:prstGeom>
          <a:noFill/>
        </p:spPr>
        <p:txBody>
          <a:bodyPr rtlCol="0" wrap="square">
            <a:spAutoFit/>
          </a:bodyPr>
          <a:lstStyle/>
          <a:p>
            <a:pP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17" name="TextBox 76"/>
          <p:cNvSpPr txBox="1"/>
          <p:nvPr/>
        </p:nvSpPr>
        <p:spPr>
          <a:xfrm>
            <a:off x="7123595" y="4855302"/>
            <a:ext cx="1810653" cy="335280"/>
          </a:xfrm>
          <a:prstGeom prst="rect">
            <a:avLst/>
          </a:prstGeom>
          <a:solidFill>
            <a:srgbClr val="C29230"/>
          </a:solidFill>
        </p:spPr>
        <p:txBody>
          <a:bodyPr rtlCol="0" wrap="square">
            <a:spAutoFit/>
          </a:bodyPr>
          <a:lstStyle/>
          <a:p>
            <a:pPr algn="ctr" indent="-285750" marL="285750">
              <a:buFont charset="2" panose="05000000000000000000" pitchFamily="2" typeface="Wingdings"/>
              <a:buChar char="l"/>
            </a:pPr>
            <a:r>
              <a:rPr altLang="zh-CN" lang="en-US" smtClean="0" sz="1600">
                <a:solidFill>
                  <a:srgbClr val="00183C"/>
                </a:solidFill>
                <a:latin charset="-122" panose="020b0503020204020204" pitchFamily="34" typeface="微软雅黑"/>
                <a:ea charset="-122" panose="020b0503020204020204" pitchFamily="34" typeface="微软雅黑"/>
              </a:rPr>
              <a:t>Add title here</a:t>
            </a:r>
          </a:p>
        </p:txBody>
      </p:sp>
      <p:sp>
        <p:nvSpPr>
          <p:cNvPr id="18" name="文本框 17"/>
          <p:cNvSpPr txBox="1"/>
          <p:nvPr/>
        </p:nvSpPr>
        <p:spPr>
          <a:xfrm>
            <a:off x="7050543" y="5214273"/>
            <a:ext cx="3767410" cy="566928"/>
          </a:xfrm>
          <a:prstGeom prst="rect">
            <a:avLst/>
          </a:prstGeom>
          <a:noFill/>
        </p:spPr>
        <p:txBody>
          <a:bodyPr rtlCol="0" wrap="square">
            <a:spAutoFit/>
          </a:bodyPr>
          <a:lstStyle/>
          <a:p>
            <a:pP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624013" y="1869743"/>
            <a:ext cx="1828800" cy="18288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21" name="椭圆 20"/>
          <p:cNvSpPr/>
          <p:nvPr/>
        </p:nvSpPr>
        <p:spPr>
          <a:xfrm>
            <a:off x="5181600" y="1869743"/>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22" name="椭圆 21"/>
          <p:cNvSpPr/>
          <p:nvPr/>
        </p:nvSpPr>
        <p:spPr>
          <a:xfrm>
            <a:off x="8737660" y="18697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23" name="TextBox 76"/>
          <p:cNvSpPr txBox="1"/>
          <p:nvPr/>
        </p:nvSpPr>
        <p:spPr>
          <a:xfrm>
            <a:off x="1850467" y="4051584"/>
            <a:ext cx="1306715" cy="274320"/>
          </a:xfrm>
          <a:prstGeom prst="rect">
            <a:avLst/>
          </a:prstGeom>
          <a:solidFill>
            <a:srgbClr val="C29230"/>
          </a:solidFill>
        </p:spPr>
        <p:txBody>
          <a:bodyPr rtlCol="0" wrap="square">
            <a:spAutoFit/>
          </a:bodyPr>
          <a:lstStyle/>
          <a:p>
            <a:pPr algn="ctr"/>
            <a:r>
              <a:rPr altLang="zh-CN" lang="en-US" smtClean="0" sz="1200">
                <a:solidFill>
                  <a:srgbClr val="00183C"/>
                </a:solidFill>
                <a:latin charset="-122" panose="020b0503020204020204" pitchFamily="34" typeface="微软雅黑"/>
                <a:ea charset="-122" panose="020b0503020204020204" pitchFamily="34" typeface="微软雅黑"/>
              </a:rPr>
              <a:t>Add title here</a:t>
            </a:r>
          </a:p>
        </p:txBody>
      </p:sp>
      <p:sp>
        <p:nvSpPr>
          <p:cNvPr id="24" name="文本框 23"/>
          <p:cNvSpPr txBox="1"/>
          <p:nvPr/>
        </p:nvSpPr>
        <p:spPr>
          <a:xfrm>
            <a:off x="1165875" y="4451694"/>
            <a:ext cx="2675898" cy="1042416"/>
          </a:xfrm>
          <a:prstGeom prst="rect">
            <a:avLst/>
          </a:prstGeom>
          <a:noFill/>
        </p:spPr>
        <p:txBody>
          <a:bodyPr rtlCol="0" wrap="square">
            <a:spAutoFit/>
          </a:bodyPr>
          <a:lstStyle/>
          <a:p>
            <a:pPr algn="ctr">
              <a:lnSpc>
                <a:spcPct val="130000"/>
              </a:lnSpc>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a:t>
            </a:r>
          </a:p>
        </p:txBody>
      </p:sp>
      <p:sp>
        <p:nvSpPr>
          <p:cNvPr id="25" name="TextBox 76"/>
          <p:cNvSpPr txBox="1"/>
          <p:nvPr/>
        </p:nvSpPr>
        <p:spPr>
          <a:xfrm>
            <a:off x="5437763" y="4051584"/>
            <a:ext cx="1306715" cy="274320"/>
          </a:xfrm>
          <a:prstGeom prst="rect">
            <a:avLst/>
          </a:prstGeom>
          <a:solidFill>
            <a:srgbClr val="C29230"/>
          </a:solidFill>
        </p:spPr>
        <p:txBody>
          <a:bodyPr rtlCol="0" wrap="square">
            <a:spAutoFit/>
          </a:bodyPr>
          <a:lstStyle/>
          <a:p>
            <a:pPr algn="ctr"/>
            <a:r>
              <a:rPr altLang="zh-CN" lang="en-US" smtClean="0" sz="1200">
                <a:solidFill>
                  <a:srgbClr val="00183C"/>
                </a:solidFill>
                <a:latin charset="-122" panose="020b0503020204020204" pitchFamily="34" typeface="微软雅黑"/>
                <a:ea charset="-122" panose="020b0503020204020204" pitchFamily="34" typeface="微软雅黑"/>
              </a:rPr>
              <a:t>Add title here</a:t>
            </a:r>
          </a:p>
        </p:txBody>
      </p:sp>
      <p:sp>
        <p:nvSpPr>
          <p:cNvPr id="26" name="文本框 25"/>
          <p:cNvSpPr txBox="1"/>
          <p:nvPr/>
        </p:nvSpPr>
        <p:spPr>
          <a:xfrm>
            <a:off x="4753171" y="4451694"/>
            <a:ext cx="2675898" cy="1042416"/>
          </a:xfrm>
          <a:prstGeom prst="rect">
            <a:avLst/>
          </a:prstGeom>
          <a:noFill/>
        </p:spPr>
        <p:txBody>
          <a:bodyPr rtlCol="0" wrap="square">
            <a:spAutoFit/>
          </a:bodyPr>
          <a:lstStyle/>
          <a:p>
            <a:pPr algn="ctr">
              <a:lnSpc>
                <a:spcPct val="130000"/>
              </a:lnSpc>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a:t>
            </a:r>
          </a:p>
        </p:txBody>
      </p:sp>
      <p:sp>
        <p:nvSpPr>
          <p:cNvPr id="27" name="TextBox 76"/>
          <p:cNvSpPr txBox="1"/>
          <p:nvPr/>
        </p:nvSpPr>
        <p:spPr>
          <a:xfrm>
            <a:off x="9023534" y="4051584"/>
            <a:ext cx="1306715" cy="274320"/>
          </a:xfrm>
          <a:prstGeom prst="rect">
            <a:avLst/>
          </a:prstGeom>
          <a:solidFill>
            <a:srgbClr val="C29230"/>
          </a:solidFill>
        </p:spPr>
        <p:txBody>
          <a:bodyPr rtlCol="0" wrap="square">
            <a:spAutoFit/>
          </a:bodyPr>
          <a:lstStyle/>
          <a:p>
            <a:pPr algn="ctr"/>
            <a:r>
              <a:rPr altLang="zh-CN" lang="en-US" smtClean="0" sz="1200">
                <a:solidFill>
                  <a:srgbClr val="00183C"/>
                </a:solidFill>
                <a:latin charset="-122" panose="020b0503020204020204" pitchFamily="34" typeface="微软雅黑"/>
                <a:ea charset="-122" panose="020b0503020204020204" pitchFamily="34" typeface="微软雅黑"/>
              </a:rPr>
              <a:t>Add title here</a:t>
            </a:r>
          </a:p>
        </p:txBody>
      </p:sp>
      <p:sp>
        <p:nvSpPr>
          <p:cNvPr id="28" name="文本框 27"/>
          <p:cNvSpPr txBox="1"/>
          <p:nvPr/>
        </p:nvSpPr>
        <p:spPr>
          <a:xfrm>
            <a:off x="8338942" y="4451694"/>
            <a:ext cx="2675898" cy="1042416"/>
          </a:xfrm>
          <a:prstGeom prst="rect">
            <a:avLst/>
          </a:prstGeom>
          <a:noFill/>
        </p:spPr>
        <p:txBody>
          <a:bodyPr rtlCol="0" wrap="square">
            <a:spAutoFit/>
          </a:bodyPr>
          <a:lstStyle/>
          <a:p>
            <a:pPr algn="ctr">
              <a:lnSpc>
                <a:spcPct val="130000"/>
              </a:lnSpc>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b="10515" t="523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 Box 3"/>
          <p:cNvSpPr>
            <a:spLocks noChangeArrowheads="1"/>
          </p:cNvSpPr>
          <p:nvPr/>
        </p:nvSpPr>
        <p:spPr bwMode="auto">
          <a:xfrm>
            <a:off x="4350387" y="487974"/>
            <a:ext cx="3491230" cy="822960"/>
          </a:xfrm>
          <a:prstGeom prst="rect">
            <a:avLst/>
          </a:prstGeom>
          <a:noFill/>
        </p:spPr>
        <p:txBody>
          <a:bodyPr wrap="none">
            <a:spAutoFit/>
          </a:bodyPr>
          <a:lstStyle/>
          <a:p>
            <a:pPr algn="ctr">
              <a:spcBef>
                <a:spcPct val="0"/>
              </a:spcBef>
            </a:pPr>
            <a:r>
              <a:rPr altLang="zh-CN" b="1" lang="en-US" smtClean="0" sz="4800">
                <a:solidFill>
                  <a:srgbClr val="C29230"/>
                </a:solidFill>
                <a:latin charset="-122" panose="020b0503020204020204" pitchFamily="34" typeface="微软雅黑"/>
                <a:ea charset="-122" panose="020b0503020204020204" pitchFamily="34" typeface="微软雅黑"/>
              </a:rPr>
              <a:t>COMPANY</a:t>
            </a:r>
          </a:p>
        </p:txBody>
      </p:sp>
      <p:sp>
        <p:nvSpPr>
          <p:cNvPr id="13" name="椭圆 1"/>
          <p:cNvSpPr>
            <a:spLocks noChangeArrowheads="1"/>
          </p:cNvSpPr>
          <p:nvPr/>
        </p:nvSpPr>
        <p:spPr bwMode="auto">
          <a:xfrm>
            <a:off x="1608162" y="3024298"/>
            <a:ext cx="727831" cy="727831"/>
          </a:xfrm>
          <a:prstGeom prst="roundRect">
            <a:avLst/>
          </a:prstGeom>
          <a:solidFill>
            <a:srgbClr val="C29230"/>
          </a:solidFill>
          <a:ln w="19050">
            <a:noFill/>
          </a:ln>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2000">
              <a:solidFill>
                <a:srgbClr val="00183C"/>
              </a:solidFill>
            </a:endParaRPr>
          </a:p>
        </p:txBody>
      </p:sp>
      <p:sp>
        <p:nvSpPr>
          <p:cNvPr id="14" name="TextBox 32"/>
          <p:cNvSpPr txBox="1">
            <a:spLocks noChangeArrowheads="1"/>
          </p:cNvSpPr>
          <p:nvPr/>
        </p:nvSpPr>
        <p:spPr bwMode="auto">
          <a:xfrm>
            <a:off x="1671355" y="3102472"/>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sz="3200">
                <a:solidFill>
                  <a:srgbClr val="00183C"/>
                </a:solidFill>
                <a:ea charset="-122" panose="020b0503020204020204" pitchFamily="34" typeface="微软雅黑"/>
              </a:rPr>
              <a:t>01</a:t>
            </a:r>
          </a:p>
        </p:txBody>
      </p:sp>
      <p:sp>
        <p:nvSpPr>
          <p:cNvPr id="15" name="矩形 14"/>
          <p:cNvSpPr/>
          <p:nvPr/>
        </p:nvSpPr>
        <p:spPr>
          <a:xfrm>
            <a:off x="2524119" y="3443920"/>
            <a:ext cx="2662555" cy="304800"/>
          </a:xfrm>
          <a:prstGeom prst="rect">
            <a:avLst/>
          </a:prstGeom>
        </p:spPr>
        <p:txBody>
          <a:bodyPr wrap="none">
            <a:spAutoFit/>
          </a:bodyPr>
          <a:lstStyle/>
          <a:p>
            <a:pPr>
              <a:spcBef>
                <a:spcPct val="0"/>
              </a:spcBef>
            </a:pPr>
            <a:r>
              <a:rPr altLang="zh-CN" lang="en-US" smtClean="0" sz="1400">
                <a:solidFill>
                  <a:srgbClr val="C29230"/>
                </a:solidFill>
                <a:latin charset="-122" panose="020b0503020204020204" pitchFamily="34" typeface="微软雅黑"/>
                <a:ea charset="-122" panose="020b0503020204020204" pitchFamily="34" typeface="微软雅黑"/>
              </a:rPr>
              <a:t>Please add your subtitle here</a:t>
            </a:r>
          </a:p>
        </p:txBody>
      </p:sp>
      <p:sp>
        <p:nvSpPr>
          <p:cNvPr id="17" name="椭圆 1"/>
          <p:cNvSpPr>
            <a:spLocks noChangeArrowheads="1"/>
          </p:cNvSpPr>
          <p:nvPr/>
        </p:nvSpPr>
        <p:spPr bwMode="auto">
          <a:xfrm>
            <a:off x="1608162" y="4640432"/>
            <a:ext cx="727831" cy="727831"/>
          </a:xfrm>
          <a:prstGeom prst="roundRect">
            <a:avLst/>
          </a:prstGeom>
          <a:solidFill>
            <a:srgbClr val="C29230"/>
          </a:solidFill>
          <a:ln w="19050">
            <a:noFill/>
          </a:ln>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b="1" lang="zh-CN" sz="2000">
              <a:solidFill>
                <a:srgbClr val="00183C"/>
              </a:solidFill>
            </a:endParaRPr>
          </a:p>
        </p:txBody>
      </p:sp>
      <p:sp>
        <p:nvSpPr>
          <p:cNvPr id="18" name="TextBox 32"/>
          <p:cNvSpPr txBox="1">
            <a:spLocks noChangeArrowheads="1"/>
          </p:cNvSpPr>
          <p:nvPr/>
        </p:nvSpPr>
        <p:spPr bwMode="auto">
          <a:xfrm>
            <a:off x="1671355" y="4718607"/>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sz="3200">
                <a:solidFill>
                  <a:srgbClr val="00183C"/>
                </a:solidFill>
                <a:ea charset="-122" panose="020b0503020204020204" pitchFamily="34" typeface="微软雅黑"/>
              </a:rPr>
              <a:t>03</a:t>
            </a:r>
          </a:p>
        </p:txBody>
      </p:sp>
      <p:sp>
        <p:nvSpPr>
          <p:cNvPr id="19" name="矩形 18"/>
          <p:cNvSpPr/>
          <p:nvPr/>
        </p:nvSpPr>
        <p:spPr>
          <a:xfrm>
            <a:off x="2524119" y="5060054"/>
            <a:ext cx="2662555" cy="304800"/>
          </a:xfrm>
          <a:prstGeom prst="rect">
            <a:avLst/>
          </a:prstGeom>
        </p:spPr>
        <p:txBody>
          <a:bodyPr wrap="none">
            <a:spAutoFit/>
          </a:bodyPr>
          <a:lstStyle/>
          <a:p>
            <a:pPr>
              <a:spcBef>
                <a:spcPct val="0"/>
              </a:spcBef>
            </a:pPr>
            <a:r>
              <a:rPr altLang="zh-CN" lang="en-US" smtClean="0" sz="1400">
                <a:solidFill>
                  <a:srgbClr val="C29230"/>
                </a:solidFill>
                <a:latin charset="-122" panose="020b0503020204020204" pitchFamily="34" typeface="微软雅黑"/>
                <a:ea charset="-122" panose="020b0503020204020204" pitchFamily="34" typeface="微软雅黑"/>
              </a:rPr>
              <a:t>Please add your subtitle here</a:t>
            </a:r>
          </a:p>
        </p:txBody>
      </p:sp>
      <p:sp>
        <p:nvSpPr>
          <p:cNvPr id="21" name="椭圆 1"/>
          <p:cNvSpPr>
            <a:spLocks noChangeArrowheads="1"/>
          </p:cNvSpPr>
          <p:nvPr/>
        </p:nvSpPr>
        <p:spPr bwMode="auto">
          <a:xfrm>
            <a:off x="6718124" y="3024298"/>
            <a:ext cx="727831" cy="727831"/>
          </a:xfrm>
          <a:prstGeom prst="roundRect">
            <a:avLst/>
          </a:prstGeom>
          <a:solidFill>
            <a:srgbClr val="C29230"/>
          </a:solidFill>
          <a:ln w="19050">
            <a:noFill/>
          </a:ln>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lang="zh-CN" sz="2000">
              <a:solidFill>
                <a:srgbClr val="00183C"/>
              </a:solidFill>
            </a:endParaRPr>
          </a:p>
        </p:txBody>
      </p:sp>
      <p:sp>
        <p:nvSpPr>
          <p:cNvPr id="22" name="TextBox 32"/>
          <p:cNvSpPr txBox="1">
            <a:spLocks noChangeArrowheads="1"/>
          </p:cNvSpPr>
          <p:nvPr/>
        </p:nvSpPr>
        <p:spPr bwMode="auto">
          <a:xfrm>
            <a:off x="6781318" y="3102472"/>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sz="3200">
                <a:solidFill>
                  <a:srgbClr val="00183C"/>
                </a:solidFill>
                <a:ea charset="-122" panose="020b0503020204020204" pitchFamily="34" typeface="微软雅黑"/>
              </a:rPr>
              <a:t>02</a:t>
            </a:r>
          </a:p>
        </p:txBody>
      </p:sp>
      <p:sp>
        <p:nvSpPr>
          <p:cNvPr id="23" name="矩形 22"/>
          <p:cNvSpPr/>
          <p:nvPr/>
        </p:nvSpPr>
        <p:spPr>
          <a:xfrm>
            <a:off x="7634081" y="3443920"/>
            <a:ext cx="2662555" cy="304800"/>
          </a:xfrm>
          <a:prstGeom prst="rect">
            <a:avLst/>
          </a:prstGeom>
        </p:spPr>
        <p:txBody>
          <a:bodyPr wrap="none">
            <a:spAutoFit/>
          </a:bodyPr>
          <a:lstStyle/>
          <a:p>
            <a:pPr>
              <a:spcBef>
                <a:spcPct val="0"/>
              </a:spcBef>
            </a:pPr>
            <a:r>
              <a:rPr altLang="zh-CN" lang="en-US" smtClean="0" sz="1400">
                <a:solidFill>
                  <a:srgbClr val="C29230"/>
                </a:solidFill>
                <a:latin charset="-122" panose="020b0503020204020204" pitchFamily="34" typeface="微软雅黑"/>
                <a:ea charset="-122" panose="020b0503020204020204" pitchFamily="34" typeface="微软雅黑"/>
              </a:rPr>
              <a:t>Please add your subtitle here</a:t>
            </a:r>
          </a:p>
        </p:txBody>
      </p:sp>
      <p:sp>
        <p:nvSpPr>
          <p:cNvPr id="25" name="椭圆 1"/>
          <p:cNvSpPr>
            <a:spLocks noChangeArrowheads="1"/>
          </p:cNvSpPr>
          <p:nvPr/>
        </p:nvSpPr>
        <p:spPr bwMode="auto">
          <a:xfrm>
            <a:off x="6718124" y="4640432"/>
            <a:ext cx="727831" cy="727831"/>
          </a:xfrm>
          <a:prstGeom prst="roundRect">
            <a:avLst/>
          </a:prstGeom>
          <a:solidFill>
            <a:srgbClr val="C29230"/>
          </a:solidFill>
          <a:ln w="19050">
            <a:noFill/>
          </a:ln>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lang="zh-CN" sz="2000">
              <a:solidFill>
                <a:srgbClr val="00183C"/>
              </a:solidFill>
            </a:endParaRPr>
          </a:p>
        </p:txBody>
      </p:sp>
      <p:sp>
        <p:nvSpPr>
          <p:cNvPr id="26" name="TextBox 32"/>
          <p:cNvSpPr txBox="1">
            <a:spLocks noChangeArrowheads="1"/>
          </p:cNvSpPr>
          <p:nvPr/>
        </p:nvSpPr>
        <p:spPr bwMode="auto">
          <a:xfrm>
            <a:off x="6781318" y="4718607"/>
            <a:ext cx="595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sz="3200">
                <a:solidFill>
                  <a:srgbClr val="00183C"/>
                </a:solidFill>
                <a:ea charset="-122" panose="020b0503020204020204" pitchFamily="34" typeface="微软雅黑"/>
              </a:rPr>
              <a:t>04</a:t>
            </a:r>
          </a:p>
        </p:txBody>
      </p:sp>
      <p:sp>
        <p:nvSpPr>
          <p:cNvPr id="27" name="矩形 26"/>
          <p:cNvSpPr/>
          <p:nvPr/>
        </p:nvSpPr>
        <p:spPr>
          <a:xfrm>
            <a:off x="7634081" y="5060054"/>
            <a:ext cx="2662555" cy="304800"/>
          </a:xfrm>
          <a:prstGeom prst="rect">
            <a:avLst/>
          </a:prstGeom>
        </p:spPr>
        <p:txBody>
          <a:bodyPr wrap="none">
            <a:spAutoFit/>
          </a:bodyPr>
          <a:lstStyle/>
          <a:p>
            <a:pPr>
              <a:spcBef>
                <a:spcPct val="0"/>
              </a:spcBef>
            </a:pPr>
            <a:r>
              <a:rPr altLang="zh-CN" lang="en-US" smtClean="0" sz="1400">
                <a:solidFill>
                  <a:srgbClr val="C29230"/>
                </a:solidFill>
                <a:latin charset="-122" panose="020b0503020204020204" pitchFamily="34" typeface="微软雅黑"/>
                <a:ea charset="-122" panose="020b0503020204020204" pitchFamily="34" typeface="微软雅黑"/>
              </a:rPr>
              <a:t>Please add your subtitle here</a:t>
            </a:r>
          </a:p>
        </p:txBody>
      </p:sp>
      <p:sp>
        <p:nvSpPr>
          <p:cNvPr id="29" name="矩形 28"/>
          <p:cNvSpPr/>
          <p:nvPr/>
        </p:nvSpPr>
        <p:spPr>
          <a:xfrm>
            <a:off x="2524119" y="3066402"/>
            <a:ext cx="2878455" cy="396240"/>
          </a:xfrm>
          <a:prstGeom prst="rect">
            <a:avLst/>
          </a:prstGeom>
        </p:spPr>
        <p:txBody>
          <a:bodyPr wrap="none">
            <a:spAutoFit/>
          </a:bodyPr>
          <a:lstStyle/>
          <a:p>
            <a:pPr>
              <a:spcBef>
                <a:spcPct val="0"/>
              </a:spcBef>
            </a:pPr>
            <a:r>
              <a:rPr altLang="zh-CN" b="1" lang="en-US" smtClean="0" sz="2000">
                <a:solidFill>
                  <a:srgbClr val="C29230"/>
                </a:solidFill>
                <a:latin charset="-122" panose="020b0503020204020204" pitchFamily="34" typeface="微软雅黑"/>
                <a:ea charset="-122" panose="020b0503020204020204" pitchFamily="34" typeface="微软雅黑"/>
              </a:rPr>
              <a:t>ADD THE TITLE HERE</a:t>
            </a:r>
          </a:p>
        </p:txBody>
      </p:sp>
      <p:sp>
        <p:nvSpPr>
          <p:cNvPr id="30" name="矩形 29"/>
          <p:cNvSpPr/>
          <p:nvPr/>
        </p:nvSpPr>
        <p:spPr>
          <a:xfrm>
            <a:off x="2524119" y="4682536"/>
            <a:ext cx="2878455" cy="396240"/>
          </a:xfrm>
          <a:prstGeom prst="rect">
            <a:avLst/>
          </a:prstGeom>
        </p:spPr>
        <p:txBody>
          <a:bodyPr wrap="none">
            <a:spAutoFit/>
          </a:bodyPr>
          <a:lstStyle/>
          <a:p>
            <a:pPr>
              <a:spcBef>
                <a:spcPct val="0"/>
              </a:spcBef>
            </a:pPr>
            <a:r>
              <a:rPr altLang="zh-CN" b="1" lang="en-US" smtClean="0" sz="2000">
                <a:solidFill>
                  <a:srgbClr val="C29230"/>
                </a:solidFill>
                <a:latin charset="-122" panose="020b0503020204020204" pitchFamily="34" typeface="微软雅黑"/>
                <a:ea charset="-122" panose="020b0503020204020204" pitchFamily="34" typeface="微软雅黑"/>
              </a:rPr>
              <a:t>ADD THE TITLE HERE</a:t>
            </a:r>
          </a:p>
        </p:txBody>
      </p:sp>
      <p:sp>
        <p:nvSpPr>
          <p:cNvPr id="31" name="矩形 30"/>
          <p:cNvSpPr/>
          <p:nvPr/>
        </p:nvSpPr>
        <p:spPr>
          <a:xfrm>
            <a:off x="7634081" y="3066402"/>
            <a:ext cx="2878455" cy="396240"/>
          </a:xfrm>
          <a:prstGeom prst="rect">
            <a:avLst/>
          </a:prstGeom>
        </p:spPr>
        <p:txBody>
          <a:bodyPr wrap="none">
            <a:spAutoFit/>
          </a:bodyPr>
          <a:lstStyle/>
          <a:p>
            <a:pPr>
              <a:spcBef>
                <a:spcPct val="0"/>
              </a:spcBef>
            </a:pPr>
            <a:r>
              <a:rPr altLang="zh-CN" b="1" lang="en-US" smtClean="0" sz="2000">
                <a:solidFill>
                  <a:srgbClr val="C29230"/>
                </a:solidFill>
                <a:latin charset="-122" panose="020b0503020204020204" pitchFamily="34" typeface="微软雅黑"/>
                <a:ea charset="-122" panose="020b0503020204020204" pitchFamily="34" typeface="微软雅黑"/>
              </a:rPr>
              <a:t>ADD THE TITLE HERE</a:t>
            </a:r>
          </a:p>
        </p:txBody>
      </p:sp>
      <p:sp>
        <p:nvSpPr>
          <p:cNvPr id="32" name="矩形 31"/>
          <p:cNvSpPr/>
          <p:nvPr/>
        </p:nvSpPr>
        <p:spPr>
          <a:xfrm>
            <a:off x="7634081" y="4682536"/>
            <a:ext cx="2878455" cy="396240"/>
          </a:xfrm>
          <a:prstGeom prst="rect">
            <a:avLst/>
          </a:prstGeom>
        </p:spPr>
        <p:txBody>
          <a:bodyPr wrap="none">
            <a:spAutoFit/>
          </a:bodyPr>
          <a:lstStyle/>
          <a:p>
            <a:pPr>
              <a:spcBef>
                <a:spcPct val="0"/>
              </a:spcBef>
            </a:pPr>
            <a:r>
              <a:rPr altLang="zh-CN" b="1" lang="en-US" smtClean="0" sz="2000">
                <a:solidFill>
                  <a:srgbClr val="C29230"/>
                </a:solidFill>
                <a:latin charset="-122" panose="020b0503020204020204" pitchFamily="34" typeface="微软雅黑"/>
                <a:ea charset="-122" panose="020b0503020204020204" pitchFamily="34" typeface="微软雅黑"/>
              </a:rPr>
              <a:t>ADD THE TITLE HERE</a:t>
            </a:r>
          </a:p>
        </p:txBody>
      </p:sp>
      <p:sp>
        <p:nvSpPr>
          <p:cNvPr id="33" name="等腰三角形 32"/>
          <p:cNvSpPr/>
          <p:nvPr/>
        </p:nvSpPr>
        <p:spPr>
          <a:xfrm flipV="1">
            <a:off x="5829194" y="1422791"/>
            <a:ext cx="533612" cy="460008"/>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descr="e7d195523061f1c0214d268728035a112e1f1a63855fa0d5B3BC3571FB2346650E40B27C71D4ADB669896543E409C0762562804D99F14164E036E91A4D200FB459B9C67F1066513BDCC2663F2655ED5AA9618F765BE8607DCDB09562FAFA4232570E2E28D39E1B618081BD5977B4E543F72C741DF89EB4AA9CD95725188D909F84E0E92DFCBBB76E" id="5" name="图表 4"/>
          <p:cNvGraphicFramePr/>
          <p:nvPr/>
        </p:nvGraphicFramePr>
        <p:xfrm>
          <a:off x="956007" y="1483731"/>
          <a:ext cx="5042815" cy="4829270"/>
        </p:xfrm>
        <a:graphic>
          <a:graphicData uri="http://schemas.openxmlformats.org/drawingml/2006/chart">
            <c:chart xmlns:c="http://schemas.openxmlformats.org/drawingml/2006/chart" r:id="rId2"/>
          </a:graphicData>
        </a:graphic>
      </p:graphicFrame>
      <p:sp>
        <p:nvSpPr>
          <p:cNvPr id="6" name="文本框 5"/>
          <p:cNvSpPr txBox="1"/>
          <p:nvPr/>
        </p:nvSpPr>
        <p:spPr>
          <a:xfrm>
            <a:off x="7156552" y="3717412"/>
            <a:ext cx="4350636" cy="1993392"/>
          </a:xfrm>
          <a:prstGeom prst="rect">
            <a:avLst/>
          </a:prstGeom>
          <a:noFill/>
        </p:spPr>
        <p:txBody>
          <a:bodyPr rtlCol="0" wrap="square">
            <a:spAutoFit/>
          </a:bodyPr>
          <a:lstStyle/>
          <a:p>
            <a:pPr>
              <a:lnSpc>
                <a:spcPct val="130000"/>
              </a:lnSpc>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7" name="TextBox 76"/>
          <p:cNvSpPr txBox="1"/>
          <p:nvPr/>
        </p:nvSpPr>
        <p:spPr>
          <a:xfrm>
            <a:off x="7156554" y="3152001"/>
            <a:ext cx="3335479" cy="548640"/>
          </a:xfrm>
          <a:prstGeom prst="rect">
            <a:avLst/>
          </a:prstGeom>
          <a:noFill/>
        </p:spPr>
        <p:txBody>
          <a:bodyPr rtlCol="0" wrap="square">
            <a:spAutoFit/>
          </a:bodyPr>
          <a:lstStyle/>
          <a:p>
            <a:r>
              <a:rPr altLang="zh-CN" lang="en-US" smtClean="0" sz="3000">
                <a:solidFill>
                  <a:srgbClr val="C29230"/>
                </a:solidFill>
                <a:latin charset="-122" panose="020b0503020204020204" pitchFamily="34" typeface="微软雅黑"/>
                <a:ea charset="-122" panose="020b0503020204020204" pitchFamily="34" typeface="微软雅黑"/>
              </a:rPr>
              <a:t>Add title here</a:t>
            </a:r>
          </a:p>
        </p:txBody>
      </p:sp>
      <p:sp>
        <p:nvSpPr>
          <p:cNvPr id="8" name="TextBox 76"/>
          <p:cNvSpPr txBox="1"/>
          <p:nvPr/>
        </p:nvSpPr>
        <p:spPr>
          <a:xfrm>
            <a:off x="7156553" y="1828562"/>
            <a:ext cx="2747315" cy="1310640"/>
          </a:xfrm>
          <a:prstGeom prst="rect">
            <a:avLst/>
          </a:prstGeom>
          <a:noFill/>
        </p:spPr>
        <p:txBody>
          <a:bodyPr rtlCol="0" wrap="square">
            <a:spAutoFit/>
          </a:bodyPr>
          <a:lstStyle/>
          <a:p>
            <a:r>
              <a:rPr altLang="zh-CN" lang="en-US" smtClean="0" sz="4000">
                <a:solidFill>
                  <a:srgbClr val="C29230"/>
                </a:solidFill>
                <a:latin charset="-122" panose="020b0503020204020204" pitchFamily="34" typeface="微软雅黑"/>
                <a:ea charset="-122" panose="020b0503020204020204" pitchFamily="34" typeface="微软雅黑"/>
              </a:rPr>
              <a:t>¥：123,000</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28" name="Freeform 16"/>
          <p:cNvSpPr/>
          <p:nvPr/>
        </p:nvSpPr>
        <p:spPr bwMode="auto">
          <a:xfrm flipH="1" flipV="1">
            <a:off x="5417459" y="4614853"/>
            <a:ext cx="1311237" cy="1345076"/>
          </a:xfrm>
          <a:prstGeom prst="ellipse">
            <a:avLst/>
          </a:prstGeom>
          <a:noFill/>
          <a:ln w="25400">
            <a:solidFill>
              <a:srgbClr val="C29230"/>
            </a:solidFill>
          </a:ln>
        </p:spPr>
        <p:txBody>
          <a:bodyPr anchor="t" anchorCtr="0" bIns="45720" compatLnSpc="1" lIns="91440" numCol="1" rIns="91440" tIns="45720" vert="horz" wrap="square"/>
          <a:lstStyle/>
          <a:p>
            <a:endParaRPr lang="en-US" sz="2000">
              <a:solidFill>
                <a:srgbClr val="C29230"/>
              </a:solidFill>
            </a:endParaRPr>
          </a:p>
        </p:txBody>
      </p:sp>
      <p:sp>
        <p:nvSpPr>
          <p:cNvPr id="29" name="Freeform 16"/>
          <p:cNvSpPr/>
          <p:nvPr/>
        </p:nvSpPr>
        <p:spPr bwMode="auto">
          <a:xfrm flipH="1" flipV="1">
            <a:off x="5417459" y="1710096"/>
            <a:ext cx="1311237" cy="1345076"/>
          </a:xfrm>
          <a:prstGeom prst="ellipse">
            <a:avLst/>
          </a:prstGeom>
          <a:noFill/>
          <a:ln w="25400">
            <a:solidFill>
              <a:srgbClr val="C29230"/>
            </a:solidFill>
          </a:ln>
        </p:spPr>
        <p:txBody>
          <a:bodyPr anchor="t" anchorCtr="0" bIns="45720" compatLnSpc="1" lIns="91440" numCol="1" rIns="91440" tIns="45720" vert="horz" wrap="square"/>
          <a:lstStyle/>
          <a:p>
            <a:endParaRPr lang="en-US" sz="2000">
              <a:solidFill>
                <a:srgbClr val="C29230"/>
              </a:solidFill>
            </a:endParaRPr>
          </a:p>
        </p:txBody>
      </p:sp>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14"/>
          <p:cNvSpPr/>
          <p:nvPr/>
        </p:nvSpPr>
        <p:spPr bwMode="auto">
          <a:xfrm flipH="1" flipV="1">
            <a:off x="3941643" y="2763179"/>
            <a:ext cx="2098698" cy="2139058"/>
          </a:xfrm>
          <a:prstGeom prst="ellipse">
            <a:avLst/>
          </a:prstGeom>
          <a:solidFill>
            <a:srgbClr val="C29230"/>
          </a:solidFill>
          <a:ln>
            <a:noFill/>
          </a:ln>
        </p:spPr>
        <p:txBody>
          <a:bodyPr anchor="t" anchorCtr="0" bIns="45720" compatLnSpc="1" lIns="91440" numCol="1" rIns="91440" tIns="45720" vert="horz" wrap="square"/>
          <a:lstStyle/>
          <a:p>
            <a:endParaRPr lang="en-US" sz="2000">
              <a:solidFill>
                <a:srgbClr val="C29230"/>
              </a:solidFill>
            </a:endParaRPr>
          </a:p>
        </p:txBody>
      </p:sp>
      <p:sp>
        <p:nvSpPr>
          <p:cNvPr id="6" name="Freeform 16"/>
          <p:cNvSpPr/>
          <p:nvPr/>
        </p:nvSpPr>
        <p:spPr bwMode="auto">
          <a:xfrm flipH="1" flipV="1">
            <a:off x="6148616" y="2763179"/>
            <a:ext cx="2085245" cy="2139058"/>
          </a:xfrm>
          <a:prstGeom prst="ellipse">
            <a:avLst/>
          </a:prstGeom>
          <a:solidFill>
            <a:srgbClr val="C29230"/>
          </a:solidFill>
          <a:ln>
            <a:noFill/>
          </a:ln>
        </p:spPr>
        <p:txBody>
          <a:bodyPr anchor="t" anchorCtr="0" bIns="45720" compatLnSpc="1" lIns="91440" numCol="1" rIns="91440" tIns="45720" vert="horz" wrap="square"/>
          <a:lstStyle/>
          <a:p>
            <a:endParaRPr lang="en-US" sz="2000">
              <a:solidFill>
                <a:srgbClr val="C29230"/>
              </a:solidFill>
            </a:endParaRPr>
          </a:p>
        </p:txBody>
      </p:sp>
      <p:grpSp>
        <p:nvGrpSpPr>
          <p:cNvPr id="11" name="Group 21"/>
          <p:cNvGrpSpPr/>
          <p:nvPr/>
        </p:nvGrpSpPr>
        <p:grpSpPr>
          <a:xfrm>
            <a:off x="5721640" y="2056648"/>
            <a:ext cx="702874" cy="617237"/>
            <a:chOff x="7399338" y="4675188"/>
            <a:chExt cx="581024" cy="490537"/>
          </a:xfrm>
          <a:solidFill>
            <a:srgbClr val="C29230"/>
          </a:solidFill>
        </p:grpSpPr>
        <p:sp>
          <p:nvSpPr>
            <p:cNvPr id="12" name="Freeform 22"/>
            <p:cNvSpPr/>
            <p:nvPr/>
          </p:nvSpPr>
          <p:spPr bwMode="auto">
            <a:xfrm>
              <a:off x="7556500" y="4922838"/>
              <a:ext cx="231775" cy="198437"/>
            </a:xfrm>
            <a:custGeom>
              <a:gdLst>
                <a:gd fmla="*/ 59 w 62" name="T0"/>
                <a:gd fmla="*/ 41 h 53" name="T1"/>
                <a:gd fmla="*/ 61 w 62" name="T2"/>
                <a:gd fmla="*/ 14 h 53" name="T3"/>
                <a:gd fmla="*/ 45 w 62" name="T4"/>
                <a:gd fmla="*/ 0 h 53" name="T5"/>
                <a:gd fmla="*/ 37 w 62" name="T6"/>
                <a:gd fmla="*/ 0 h 53" name="T7"/>
                <a:gd fmla="*/ 35 w 62" name="T8"/>
                <a:gd fmla="*/ 6 h 53" name="T9"/>
                <a:gd fmla="*/ 37 w 62" name="T10"/>
                <a:gd fmla="*/ 30 h 53" name="T11"/>
                <a:gd fmla="*/ 31 w 62" name="T12"/>
                <a:gd fmla="*/ 38 h 53" name="T13"/>
                <a:gd fmla="*/ 25 w 62" name="T14"/>
                <a:gd fmla="*/ 30 h 53" name="T15"/>
                <a:gd fmla="*/ 29 w 62" name="T16"/>
                <a:gd fmla="*/ 6 h 53" name="T17"/>
                <a:gd fmla="*/ 26 w 62" name="T18"/>
                <a:gd fmla="*/ 0 h 53" name="T19"/>
                <a:gd fmla="*/ 17 w 62" name="T20"/>
                <a:gd fmla="*/ 0 h 53" name="T21"/>
                <a:gd fmla="*/ 17 w 62" name="T22"/>
                <a:gd fmla="*/ 0 h 53" name="T23"/>
                <a:gd fmla="*/ 1 w 62" name="T24"/>
                <a:gd fmla="*/ 14 h 53" name="T25"/>
                <a:gd fmla="*/ 3 w 62" name="T26"/>
                <a:gd fmla="*/ 41 h 53" name="T27"/>
                <a:gd fmla="*/ 31 w 62" name="T28"/>
                <a:gd fmla="*/ 53 h 53" name="T29"/>
                <a:gd fmla="*/ 59 w 62" name="T30"/>
                <a:gd fmla="*/ 41 h 5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2" w="62">
                  <a:moveTo>
                    <a:pt x="59" y="41"/>
                  </a:moveTo>
                  <a:cubicBezTo>
                    <a:pt x="61" y="14"/>
                    <a:pt x="61" y="14"/>
                    <a:pt x="61" y="14"/>
                  </a:cubicBezTo>
                  <a:cubicBezTo>
                    <a:pt x="62" y="7"/>
                    <a:pt x="54" y="0"/>
                    <a:pt x="45" y="0"/>
                  </a:cubicBezTo>
                  <a:cubicBezTo>
                    <a:pt x="37" y="0"/>
                    <a:pt x="37" y="0"/>
                    <a:pt x="37" y="0"/>
                  </a:cubicBezTo>
                  <a:cubicBezTo>
                    <a:pt x="37" y="1"/>
                    <a:pt x="37" y="5"/>
                    <a:pt x="35" y="6"/>
                  </a:cubicBezTo>
                  <a:cubicBezTo>
                    <a:pt x="35" y="6"/>
                    <a:pt x="38" y="24"/>
                    <a:pt x="37" y="30"/>
                  </a:cubicBezTo>
                  <a:cubicBezTo>
                    <a:pt x="36" y="32"/>
                    <a:pt x="34" y="39"/>
                    <a:pt x="31" y="38"/>
                  </a:cubicBezTo>
                  <a:cubicBezTo>
                    <a:pt x="28" y="38"/>
                    <a:pt x="26" y="32"/>
                    <a:pt x="25" y="30"/>
                  </a:cubicBezTo>
                  <a:cubicBezTo>
                    <a:pt x="24" y="24"/>
                    <a:pt x="29" y="6"/>
                    <a:pt x="29" y="6"/>
                  </a:cubicBezTo>
                  <a:cubicBezTo>
                    <a:pt x="28" y="6"/>
                    <a:pt x="27" y="5"/>
                    <a:pt x="26" y="0"/>
                  </a:cubicBezTo>
                  <a:cubicBezTo>
                    <a:pt x="17" y="0"/>
                    <a:pt x="17" y="0"/>
                    <a:pt x="17" y="0"/>
                  </a:cubicBezTo>
                  <a:cubicBezTo>
                    <a:pt x="17" y="0"/>
                    <a:pt x="17" y="0"/>
                    <a:pt x="17" y="0"/>
                  </a:cubicBezTo>
                  <a:cubicBezTo>
                    <a:pt x="8" y="0"/>
                    <a:pt x="0" y="7"/>
                    <a:pt x="1" y="14"/>
                  </a:cubicBezTo>
                  <a:cubicBezTo>
                    <a:pt x="3" y="41"/>
                    <a:pt x="3" y="41"/>
                    <a:pt x="3" y="41"/>
                  </a:cubicBezTo>
                  <a:cubicBezTo>
                    <a:pt x="10" y="48"/>
                    <a:pt x="21" y="53"/>
                    <a:pt x="31" y="53"/>
                  </a:cubicBezTo>
                  <a:cubicBezTo>
                    <a:pt x="42" y="53"/>
                    <a:pt x="53" y="47"/>
                    <a:pt x="59" y="4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sp>
          <p:nvSpPr>
            <p:cNvPr id="13" name="Oval 23"/>
            <p:cNvSpPr>
              <a:spLocks noChangeArrowheads="1"/>
            </p:cNvSpPr>
            <p:nvPr/>
          </p:nvSpPr>
          <p:spPr bwMode="auto">
            <a:xfrm>
              <a:off x="7612063" y="4783138"/>
              <a:ext cx="120650" cy="1206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sp>
          <p:nvSpPr>
            <p:cNvPr id="14" name="Freeform 24"/>
            <p:cNvSpPr/>
            <p:nvPr/>
          </p:nvSpPr>
          <p:spPr bwMode="auto">
            <a:xfrm>
              <a:off x="7399338" y="4675188"/>
              <a:ext cx="581024" cy="490537"/>
            </a:xfrm>
            <a:custGeom>
              <a:gdLst>
                <a:gd fmla="*/ 154 w 155" name="T0"/>
                <a:gd fmla="*/ 60 h 131" name="T1"/>
                <a:gd fmla="*/ 133 w 155" name="T2"/>
                <a:gd fmla="*/ 39 h 131" name="T3"/>
                <a:gd fmla="*/ 130 w 155" name="T4"/>
                <a:gd fmla="*/ 37 h 131" name="T5"/>
                <a:gd fmla="*/ 129 w 155" name="T6"/>
                <a:gd fmla="*/ 36 h 131" name="T7"/>
                <a:gd fmla="*/ 129 w 155" name="T8"/>
                <a:gd fmla="*/ 36 h 131" name="T9"/>
                <a:gd fmla="*/ 127 w 155" name="T10"/>
                <a:gd fmla="*/ 37 h 131" name="T11"/>
                <a:gd fmla="*/ 115 w 155" name="T12"/>
                <a:gd fmla="*/ 50 h 131" name="T13"/>
                <a:gd fmla="*/ 104 w 155" name="T14"/>
                <a:gd fmla="*/ 60 h 131" name="T15"/>
                <a:gd fmla="*/ 104 w 155" name="T16"/>
                <a:gd fmla="*/ 63 h 131" name="T17"/>
                <a:gd fmla="*/ 106 w 155" name="T18"/>
                <a:gd fmla="*/ 64 h 131" name="T19"/>
                <a:gd fmla="*/ 106 w 155" name="T20"/>
                <a:gd fmla="*/ 64 h 131" name="T21"/>
                <a:gd fmla="*/ 115 w 155" name="T22"/>
                <a:gd fmla="*/ 64 h 131" name="T23"/>
                <a:gd fmla="*/ 118 w 155" name="T24"/>
                <a:gd fmla="*/ 64 h 131" name="T25"/>
                <a:gd fmla="*/ 120 w 155" name="T26"/>
                <a:gd fmla="*/ 65 h 131" name="T27"/>
                <a:gd fmla="*/ 121 w 155" name="T28"/>
                <a:gd fmla="*/ 66 h 131" name="T29"/>
                <a:gd fmla="*/ 120 w 155" name="T30"/>
                <a:gd fmla="*/ 70 h 131" name="T31"/>
                <a:gd fmla="*/ 106 w 155" name="T32"/>
                <a:gd fmla="*/ 99 h 131" name="T33"/>
                <a:gd fmla="*/ 72 w 155" name="T34"/>
                <a:gd fmla="*/ 114 h 131" name="T35"/>
                <a:gd fmla="*/ 39 w 155" name="T36"/>
                <a:gd fmla="*/ 100 h 131" name="T37"/>
                <a:gd fmla="*/ 24 w 155" name="T38"/>
                <a:gd fmla="*/ 66 h 131" name="T39"/>
                <a:gd fmla="*/ 38 w 155" name="T40"/>
                <a:gd fmla="*/ 32 h 131" name="T41"/>
                <a:gd fmla="*/ 74 w 155" name="T42"/>
                <a:gd fmla="*/ 17 h 131" name="T43"/>
                <a:gd fmla="*/ 90 w 155" name="T44"/>
                <a:gd fmla="*/ 20 h 131" name="T45"/>
                <a:gd fmla="*/ 93 w 155" name="T46"/>
                <a:gd fmla="*/ 20 h 131" name="T47"/>
                <a:gd fmla="*/ 99 w 155" name="T48"/>
                <a:gd fmla="*/ 18 h 131" name="T49"/>
                <a:gd fmla="*/ 101 w 155" name="T50"/>
                <a:gd fmla="*/ 14 h 131" name="T51"/>
                <a:gd fmla="*/ 96 w 155" name="T52"/>
                <a:gd fmla="*/ 3 h 131" name="T53"/>
                <a:gd fmla="*/ 74 w 155" name="T54"/>
                <a:gd fmla="*/ 0 h 131" name="T55"/>
                <a:gd fmla="*/ 26 w 155" name="T56"/>
                <a:gd fmla="*/ 20 h 131" name="T57"/>
                <a:gd fmla="*/ 26 w 155" name="T58"/>
                <a:gd fmla="*/ 112 h 131" name="T59"/>
                <a:gd fmla="*/ 72 w 155" name="T60"/>
                <a:gd fmla="*/ 131 h 131" name="T61"/>
                <a:gd fmla="*/ 73 w 155" name="T62"/>
                <a:gd fmla="*/ 131 h 131" name="T63"/>
                <a:gd fmla="*/ 119 w 155" name="T64"/>
                <a:gd fmla="*/ 111 h 131" name="T65"/>
                <a:gd fmla="*/ 130 w 155" name="T66"/>
                <a:gd fmla="*/ 97 h 131" name="T67"/>
                <a:gd fmla="*/ 136 w 155" name="T68"/>
                <a:gd fmla="*/ 81 h 131" name="T69"/>
                <a:gd fmla="*/ 138 w 155" name="T70"/>
                <a:gd fmla="*/ 69 h 131" name="T71"/>
                <a:gd fmla="*/ 138 w 155" name="T72"/>
                <a:gd fmla="*/ 66 h 131" name="T73"/>
                <a:gd fmla="*/ 140 w 155" name="T74"/>
                <a:gd fmla="*/ 64 h 131" name="T75"/>
                <a:gd fmla="*/ 143 w 155" name="T76"/>
                <a:gd fmla="*/ 64 h 131" name="T77"/>
                <a:gd fmla="*/ 152 w 155" name="T78"/>
                <a:gd fmla="*/ 64 h 131" name="T79"/>
                <a:gd fmla="*/ 152 w 155" name="T80"/>
                <a:gd fmla="*/ 64 h 131" name="T81"/>
                <a:gd fmla="*/ 154 w 155" name="T82"/>
                <a:gd fmla="*/ 62 h 131" name="T83"/>
                <a:gd fmla="*/ 154 w 155" name="T84"/>
                <a:gd fmla="*/ 60 h 13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1" w="155">
                  <a:moveTo>
                    <a:pt x="154" y="60"/>
                  </a:moveTo>
                  <a:cubicBezTo>
                    <a:pt x="133" y="39"/>
                    <a:pt x="133" y="39"/>
                    <a:pt x="133" y="39"/>
                  </a:cubicBezTo>
                  <a:cubicBezTo>
                    <a:pt x="130" y="37"/>
                    <a:pt x="130" y="37"/>
                    <a:pt x="130" y="37"/>
                  </a:cubicBezTo>
                  <a:cubicBezTo>
                    <a:pt x="130" y="36"/>
                    <a:pt x="130" y="36"/>
                    <a:pt x="129" y="36"/>
                  </a:cubicBezTo>
                  <a:cubicBezTo>
                    <a:pt x="129" y="36"/>
                    <a:pt x="129" y="36"/>
                    <a:pt x="129" y="36"/>
                  </a:cubicBezTo>
                  <a:cubicBezTo>
                    <a:pt x="128" y="36"/>
                    <a:pt x="128" y="36"/>
                    <a:pt x="127" y="37"/>
                  </a:cubicBezTo>
                  <a:cubicBezTo>
                    <a:pt x="115" y="50"/>
                    <a:pt x="115" y="50"/>
                    <a:pt x="115" y="50"/>
                  </a:cubicBezTo>
                  <a:cubicBezTo>
                    <a:pt x="104" y="60"/>
                    <a:pt x="104" y="60"/>
                    <a:pt x="104" y="60"/>
                  </a:cubicBezTo>
                  <a:cubicBezTo>
                    <a:pt x="104" y="61"/>
                    <a:pt x="103" y="62"/>
                    <a:pt x="104" y="63"/>
                  </a:cubicBezTo>
                  <a:cubicBezTo>
                    <a:pt x="104" y="63"/>
                    <a:pt x="105" y="64"/>
                    <a:pt x="106" y="64"/>
                  </a:cubicBezTo>
                  <a:cubicBezTo>
                    <a:pt x="106" y="64"/>
                    <a:pt x="106" y="64"/>
                    <a:pt x="106" y="64"/>
                  </a:cubicBezTo>
                  <a:cubicBezTo>
                    <a:pt x="115" y="64"/>
                    <a:pt x="115" y="64"/>
                    <a:pt x="115" y="64"/>
                  </a:cubicBezTo>
                  <a:cubicBezTo>
                    <a:pt x="118" y="64"/>
                    <a:pt x="118" y="64"/>
                    <a:pt x="118" y="64"/>
                  </a:cubicBezTo>
                  <a:cubicBezTo>
                    <a:pt x="119" y="64"/>
                    <a:pt x="120" y="64"/>
                    <a:pt x="120" y="65"/>
                  </a:cubicBezTo>
                  <a:cubicBezTo>
                    <a:pt x="120" y="65"/>
                    <a:pt x="121" y="66"/>
                    <a:pt x="121" y="66"/>
                  </a:cubicBezTo>
                  <a:cubicBezTo>
                    <a:pt x="120" y="70"/>
                    <a:pt x="120" y="70"/>
                    <a:pt x="120" y="70"/>
                  </a:cubicBezTo>
                  <a:cubicBezTo>
                    <a:pt x="119" y="81"/>
                    <a:pt x="114" y="91"/>
                    <a:pt x="106" y="99"/>
                  </a:cubicBezTo>
                  <a:cubicBezTo>
                    <a:pt x="97" y="109"/>
                    <a:pt x="85" y="114"/>
                    <a:pt x="72" y="114"/>
                  </a:cubicBezTo>
                  <a:cubicBezTo>
                    <a:pt x="59" y="114"/>
                    <a:pt x="48" y="109"/>
                    <a:pt x="39" y="100"/>
                  </a:cubicBezTo>
                  <a:cubicBezTo>
                    <a:pt x="29" y="91"/>
                    <a:pt x="24" y="79"/>
                    <a:pt x="24" y="66"/>
                  </a:cubicBezTo>
                  <a:cubicBezTo>
                    <a:pt x="24" y="53"/>
                    <a:pt x="29" y="41"/>
                    <a:pt x="38" y="32"/>
                  </a:cubicBezTo>
                  <a:cubicBezTo>
                    <a:pt x="48" y="22"/>
                    <a:pt x="61" y="17"/>
                    <a:pt x="74" y="17"/>
                  </a:cubicBezTo>
                  <a:cubicBezTo>
                    <a:pt x="80" y="17"/>
                    <a:pt x="85" y="18"/>
                    <a:pt x="90" y="20"/>
                  </a:cubicBezTo>
                  <a:cubicBezTo>
                    <a:pt x="91" y="20"/>
                    <a:pt x="92" y="20"/>
                    <a:pt x="93" y="20"/>
                  </a:cubicBezTo>
                  <a:cubicBezTo>
                    <a:pt x="95" y="20"/>
                    <a:pt x="97" y="19"/>
                    <a:pt x="99" y="18"/>
                  </a:cubicBezTo>
                  <a:cubicBezTo>
                    <a:pt x="100" y="17"/>
                    <a:pt x="100" y="16"/>
                    <a:pt x="101" y="14"/>
                  </a:cubicBezTo>
                  <a:cubicBezTo>
                    <a:pt x="103" y="10"/>
                    <a:pt x="100" y="5"/>
                    <a:pt x="96" y="3"/>
                  </a:cubicBezTo>
                  <a:cubicBezTo>
                    <a:pt x="89" y="1"/>
                    <a:pt x="82" y="0"/>
                    <a:pt x="74" y="0"/>
                  </a:cubicBezTo>
                  <a:cubicBezTo>
                    <a:pt x="56" y="0"/>
                    <a:pt x="39" y="7"/>
                    <a:pt x="26" y="20"/>
                  </a:cubicBezTo>
                  <a:cubicBezTo>
                    <a:pt x="0" y="45"/>
                    <a:pt x="1" y="87"/>
                    <a:pt x="26" y="112"/>
                  </a:cubicBezTo>
                  <a:cubicBezTo>
                    <a:pt x="39" y="125"/>
                    <a:pt x="55" y="131"/>
                    <a:pt x="72" y="131"/>
                  </a:cubicBezTo>
                  <a:cubicBezTo>
                    <a:pt x="72" y="131"/>
                    <a:pt x="72" y="131"/>
                    <a:pt x="73" y="131"/>
                  </a:cubicBezTo>
                  <a:cubicBezTo>
                    <a:pt x="90" y="131"/>
                    <a:pt x="106" y="124"/>
                    <a:pt x="119" y="111"/>
                  </a:cubicBezTo>
                  <a:cubicBezTo>
                    <a:pt x="123" y="107"/>
                    <a:pt x="127" y="102"/>
                    <a:pt x="130" y="97"/>
                  </a:cubicBezTo>
                  <a:cubicBezTo>
                    <a:pt x="133" y="92"/>
                    <a:pt x="135" y="87"/>
                    <a:pt x="136" y="81"/>
                  </a:cubicBezTo>
                  <a:cubicBezTo>
                    <a:pt x="137" y="77"/>
                    <a:pt x="138" y="73"/>
                    <a:pt x="138" y="69"/>
                  </a:cubicBezTo>
                  <a:cubicBezTo>
                    <a:pt x="138" y="66"/>
                    <a:pt x="138" y="66"/>
                    <a:pt x="138" y="66"/>
                  </a:cubicBezTo>
                  <a:cubicBezTo>
                    <a:pt x="138" y="64"/>
                    <a:pt x="139" y="64"/>
                    <a:pt x="140" y="64"/>
                  </a:cubicBezTo>
                  <a:cubicBezTo>
                    <a:pt x="143" y="64"/>
                    <a:pt x="143" y="64"/>
                    <a:pt x="143" y="64"/>
                  </a:cubicBezTo>
                  <a:cubicBezTo>
                    <a:pt x="152" y="64"/>
                    <a:pt x="152" y="64"/>
                    <a:pt x="152" y="64"/>
                  </a:cubicBezTo>
                  <a:cubicBezTo>
                    <a:pt x="152" y="64"/>
                    <a:pt x="152" y="64"/>
                    <a:pt x="152" y="64"/>
                  </a:cubicBezTo>
                  <a:cubicBezTo>
                    <a:pt x="153" y="64"/>
                    <a:pt x="154" y="63"/>
                    <a:pt x="154" y="62"/>
                  </a:cubicBezTo>
                  <a:cubicBezTo>
                    <a:pt x="155" y="61"/>
                    <a:pt x="155" y="60"/>
                    <a:pt x="154"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grpSp>
      <p:grpSp>
        <p:nvGrpSpPr>
          <p:cNvPr id="15" name="Group 25"/>
          <p:cNvGrpSpPr/>
          <p:nvPr/>
        </p:nvGrpSpPr>
        <p:grpSpPr>
          <a:xfrm>
            <a:off x="6949811" y="3578072"/>
            <a:ext cx="482854" cy="509273"/>
            <a:chOff x="8804275" y="3135313"/>
            <a:chExt cx="449263" cy="476250"/>
          </a:xfrm>
          <a:solidFill>
            <a:srgbClr val="00183C"/>
          </a:solidFill>
        </p:grpSpPr>
        <p:sp>
          <p:nvSpPr>
            <p:cNvPr id="16" name="Freeform 26"/>
            <p:cNvSpPr>
              <a:spLocks noEditPoints="1"/>
            </p:cNvSpPr>
            <p:nvPr/>
          </p:nvSpPr>
          <p:spPr bwMode="auto">
            <a:xfrm>
              <a:off x="9040813" y="3322638"/>
              <a:ext cx="212725" cy="288925"/>
            </a:xfrm>
            <a:custGeom>
              <a:gdLst>
                <a:gd fmla="*/ 43 w 57" name="T0"/>
                <a:gd fmla="*/ 0 h 77" name="T1"/>
                <a:gd fmla="*/ 14 w 57" name="T2"/>
                <a:gd fmla="*/ 0 h 77" name="T3"/>
                <a:gd fmla="*/ 0 w 57" name="T4"/>
                <a:gd fmla="*/ 13 h 77" name="T5"/>
                <a:gd fmla="*/ 0 w 57" name="T6"/>
                <a:gd fmla="*/ 63 h 77" name="T7"/>
                <a:gd fmla="*/ 14 w 57" name="T8"/>
                <a:gd fmla="*/ 77 h 77" name="T9"/>
                <a:gd fmla="*/ 43 w 57" name="T10"/>
                <a:gd fmla="*/ 77 h 77" name="T11"/>
                <a:gd fmla="*/ 57 w 57" name="T12"/>
                <a:gd fmla="*/ 63 h 77" name="T13"/>
                <a:gd fmla="*/ 57 w 57" name="T14"/>
                <a:gd fmla="*/ 13 h 77" name="T15"/>
                <a:gd fmla="*/ 43 w 57" name="T16"/>
                <a:gd fmla="*/ 0 h 77" name="T17"/>
                <a:gd fmla="*/ 28 w 57" name="T18"/>
                <a:gd fmla="*/ 72 h 77" name="T19"/>
                <a:gd fmla="*/ 25 w 57" name="T20"/>
                <a:gd fmla="*/ 69 h 77" name="T21"/>
                <a:gd fmla="*/ 28 w 57" name="T22"/>
                <a:gd fmla="*/ 66 h 77" name="T23"/>
                <a:gd fmla="*/ 31 w 57" name="T24"/>
                <a:gd fmla="*/ 69 h 77" name="T25"/>
                <a:gd fmla="*/ 28 w 57" name="T26"/>
                <a:gd fmla="*/ 72 h 77" name="T27"/>
                <a:gd fmla="*/ 46 w 57" name="T28"/>
                <a:gd fmla="*/ 61 h 77" name="T29"/>
                <a:gd fmla="*/ 11 w 57" name="T30"/>
                <a:gd fmla="*/ 61 h 77" name="T31"/>
                <a:gd fmla="*/ 11 w 57" name="T32"/>
                <a:gd fmla="*/ 10 h 77" name="T33"/>
                <a:gd fmla="*/ 46 w 57" name="T34"/>
                <a:gd fmla="*/ 10 h 77" name="T35"/>
                <a:gd fmla="*/ 46 w 57" name="T36"/>
                <a:gd fmla="*/ 61 h 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7" w="5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sp>
          <p:nvSpPr>
            <p:cNvPr id="17" name="Freeform 27"/>
            <p:cNvSpPr/>
            <p:nvPr/>
          </p:nvSpPr>
          <p:spPr bwMode="auto">
            <a:xfrm>
              <a:off x="8804275" y="3135313"/>
              <a:ext cx="412750" cy="461963"/>
            </a:xfrm>
            <a:custGeom>
              <a:gdLst>
                <a:gd fmla="*/ 37 w 110" name="T0"/>
                <a:gd fmla="*/ 61 h 123" name="T1"/>
                <a:gd fmla="*/ 76 w 110" name="T2"/>
                <a:gd fmla="*/ 42 h 123" name="T3"/>
                <a:gd fmla="*/ 100 w 110" name="T4"/>
                <a:gd fmla="*/ 42 h 123" name="T5"/>
                <a:gd fmla="*/ 102 w 110" name="T6"/>
                <a:gd fmla="*/ 37 h 123" name="T7"/>
                <a:gd fmla="*/ 106 w 110" name="T8"/>
                <a:gd fmla="*/ 33 h 123" name="T9"/>
                <a:gd fmla="*/ 107 w 110" name="T10"/>
                <a:gd fmla="*/ 20 h 123" name="T11"/>
                <a:gd fmla="*/ 91 w 110" name="T12"/>
                <a:gd fmla="*/ 15 h 123" name="T13"/>
                <a:gd fmla="*/ 85 w 110" name="T14"/>
                <a:gd fmla="*/ 21 h 123" name="T15"/>
                <a:gd fmla="*/ 85 w 110" name="T16"/>
                <a:gd fmla="*/ 21 h 123" name="T17"/>
                <a:gd fmla="*/ 75 w 110" name="T18"/>
                <a:gd fmla="*/ 21 h 123" name="T19"/>
                <a:gd fmla="*/ 73 w 110" name="T20"/>
                <a:gd fmla="*/ 14 h 123" name="T21"/>
                <a:gd fmla="*/ 73 w 110" name="T22"/>
                <a:gd fmla="*/ 8 h 123" name="T23"/>
                <a:gd fmla="*/ 58 w 110" name="T24"/>
                <a:gd fmla="*/ 0 h 123" name="T25"/>
                <a:gd fmla="*/ 50 w 110" name="T26"/>
                <a:gd fmla="*/ 10 h 123" name="T27"/>
                <a:gd fmla="*/ 50 w 110" name="T28"/>
                <a:gd fmla="*/ 16 h 123" name="T29"/>
                <a:gd fmla="*/ 50 w 110" name="T30"/>
                <a:gd fmla="*/ 16 h 123" name="T31"/>
                <a:gd fmla="*/ 50 w 110" name="T32"/>
                <a:gd fmla="*/ 17 h 123" name="T33"/>
                <a:gd fmla="*/ 50 w 110" name="T34"/>
                <a:gd fmla="*/ 17 h 123" name="T35"/>
                <a:gd fmla="*/ 49 w 110" name="T36"/>
                <a:gd fmla="*/ 18 h 123" name="T37"/>
                <a:gd fmla="*/ 49 w 110" name="T38"/>
                <a:gd fmla="*/ 19 h 123" name="T39"/>
                <a:gd fmla="*/ 42 w 110" name="T40"/>
                <a:gd fmla="*/ 23 h 123" name="T41"/>
                <a:gd fmla="*/ 36 w 110" name="T42"/>
                <a:gd fmla="*/ 20 h 123" name="T43"/>
                <a:gd fmla="*/ 32 w 110" name="T44"/>
                <a:gd fmla="*/ 15 h 123" name="T45"/>
                <a:gd fmla="*/ 15 w 110" name="T46"/>
                <a:gd fmla="*/ 20 h 123" name="T47"/>
                <a:gd fmla="*/ 17 w 110" name="T48"/>
                <a:gd fmla="*/ 33 h 123" name="T49"/>
                <a:gd fmla="*/ 21 w 110" name="T50"/>
                <a:gd fmla="*/ 37 h 123" name="T51"/>
                <a:gd fmla="*/ 22 w 110" name="T52"/>
                <a:gd fmla="*/ 38 h 123" name="T53"/>
                <a:gd fmla="*/ 22 w 110" name="T54"/>
                <a:gd fmla="*/ 39 h 123" name="T55"/>
                <a:gd fmla="*/ 22 w 110" name="T56"/>
                <a:gd fmla="*/ 39 h 123" name="T57"/>
                <a:gd fmla="*/ 22 w 110" name="T58"/>
                <a:gd fmla="*/ 40 h 123" name="T59"/>
                <a:gd fmla="*/ 23 w 110" name="T60"/>
                <a:gd fmla="*/ 41 h 123" name="T61"/>
                <a:gd fmla="*/ 23 w 110" name="T62"/>
                <a:gd fmla="*/ 41 h 123" name="T63"/>
                <a:gd fmla="*/ 21 w 110" name="T64"/>
                <a:gd fmla="*/ 48 h 123" name="T65"/>
                <a:gd fmla="*/ 14 w 110" name="T66"/>
                <a:gd fmla="*/ 50 h 123" name="T67"/>
                <a:gd fmla="*/ 8 w 110" name="T68"/>
                <a:gd fmla="*/ 50 h 123" name="T69"/>
                <a:gd fmla="*/ 0 w 110" name="T70"/>
                <a:gd fmla="*/ 65 h 123" name="T71"/>
                <a:gd fmla="*/ 10 w 110" name="T72"/>
                <a:gd fmla="*/ 73 h 123" name="T73"/>
                <a:gd fmla="*/ 17 w 110" name="T74"/>
                <a:gd fmla="*/ 73 h 123" name="T75"/>
                <a:gd fmla="*/ 17 w 110" name="T76"/>
                <a:gd fmla="*/ 73 h 123" name="T77"/>
                <a:gd fmla="*/ 23 w 110" name="T78"/>
                <a:gd fmla="*/ 81 h 123" name="T79"/>
                <a:gd fmla="*/ 20 w 110" name="T80"/>
                <a:gd fmla="*/ 87 h 123" name="T81"/>
                <a:gd fmla="*/ 17 w 110" name="T82"/>
                <a:gd fmla="*/ 89 h 123" name="T83"/>
                <a:gd fmla="*/ 15 w 110" name="T84"/>
                <a:gd fmla="*/ 102 h 123" name="T85"/>
                <a:gd fmla="*/ 32 w 110" name="T86"/>
                <a:gd fmla="*/ 107 h 123" name="T87"/>
                <a:gd fmla="*/ 37 w 110" name="T88"/>
                <a:gd fmla="*/ 102 h 123" name="T89"/>
                <a:gd fmla="*/ 38 w 110" name="T90"/>
                <a:gd fmla="*/ 102 h 123" name="T91"/>
                <a:gd fmla="*/ 38 w 110" name="T92"/>
                <a:gd fmla="*/ 101 h 123" name="T93"/>
                <a:gd fmla="*/ 39 w 110" name="T94"/>
                <a:gd fmla="*/ 101 h 123" name="T95"/>
                <a:gd fmla="*/ 40 w 110" name="T96"/>
                <a:gd fmla="*/ 100 h 123" name="T97"/>
                <a:gd fmla="*/ 40 w 110" name="T98"/>
                <a:gd fmla="*/ 100 h 123" name="T99"/>
                <a:gd fmla="*/ 41 w 110" name="T100"/>
                <a:gd fmla="*/ 100 h 123" name="T101"/>
                <a:gd fmla="*/ 41 w 110" name="T102"/>
                <a:gd fmla="*/ 100 h 123" name="T103"/>
                <a:gd fmla="*/ 48 w 110" name="T104"/>
                <a:gd fmla="*/ 102 h 123" name="T105"/>
                <a:gd fmla="*/ 50 w 110" name="T106"/>
                <a:gd fmla="*/ 109 h 123" name="T107"/>
                <a:gd fmla="*/ 50 w 110" name="T108"/>
                <a:gd fmla="*/ 115 h 123" name="T109"/>
                <a:gd fmla="*/ 58 w 110" name="T110"/>
                <a:gd fmla="*/ 123 h 123" name="T111"/>
                <a:gd fmla="*/ 56 w 110" name="T112"/>
                <a:gd fmla="*/ 85 h 12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3" w="110">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grpSp>
      <p:grpSp>
        <p:nvGrpSpPr>
          <p:cNvPr id="18" name="Group 28"/>
          <p:cNvGrpSpPr/>
          <p:nvPr/>
        </p:nvGrpSpPr>
        <p:grpSpPr>
          <a:xfrm>
            <a:off x="5860718" y="5065248"/>
            <a:ext cx="424719" cy="444286"/>
            <a:chOff x="8385175" y="3870325"/>
            <a:chExt cx="473075" cy="473075"/>
          </a:xfrm>
          <a:solidFill>
            <a:srgbClr val="C29230"/>
          </a:solidFill>
        </p:grpSpPr>
        <p:sp>
          <p:nvSpPr>
            <p:cNvPr id="19" name="Freeform 29"/>
            <p:cNvSpPr/>
            <p:nvPr/>
          </p:nvSpPr>
          <p:spPr bwMode="auto">
            <a:xfrm>
              <a:off x="8561388" y="3870325"/>
              <a:ext cx="288925" cy="241300"/>
            </a:xfrm>
            <a:custGeom>
              <a:gdLst>
                <a:gd fmla="*/ 12 w 77" name="T0"/>
                <a:gd fmla="*/ 0 h 64" name="T1"/>
                <a:gd fmla="*/ 19 w 77" name="T2"/>
                <a:gd fmla="*/ 0 h 64" name="T3"/>
                <a:gd fmla="*/ 58 w 77" name="T4"/>
                <a:gd fmla="*/ 0 h 64" name="T5"/>
                <a:gd fmla="*/ 65 w 77" name="T6"/>
                <a:gd fmla="*/ 0 h 64" name="T7"/>
                <a:gd fmla="*/ 77 w 77" name="T8"/>
                <a:gd fmla="*/ 11 h 64" name="T9"/>
                <a:gd fmla="*/ 77 w 77" name="T10"/>
                <a:gd fmla="*/ 25 h 64" name="T11"/>
                <a:gd fmla="*/ 77 w 77" name="T12"/>
                <a:gd fmla="*/ 39 h 64" name="T13"/>
                <a:gd fmla="*/ 65 w 77" name="T14"/>
                <a:gd fmla="*/ 51 h 64" name="T15"/>
                <a:gd fmla="*/ 55 w 77" name="T16"/>
                <a:gd fmla="*/ 51 h 64" name="T17"/>
                <a:gd fmla="*/ 55 w 77" name="T18"/>
                <a:gd fmla="*/ 60 h 64" name="T19"/>
                <a:gd fmla="*/ 52 w 77" name="T20"/>
                <a:gd fmla="*/ 64 h 64" name="T21"/>
                <a:gd fmla="*/ 51 w 77" name="T22"/>
                <a:gd fmla="*/ 64 h 64" name="T23"/>
                <a:gd fmla="*/ 47 w 77" name="T24"/>
                <a:gd fmla="*/ 63 h 64" name="T25"/>
                <a:gd fmla="*/ 35 w 77" name="T26"/>
                <a:gd fmla="*/ 51 h 64" name="T27"/>
                <a:gd fmla="*/ 12 w 77" name="T28"/>
                <a:gd fmla="*/ 51 h 64" name="T29"/>
                <a:gd fmla="*/ 0 w 77" name="T30"/>
                <a:gd fmla="*/ 39 h 64" name="T31"/>
                <a:gd fmla="*/ 0 w 77" name="T32"/>
                <a:gd fmla="*/ 25 h 64" name="T33"/>
                <a:gd fmla="*/ 0 w 77" name="T34"/>
                <a:gd fmla="*/ 11 h 64" name="T35"/>
                <a:gd fmla="*/ 12 w 77" name="T36"/>
                <a:gd fmla="*/ 0 h 6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4" w="77">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sp>
          <p:nvSpPr>
            <p:cNvPr id="20" name="Freeform 30"/>
            <p:cNvSpPr/>
            <p:nvPr/>
          </p:nvSpPr>
          <p:spPr bwMode="auto">
            <a:xfrm>
              <a:off x="8385175" y="4010025"/>
              <a:ext cx="473075" cy="333375"/>
            </a:xfrm>
            <a:custGeom>
              <a:gdLst>
                <a:gd fmla="*/ 107 w 126" name="T0"/>
                <a:gd fmla="*/ 25 h 89" name="T1"/>
                <a:gd fmla="*/ 107 w 126" name="T2"/>
                <a:gd fmla="*/ 35 h 89" name="T3"/>
                <a:gd fmla="*/ 104 w 126" name="T4"/>
                <a:gd fmla="*/ 40 h 89" name="T5"/>
                <a:gd fmla="*/ 102 w 126" name="T6"/>
                <a:gd fmla="*/ 41 h 89" name="T7"/>
                <a:gd fmla="*/ 97 w 126" name="T8"/>
                <a:gd fmla="*/ 39 h 89" name="T9"/>
                <a:gd fmla="*/ 82 w 126" name="T10"/>
                <a:gd fmla="*/ 25 h 89" name="T11"/>
                <a:gd fmla="*/ 47 w 126" name="T12"/>
                <a:gd fmla="*/ 25 h 89" name="T13"/>
                <a:gd fmla="*/ 33 w 126" name="T14"/>
                <a:gd fmla="*/ 11 h 89" name="T15"/>
                <a:gd fmla="*/ 33 w 126" name="T16"/>
                <a:gd fmla="*/ 0 h 89" name="T17"/>
                <a:gd fmla="*/ 25 w 126" name="T18"/>
                <a:gd fmla="*/ 0 h 89" name="T19"/>
                <a:gd fmla="*/ 16 w 126" name="T20"/>
                <a:gd fmla="*/ 0 h 89" name="T21"/>
                <a:gd fmla="*/ 0 w 126" name="T22"/>
                <a:gd fmla="*/ 16 h 89" name="T23"/>
                <a:gd fmla="*/ 0 w 126" name="T24"/>
                <a:gd fmla="*/ 34 h 89" name="T25"/>
                <a:gd fmla="*/ 0 w 126" name="T26"/>
                <a:gd fmla="*/ 55 h 89" name="T27"/>
                <a:gd fmla="*/ 16 w 126" name="T28"/>
                <a:gd fmla="*/ 71 h 89" name="T29"/>
                <a:gd fmla="*/ 28 w 126" name="T30"/>
                <a:gd fmla="*/ 71 h 89" name="T31"/>
                <a:gd fmla="*/ 28 w 126" name="T32"/>
                <a:gd fmla="*/ 82 h 89" name="T33"/>
                <a:gd fmla="*/ 32 w 126" name="T34"/>
                <a:gd fmla="*/ 88 h 89" name="T35"/>
                <a:gd fmla="*/ 35 w 126" name="T36"/>
                <a:gd fmla="*/ 89 h 89" name="T37"/>
                <a:gd fmla="*/ 39 w 126" name="T38"/>
                <a:gd fmla="*/ 87 h 89" name="T39"/>
                <a:gd fmla="*/ 56 w 126" name="T40"/>
                <a:gd fmla="*/ 71 h 89" name="T41"/>
                <a:gd fmla="*/ 110 w 126" name="T42"/>
                <a:gd fmla="*/ 71 h 89" name="T43"/>
                <a:gd fmla="*/ 126 w 126" name="T44"/>
                <a:gd fmla="*/ 55 h 89" name="T45"/>
                <a:gd fmla="*/ 126 w 126" name="T46"/>
                <a:gd fmla="*/ 34 h 89" name="T47"/>
                <a:gd fmla="*/ 126 w 126" name="T48"/>
                <a:gd fmla="*/ 23 h 89" name="T49"/>
                <a:gd fmla="*/ 119 w 126" name="T50"/>
                <a:gd fmla="*/ 25 h 89" name="T51"/>
                <a:gd fmla="*/ 107 w 126" name="T52"/>
                <a:gd fmla="*/ 25 h 8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9" w="125">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grpSp>
      <p:grpSp>
        <p:nvGrpSpPr>
          <p:cNvPr id="21" name="Group 31"/>
          <p:cNvGrpSpPr/>
          <p:nvPr/>
        </p:nvGrpSpPr>
        <p:grpSpPr>
          <a:xfrm>
            <a:off x="4767910" y="3578433"/>
            <a:ext cx="446164" cy="508551"/>
            <a:chOff x="8356600" y="3611563"/>
            <a:chExt cx="374650" cy="427037"/>
          </a:xfrm>
          <a:solidFill>
            <a:srgbClr val="00183C"/>
          </a:solidFill>
        </p:grpSpPr>
        <p:sp>
          <p:nvSpPr>
            <p:cNvPr id="22" name="Freeform 32"/>
            <p:cNvSpPr>
              <a:spLocks noEditPoints="1"/>
            </p:cNvSpPr>
            <p:nvPr/>
          </p:nvSpPr>
          <p:spPr bwMode="auto">
            <a:xfrm>
              <a:off x="8356600" y="3773488"/>
              <a:ext cx="374650" cy="265112"/>
            </a:xfrm>
            <a:custGeom>
              <a:gdLst>
                <a:gd fmla="*/ 18 w 100" name="T0"/>
                <a:gd fmla="*/ 0 h 71" name="T1"/>
                <a:gd fmla="*/ 0 w 100" name="T2"/>
                <a:gd fmla="*/ 0 h 71" name="T3"/>
                <a:gd fmla="*/ 0 w 100" name="T4"/>
                <a:gd fmla="*/ 52 h 71" name="T5"/>
                <a:gd fmla="*/ 19 w 100" name="T6"/>
                <a:gd fmla="*/ 71 h 71" name="T7"/>
                <a:gd fmla="*/ 81 w 100" name="T8"/>
                <a:gd fmla="*/ 71 h 71" name="T9"/>
                <a:gd fmla="*/ 100 w 100" name="T10"/>
                <a:gd fmla="*/ 52 h 71" name="T11"/>
                <a:gd fmla="*/ 100 w 100" name="T12"/>
                <a:gd fmla="*/ 0 h 71" name="T13"/>
                <a:gd fmla="*/ 82 w 100" name="T14"/>
                <a:gd fmla="*/ 0 h 71" name="T15"/>
                <a:gd fmla="*/ 18 w 100" name="T16"/>
                <a:gd fmla="*/ 0 h 71" name="T17"/>
                <a:gd fmla="*/ 60 w 100" name="T18"/>
                <a:gd fmla="*/ 50 h 71" name="T19"/>
                <a:gd fmla="*/ 53 w 100" name="T20"/>
                <a:gd fmla="*/ 57 h 71" name="T21"/>
                <a:gd fmla="*/ 46 w 100" name="T22"/>
                <a:gd fmla="*/ 50 h 71" name="T23"/>
                <a:gd fmla="*/ 46 w 100" name="T24"/>
                <a:gd fmla="*/ 38 h 71" name="T25"/>
                <a:gd fmla="*/ 37 w 100" name="T26"/>
                <a:gd fmla="*/ 35 h 71" name="T27"/>
                <a:gd fmla="*/ 38 w 100" name="T28"/>
                <a:gd fmla="*/ 26 h 71" name="T29"/>
                <a:gd fmla="*/ 48 w 100" name="T30"/>
                <a:gd fmla="*/ 16 h 71" name="T31"/>
                <a:gd fmla="*/ 60 w 100" name="T32"/>
                <a:gd fmla="*/ 20 h 71" name="T33"/>
                <a:gd fmla="*/ 60 w 100" name="T34"/>
                <a:gd fmla="*/ 20 h 71" name="T35"/>
                <a:gd fmla="*/ 60 w 100" name="T36"/>
                <a:gd fmla="*/ 21 h 71" name="T37"/>
                <a:gd fmla="*/ 60 w 100" name="T38"/>
                <a:gd fmla="*/ 50 h 7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1" w="100">
                  <a:moveTo>
                    <a:pt x="18" y="0"/>
                  </a:moveTo>
                  <a:cubicBezTo>
                    <a:pt x="0" y="0"/>
                    <a:pt x="0" y="0"/>
                    <a:pt x="0" y="0"/>
                  </a:cubicBezTo>
                  <a:cubicBezTo>
                    <a:pt x="0" y="52"/>
                    <a:pt x="0" y="52"/>
                    <a:pt x="0" y="52"/>
                  </a:cubicBezTo>
                  <a:cubicBezTo>
                    <a:pt x="0" y="63"/>
                    <a:pt x="8" y="71"/>
                    <a:pt x="19" y="71"/>
                  </a:cubicBezTo>
                  <a:cubicBezTo>
                    <a:pt x="81" y="71"/>
                    <a:pt x="81" y="71"/>
                    <a:pt x="81" y="71"/>
                  </a:cubicBezTo>
                  <a:cubicBezTo>
                    <a:pt x="91" y="71"/>
                    <a:pt x="100" y="63"/>
                    <a:pt x="100" y="52"/>
                  </a:cubicBezTo>
                  <a:cubicBezTo>
                    <a:pt x="100" y="0"/>
                    <a:pt x="100" y="0"/>
                    <a:pt x="100" y="0"/>
                  </a:cubicBezTo>
                  <a:cubicBezTo>
                    <a:pt x="82" y="0"/>
                    <a:pt x="82" y="0"/>
                    <a:pt x="82" y="0"/>
                  </a:cubicBezTo>
                  <a:lnTo>
                    <a:pt x="18" y="0"/>
                  </a:lnTo>
                  <a:close/>
                  <a:moveTo>
                    <a:pt x="60" y="50"/>
                  </a:moveTo>
                  <a:cubicBezTo>
                    <a:pt x="60" y="54"/>
                    <a:pt x="57" y="57"/>
                    <a:pt x="53" y="57"/>
                  </a:cubicBezTo>
                  <a:cubicBezTo>
                    <a:pt x="49" y="57"/>
                    <a:pt x="46" y="54"/>
                    <a:pt x="46" y="50"/>
                  </a:cubicBezTo>
                  <a:cubicBezTo>
                    <a:pt x="46" y="38"/>
                    <a:pt x="46" y="38"/>
                    <a:pt x="46" y="38"/>
                  </a:cubicBezTo>
                  <a:cubicBezTo>
                    <a:pt x="43" y="39"/>
                    <a:pt x="39" y="38"/>
                    <a:pt x="37" y="35"/>
                  </a:cubicBezTo>
                  <a:cubicBezTo>
                    <a:pt x="35" y="32"/>
                    <a:pt x="35" y="29"/>
                    <a:pt x="38" y="26"/>
                  </a:cubicBezTo>
                  <a:cubicBezTo>
                    <a:pt x="48" y="16"/>
                    <a:pt x="48" y="16"/>
                    <a:pt x="48" y="16"/>
                  </a:cubicBezTo>
                  <a:cubicBezTo>
                    <a:pt x="52" y="12"/>
                    <a:pt x="59" y="15"/>
                    <a:pt x="60" y="20"/>
                  </a:cubicBezTo>
                  <a:cubicBezTo>
                    <a:pt x="60" y="20"/>
                    <a:pt x="60" y="21"/>
                    <a:pt x="60" y="20"/>
                  </a:cubicBezTo>
                  <a:cubicBezTo>
                    <a:pt x="60" y="21"/>
                    <a:pt x="60" y="21"/>
                    <a:pt x="60" y="21"/>
                  </a:cubicBezTo>
                  <a:lnTo>
                    <a:pt x="60" y="5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sp>
          <p:nvSpPr>
            <p:cNvPr id="23" name="Freeform 33"/>
            <p:cNvSpPr/>
            <p:nvPr/>
          </p:nvSpPr>
          <p:spPr bwMode="auto">
            <a:xfrm>
              <a:off x="8356600" y="3611563"/>
              <a:ext cx="374650" cy="134937"/>
            </a:xfrm>
            <a:custGeom>
              <a:gdLst>
                <a:gd fmla="*/ 81 w 100" name="T0"/>
                <a:gd fmla="*/ 14 h 36" name="T1"/>
                <a:gd fmla="*/ 78 w 100" name="T2"/>
                <a:gd fmla="*/ 14 h 36" name="T3"/>
                <a:gd fmla="*/ 78 w 100" name="T4"/>
                <a:gd fmla="*/ 7 h 36" name="T5"/>
                <a:gd fmla="*/ 71 w 100" name="T6"/>
                <a:gd fmla="*/ 0 h 36" name="T7"/>
                <a:gd fmla="*/ 64 w 100" name="T8"/>
                <a:gd fmla="*/ 7 h 36" name="T9"/>
                <a:gd fmla="*/ 64 w 100" name="T10"/>
                <a:gd fmla="*/ 14 h 36" name="T11"/>
                <a:gd fmla="*/ 36 w 100" name="T12"/>
                <a:gd fmla="*/ 14 h 36" name="T13"/>
                <a:gd fmla="*/ 36 w 100" name="T14"/>
                <a:gd fmla="*/ 7 h 36" name="T15"/>
                <a:gd fmla="*/ 29 w 100" name="T16"/>
                <a:gd fmla="*/ 0 h 36" name="T17"/>
                <a:gd fmla="*/ 21 w 100" name="T18"/>
                <a:gd fmla="*/ 7 h 36" name="T19"/>
                <a:gd fmla="*/ 21 w 100" name="T20"/>
                <a:gd fmla="*/ 14 h 36" name="T21"/>
                <a:gd fmla="*/ 19 w 100" name="T22"/>
                <a:gd fmla="*/ 14 h 36" name="T23"/>
                <a:gd fmla="*/ 0 w 100" name="T24"/>
                <a:gd fmla="*/ 33 h 36" name="T25"/>
                <a:gd fmla="*/ 0 w 100" name="T26"/>
                <a:gd fmla="*/ 36 h 36" name="T27"/>
                <a:gd fmla="*/ 100 w 100" name="T28"/>
                <a:gd fmla="*/ 36 h 36" name="T29"/>
                <a:gd fmla="*/ 100 w 100" name="T30"/>
                <a:gd fmla="*/ 33 h 36" name="T31"/>
                <a:gd fmla="*/ 81 w 100" name="T32"/>
                <a:gd fmla="*/ 14 h 3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 w="100">
                  <a:moveTo>
                    <a:pt x="81" y="14"/>
                  </a:moveTo>
                  <a:cubicBezTo>
                    <a:pt x="78" y="14"/>
                    <a:pt x="78" y="14"/>
                    <a:pt x="78" y="14"/>
                  </a:cubicBezTo>
                  <a:cubicBezTo>
                    <a:pt x="78" y="7"/>
                    <a:pt x="78" y="7"/>
                    <a:pt x="78" y="7"/>
                  </a:cubicBezTo>
                  <a:cubicBezTo>
                    <a:pt x="78" y="3"/>
                    <a:pt x="75" y="0"/>
                    <a:pt x="71" y="0"/>
                  </a:cubicBezTo>
                  <a:cubicBezTo>
                    <a:pt x="67" y="0"/>
                    <a:pt x="64" y="3"/>
                    <a:pt x="64" y="7"/>
                  </a:cubicBezTo>
                  <a:cubicBezTo>
                    <a:pt x="64" y="14"/>
                    <a:pt x="64" y="14"/>
                    <a:pt x="64" y="14"/>
                  </a:cubicBezTo>
                  <a:cubicBezTo>
                    <a:pt x="36" y="14"/>
                    <a:pt x="36" y="14"/>
                    <a:pt x="36" y="14"/>
                  </a:cubicBezTo>
                  <a:cubicBezTo>
                    <a:pt x="36" y="7"/>
                    <a:pt x="36" y="7"/>
                    <a:pt x="36" y="7"/>
                  </a:cubicBezTo>
                  <a:cubicBezTo>
                    <a:pt x="36" y="3"/>
                    <a:pt x="33" y="0"/>
                    <a:pt x="29" y="0"/>
                  </a:cubicBezTo>
                  <a:cubicBezTo>
                    <a:pt x="25" y="0"/>
                    <a:pt x="21" y="3"/>
                    <a:pt x="21" y="7"/>
                  </a:cubicBezTo>
                  <a:cubicBezTo>
                    <a:pt x="21" y="14"/>
                    <a:pt x="21" y="14"/>
                    <a:pt x="21" y="14"/>
                  </a:cubicBezTo>
                  <a:cubicBezTo>
                    <a:pt x="19" y="14"/>
                    <a:pt x="19" y="14"/>
                    <a:pt x="19" y="14"/>
                  </a:cubicBezTo>
                  <a:cubicBezTo>
                    <a:pt x="8" y="14"/>
                    <a:pt x="0" y="23"/>
                    <a:pt x="0" y="33"/>
                  </a:cubicBezTo>
                  <a:cubicBezTo>
                    <a:pt x="0" y="36"/>
                    <a:pt x="0" y="36"/>
                    <a:pt x="0" y="36"/>
                  </a:cubicBezTo>
                  <a:cubicBezTo>
                    <a:pt x="100" y="36"/>
                    <a:pt x="100" y="36"/>
                    <a:pt x="100" y="36"/>
                  </a:cubicBezTo>
                  <a:cubicBezTo>
                    <a:pt x="100" y="33"/>
                    <a:pt x="100" y="33"/>
                    <a:pt x="100" y="33"/>
                  </a:cubicBezTo>
                  <a:cubicBezTo>
                    <a:pt x="100" y="23"/>
                    <a:pt x="91" y="14"/>
                    <a:pt x="8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000">
                <a:solidFill>
                  <a:srgbClr val="C29230"/>
                </a:solidFill>
              </a:endParaRPr>
            </a:p>
          </p:txBody>
        </p:sp>
      </p:grpSp>
      <p:sp>
        <p:nvSpPr>
          <p:cNvPr id="24" name="TextBox 76"/>
          <p:cNvSpPr txBox="1"/>
          <p:nvPr/>
        </p:nvSpPr>
        <p:spPr>
          <a:xfrm>
            <a:off x="1457062" y="2791275"/>
            <a:ext cx="2316196" cy="762000"/>
          </a:xfrm>
          <a:prstGeom prst="rect">
            <a:avLst/>
          </a:prstGeom>
          <a:noFill/>
        </p:spPr>
        <p:txBody>
          <a:bodyPr rtlCol="0" wrap="square">
            <a:spAutoFit/>
          </a:bodyPr>
          <a:lstStyle/>
          <a:p>
            <a:pPr algn="r"/>
            <a:r>
              <a:rPr altLang="zh-CN" b="1" lang="en-US" smtClean="0" sz="4400">
                <a:solidFill>
                  <a:srgbClr val="C29230"/>
                </a:solidFill>
                <a:latin charset="-122" panose="020b0503020204020204" pitchFamily="34" typeface="微软雅黑"/>
                <a:ea charset="-122" panose="020b0503020204020204" pitchFamily="34" typeface="微软雅黑"/>
              </a:rPr>
              <a:t>01</a:t>
            </a:r>
          </a:p>
        </p:txBody>
      </p:sp>
      <p:sp>
        <p:nvSpPr>
          <p:cNvPr id="25" name="文本框 24"/>
          <p:cNvSpPr txBox="1"/>
          <p:nvPr/>
        </p:nvSpPr>
        <p:spPr>
          <a:xfrm>
            <a:off x="751007" y="3524969"/>
            <a:ext cx="3022251" cy="804672"/>
          </a:xfrm>
          <a:prstGeom prst="rect">
            <a:avLst/>
          </a:prstGeom>
          <a:noFill/>
        </p:spPr>
        <p:txBody>
          <a:bodyPr rtlCol="0" wrap="square">
            <a:spAutoFit/>
          </a:bodyPr>
          <a:lstStyle/>
          <a:p>
            <a:pPr algn="r">
              <a:lnSpc>
                <a:spcPct val="130000"/>
              </a:lnSpc>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a:t>
            </a:r>
          </a:p>
        </p:txBody>
      </p:sp>
      <p:sp>
        <p:nvSpPr>
          <p:cNvPr id="26" name="TextBox 76"/>
          <p:cNvSpPr txBox="1"/>
          <p:nvPr/>
        </p:nvSpPr>
        <p:spPr>
          <a:xfrm>
            <a:off x="8400083" y="2791275"/>
            <a:ext cx="2316196" cy="762000"/>
          </a:xfrm>
          <a:prstGeom prst="rect">
            <a:avLst/>
          </a:prstGeom>
          <a:noFill/>
        </p:spPr>
        <p:txBody>
          <a:bodyPr rtlCol="0" wrap="square">
            <a:spAutoFit/>
          </a:bodyPr>
          <a:lstStyle/>
          <a:p>
            <a:r>
              <a:rPr altLang="zh-CN" b="1" lang="en-US" smtClean="0" sz="4400">
                <a:solidFill>
                  <a:srgbClr val="C29230"/>
                </a:solidFill>
                <a:latin charset="-122" panose="020b0503020204020204" pitchFamily="34" typeface="微软雅黑"/>
                <a:ea charset="-122" panose="020b0503020204020204" pitchFamily="34" typeface="微软雅黑"/>
              </a:rPr>
              <a:t>02</a:t>
            </a:r>
          </a:p>
        </p:txBody>
      </p:sp>
      <p:sp>
        <p:nvSpPr>
          <p:cNvPr id="27" name="文本框 26"/>
          <p:cNvSpPr txBox="1"/>
          <p:nvPr/>
        </p:nvSpPr>
        <p:spPr>
          <a:xfrm>
            <a:off x="8400083" y="3524969"/>
            <a:ext cx="3022251" cy="804672"/>
          </a:xfrm>
          <a:prstGeom prst="rect">
            <a:avLst/>
          </a:prstGeom>
          <a:noFill/>
        </p:spPr>
        <p:txBody>
          <a:bodyPr rtlCol="0" wrap="square">
            <a:spAutoFit/>
          </a:bodyPr>
          <a:lstStyle/>
          <a:p>
            <a:pPr>
              <a:lnSpc>
                <a:spcPct val="130000"/>
              </a:lnSpc>
            </a:pPr>
            <a:r>
              <a:rPr altLang="zh-CN" lang="en-US" smtClean="0" sz="1200">
                <a:solidFill>
                  <a:srgbClr val="C29230"/>
                </a:solidFill>
                <a:latin charset="-122" panose="020b0503020204020204" pitchFamily="34" typeface="微软雅黑"/>
                <a:ea charset="-122" panose="020b0503020204020204" pitchFamily="34" typeface="微软雅黑"/>
              </a:rPr>
              <a:t>This template is the spring and autumn advertising original, here you can directly modify the content. </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TextBox 76"/>
          <p:cNvSpPr txBox="1"/>
          <p:nvPr/>
        </p:nvSpPr>
        <p:spPr>
          <a:xfrm>
            <a:off x="3986846" y="2612420"/>
            <a:ext cx="4218305" cy="914400"/>
          </a:xfrm>
          <a:prstGeom prst="rect">
            <a:avLst/>
          </a:prstGeom>
          <a:noFill/>
        </p:spPr>
        <p:txBody>
          <a:bodyPr rtlCol="0" wrap="none">
            <a:spAutoFit/>
          </a:bodyPr>
          <a:lstStyle/>
          <a:p>
            <a:pPr algn="ctr"/>
            <a:r>
              <a:rPr altLang="zh-CN" b="1" lang="en-US" sz="5400">
                <a:solidFill>
                  <a:srgbClr val="C29230"/>
                </a:solidFill>
                <a:latin charset="-122" panose="020b0503020204020204" pitchFamily="34" typeface="微软雅黑"/>
                <a:ea charset="-122" panose="020b0503020204020204" pitchFamily="34" typeface="微软雅黑"/>
              </a:rPr>
              <a:t>PART FOUR</a:t>
            </a:r>
          </a:p>
        </p:txBody>
      </p:sp>
      <p:sp>
        <p:nvSpPr>
          <p:cNvPr id="40" name="文本框 21"/>
          <p:cNvSpPr txBox="1"/>
          <p:nvPr/>
        </p:nvSpPr>
        <p:spPr>
          <a:xfrm>
            <a:off x="4086912" y="3997415"/>
            <a:ext cx="4018173" cy="6858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Fresh business general template</a:t>
            </a:r>
          </a:p>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Applicable to enterprise introduction, summary report, sales marketing, chart dataa</a:t>
            </a:r>
          </a:p>
        </p:txBody>
      </p:sp>
      <p:sp>
        <p:nvSpPr>
          <p:cNvPr id="41" name="矩形 40"/>
          <p:cNvSpPr/>
          <p:nvPr/>
        </p:nvSpPr>
        <p:spPr>
          <a:xfrm>
            <a:off x="4474208" y="3535750"/>
            <a:ext cx="3243580" cy="457200"/>
          </a:xfrm>
          <a:prstGeom prst="rect">
            <a:avLst/>
          </a:prstGeom>
        </p:spPr>
        <p:txBody>
          <a:bodyPr wrap="none">
            <a:spAutoFit/>
          </a:bodyPr>
          <a:lstStyle/>
          <a:p>
            <a:pPr algn="ctr">
              <a:spcBef>
                <a:spcPct val="0"/>
              </a:spcBef>
            </a:pPr>
            <a:r>
              <a:rPr altLang="zh-CN" lang="en-US" sz="2400">
                <a:solidFill>
                  <a:srgbClr val="C29230"/>
                </a:solidFill>
                <a:latin charset="-122" panose="020b0503020204020204" pitchFamily="34" typeface="微软雅黑"/>
                <a:ea charset="-122" panose="020b0503020204020204" pitchFamily="34" typeface="微软雅黑"/>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稻壳儿小白白(http://dwz.cn/Wu2UP)"/>
          <p:cNvSpPr>
            <a:spLocks noChangeArrowheads="1"/>
          </p:cNvSpPr>
          <p:nvPr/>
        </p:nvSpPr>
        <p:spPr bwMode="auto">
          <a:xfrm>
            <a:off x="2146223" y="2275905"/>
            <a:ext cx="862013" cy="862012"/>
          </a:xfrm>
          <a:prstGeom prst="pentagon">
            <a:avLst/>
          </a:prstGeom>
          <a:solidFill>
            <a:srgbClr val="C29230"/>
          </a:solidFill>
          <a:ln>
            <a:noFill/>
          </a:ln>
        </p:spPr>
        <p:txBody>
          <a:bodyPr anchor="ctr"/>
          <a:lstStyle>
            <a:lvl1pPr defTabSz="912495">
              <a:defRPr>
                <a:solidFill>
                  <a:schemeClr val="tx1"/>
                </a:solidFill>
                <a:latin charset="0" panose="020b0604020202020204" pitchFamily="34" typeface="Arial"/>
                <a:ea charset="-122" panose="020b0503020204020204" pitchFamily="34" typeface="微软雅黑"/>
              </a:defRPr>
            </a:lvl1pPr>
            <a:lvl2pPr defTabSz="912495" indent="-285750" marL="742950">
              <a:defRPr>
                <a:solidFill>
                  <a:schemeClr val="tx1"/>
                </a:solidFill>
                <a:latin charset="0" panose="020b0604020202020204" pitchFamily="34" typeface="Arial"/>
                <a:ea charset="-122" panose="020b0503020204020204" pitchFamily="34" typeface="微软雅黑"/>
              </a:defRPr>
            </a:lvl2pPr>
            <a:lvl3pPr defTabSz="912495" indent="-228600" marL="1143000">
              <a:defRPr>
                <a:solidFill>
                  <a:schemeClr val="tx1"/>
                </a:solidFill>
                <a:latin charset="0" panose="020b0604020202020204" pitchFamily="34" typeface="Arial"/>
                <a:ea charset="-122" panose="020b0503020204020204" pitchFamily="34" typeface="微软雅黑"/>
              </a:defRPr>
            </a:lvl3pPr>
            <a:lvl4pPr defTabSz="912495" indent="-228600" marL="1600200">
              <a:defRPr>
                <a:solidFill>
                  <a:schemeClr val="tx1"/>
                </a:solidFill>
                <a:latin charset="0" panose="020b0604020202020204" pitchFamily="34" typeface="Arial"/>
                <a:ea charset="-122" panose="020b0503020204020204" pitchFamily="34" typeface="微软雅黑"/>
              </a:defRPr>
            </a:lvl4pPr>
            <a:lvl5pPr defTabSz="912495" indent="-228600" marL="2057400">
              <a:defRPr>
                <a:solidFill>
                  <a:schemeClr val="tx1"/>
                </a:solidFill>
                <a:latin charset="0" panose="020b0604020202020204" pitchFamily="34" typeface="Arial"/>
                <a:ea charset="-122" panose="020b0503020204020204" pitchFamily="34" typeface="微软雅黑"/>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endParaRPr altLang="en-US" lang="ru-RU" sz="2800">
              <a:solidFill>
                <a:srgbClr val="C29230"/>
              </a:solidFill>
              <a:sym charset="0" panose="020b0604020202020204" pitchFamily="34" typeface="Arial"/>
            </a:endParaRPr>
          </a:p>
        </p:txBody>
      </p:sp>
      <p:sp>
        <p:nvSpPr>
          <p:cNvPr id="6" name="稻壳儿小白白(http://dwz.cn/Wu2UP)"/>
          <p:cNvSpPr>
            <a:spLocks noChangeArrowheads="1"/>
          </p:cNvSpPr>
          <p:nvPr/>
        </p:nvSpPr>
        <p:spPr bwMode="auto">
          <a:xfrm>
            <a:off x="5662539" y="2275905"/>
            <a:ext cx="862013" cy="862012"/>
          </a:xfrm>
          <a:prstGeom prst="pentagon">
            <a:avLst/>
          </a:prstGeom>
          <a:solidFill>
            <a:srgbClr val="C29230"/>
          </a:solidFill>
          <a:ln>
            <a:noFill/>
          </a:ln>
        </p:spPr>
        <p:txBody>
          <a:bodyPr anchor="ct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endParaRPr altLang="en-US" lang="ru-RU">
              <a:solidFill>
                <a:srgbClr val="C29230"/>
              </a:solidFill>
              <a:sym charset="0" panose="020b0604020202020204" pitchFamily="34" typeface="Arial"/>
            </a:endParaRPr>
          </a:p>
        </p:txBody>
      </p:sp>
      <p:sp>
        <p:nvSpPr>
          <p:cNvPr id="7" name="稻壳儿小白白(http://dwz.cn/Wu2UP)"/>
          <p:cNvSpPr>
            <a:spLocks noChangeArrowheads="1"/>
          </p:cNvSpPr>
          <p:nvPr/>
        </p:nvSpPr>
        <p:spPr bwMode="auto">
          <a:xfrm>
            <a:off x="9158280" y="2275905"/>
            <a:ext cx="860425" cy="862012"/>
          </a:xfrm>
          <a:prstGeom prst="pentagon">
            <a:avLst/>
          </a:prstGeom>
          <a:solidFill>
            <a:srgbClr val="C29230"/>
          </a:solidFill>
          <a:ln>
            <a:noFill/>
          </a:ln>
        </p:spPr>
        <p:txBody>
          <a:bodyPr anchor="ctr"/>
          <a:lstStyle>
            <a:lvl1pPr defTabSz="912495">
              <a:defRPr>
                <a:solidFill>
                  <a:schemeClr val="tx1"/>
                </a:solidFill>
                <a:latin charset="0" panose="020b0604020202020204" pitchFamily="34" typeface="Arial"/>
                <a:ea charset="-122" panose="020b0503020204020204" pitchFamily="34" typeface="微软雅黑"/>
              </a:defRPr>
            </a:lvl1pPr>
            <a:lvl2pPr defTabSz="912495" indent="-285750" marL="742950">
              <a:defRPr>
                <a:solidFill>
                  <a:schemeClr val="tx1"/>
                </a:solidFill>
                <a:latin charset="0" panose="020b0604020202020204" pitchFamily="34" typeface="Arial"/>
                <a:ea charset="-122" panose="020b0503020204020204" pitchFamily="34" typeface="微软雅黑"/>
              </a:defRPr>
            </a:lvl2pPr>
            <a:lvl3pPr defTabSz="912495" indent="-228600" marL="1143000">
              <a:defRPr>
                <a:solidFill>
                  <a:schemeClr val="tx1"/>
                </a:solidFill>
                <a:latin charset="0" panose="020b0604020202020204" pitchFamily="34" typeface="Arial"/>
                <a:ea charset="-122" panose="020b0503020204020204" pitchFamily="34" typeface="微软雅黑"/>
              </a:defRPr>
            </a:lvl3pPr>
            <a:lvl4pPr defTabSz="912495" indent="-228600" marL="1600200">
              <a:defRPr>
                <a:solidFill>
                  <a:schemeClr val="tx1"/>
                </a:solidFill>
                <a:latin charset="0" panose="020b0604020202020204" pitchFamily="34" typeface="Arial"/>
                <a:ea charset="-122" panose="020b0503020204020204" pitchFamily="34" typeface="微软雅黑"/>
              </a:defRPr>
            </a:lvl4pPr>
            <a:lvl5pPr defTabSz="912495" indent="-228600" marL="2057400">
              <a:defRPr>
                <a:solidFill>
                  <a:schemeClr val="tx1"/>
                </a:solidFill>
                <a:latin charset="0" panose="020b0604020202020204" pitchFamily="34" typeface="Arial"/>
                <a:ea charset="-122" panose="020b0503020204020204" pitchFamily="34" typeface="微软雅黑"/>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ctr" eaLnBrk="1" hangingPunct="1"/>
            <a:endParaRPr altLang="en-US" lang="ru-RU" sz="2400">
              <a:solidFill>
                <a:srgbClr val="C29230"/>
              </a:solidFill>
              <a:sym charset="0" panose="020b0604020202020204" pitchFamily="34" typeface="Arial"/>
            </a:endParaRPr>
          </a:p>
        </p:txBody>
      </p:sp>
      <p:sp>
        <p:nvSpPr>
          <p:cNvPr id="8" name="稻壳儿小白白(http://dwz.cn/Wu2UP)"/>
          <p:cNvSpPr/>
          <p:nvPr/>
        </p:nvSpPr>
        <p:spPr bwMode="auto">
          <a:xfrm>
            <a:off x="9382117" y="2602093"/>
            <a:ext cx="412750" cy="369888"/>
          </a:xfrm>
          <a:custGeom>
            <a:gdLst>
              <a:gd fmla="*/ 305537980 w 497" name="T0"/>
              <a:gd fmla="*/ 48581956 h 444" name="T1"/>
              <a:gd fmla="*/ 305537980 w 497" name="T2"/>
              <a:gd fmla="*/ 48581956 h 444" name="T3"/>
              <a:gd fmla="*/ 293813222 w 497" name="T4"/>
              <a:gd fmla="*/ 48581956 h 444" name="T5"/>
              <a:gd fmla="*/ 293813222 w 497" name="T6"/>
              <a:gd fmla="*/ 307452738 h 444" name="T7"/>
              <a:gd fmla="*/ 305537980 w 497" name="T8"/>
              <a:gd fmla="*/ 307452738 h 444" name="T9"/>
              <a:gd fmla="*/ 342092515 w 497" name="T10"/>
              <a:gd fmla="*/ 276221362 h 444" name="T11"/>
              <a:gd fmla="*/ 342092515 w 497" name="T12"/>
              <a:gd fmla="*/ 86058942 h 444" name="T13"/>
              <a:gd fmla="*/ 305537980 w 497" name="T14"/>
              <a:gd fmla="*/ 48581956 h 444" name="T15"/>
              <a:gd fmla="*/ 0 w 497" name="T16"/>
              <a:gd fmla="*/ 86058942 h 444" name="T17"/>
              <a:gd fmla="*/ 0 w 497" name="T18"/>
              <a:gd fmla="*/ 86058942 h 444" name="T19"/>
              <a:gd fmla="*/ 0 w 497" name="T20"/>
              <a:gd fmla="*/ 276221362 h 444" name="T21"/>
              <a:gd fmla="*/ 36554535 w 497" name="T22"/>
              <a:gd fmla="*/ 307452738 h 444" name="T23"/>
              <a:gd fmla="*/ 48968594 w 497" name="T24"/>
              <a:gd fmla="*/ 307452738 h 444" name="T25"/>
              <a:gd fmla="*/ 48968594 w 497" name="T26"/>
              <a:gd fmla="*/ 48581956 h 444" name="T27"/>
              <a:gd fmla="*/ 36554535 w 497" name="T28"/>
              <a:gd fmla="*/ 48581956 h 444" name="T29"/>
              <a:gd fmla="*/ 0 w 497" name="T30"/>
              <a:gd fmla="*/ 86058942 h 444" name="T31"/>
              <a:gd fmla="*/ 232429740 w 497" name="T32"/>
              <a:gd fmla="*/ 18044536 h 444" name="T33"/>
              <a:gd fmla="*/ 232429740 w 497" name="T34"/>
              <a:gd fmla="*/ 18044536 h 444" name="T35"/>
              <a:gd fmla="*/ 171046258 w 497" name="T36"/>
              <a:gd fmla="*/ 0 h 444" name="T37"/>
              <a:gd fmla="*/ 110352076 w 497" name="T38"/>
              <a:gd fmla="*/ 18044536 h 444" name="T39"/>
              <a:gd fmla="*/ 110352076 w 497" name="T40"/>
              <a:gd fmla="*/ 48581956 h 444" name="T41"/>
              <a:gd fmla="*/ 73798371 w 497" name="T42"/>
              <a:gd fmla="*/ 48581956 h 444" name="T43"/>
              <a:gd fmla="*/ 73798371 w 497" name="T44"/>
              <a:gd fmla="*/ 307452738 h 444" name="T45"/>
              <a:gd fmla="*/ 268983445 w 497" name="T46"/>
              <a:gd fmla="*/ 307452738 h 444" name="T47"/>
              <a:gd fmla="*/ 268983445 w 497" name="T48"/>
              <a:gd fmla="*/ 48581956 h 444" name="T49"/>
              <a:gd fmla="*/ 232429740 w 497" name="T50"/>
              <a:gd fmla="*/ 48581956 h 444" name="T51"/>
              <a:gd fmla="*/ 232429740 w 497" name="T52"/>
              <a:gd fmla="*/ 18044536 h 444" name="T53"/>
              <a:gd fmla="*/ 207599962 w 497" name="T54"/>
              <a:gd fmla="*/ 48581956 h 444" name="T55"/>
              <a:gd fmla="*/ 207599962 w 497" name="T56"/>
              <a:gd fmla="*/ 48581956 h 444" name="T57"/>
              <a:gd fmla="*/ 134491722 w 497" name="T58"/>
              <a:gd fmla="*/ 48581956 h 444" name="T59"/>
              <a:gd fmla="*/ 134491722 w 497" name="T60"/>
              <a:gd fmla="*/ 30537420 h 444" name="T61"/>
              <a:gd fmla="*/ 171046258 w 497" name="T62"/>
              <a:gd fmla="*/ 18044536 h 444" name="T63"/>
              <a:gd fmla="*/ 207599962 w 497" name="T64"/>
              <a:gd fmla="*/ 30537420 h 444" name="T65"/>
              <a:gd fmla="*/ 207599962 w 497" name="T66"/>
              <a:gd fmla="*/ 48581956 h 44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443" w="497">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00183C"/>
          </a:solidFill>
          <a:ln>
            <a:noFill/>
          </a:ln>
        </p:spPr>
        <p:txBody>
          <a:bodyPr anchor="ctr" wrap="none"/>
          <a:lstStyle/>
          <a:p>
            <a:endParaRPr altLang="en-US" lang="zh-CN">
              <a:solidFill>
                <a:srgbClr val="C29230"/>
              </a:solidFill>
            </a:endParaRPr>
          </a:p>
        </p:txBody>
      </p:sp>
      <p:sp>
        <p:nvSpPr>
          <p:cNvPr id="11" name="稻壳儿小白白(http://dwz.cn/Wu2UP)"/>
          <p:cNvSpPr/>
          <p:nvPr/>
        </p:nvSpPr>
        <p:spPr bwMode="auto">
          <a:xfrm>
            <a:off x="2392286" y="2631462"/>
            <a:ext cx="369887" cy="311150"/>
          </a:xfrm>
          <a:custGeom>
            <a:gdLst>
              <a:gd fmla="*/ 301204649 w 444" name="T0"/>
              <a:gd fmla="*/ 148218346 h 373" name="T1"/>
              <a:gd fmla="*/ 301204649 w 444" name="T2"/>
              <a:gd fmla="*/ 148218346 h 373" name="T3"/>
              <a:gd fmla="*/ 245683277 w 444" name="T4"/>
              <a:gd fmla="*/ 18788288 h 373" name="T5"/>
              <a:gd fmla="*/ 221392365 w 444" name="T6"/>
              <a:gd fmla="*/ 0 h 373" name="T7"/>
              <a:gd fmla="*/ 86058709 w 444" name="T8"/>
              <a:gd fmla="*/ 0 h 373" name="T9"/>
              <a:gd fmla="*/ 55521372 w 444" name="T10"/>
              <a:gd fmla="*/ 18788288 h 373" name="T11"/>
              <a:gd fmla="*/ 6246425 w 444" name="T12"/>
              <a:gd fmla="*/ 148218346 h 373" name="T13"/>
              <a:gd fmla="*/ 0 w 444" name="T14"/>
              <a:gd fmla="*/ 178836174 h 373" name="T15"/>
              <a:gd fmla="*/ 12492017 w 444" name="T16"/>
              <a:gd fmla="*/ 240071828 h 373" name="T17"/>
              <a:gd fmla="*/ 31231292 w 444" name="T18"/>
              <a:gd fmla="*/ 258860116 h 373" name="T19"/>
              <a:gd fmla="*/ 276913737 w 444" name="T20"/>
              <a:gd fmla="*/ 258860116 h 373" name="T21"/>
              <a:gd fmla="*/ 294959057 w 444" name="T22"/>
              <a:gd fmla="*/ 240071828 h 373" name="T23"/>
              <a:gd fmla="*/ 307451074 w 444" name="T24"/>
              <a:gd fmla="*/ 178836174 h 373" name="T25"/>
              <a:gd fmla="*/ 301204649 w 444" name="T26"/>
              <a:gd fmla="*/ 148218346 h 373" name="T27"/>
              <a:gd fmla="*/ 276913737 w 444" name="T28"/>
              <a:gd fmla="*/ 191361421 h 373" name="T29"/>
              <a:gd fmla="*/ 276913737 w 444" name="T30"/>
              <a:gd fmla="*/ 191361421 h 373" name="T31"/>
              <a:gd fmla="*/ 276913737 w 444" name="T32"/>
              <a:gd fmla="*/ 215717042 h 373" name="T33"/>
              <a:gd fmla="*/ 258175294 w 444" name="T34"/>
              <a:gd fmla="*/ 234504496 h 373" name="T35"/>
              <a:gd fmla="*/ 49275780 w 444" name="T36"/>
              <a:gd fmla="*/ 234504496 h 373" name="T37"/>
              <a:gd fmla="*/ 31231292 w 444" name="T38"/>
              <a:gd fmla="*/ 215717042 h 373" name="T39"/>
              <a:gd fmla="*/ 24290912 w 444" name="T40"/>
              <a:gd fmla="*/ 191361421 h 373" name="T41"/>
              <a:gd fmla="*/ 43029355 w 444" name="T42"/>
              <a:gd fmla="*/ 172573133 h 373" name="T43"/>
              <a:gd fmla="*/ 264421720 w 444" name="T44"/>
              <a:gd fmla="*/ 172573133 h 373" name="T45"/>
              <a:gd fmla="*/ 276913737 w 444" name="T46"/>
              <a:gd fmla="*/ 191361421 h 37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73" w="44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00183C"/>
          </a:solidFill>
          <a:ln>
            <a:noFill/>
          </a:ln>
        </p:spPr>
        <p:txBody>
          <a:bodyPr anchor="ctr" wrap="none"/>
          <a:lstStyle/>
          <a:p>
            <a:endParaRPr altLang="en-US" lang="zh-CN">
              <a:solidFill>
                <a:srgbClr val="C29230"/>
              </a:solidFill>
            </a:endParaRPr>
          </a:p>
        </p:txBody>
      </p:sp>
      <p:sp>
        <p:nvSpPr>
          <p:cNvPr id="12" name="稻壳儿小白白(http://dwz.cn/Wu2UP)"/>
          <p:cNvSpPr/>
          <p:nvPr/>
        </p:nvSpPr>
        <p:spPr bwMode="auto">
          <a:xfrm>
            <a:off x="5880027" y="2594950"/>
            <a:ext cx="376237" cy="384175"/>
          </a:xfrm>
          <a:custGeom>
            <a:gdLst>
              <a:gd fmla="*/ 190536572 w 452" name="T0"/>
              <a:gd fmla="*/ 208133043 h 462" name="T1"/>
              <a:gd fmla="*/ 190536572 w 452" name="T2"/>
              <a:gd fmla="*/ 208133043 h 462" name="T3"/>
              <a:gd fmla="*/ 300701596 w 452" name="T4"/>
              <a:gd fmla="*/ 17978060 h 462" name="T5"/>
              <a:gd fmla="*/ 300701596 w 452" name="T6"/>
              <a:gd fmla="*/ 12446605 h 462" name="T7"/>
              <a:gd fmla="*/ 294466216 w 452" name="T8"/>
              <a:gd fmla="*/ 12446605 h 462" name="T9"/>
              <a:gd fmla="*/ 110165024 w 452" name="T10"/>
              <a:gd fmla="*/ 123081521 h 462" name="T11"/>
              <a:gd fmla="*/ 6235379 w 452" name="T12"/>
              <a:gd fmla="*/ 208133043 h 462" name="T13"/>
              <a:gd fmla="*/ 24249806 w 452" name="T14"/>
              <a:gd fmla="*/ 226802950 h 462" name="T15"/>
              <a:gd fmla="*/ 60972036 w 452" name="T16"/>
              <a:gd fmla="*/ 214356345 h 462" name="T17"/>
              <a:gd fmla="*/ 104622187 w 452" name="T18"/>
              <a:gd fmla="*/ 257227614 h 462" name="T19"/>
              <a:gd fmla="*/ 92150596 w 452" name="T20"/>
              <a:gd fmla="*/ 293875581 h 462" name="T21"/>
              <a:gd fmla="*/ 104622187 w 452" name="T22"/>
              <a:gd fmla="*/ 312545488 h 462" name="T23"/>
              <a:gd fmla="*/ 190536572 w 452" name="T24"/>
              <a:gd fmla="*/ 208133043 h 462" name="T25"/>
              <a:gd fmla="*/ 208550999 w 452" name="T26"/>
              <a:gd fmla="*/ 103720598 h 462" name="T27"/>
              <a:gd fmla="*/ 208550999 w 452" name="T28"/>
              <a:gd fmla="*/ 103720598 h 462" name="T29"/>
              <a:gd fmla="*/ 208550999 w 452" name="T30"/>
              <a:gd fmla="*/ 67072631 h 462" name="T31"/>
              <a:gd fmla="*/ 245272396 w 452" name="T32"/>
              <a:gd fmla="*/ 67072631 h 462" name="T33"/>
              <a:gd fmla="*/ 245272396 w 452" name="T34"/>
              <a:gd fmla="*/ 103720598 h 462" name="T35"/>
              <a:gd fmla="*/ 208550999 w 452" name="T36"/>
              <a:gd fmla="*/ 103720598 h 46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00183C"/>
          </a:solidFill>
          <a:ln>
            <a:noFill/>
          </a:ln>
        </p:spPr>
        <p:txBody>
          <a:bodyPr anchor="ctr" wrap="none"/>
          <a:lstStyle/>
          <a:p>
            <a:endParaRPr altLang="en-US" lang="zh-CN">
              <a:solidFill>
                <a:srgbClr val="C29230"/>
              </a:solidFill>
            </a:endParaRPr>
          </a:p>
        </p:txBody>
      </p:sp>
      <p:sp>
        <p:nvSpPr>
          <p:cNvPr id="13" name="TextBox 76"/>
          <p:cNvSpPr txBox="1"/>
          <p:nvPr/>
        </p:nvSpPr>
        <p:spPr>
          <a:xfrm>
            <a:off x="1731744" y="3303851"/>
            <a:ext cx="1733670" cy="335280"/>
          </a:xfrm>
          <a:prstGeom prst="rect">
            <a:avLst/>
          </a:prstGeom>
          <a:noFill/>
          <a:effectLst/>
        </p:spPr>
        <p:txBody>
          <a:bodyPr rtlCol="0" wrap="square">
            <a:spAutoFit/>
          </a:bodyPr>
          <a:lstStyle/>
          <a:p>
            <a:pPr algn="ctr"/>
            <a:r>
              <a:rPr altLang="zh-CN" b="1"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14" name="文本框 13"/>
          <p:cNvSpPr txBox="1"/>
          <p:nvPr/>
        </p:nvSpPr>
        <p:spPr>
          <a:xfrm>
            <a:off x="1387399" y="3727804"/>
            <a:ext cx="2424892" cy="1834896"/>
          </a:xfrm>
          <a:prstGeom prst="rect">
            <a:avLst/>
          </a:prstGeom>
          <a:noFill/>
          <a:effectLst/>
        </p:spPr>
        <p:txBody>
          <a:bodyPr rtlCol="0" wrap="square">
            <a:spAutoFit/>
          </a:bodyPr>
          <a:lstStyle/>
          <a:p>
            <a:pPr algn="ctr">
              <a:lnSpc>
                <a:spcPct val="130000"/>
              </a:lnSpc>
            </a:pPr>
            <a:r>
              <a:rPr altLang="zh-CN" lang="en-US" smtClean="0" sz="110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5" name="TextBox 76"/>
          <p:cNvSpPr txBox="1"/>
          <p:nvPr/>
        </p:nvSpPr>
        <p:spPr>
          <a:xfrm>
            <a:off x="5231041" y="3303851"/>
            <a:ext cx="1733670" cy="335280"/>
          </a:xfrm>
          <a:prstGeom prst="rect">
            <a:avLst/>
          </a:prstGeom>
          <a:noFill/>
          <a:effectLst/>
        </p:spPr>
        <p:txBody>
          <a:bodyPr rtlCol="0" wrap="square">
            <a:spAutoFit/>
          </a:bodyPr>
          <a:lstStyle/>
          <a:p>
            <a:pPr algn="ctr"/>
            <a:r>
              <a:rPr altLang="zh-CN" b="1"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16" name="文本框 15"/>
          <p:cNvSpPr txBox="1"/>
          <p:nvPr/>
        </p:nvSpPr>
        <p:spPr>
          <a:xfrm>
            <a:off x="4886696" y="3727804"/>
            <a:ext cx="2424892" cy="1834896"/>
          </a:xfrm>
          <a:prstGeom prst="rect">
            <a:avLst/>
          </a:prstGeom>
          <a:noFill/>
          <a:effectLst/>
        </p:spPr>
        <p:txBody>
          <a:bodyPr rtlCol="0" wrap="square">
            <a:spAutoFit/>
          </a:bodyPr>
          <a:lstStyle/>
          <a:p>
            <a:pPr algn="ctr">
              <a:lnSpc>
                <a:spcPct val="130000"/>
              </a:lnSpc>
            </a:pPr>
            <a:r>
              <a:rPr altLang="zh-CN" lang="en-US" smtClean="0" sz="110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7" name="TextBox 76"/>
          <p:cNvSpPr txBox="1"/>
          <p:nvPr/>
        </p:nvSpPr>
        <p:spPr>
          <a:xfrm>
            <a:off x="8727806" y="3303851"/>
            <a:ext cx="1733670" cy="335280"/>
          </a:xfrm>
          <a:prstGeom prst="rect">
            <a:avLst/>
          </a:prstGeom>
          <a:noFill/>
          <a:effectLst/>
        </p:spPr>
        <p:txBody>
          <a:bodyPr rtlCol="0" wrap="square">
            <a:spAutoFit/>
          </a:bodyPr>
          <a:lstStyle/>
          <a:p>
            <a:pPr algn="ctr"/>
            <a:r>
              <a:rPr altLang="zh-CN" b="1"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18" name="文本框 17"/>
          <p:cNvSpPr txBox="1"/>
          <p:nvPr/>
        </p:nvSpPr>
        <p:spPr>
          <a:xfrm>
            <a:off x="8383461" y="3727804"/>
            <a:ext cx="2424892" cy="1834896"/>
          </a:xfrm>
          <a:prstGeom prst="rect">
            <a:avLst/>
          </a:prstGeom>
          <a:noFill/>
          <a:effectLst/>
        </p:spPr>
        <p:txBody>
          <a:bodyPr rtlCol="0" wrap="square">
            <a:spAutoFit/>
          </a:bodyPr>
          <a:lstStyle/>
          <a:p>
            <a:pPr algn="ctr">
              <a:lnSpc>
                <a:spcPct val="130000"/>
              </a:lnSpc>
            </a:pPr>
            <a:r>
              <a:rPr altLang="zh-CN" lang="en-US" smtClean="0" sz="110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 This template is the spring and autumn advertising original This template is the spring and autumn advertising original</a:t>
            </a:r>
          </a:p>
        </p:txBody>
      </p:sp>
      <p:cxnSp>
        <p:nvCxnSpPr>
          <p:cNvPr id="19" name="直接连接符 18"/>
          <p:cNvCxnSpPr/>
          <p:nvPr/>
        </p:nvCxnSpPr>
        <p:spPr>
          <a:xfrm flipH="1">
            <a:off x="4373870" y="2147341"/>
            <a:ext cx="0" cy="3612436"/>
          </a:xfrm>
          <a:prstGeom prst="line">
            <a:avLst/>
          </a:prstGeom>
          <a:ln cmpd="sng" w="19050">
            <a:solidFill>
              <a:srgbClr val="C2923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806444" y="2147341"/>
            <a:ext cx="0" cy="3612436"/>
          </a:xfrm>
          <a:prstGeom prst="line">
            <a:avLst/>
          </a:prstGeom>
          <a:ln cmpd="sng" w="19050">
            <a:solidFill>
              <a:srgbClr val="C2923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对角圆角矩形 4"/>
          <p:cNvSpPr/>
          <p:nvPr/>
        </p:nvSpPr>
        <p:spPr>
          <a:xfrm>
            <a:off x="1357314" y="2371725"/>
            <a:ext cx="2428874" cy="2428874"/>
          </a:xfrm>
          <a:prstGeom prst="round2DiagRect">
            <a:avLst/>
          </a:prstGeom>
          <a:noFill/>
          <a:ln w="28575">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6" name="对角圆角矩形 5"/>
          <p:cNvSpPr/>
          <p:nvPr/>
        </p:nvSpPr>
        <p:spPr>
          <a:xfrm>
            <a:off x="1564483" y="2578894"/>
            <a:ext cx="2014537" cy="2014537"/>
          </a:xfrm>
          <a:prstGeom prst="round2DiagRect">
            <a:avLst/>
          </a:prstGeom>
          <a:blipFill dpi="0" rotWithShape="1">
            <a:blip r:embed="rId2"/>
            <a:stretch>
              <a:fillRect l="-20000" r="-200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7" name="文本框 6"/>
          <p:cNvSpPr txBox="1"/>
          <p:nvPr/>
        </p:nvSpPr>
        <p:spPr>
          <a:xfrm>
            <a:off x="4453544" y="2979004"/>
            <a:ext cx="6690705" cy="1755648"/>
          </a:xfrm>
          <a:prstGeom prst="rect">
            <a:avLst/>
          </a:prstGeom>
          <a:noFill/>
        </p:spPr>
        <p:txBody>
          <a:bodyPr rtlCol="0" wrap="square">
            <a:spAutoFit/>
          </a:bodyPr>
          <a:lstStyle/>
          <a:p>
            <a:pPr indent="-342900" marL="342900">
              <a:lnSpc>
                <a:spcPct val="130000"/>
              </a:lnSpc>
              <a:buFont typeface="+mj-ea"/>
              <a:buAutoNum type="circleNumDbPlain"/>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 This template is the spring and autumn advertising original </a:t>
            </a:r>
          </a:p>
          <a:p>
            <a:pPr indent="-342900" marL="342900">
              <a:lnSpc>
                <a:spcPct val="130000"/>
              </a:lnSpc>
              <a:buFont typeface="+mj-ea"/>
              <a:buAutoNum type="circleNumDbPlain"/>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a:p>
            <a:pPr indent="-342900" marL="342900">
              <a:lnSpc>
                <a:spcPct val="130000"/>
              </a:lnSpc>
              <a:buFont typeface="+mj-ea"/>
              <a:buAutoNum type="circleNumDbPlain"/>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 This template is the spring and autumn advertising original </a:t>
            </a:r>
          </a:p>
        </p:txBody>
      </p:sp>
      <p:sp>
        <p:nvSpPr>
          <p:cNvPr id="8" name="TextBox 76"/>
          <p:cNvSpPr txBox="1"/>
          <p:nvPr/>
        </p:nvSpPr>
        <p:spPr>
          <a:xfrm>
            <a:off x="4453545" y="2578894"/>
            <a:ext cx="3049628" cy="396240"/>
          </a:xfrm>
          <a:prstGeom prst="rect">
            <a:avLst/>
          </a:prstGeom>
          <a:noFill/>
        </p:spPr>
        <p:txBody>
          <a:bodyPr rtlCol="0" wrap="square">
            <a:spAutoFit/>
          </a:bodyPr>
          <a:lstStyle/>
          <a:p>
            <a:r>
              <a:rPr altLang="zh-CN" b="1" lang="en-US" smtClean="0" sz="2000">
                <a:solidFill>
                  <a:srgbClr val="C29230"/>
                </a:solidFill>
                <a:latin charset="-122" panose="020b0503020204020204" pitchFamily="34" typeface="微软雅黑"/>
                <a:ea charset="-122" panose="020b0503020204020204" pitchFamily="34" typeface="微软雅黑"/>
              </a:rPr>
              <a:t>2017 Add title here</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15683"/>
          <a:stretch>
            <a:fillRect/>
          </a:stretch>
        </p:blipFill>
        <p:spPr>
          <a:xfrm>
            <a:off x="0" y="0"/>
            <a:ext cx="12192000" cy="6858000"/>
          </a:xfrm>
          <a:prstGeom prst="rect">
            <a:avLst/>
          </a:prstGeom>
        </p:spPr>
      </p:pic>
      <p:sp>
        <p:nvSpPr>
          <p:cNvPr id="8" name="矩形 7"/>
          <p:cNvSpPr/>
          <p:nvPr/>
        </p:nvSpPr>
        <p:spPr>
          <a:xfrm>
            <a:off x="0" y="1429667"/>
            <a:ext cx="12192000" cy="3855563"/>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文本框 9"/>
          <p:cNvSpPr txBox="1"/>
          <p:nvPr/>
        </p:nvSpPr>
        <p:spPr>
          <a:xfrm>
            <a:off x="2468437" y="4346491"/>
            <a:ext cx="7255123" cy="411480"/>
          </a:xfrm>
          <a:prstGeom prst="rect">
            <a:avLst/>
          </a:prstGeom>
          <a:noFill/>
        </p:spPr>
        <p:txBody>
          <a:bodyPr rtlCol="0" wrap="square">
            <a:spAutoFit/>
          </a:bodyPr>
          <a:lstStyle/>
          <a:p>
            <a:pPr algn="ctr"/>
            <a:r>
              <a:rPr altLang="zh-CN" lang="en-US" sz="1050">
                <a:solidFill>
                  <a:srgbClr val="C29230"/>
                </a:solidFill>
                <a:latin charset="-122" panose="020b0503020204020204" pitchFamily="34" typeface="微软雅黑"/>
                <a:ea charset="-122" panose="020b0503020204020204" pitchFamily="34" typeface="微软雅黑"/>
              </a:rPr>
              <a:t>Fresh business general template</a:t>
            </a:r>
          </a:p>
          <a:p>
            <a:pPr algn="ctr"/>
            <a:r>
              <a:rPr altLang="zh-CN" lang="en-US" sz="1050">
                <a:solidFill>
                  <a:srgbClr val="C29230"/>
                </a:solidFill>
                <a:latin charset="-122" panose="020b0503020204020204" pitchFamily="34" typeface="微软雅黑"/>
                <a:ea charset="-122" panose="020b0503020204020204" pitchFamily="34" typeface="微软雅黑"/>
              </a:rPr>
              <a:t>Applicable to enterprise introduction, summary report, sales marketing, chart data</a:t>
            </a:r>
          </a:p>
        </p:txBody>
      </p:sp>
      <p:sp>
        <p:nvSpPr>
          <p:cNvPr id="11" name="文本框 10"/>
          <p:cNvSpPr txBox="1"/>
          <p:nvPr/>
        </p:nvSpPr>
        <p:spPr>
          <a:xfrm>
            <a:off x="5791213" y="1910877"/>
            <a:ext cx="609569" cy="579120"/>
          </a:xfrm>
          <a:prstGeom prst="rect">
            <a:avLst/>
          </a:prstGeom>
          <a:solidFill>
            <a:srgbClr val="C29230"/>
          </a:solidFill>
        </p:spPr>
        <p:txBody>
          <a:bodyPr rtlCol="0" wrap="square">
            <a:spAutoFit/>
          </a:bodyPr>
          <a:lstStyle/>
          <a:p>
            <a:pPr algn="ctr"/>
            <a:r>
              <a:rPr altLang="en-US" lang="zh-CN" sz="3200">
                <a:solidFill>
                  <a:srgbClr val="00183C"/>
                </a:solidFill>
                <a:latin charset="-122" panose="020b0503020204020204" pitchFamily="34" typeface="微软雅黑"/>
                <a:ea charset="-122" panose="020b0503020204020204" pitchFamily="34" typeface="微软雅黑"/>
              </a:rPr>
              <a:t>＆</a:t>
            </a:r>
          </a:p>
        </p:txBody>
      </p:sp>
      <p:sp>
        <p:nvSpPr>
          <p:cNvPr id="12" name="文本框 11"/>
          <p:cNvSpPr txBox="1"/>
          <p:nvPr/>
        </p:nvSpPr>
        <p:spPr>
          <a:xfrm>
            <a:off x="2817662" y="2592164"/>
            <a:ext cx="6556675" cy="1554480"/>
          </a:xfrm>
          <a:prstGeom prst="rect">
            <a:avLst/>
          </a:prstGeom>
          <a:noFill/>
        </p:spPr>
        <p:txBody>
          <a:bodyPr rtlCol="0" wrap="square">
            <a:spAutoFit/>
          </a:bodyPr>
          <a:lstStyle/>
          <a:p>
            <a:pPr algn="ctr"/>
            <a:r>
              <a:rPr altLang="zh-CN" b="1" lang="en-US" smtClean="0" sz="4800">
                <a:solidFill>
                  <a:srgbClr val="C29230"/>
                </a:solidFill>
                <a:latin charset="-122" panose="020b0503020204020204" pitchFamily="34" typeface="微软雅黑"/>
                <a:ea charset="-122" panose="020b0503020204020204" pitchFamily="34" typeface="微软雅黑"/>
              </a:rPr>
              <a:t>THANK</a:t>
            </a:r>
          </a:p>
          <a:p>
            <a:pPr algn="ctr"/>
            <a:r>
              <a:rPr altLang="zh-CN" b="1" lang="en-US" smtClean="0" sz="4800">
                <a:solidFill>
                  <a:srgbClr val="C29230"/>
                </a:solidFill>
                <a:latin charset="-122" panose="020b0503020204020204" pitchFamily="34" typeface="微软雅黑"/>
                <a:ea charset="-122" panose="020b0503020204020204" pitchFamily="34" typeface="微软雅黑"/>
              </a:rPr>
              <a:t>YOU</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2" name="Freeform 11"/>
          <p:cNvSpPr>
            <a:spLocks noEditPoints="1"/>
          </p:cNvSpPr>
          <p:nvPr/>
        </p:nvSpPr>
        <p:spPr bwMode="auto">
          <a:xfrm>
            <a:off x="1417638" y="5065411"/>
            <a:ext cx="417512" cy="417513"/>
          </a:xfrm>
          <a:custGeom>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b="b" l="0" r="r" t="0"/>
            <a:pathLst>
              <a:path h="277" w="279">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3" name="Group 83"/>
          <p:cNvGrpSpPr/>
          <p:nvPr/>
        </p:nvGrpSpPr>
        <p:grpSpPr>
          <a:xfrm>
            <a:off x="2616303" y="5060066"/>
            <a:ext cx="429624" cy="429624"/>
            <a:chOff x="1787872" y="3796481"/>
            <a:chExt cx="296916" cy="296916"/>
          </a:xfrm>
          <a:solidFill>
            <a:srgbClr val="C29230"/>
          </a:solidFill>
        </p:grpSpPr>
        <p:sp>
          <p:nvSpPr>
            <p:cNvPr id="4" name="Freeform 12"/>
            <p:cNvSpPr>
              <a:spLocks noEditPoints="1"/>
            </p:cNvSpPr>
            <p:nvPr/>
          </p:nvSpPr>
          <p:spPr bwMode="auto">
            <a:xfrm>
              <a:off x="1787872" y="3796481"/>
              <a:ext cx="296916" cy="296916"/>
            </a:xfrm>
            <a:custGeom>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b="b" l="0" r="r" t="0"/>
              <a:pathLst>
                <a:path h="287" w="286">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5" name="Freeform 13"/>
            <p:cNvSpPr/>
            <p:nvPr/>
          </p:nvSpPr>
          <p:spPr bwMode="auto">
            <a:xfrm>
              <a:off x="1858467" y="3864999"/>
              <a:ext cx="112122" cy="114199"/>
            </a:xfrm>
            <a:custGeom>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b="b" l="0" r="r" t="0"/>
              <a:pathLst>
                <a:path h="110" w="109">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6" name="Group 84"/>
          <p:cNvGrpSpPr/>
          <p:nvPr/>
        </p:nvGrpSpPr>
        <p:grpSpPr>
          <a:xfrm>
            <a:off x="3854561" y="5072084"/>
            <a:ext cx="429624" cy="405589"/>
            <a:chOff x="2578955" y="3804786"/>
            <a:chExt cx="296915" cy="280306"/>
          </a:xfrm>
          <a:solidFill>
            <a:srgbClr val="C29230"/>
          </a:solidFill>
        </p:grpSpPr>
        <p:sp>
          <p:nvSpPr>
            <p:cNvPr id="7" name="Freeform 14"/>
            <p:cNvSpPr>
              <a:spLocks noEditPoints="1"/>
            </p:cNvSpPr>
            <p:nvPr/>
          </p:nvSpPr>
          <p:spPr bwMode="auto">
            <a:xfrm>
              <a:off x="2578955" y="3914831"/>
              <a:ext cx="85130" cy="170259"/>
            </a:xfrm>
            <a:custGeom>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b="b" l="0" r="r" t="0"/>
              <a:pathLst>
                <a:path h="164" w="8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8" name="Rectangle 15"/>
            <p:cNvSpPr>
              <a:spLocks noChangeArrowheads="1"/>
            </p:cNvSpPr>
            <p:nvPr/>
          </p:nvSpPr>
          <p:spPr bwMode="auto">
            <a:xfrm>
              <a:off x="2599718" y="3935595"/>
              <a:ext cx="43604" cy="5398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9" name="Freeform 16"/>
            <p:cNvSpPr/>
            <p:nvPr/>
          </p:nvSpPr>
          <p:spPr bwMode="auto">
            <a:xfrm>
              <a:off x="2578955" y="3914831"/>
              <a:ext cx="85130" cy="170259"/>
            </a:xfrm>
            <a:custGeom>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b="b" l="0" r="r" t="0"/>
              <a:pathLst>
                <a:path h="164" w="8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 name="Freeform 17"/>
            <p:cNvSpPr>
              <a:spLocks noEditPoints="1"/>
            </p:cNvSpPr>
            <p:nvPr/>
          </p:nvSpPr>
          <p:spPr bwMode="auto">
            <a:xfrm>
              <a:off x="2682771" y="3875382"/>
              <a:ext cx="87206" cy="209710"/>
            </a:xfrm>
            <a:custGeom>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b="b" l="0" r="r" t="0"/>
              <a:pathLst>
                <a:path h="201" w="83">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1" name="Rectangle 18"/>
            <p:cNvSpPr>
              <a:spLocks noChangeArrowheads="1"/>
            </p:cNvSpPr>
            <p:nvPr/>
          </p:nvSpPr>
          <p:spPr bwMode="auto">
            <a:xfrm>
              <a:off x="2703534" y="3894068"/>
              <a:ext cx="45679" cy="105894"/>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2" name="Freeform 19"/>
            <p:cNvSpPr/>
            <p:nvPr/>
          </p:nvSpPr>
          <p:spPr bwMode="auto">
            <a:xfrm>
              <a:off x="2682771" y="3875382"/>
              <a:ext cx="87206" cy="209710"/>
            </a:xfrm>
            <a:custGeom>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b="b" l="0" r="r" t="0"/>
              <a:pathLst>
                <a:path h="201" w="83">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3" name="Freeform 20"/>
            <p:cNvSpPr>
              <a:spLocks noEditPoints="1"/>
            </p:cNvSpPr>
            <p:nvPr/>
          </p:nvSpPr>
          <p:spPr bwMode="auto">
            <a:xfrm>
              <a:off x="2790740" y="3804786"/>
              <a:ext cx="85130" cy="280305"/>
            </a:xfrm>
            <a:custGeom>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b="b" l="0" r="r" t="0"/>
              <a:pathLst>
                <a:path h="271" w="82">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4" name="Rectangle 21"/>
            <p:cNvSpPr>
              <a:spLocks noChangeArrowheads="1"/>
            </p:cNvSpPr>
            <p:nvPr/>
          </p:nvSpPr>
          <p:spPr bwMode="auto">
            <a:xfrm>
              <a:off x="2811504" y="3825550"/>
              <a:ext cx="45679" cy="128733"/>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5" name="Freeform 22"/>
            <p:cNvSpPr/>
            <p:nvPr/>
          </p:nvSpPr>
          <p:spPr bwMode="auto">
            <a:xfrm>
              <a:off x="2790740" y="3804786"/>
              <a:ext cx="85130" cy="280305"/>
            </a:xfrm>
            <a:custGeom>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b="b" l="0" r="r" t="0"/>
              <a:pathLst>
                <a:path h="271" w="82">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16" name="Freeform 23"/>
          <p:cNvSpPr>
            <a:spLocks noEditPoints="1"/>
          </p:cNvSpPr>
          <p:nvPr/>
        </p:nvSpPr>
        <p:spPr bwMode="auto">
          <a:xfrm>
            <a:off x="5010150" y="5047949"/>
            <a:ext cx="546100" cy="454025"/>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b="b" l="0" r="r" t="0"/>
            <a:pathLst>
              <a:path h="301" w="364">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 name="Freeform 24"/>
          <p:cNvSpPr>
            <a:spLocks noEditPoints="1"/>
          </p:cNvSpPr>
          <p:nvPr/>
        </p:nvSpPr>
        <p:spPr bwMode="auto">
          <a:xfrm>
            <a:off x="6330950" y="5122561"/>
            <a:ext cx="430213" cy="369888"/>
          </a:xfrm>
          <a:custGeom>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b="b" l="0" r="r" t="0"/>
            <a:pathLst>
              <a:path h="246" w="287">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8" name="Freeform 30"/>
          <p:cNvSpPr/>
          <p:nvPr/>
        </p:nvSpPr>
        <p:spPr bwMode="auto">
          <a:xfrm>
            <a:off x="1427163" y="4087511"/>
            <a:ext cx="396875" cy="433388"/>
          </a:xfrm>
          <a:custGeom>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b="b" l="0" r="r" t="0"/>
            <a:pathLst>
              <a:path h="288" w="263">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9" name="Freeform 31"/>
          <p:cNvSpPr/>
          <p:nvPr/>
        </p:nvSpPr>
        <p:spPr bwMode="auto">
          <a:xfrm>
            <a:off x="3878263" y="4046236"/>
            <a:ext cx="382587" cy="381000"/>
          </a:xfrm>
          <a:custGeom>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b="b" l="0" r="r" t="0"/>
            <a:pathLst>
              <a:path h="254" w="253">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0" name="Freeform 32"/>
          <p:cNvSpPr>
            <a:spLocks noEditPoints="1"/>
          </p:cNvSpPr>
          <p:nvPr/>
        </p:nvSpPr>
        <p:spPr bwMode="auto">
          <a:xfrm>
            <a:off x="5010150" y="4054174"/>
            <a:ext cx="542925" cy="444500"/>
          </a:xfrm>
          <a:custGeom>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b="b" l="0" r="r" t="0"/>
            <a:pathLst>
              <a:path h="297" w="361">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21" name="Group 82"/>
          <p:cNvGrpSpPr/>
          <p:nvPr/>
        </p:nvGrpSpPr>
        <p:grpSpPr>
          <a:xfrm>
            <a:off x="6292020" y="4053351"/>
            <a:ext cx="507739" cy="474691"/>
            <a:chOff x="4067683" y="3042772"/>
            <a:chExt cx="350901" cy="328061"/>
          </a:xfrm>
          <a:solidFill>
            <a:srgbClr val="C29230"/>
          </a:solidFill>
        </p:grpSpPr>
        <p:sp>
          <p:nvSpPr>
            <p:cNvPr id="22" name="Freeform 33"/>
            <p:cNvSpPr>
              <a:spLocks noEditPoints="1"/>
            </p:cNvSpPr>
            <p:nvPr/>
          </p:nvSpPr>
          <p:spPr bwMode="auto">
            <a:xfrm>
              <a:off x="4156966" y="3260787"/>
              <a:ext cx="174412" cy="110046"/>
            </a:xfrm>
            <a:custGeom>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b="b" l="0" r="r" t="0"/>
              <a:pathLst>
                <a:path h="107" w="169">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3" name="Freeform 34"/>
            <p:cNvSpPr/>
            <p:nvPr/>
          </p:nvSpPr>
          <p:spPr bwMode="auto">
            <a:xfrm>
              <a:off x="4156966" y="3042772"/>
              <a:ext cx="174412" cy="107969"/>
            </a:xfrm>
            <a:custGeom>
              <a:cxnLst>
                <a:cxn ang="0">
                  <a:pos x="169" y="64"/>
                </a:cxn>
                <a:cxn ang="0">
                  <a:pos x="169" y="0"/>
                </a:cxn>
                <a:cxn ang="0">
                  <a:pos x="0" y="0"/>
                </a:cxn>
                <a:cxn ang="0">
                  <a:pos x="0" y="64"/>
                </a:cxn>
                <a:cxn ang="0">
                  <a:pos x="0" y="105"/>
                </a:cxn>
                <a:cxn ang="0">
                  <a:pos x="169" y="105"/>
                </a:cxn>
                <a:cxn ang="0">
                  <a:pos x="169" y="64"/>
                </a:cxn>
              </a:cxnLst>
              <a:rect b="b" l="0" r="r" t="0"/>
              <a:pathLst>
                <a:path h="105" w="169">
                  <a:moveTo>
                    <a:pt x="169" y="64"/>
                  </a:moveTo>
                  <a:lnTo>
                    <a:pt x="169" y="0"/>
                  </a:lnTo>
                  <a:lnTo>
                    <a:pt x="0" y="0"/>
                  </a:lnTo>
                  <a:lnTo>
                    <a:pt x="0" y="64"/>
                  </a:lnTo>
                  <a:lnTo>
                    <a:pt x="0" y="105"/>
                  </a:lnTo>
                  <a:lnTo>
                    <a:pt x="169" y="105"/>
                  </a:lnTo>
                  <a:lnTo>
                    <a:pt x="169" y="6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4" name="Freeform 35"/>
            <p:cNvSpPr/>
            <p:nvPr/>
          </p:nvSpPr>
          <p:spPr bwMode="auto">
            <a:xfrm>
              <a:off x="4067683" y="3107139"/>
              <a:ext cx="350901" cy="197252"/>
            </a:xfrm>
            <a:custGeom>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b="b" l="0" r="r" t="0"/>
              <a:pathLst>
                <a:path h="190" w="337">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25" name="Group 79"/>
          <p:cNvGrpSpPr/>
          <p:nvPr/>
        </p:nvGrpSpPr>
        <p:grpSpPr>
          <a:xfrm>
            <a:off x="1441893" y="3033858"/>
            <a:ext cx="369536" cy="492715"/>
            <a:chOff x="1092301" y="2278682"/>
            <a:chExt cx="255389" cy="340519"/>
          </a:xfrm>
          <a:solidFill>
            <a:srgbClr val="C29230"/>
          </a:solidFill>
        </p:grpSpPr>
        <p:sp>
          <p:nvSpPr>
            <p:cNvPr id="26" name="Freeform 41"/>
            <p:cNvSpPr>
              <a:spLocks noEditPoints="1"/>
            </p:cNvSpPr>
            <p:nvPr/>
          </p:nvSpPr>
          <p:spPr bwMode="auto">
            <a:xfrm>
              <a:off x="1092301" y="2278682"/>
              <a:ext cx="255389" cy="340518"/>
            </a:xfrm>
            <a:custGeom>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b="b" l="0" r="r" t="0"/>
              <a:pathLst>
                <a:path h="328" w="246">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7" name="Freeform 42"/>
            <p:cNvSpPr/>
            <p:nvPr/>
          </p:nvSpPr>
          <p:spPr bwMode="auto">
            <a:xfrm>
              <a:off x="1092301" y="2320208"/>
              <a:ext cx="255389" cy="41527"/>
            </a:xfrm>
            <a:custGeom>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b="b" l="0" r="r" t="0"/>
              <a:pathLst>
                <a:path h="40" w="246">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8" name="Freeform 43"/>
            <p:cNvSpPr/>
            <p:nvPr/>
          </p:nvSpPr>
          <p:spPr bwMode="auto">
            <a:xfrm>
              <a:off x="1175355" y="2299445"/>
              <a:ext cx="89283" cy="33221"/>
            </a:xfrm>
            <a:custGeom>
              <a:cxnLst>
                <a:cxn ang="0">
                  <a:pos x="82" y="0"/>
                </a:cxn>
                <a:cxn ang="0">
                  <a:pos x="87" y="31"/>
                </a:cxn>
                <a:cxn ang="0">
                  <a:pos x="0" y="31"/>
                </a:cxn>
                <a:cxn ang="0">
                  <a:pos x="6" y="0"/>
                </a:cxn>
                <a:cxn ang="0">
                  <a:pos x="82" y="0"/>
                </a:cxn>
              </a:cxnLst>
              <a:rect b="b" l="0" r="r" t="0"/>
              <a:pathLst>
                <a:path h="31" w="87">
                  <a:moveTo>
                    <a:pt x="82" y="0"/>
                  </a:moveTo>
                  <a:lnTo>
                    <a:pt x="87" y="31"/>
                  </a:lnTo>
                  <a:lnTo>
                    <a:pt x="0" y="31"/>
                  </a:lnTo>
                  <a:lnTo>
                    <a:pt x="6" y="0"/>
                  </a:lnTo>
                  <a:lnTo>
                    <a:pt x="82"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29" name="Freeform 44"/>
            <p:cNvSpPr/>
            <p:nvPr/>
          </p:nvSpPr>
          <p:spPr bwMode="auto">
            <a:xfrm>
              <a:off x="1152514" y="2278682"/>
              <a:ext cx="132885" cy="76825"/>
            </a:xfrm>
            <a:custGeom>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b="b" l="0" r="r" t="0"/>
              <a:pathLst>
                <a:path h="74" w="129">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0" name="Freeform 45"/>
            <p:cNvSpPr/>
            <p:nvPr/>
          </p:nvSpPr>
          <p:spPr bwMode="auto">
            <a:xfrm>
              <a:off x="1098530" y="2384575"/>
              <a:ext cx="240854" cy="234626"/>
            </a:xfrm>
            <a:custGeom>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b="b" l="0" r="r" t="0"/>
              <a:pathLst>
                <a:path h="225" w="231">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1" name="Freeform 46"/>
            <p:cNvSpPr/>
            <p:nvPr/>
          </p:nvSpPr>
          <p:spPr bwMode="auto">
            <a:xfrm>
              <a:off x="1135904" y="2426102"/>
              <a:ext cx="39451" cy="149496"/>
            </a:xfrm>
            <a:custGeom>
              <a:cxnLst>
                <a:cxn ang="0">
                  <a:pos x="40" y="144"/>
                </a:cxn>
                <a:cxn ang="0">
                  <a:pos x="9" y="144"/>
                </a:cxn>
                <a:cxn ang="0">
                  <a:pos x="0" y="0"/>
                </a:cxn>
                <a:cxn ang="0">
                  <a:pos x="40" y="0"/>
                </a:cxn>
                <a:cxn ang="0">
                  <a:pos x="40" y="144"/>
                </a:cxn>
              </a:cxnLst>
              <a:rect b="b" l="0" r="r" t="0"/>
              <a:pathLst>
                <a:path h="144" w="40">
                  <a:moveTo>
                    <a:pt x="40" y="144"/>
                  </a:moveTo>
                  <a:lnTo>
                    <a:pt x="9" y="144"/>
                  </a:lnTo>
                  <a:lnTo>
                    <a:pt x="0" y="0"/>
                  </a:lnTo>
                  <a:lnTo>
                    <a:pt x="40" y="0"/>
                  </a:lnTo>
                  <a:lnTo>
                    <a:pt x="40" y="14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2" name="Rectangle 47"/>
            <p:cNvSpPr>
              <a:spLocks noChangeArrowheads="1"/>
            </p:cNvSpPr>
            <p:nvPr/>
          </p:nvSpPr>
          <p:spPr bwMode="auto">
            <a:xfrm>
              <a:off x="1198194" y="2426102"/>
              <a:ext cx="41527" cy="149496"/>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3" name="Freeform 48"/>
            <p:cNvSpPr/>
            <p:nvPr/>
          </p:nvSpPr>
          <p:spPr bwMode="auto">
            <a:xfrm>
              <a:off x="1260483" y="2426102"/>
              <a:ext cx="43604" cy="149496"/>
            </a:xfrm>
            <a:custGeom>
              <a:cxnLst>
                <a:cxn ang="0">
                  <a:pos x="31" y="144"/>
                </a:cxn>
                <a:cxn ang="0">
                  <a:pos x="0" y="144"/>
                </a:cxn>
                <a:cxn ang="0">
                  <a:pos x="0" y="0"/>
                </a:cxn>
                <a:cxn ang="0">
                  <a:pos x="42" y="0"/>
                </a:cxn>
                <a:cxn ang="0">
                  <a:pos x="31" y="144"/>
                </a:cxn>
              </a:cxnLst>
              <a:rect b="b" l="0" r="r" t="0"/>
              <a:pathLst>
                <a:path h="144" w="42">
                  <a:moveTo>
                    <a:pt x="31" y="144"/>
                  </a:moveTo>
                  <a:lnTo>
                    <a:pt x="0" y="144"/>
                  </a:lnTo>
                  <a:lnTo>
                    <a:pt x="0" y="0"/>
                  </a:lnTo>
                  <a:lnTo>
                    <a:pt x="42" y="0"/>
                  </a:lnTo>
                  <a:lnTo>
                    <a:pt x="31" y="14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34" name="Group 80"/>
          <p:cNvGrpSpPr/>
          <p:nvPr/>
        </p:nvGrpSpPr>
        <p:grpSpPr>
          <a:xfrm>
            <a:off x="3836536" y="3112088"/>
            <a:ext cx="465675" cy="333485"/>
            <a:chOff x="2566497" y="2332666"/>
            <a:chExt cx="321832" cy="230473"/>
          </a:xfrm>
          <a:solidFill>
            <a:srgbClr val="C29230"/>
          </a:solidFill>
        </p:grpSpPr>
        <p:sp>
          <p:nvSpPr>
            <p:cNvPr id="35" name="Freeform 49"/>
            <p:cNvSpPr/>
            <p:nvPr/>
          </p:nvSpPr>
          <p:spPr bwMode="auto">
            <a:xfrm>
              <a:off x="2566497" y="2332666"/>
              <a:ext cx="180641" cy="230473"/>
            </a:xfrm>
            <a:custGeom>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b="b" l="0" r="r" t="0"/>
              <a:pathLst>
                <a:path h="223" w="174">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6" name="Freeform 50"/>
            <p:cNvSpPr/>
            <p:nvPr/>
          </p:nvSpPr>
          <p:spPr bwMode="auto">
            <a:xfrm>
              <a:off x="2769977" y="2390804"/>
              <a:ext cx="58137" cy="114199"/>
            </a:xfrm>
            <a:custGeom>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b="b" l="0" r="r" t="0"/>
              <a:pathLst>
                <a:path h="110" w="56">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7" name="Freeform 51"/>
            <p:cNvSpPr/>
            <p:nvPr/>
          </p:nvSpPr>
          <p:spPr bwMode="auto">
            <a:xfrm>
              <a:off x="2794893" y="2336819"/>
              <a:ext cx="93436" cy="224244"/>
            </a:xfrm>
            <a:custGeom>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b="b" l="0" r="r" t="0"/>
              <a:pathLst>
                <a:path h="216" w="90">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38" name="Freeform 52"/>
          <p:cNvSpPr>
            <a:spLocks noEditPoints="1"/>
          </p:cNvSpPr>
          <p:nvPr/>
        </p:nvSpPr>
        <p:spPr bwMode="auto">
          <a:xfrm>
            <a:off x="6345238" y="3003249"/>
            <a:ext cx="403225" cy="550862"/>
          </a:xfrm>
          <a:custGeom>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b="b" l="0" r="r" t="0"/>
            <a:pathLst>
              <a:path h="364" w="269">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39" name="Freeform 53"/>
          <p:cNvSpPr>
            <a:spLocks noEditPoints="1"/>
          </p:cNvSpPr>
          <p:nvPr/>
        </p:nvSpPr>
        <p:spPr bwMode="auto">
          <a:xfrm>
            <a:off x="5073650" y="3049286"/>
            <a:ext cx="417513" cy="458788"/>
          </a:xfrm>
          <a:custGeom>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b="b" l="0" r="r" t="0"/>
            <a:pathLst>
              <a:path h="306" w="277">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40" name="Freeform 59"/>
          <p:cNvSpPr>
            <a:spLocks noEditPoints="1"/>
          </p:cNvSpPr>
          <p:nvPr/>
        </p:nvSpPr>
        <p:spPr bwMode="auto">
          <a:xfrm>
            <a:off x="1411288" y="2061861"/>
            <a:ext cx="430212" cy="430213"/>
          </a:xfrm>
          <a:custGeom>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b="b" l="0" r="r" t="0"/>
            <a:pathLst>
              <a:path h="286" w="287">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41" name="Freeform 60"/>
          <p:cNvSpPr>
            <a:spLocks noEditPoints="1"/>
          </p:cNvSpPr>
          <p:nvPr/>
        </p:nvSpPr>
        <p:spPr bwMode="auto">
          <a:xfrm>
            <a:off x="3857625" y="2065036"/>
            <a:ext cx="427038" cy="428625"/>
          </a:xfrm>
          <a:custGeom>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b="b" l="0" r="r" t="0"/>
            <a:pathLst>
              <a:path h="287" w="285">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42" name="Group 78"/>
          <p:cNvGrpSpPr/>
          <p:nvPr/>
        </p:nvGrpSpPr>
        <p:grpSpPr>
          <a:xfrm>
            <a:off x="5183979" y="2043697"/>
            <a:ext cx="198288" cy="468685"/>
            <a:chOff x="3405334" y="1535355"/>
            <a:chExt cx="137038" cy="323909"/>
          </a:xfrm>
          <a:solidFill>
            <a:srgbClr val="C29230"/>
          </a:solidFill>
        </p:grpSpPr>
        <p:sp>
          <p:nvSpPr>
            <p:cNvPr id="43" name="Freeform 61"/>
            <p:cNvSpPr/>
            <p:nvPr/>
          </p:nvSpPr>
          <p:spPr bwMode="auto">
            <a:xfrm>
              <a:off x="3444784" y="1535355"/>
              <a:ext cx="56062" cy="56062"/>
            </a:xfrm>
            <a:custGeom>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b="b" l="0" r="r" t="0"/>
              <a:pathLst>
                <a:path h="52" w="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44" name="Freeform 62"/>
            <p:cNvSpPr/>
            <p:nvPr/>
          </p:nvSpPr>
          <p:spPr bwMode="auto">
            <a:xfrm>
              <a:off x="3405334" y="1603875"/>
              <a:ext cx="137038" cy="255389"/>
            </a:xfrm>
            <a:custGeom>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b="b" l="0" r="r" t="0"/>
              <a:pathLst>
                <a:path h="246" w="132">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45" name="Freeform 63"/>
          <p:cNvSpPr>
            <a:spLocks noEditPoints="1"/>
          </p:cNvSpPr>
          <p:nvPr/>
        </p:nvSpPr>
        <p:spPr bwMode="auto">
          <a:xfrm>
            <a:off x="6303963" y="2071386"/>
            <a:ext cx="484187" cy="414338"/>
          </a:xfrm>
          <a:custGeom>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b="b" l="0" r="r" t="0"/>
            <a:pathLst>
              <a:path h="275" w="323">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46" name="Freeform 69"/>
          <p:cNvSpPr>
            <a:spLocks noEditPoints="1"/>
          </p:cNvSpPr>
          <p:nvPr/>
        </p:nvSpPr>
        <p:spPr bwMode="auto">
          <a:xfrm>
            <a:off x="1471613" y="1064911"/>
            <a:ext cx="309562" cy="452438"/>
          </a:xfrm>
          <a:custGeom>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b="b" l="0" r="r" t="0"/>
            <a:pathLst>
              <a:path h="303" w="206">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47" name="Freeform 70"/>
          <p:cNvSpPr>
            <a:spLocks noEditPoints="1"/>
          </p:cNvSpPr>
          <p:nvPr/>
        </p:nvSpPr>
        <p:spPr bwMode="auto">
          <a:xfrm>
            <a:off x="2603500" y="1064911"/>
            <a:ext cx="457200" cy="452438"/>
          </a:xfrm>
          <a:custGeom>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b="b" l="0" r="r" t="0"/>
            <a:pathLst>
              <a:path h="303" w="302">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48" name="Group 74"/>
          <p:cNvGrpSpPr/>
          <p:nvPr/>
        </p:nvGrpSpPr>
        <p:grpSpPr>
          <a:xfrm>
            <a:off x="5157057" y="1067148"/>
            <a:ext cx="249363" cy="450653"/>
            <a:chOff x="3386647" y="802411"/>
            <a:chExt cx="172336" cy="311450"/>
          </a:xfrm>
          <a:solidFill>
            <a:srgbClr val="C29230"/>
          </a:solidFill>
        </p:grpSpPr>
        <p:sp>
          <p:nvSpPr>
            <p:cNvPr id="49" name="Freeform 71"/>
            <p:cNvSpPr/>
            <p:nvPr/>
          </p:nvSpPr>
          <p:spPr bwMode="auto">
            <a:xfrm>
              <a:off x="3459319" y="802411"/>
              <a:ext cx="51909" cy="51909"/>
            </a:xfrm>
            <a:custGeom>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b="b" l="0" r="r" t="0"/>
              <a:pathLst>
                <a:path h="51" w="50">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50" name="Freeform 72"/>
            <p:cNvSpPr>
              <a:spLocks noEditPoints="1"/>
            </p:cNvSpPr>
            <p:nvPr/>
          </p:nvSpPr>
          <p:spPr bwMode="auto">
            <a:xfrm>
              <a:off x="3386647" y="802411"/>
              <a:ext cx="172336" cy="311450"/>
            </a:xfrm>
            <a:custGeom>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b="b" l="0" r="r" t="0"/>
              <a:pathLst>
                <a:path h="301" w="165">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51" name="Freeform 73"/>
            <p:cNvSpPr/>
            <p:nvPr/>
          </p:nvSpPr>
          <p:spPr bwMode="auto">
            <a:xfrm>
              <a:off x="3386647" y="802411"/>
              <a:ext cx="172336" cy="311450"/>
            </a:xfrm>
            <a:custGeom>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b="b" l="0" r="r" t="0"/>
              <a:pathLst>
                <a:path h="301" w="165">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52" name="Freeform 74"/>
            <p:cNvSpPr/>
            <p:nvPr/>
          </p:nvSpPr>
          <p:spPr bwMode="auto">
            <a:xfrm>
              <a:off x="3521609" y="897922"/>
              <a:ext cx="12458" cy="51909"/>
            </a:xfrm>
            <a:custGeom>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b="b" l="0" r="r" t="0"/>
              <a:pathLst>
                <a:path h="49" w="12">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53" name="Line 75"/>
            <p:cNvSpPr>
              <a:spLocks noChangeShapeType="1"/>
            </p:cNvSpPr>
            <p:nvPr/>
          </p:nvSpPr>
          <p:spPr bwMode="auto">
            <a:xfrm>
              <a:off x="3534067" y="924914"/>
              <a:ext cx="2077" cy="2077"/>
            </a:xfrm>
            <a:prstGeom prst="line">
              <a:avLst/>
            </a:pr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54" name="Group 75"/>
          <p:cNvGrpSpPr/>
          <p:nvPr/>
        </p:nvGrpSpPr>
        <p:grpSpPr>
          <a:xfrm>
            <a:off x="6309928" y="1061138"/>
            <a:ext cx="474691" cy="462672"/>
            <a:chOff x="4080141" y="798258"/>
            <a:chExt cx="328062" cy="319755"/>
          </a:xfrm>
          <a:solidFill>
            <a:srgbClr val="C29230"/>
          </a:solidFill>
        </p:grpSpPr>
        <p:sp>
          <p:nvSpPr>
            <p:cNvPr id="55" name="Freeform 76"/>
            <p:cNvSpPr/>
            <p:nvPr/>
          </p:nvSpPr>
          <p:spPr bwMode="auto">
            <a:xfrm>
              <a:off x="4080141" y="823174"/>
              <a:ext cx="294839" cy="294839"/>
            </a:xfrm>
            <a:custGeom>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b="b" l="0" r="r" t="0"/>
              <a:pathLst>
                <a:path h="284" w="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56" name="Freeform 77"/>
            <p:cNvSpPr/>
            <p:nvPr/>
          </p:nvSpPr>
          <p:spPr bwMode="auto">
            <a:xfrm>
              <a:off x="4260783" y="798258"/>
              <a:ext cx="147420" cy="147420"/>
            </a:xfrm>
            <a:custGeom>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b="b" l="0" r="r" t="0"/>
              <a:pathLst>
                <a:path h="142" w="141">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57" name="Group 73"/>
          <p:cNvGrpSpPr/>
          <p:nvPr/>
        </p:nvGrpSpPr>
        <p:grpSpPr>
          <a:xfrm>
            <a:off x="3812500" y="1064261"/>
            <a:ext cx="513747" cy="453656"/>
            <a:chOff x="2549886" y="800334"/>
            <a:chExt cx="355053" cy="313526"/>
          </a:xfrm>
          <a:solidFill>
            <a:srgbClr val="C29230"/>
          </a:solidFill>
        </p:grpSpPr>
        <p:sp>
          <p:nvSpPr>
            <p:cNvPr id="58" name="Freeform 88"/>
            <p:cNvSpPr/>
            <p:nvPr/>
          </p:nvSpPr>
          <p:spPr bwMode="auto">
            <a:xfrm>
              <a:off x="2653702" y="1055723"/>
              <a:ext cx="58137" cy="58137"/>
            </a:xfrm>
            <a:custGeom>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b="b" l="0" r="r" t="0"/>
              <a:pathLst>
                <a:path h="57" w="56">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59" name="Freeform 89"/>
            <p:cNvSpPr/>
            <p:nvPr/>
          </p:nvSpPr>
          <p:spPr bwMode="auto">
            <a:xfrm>
              <a:off x="2782435" y="1055723"/>
              <a:ext cx="60214" cy="58137"/>
            </a:xfrm>
            <a:custGeom>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b="b" l="0" r="r" t="0"/>
              <a:pathLst>
                <a:path h="57" w="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60" name="Freeform 90"/>
            <p:cNvSpPr/>
            <p:nvPr/>
          </p:nvSpPr>
          <p:spPr bwMode="auto">
            <a:xfrm>
              <a:off x="2549886" y="800334"/>
              <a:ext cx="355053" cy="247084"/>
            </a:xfrm>
            <a:custGeom>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b="b" l="0" r="r" t="0"/>
              <a:pathLst>
                <a:path h="236" w="343">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61" name="Group 81"/>
          <p:cNvGrpSpPr/>
          <p:nvPr/>
        </p:nvGrpSpPr>
        <p:grpSpPr>
          <a:xfrm>
            <a:off x="7503651" y="3067022"/>
            <a:ext cx="465677" cy="423619"/>
            <a:chOff x="4821392" y="2301522"/>
            <a:chExt cx="321831" cy="292764"/>
          </a:xfrm>
          <a:solidFill>
            <a:srgbClr val="C29230"/>
          </a:solidFill>
        </p:grpSpPr>
        <p:sp>
          <p:nvSpPr>
            <p:cNvPr id="62" name="Freeform 91"/>
            <p:cNvSpPr/>
            <p:nvPr/>
          </p:nvSpPr>
          <p:spPr bwMode="auto">
            <a:xfrm>
              <a:off x="4856689" y="2301522"/>
              <a:ext cx="147420" cy="126657"/>
            </a:xfrm>
            <a:custGeom>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b="b" l="0" r="r" t="0"/>
              <a:pathLst>
                <a:path h="120" w="14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63" name="Freeform 92"/>
            <p:cNvSpPr/>
            <p:nvPr/>
          </p:nvSpPr>
          <p:spPr bwMode="auto">
            <a:xfrm>
              <a:off x="4993727" y="2338896"/>
              <a:ext cx="149496" cy="124580"/>
            </a:xfrm>
            <a:custGeom>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b="b" l="0" r="r" t="0"/>
              <a:pathLst>
                <a:path h="122" w="145">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64" name="Freeform 93"/>
            <p:cNvSpPr/>
            <p:nvPr/>
          </p:nvSpPr>
          <p:spPr bwMode="auto">
            <a:xfrm>
              <a:off x="4821392" y="2432330"/>
              <a:ext cx="147420" cy="128733"/>
            </a:xfrm>
            <a:custGeom>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b="b" l="0" r="r" t="0"/>
              <a:pathLst>
                <a:path h="123" w="141">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65" name="Freeform 94"/>
            <p:cNvSpPr/>
            <p:nvPr/>
          </p:nvSpPr>
          <p:spPr bwMode="auto">
            <a:xfrm>
              <a:off x="4956353" y="2463476"/>
              <a:ext cx="151573" cy="130810"/>
            </a:xfrm>
            <a:custGeom>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b="b" l="0" r="r" t="0"/>
              <a:pathLst>
                <a:path h="125" w="14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66" name="Freeform 95"/>
          <p:cNvSpPr>
            <a:spLocks noEditPoints="1"/>
          </p:cNvSpPr>
          <p:nvPr/>
        </p:nvSpPr>
        <p:spPr bwMode="auto">
          <a:xfrm>
            <a:off x="2555875" y="2084086"/>
            <a:ext cx="492125" cy="434975"/>
          </a:xfrm>
          <a:custGeom>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b="b" l="0" r="r" t="0"/>
            <a:pathLst>
              <a:path h="290" w="328">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67" name="Group 77"/>
          <p:cNvGrpSpPr/>
          <p:nvPr/>
        </p:nvGrpSpPr>
        <p:grpSpPr>
          <a:xfrm>
            <a:off x="8722321" y="2071211"/>
            <a:ext cx="525763" cy="402584"/>
            <a:chOff x="5552261" y="1554043"/>
            <a:chExt cx="363359" cy="278229"/>
          </a:xfrm>
          <a:solidFill>
            <a:srgbClr val="C29230"/>
          </a:solidFill>
        </p:grpSpPr>
        <p:sp>
          <p:nvSpPr>
            <p:cNvPr id="68" name="Freeform 96"/>
            <p:cNvSpPr/>
            <p:nvPr/>
          </p:nvSpPr>
          <p:spPr bwMode="auto">
            <a:xfrm>
              <a:off x="5552261" y="1715997"/>
              <a:ext cx="363359" cy="116275"/>
            </a:xfrm>
            <a:custGeom>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b="b" l="0" r="r" t="0"/>
              <a:pathLst>
                <a:path h="112" w="350">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69" name="Freeform 97"/>
            <p:cNvSpPr>
              <a:spLocks noEditPoints="1"/>
            </p:cNvSpPr>
            <p:nvPr/>
          </p:nvSpPr>
          <p:spPr bwMode="auto">
            <a:xfrm>
              <a:off x="5552261" y="1554043"/>
              <a:ext cx="363359" cy="137038"/>
            </a:xfrm>
            <a:custGeom>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b="b" l="0" r="r" t="0"/>
              <a:pathLst>
                <a:path h="130" w="35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70" name="Rectangle 98"/>
            <p:cNvSpPr>
              <a:spLocks noChangeArrowheads="1"/>
            </p:cNvSpPr>
            <p:nvPr/>
          </p:nvSpPr>
          <p:spPr bwMode="auto">
            <a:xfrm>
              <a:off x="5710062" y="1715997"/>
              <a:ext cx="45679" cy="18688"/>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71" name="Freeform 99"/>
          <p:cNvSpPr>
            <a:spLocks noEditPoints="1"/>
          </p:cNvSpPr>
          <p:nvPr/>
        </p:nvSpPr>
        <p:spPr bwMode="auto">
          <a:xfrm>
            <a:off x="7591425" y="2045986"/>
            <a:ext cx="293688" cy="469900"/>
          </a:xfrm>
          <a:custGeom>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b="b" l="0" r="r" t="0"/>
            <a:pathLst>
              <a:path h="311" w="196">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72" name="Freeform 100"/>
          <p:cNvSpPr/>
          <p:nvPr/>
        </p:nvSpPr>
        <p:spPr bwMode="auto">
          <a:xfrm>
            <a:off x="7524750" y="4036711"/>
            <a:ext cx="427038" cy="481013"/>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b="b" l="0" r="r" t="0"/>
            <a:pathLst>
              <a:path h="319" w="282">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73" name="Group 76"/>
          <p:cNvGrpSpPr/>
          <p:nvPr/>
        </p:nvGrpSpPr>
        <p:grpSpPr>
          <a:xfrm>
            <a:off x="8695280" y="1082875"/>
            <a:ext cx="579843" cy="402587"/>
            <a:chOff x="5533573" y="812792"/>
            <a:chExt cx="400733" cy="278229"/>
          </a:xfrm>
          <a:solidFill>
            <a:srgbClr val="C29230"/>
          </a:solidFill>
        </p:grpSpPr>
        <p:sp>
          <p:nvSpPr>
            <p:cNvPr id="74" name="Freeform 101"/>
            <p:cNvSpPr/>
            <p:nvPr/>
          </p:nvSpPr>
          <p:spPr bwMode="auto">
            <a:xfrm>
              <a:off x="5730826" y="962288"/>
              <a:ext cx="93436" cy="128733"/>
            </a:xfrm>
            <a:custGeom>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b="b" l="0" r="r" t="0"/>
              <a:pathLst>
                <a:path h="123" w="90">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75" name="Freeform 102"/>
            <p:cNvSpPr/>
            <p:nvPr/>
          </p:nvSpPr>
          <p:spPr bwMode="auto">
            <a:xfrm>
              <a:off x="5533573" y="814869"/>
              <a:ext cx="182717" cy="151573"/>
            </a:xfrm>
            <a:custGeom>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b="b" l="0" r="r" t="0"/>
              <a:pathLst>
                <a:path h="145" w="178">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76" name="Freeform 103"/>
            <p:cNvSpPr/>
            <p:nvPr/>
          </p:nvSpPr>
          <p:spPr bwMode="auto">
            <a:xfrm>
              <a:off x="5620779" y="812792"/>
              <a:ext cx="313527" cy="278228"/>
            </a:xfrm>
            <a:custGeom>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b="b" l="0" r="r" t="0"/>
              <a:pathLst>
                <a:path h="266" w="301">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77" name="Freeform 104"/>
          <p:cNvSpPr>
            <a:spLocks noEditPoints="1"/>
          </p:cNvSpPr>
          <p:nvPr/>
        </p:nvSpPr>
        <p:spPr bwMode="auto">
          <a:xfrm>
            <a:off x="8751888" y="3074686"/>
            <a:ext cx="466725" cy="452438"/>
          </a:xfrm>
          <a:custGeom>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b="b" l="0" r="r" t="0"/>
            <a:pathLst>
              <a:path h="301" w="310">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78" name="Freeform 105"/>
          <p:cNvSpPr/>
          <p:nvPr/>
        </p:nvSpPr>
        <p:spPr bwMode="auto">
          <a:xfrm>
            <a:off x="7539038" y="5078111"/>
            <a:ext cx="393700" cy="393700"/>
          </a:xfrm>
          <a:custGeom>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b="b" l="0" r="r" t="0"/>
            <a:pathLst>
              <a:path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79" name="Freeform 106"/>
          <p:cNvSpPr>
            <a:spLocks noEditPoints="1"/>
          </p:cNvSpPr>
          <p:nvPr/>
        </p:nvSpPr>
        <p:spPr bwMode="auto">
          <a:xfrm>
            <a:off x="2576513" y="4098624"/>
            <a:ext cx="517525" cy="384175"/>
          </a:xfrm>
          <a:custGeom>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b="b" l="0" r="r" t="0"/>
            <a:pathLst>
              <a:path h="256" w="342">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80" name="Freeform 107"/>
          <p:cNvSpPr>
            <a:spLocks noEditPoints="1"/>
          </p:cNvSpPr>
          <p:nvPr/>
        </p:nvSpPr>
        <p:spPr bwMode="auto">
          <a:xfrm>
            <a:off x="8728075" y="4054174"/>
            <a:ext cx="514350" cy="441325"/>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b="b" l="0" r="r" t="0"/>
            <a:pathLst>
              <a:path h="294" w="343">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81" name="Group 85"/>
          <p:cNvGrpSpPr/>
          <p:nvPr/>
        </p:nvGrpSpPr>
        <p:grpSpPr>
          <a:xfrm>
            <a:off x="8755486" y="4970053"/>
            <a:ext cx="456661" cy="606883"/>
            <a:chOff x="5575100" y="3734191"/>
            <a:chExt cx="315602" cy="419419"/>
          </a:xfrm>
          <a:solidFill>
            <a:srgbClr val="C29230"/>
          </a:solidFill>
        </p:grpSpPr>
        <p:sp>
          <p:nvSpPr>
            <p:cNvPr id="82" name="Freeform 108"/>
            <p:cNvSpPr>
              <a:spLocks noEditPoints="1"/>
            </p:cNvSpPr>
            <p:nvPr/>
          </p:nvSpPr>
          <p:spPr bwMode="auto">
            <a:xfrm>
              <a:off x="5575100" y="3734191"/>
              <a:ext cx="315602" cy="419419"/>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b="b" l="0" r="r" t="0"/>
              <a:pathLst>
                <a:path h="405" w="303">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83" name="Freeform 109"/>
            <p:cNvSpPr/>
            <p:nvPr/>
          </p:nvSpPr>
          <p:spPr bwMode="auto">
            <a:xfrm>
              <a:off x="5732901" y="3788176"/>
              <a:ext cx="103817" cy="103817"/>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b="b" l="0" r="r" t="0"/>
              <a:pathLst>
                <a:path h="102" w="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84" name="Freeform 110"/>
          <p:cNvSpPr>
            <a:spLocks noEditPoints="1"/>
          </p:cNvSpPr>
          <p:nvPr/>
        </p:nvSpPr>
        <p:spPr bwMode="auto">
          <a:xfrm>
            <a:off x="7481888" y="1042686"/>
            <a:ext cx="511175" cy="501650"/>
          </a:xfrm>
          <a:custGeom>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b="b" l="0" r="r" t="0"/>
            <a:pathLst>
              <a:path h="334" w="340">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85" name="Freeform 111"/>
          <p:cNvSpPr>
            <a:spLocks noEditPoints="1"/>
          </p:cNvSpPr>
          <p:nvPr/>
        </p:nvSpPr>
        <p:spPr bwMode="auto">
          <a:xfrm>
            <a:off x="2622550" y="3066749"/>
            <a:ext cx="420688" cy="423862"/>
          </a:xfrm>
          <a:custGeom>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b="b" l="0" r="r" t="0"/>
            <a:pathLst>
              <a:path h="281" w="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C29230"/>
          </a:solid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86" name="Group 115"/>
          <p:cNvGrpSpPr/>
          <p:nvPr/>
        </p:nvGrpSpPr>
        <p:grpSpPr>
          <a:xfrm>
            <a:off x="9973111" y="1976117"/>
            <a:ext cx="646533" cy="541333"/>
            <a:chOff x="2951142" y="2589225"/>
            <a:chExt cx="468313" cy="392113"/>
          </a:xfrm>
          <a:solidFill>
            <a:srgbClr val="C29230"/>
          </a:solidFill>
        </p:grpSpPr>
        <p:sp>
          <p:nvSpPr>
            <p:cNvPr id="87" name="Freeform 13"/>
            <p:cNvSpPr>
              <a:spLocks noEditPoints="1"/>
            </p:cNvSpPr>
            <p:nvPr/>
          </p:nvSpPr>
          <p:spPr bwMode="auto">
            <a:xfrm>
              <a:off x="2951142" y="2646375"/>
              <a:ext cx="284163" cy="284163"/>
            </a:xfrm>
            <a:custGeom>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b="b" l="0" r="r" t="0"/>
              <a:pathLst>
                <a:path h="358" w="359">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88" name="Freeform 14"/>
            <p:cNvSpPr>
              <a:spLocks noEditPoints="1"/>
            </p:cNvSpPr>
            <p:nvPr/>
          </p:nvSpPr>
          <p:spPr bwMode="auto">
            <a:xfrm>
              <a:off x="3233717" y="2798775"/>
              <a:ext cx="182563" cy="182563"/>
            </a:xfrm>
            <a:custGeom>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b="b" l="0" r="r" t="0"/>
              <a:pathLst>
                <a:path h="231" w="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89" name="Freeform 15"/>
            <p:cNvSpPr>
              <a:spLocks noEditPoints="1"/>
            </p:cNvSpPr>
            <p:nvPr/>
          </p:nvSpPr>
          <p:spPr bwMode="auto">
            <a:xfrm>
              <a:off x="3228955" y="2589225"/>
              <a:ext cx="190500" cy="190500"/>
            </a:xfrm>
            <a:custGeom>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b="b" l="0" r="r" t="0"/>
              <a:pathLst>
                <a:path h="240" w="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90" name="Group 119"/>
          <p:cNvGrpSpPr/>
          <p:nvPr/>
        </p:nvGrpSpPr>
        <p:grpSpPr>
          <a:xfrm>
            <a:off x="10055853" y="3020009"/>
            <a:ext cx="525995" cy="504077"/>
            <a:chOff x="1168380" y="3486162"/>
            <a:chExt cx="381000" cy="365126"/>
          </a:xfrm>
          <a:solidFill>
            <a:srgbClr val="C29230"/>
          </a:solidFill>
        </p:grpSpPr>
        <p:sp>
          <p:nvSpPr>
            <p:cNvPr id="91" name="Freeform 16"/>
            <p:cNvSpPr/>
            <p:nvPr/>
          </p:nvSpPr>
          <p:spPr bwMode="auto">
            <a:xfrm>
              <a:off x="1223942" y="3643325"/>
              <a:ext cx="146050" cy="207963"/>
            </a:xfrm>
            <a:custGeom>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b="b" l="0" r="r" t="0"/>
              <a:pathLst>
                <a:path h="263" w="184">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92" name="Freeform 17"/>
            <p:cNvSpPr/>
            <p:nvPr/>
          </p:nvSpPr>
          <p:spPr bwMode="auto">
            <a:xfrm>
              <a:off x="1168380" y="3486162"/>
              <a:ext cx="381000" cy="266700"/>
            </a:xfrm>
            <a:custGeom>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b="b" l="0" r="r" t="0"/>
              <a:pathLst>
                <a:path h="336" w="480">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93" name="Freeform 18"/>
            <p:cNvSpPr/>
            <p:nvPr/>
          </p:nvSpPr>
          <p:spPr bwMode="auto">
            <a:xfrm>
              <a:off x="1355705" y="3643325"/>
              <a:ext cx="147638" cy="207963"/>
            </a:xfrm>
            <a:custGeom>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b="b" l="0" r="r" t="0"/>
              <a:pathLst>
                <a:path h="263" w="185">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94" name="Group 123"/>
          <p:cNvGrpSpPr/>
          <p:nvPr/>
        </p:nvGrpSpPr>
        <p:grpSpPr>
          <a:xfrm>
            <a:off x="9978115" y="1183413"/>
            <a:ext cx="694744" cy="245461"/>
            <a:chOff x="1441430" y="4357700"/>
            <a:chExt cx="503238" cy="177800"/>
          </a:xfrm>
          <a:solidFill>
            <a:srgbClr val="C29230"/>
          </a:solidFill>
        </p:grpSpPr>
        <p:sp>
          <p:nvSpPr>
            <p:cNvPr id="95" name="Freeform 19"/>
            <p:cNvSpPr/>
            <p:nvPr/>
          </p:nvSpPr>
          <p:spPr bwMode="auto">
            <a:xfrm>
              <a:off x="1441430" y="4357700"/>
              <a:ext cx="231775" cy="177800"/>
            </a:xfrm>
            <a:custGeom>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b="b" l="0" r="r" t="0"/>
              <a:pathLst>
                <a:path h="221" w="29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96" name="Freeform 20"/>
            <p:cNvSpPr/>
            <p:nvPr/>
          </p:nvSpPr>
          <p:spPr bwMode="auto">
            <a:xfrm>
              <a:off x="1714480" y="4357700"/>
              <a:ext cx="230188" cy="177800"/>
            </a:xfrm>
            <a:custGeom>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b="b" l="0" r="r" t="0"/>
              <a:pathLst>
                <a:path h="221" w="29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97" name="Freeform 21"/>
            <p:cNvSpPr/>
            <p:nvPr/>
          </p:nvSpPr>
          <p:spPr bwMode="auto">
            <a:xfrm>
              <a:off x="1601767" y="4427550"/>
              <a:ext cx="195263" cy="36513"/>
            </a:xfrm>
            <a:custGeom>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b="b" l="0" r="r" t="0"/>
              <a:pathLst>
                <a:path h="45" w="246">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98" name="Group 127"/>
          <p:cNvGrpSpPr/>
          <p:nvPr/>
        </p:nvGrpSpPr>
        <p:grpSpPr>
          <a:xfrm>
            <a:off x="9974247" y="4060489"/>
            <a:ext cx="657499" cy="433947"/>
            <a:chOff x="2141517" y="2373325"/>
            <a:chExt cx="476251" cy="314325"/>
          </a:xfrm>
          <a:solidFill>
            <a:srgbClr val="C29230"/>
          </a:solidFill>
        </p:grpSpPr>
        <p:sp>
          <p:nvSpPr>
            <p:cNvPr id="99" name="Rectangle 22"/>
            <p:cNvSpPr>
              <a:spLocks noChangeArrowheads="1"/>
            </p:cNvSpPr>
            <p:nvPr/>
          </p:nvSpPr>
          <p:spPr bwMode="auto">
            <a:xfrm>
              <a:off x="2200255" y="2678125"/>
              <a:ext cx="387350" cy="952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0" name="Rectangle 23"/>
            <p:cNvSpPr>
              <a:spLocks noChangeArrowheads="1"/>
            </p:cNvSpPr>
            <p:nvPr/>
          </p:nvSpPr>
          <p:spPr bwMode="auto">
            <a:xfrm>
              <a:off x="2517755" y="2468575"/>
              <a:ext cx="69850" cy="209550"/>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1" name="Rectangle 24"/>
            <p:cNvSpPr>
              <a:spLocks noChangeArrowheads="1"/>
            </p:cNvSpPr>
            <p:nvPr/>
          </p:nvSpPr>
          <p:spPr bwMode="auto">
            <a:xfrm>
              <a:off x="2438380" y="2547950"/>
              <a:ext cx="69850" cy="13017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2" name="Rectangle 25"/>
            <p:cNvSpPr>
              <a:spLocks noChangeArrowheads="1"/>
            </p:cNvSpPr>
            <p:nvPr/>
          </p:nvSpPr>
          <p:spPr bwMode="auto">
            <a:xfrm>
              <a:off x="2359005" y="2592400"/>
              <a:ext cx="69850" cy="8572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3" name="Rectangle 26"/>
            <p:cNvSpPr>
              <a:spLocks noChangeArrowheads="1"/>
            </p:cNvSpPr>
            <p:nvPr/>
          </p:nvSpPr>
          <p:spPr bwMode="auto">
            <a:xfrm>
              <a:off x="2279630" y="2551125"/>
              <a:ext cx="69850" cy="127000"/>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4" name="Rectangle 27"/>
            <p:cNvSpPr>
              <a:spLocks noChangeArrowheads="1"/>
            </p:cNvSpPr>
            <p:nvPr/>
          </p:nvSpPr>
          <p:spPr bwMode="auto">
            <a:xfrm>
              <a:off x="2200255" y="2587637"/>
              <a:ext cx="68263" cy="90488"/>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5" name="Freeform 28"/>
            <p:cNvSpPr/>
            <p:nvPr/>
          </p:nvSpPr>
          <p:spPr bwMode="auto">
            <a:xfrm>
              <a:off x="2141517" y="2559062"/>
              <a:ext cx="36513" cy="38100"/>
            </a:xfrm>
            <a:custGeom>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b="b" l="0" r="r" t="0"/>
              <a:pathLst>
                <a:path h="47" w="46">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6" name="Freeform 29"/>
            <p:cNvSpPr/>
            <p:nvPr/>
          </p:nvSpPr>
          <p:spPr bwMode="auto">
            <a:xfrm>
              <a:off x="2568555" y="2373325"/>
              <a:ext cx="49213" cy="47625"/>
            </a:xfrm>
            <a:custGeom>
              <a:cxnLst>
                <a:cxn ang="0">
                  <a:pos x="62" y="0"/>
                </a:cxn>
                <a:cxn ang="0">
                  <a:pos x="0" y="1"/>
                </a:cxn>
                <a:cxn ang="0">
                  <a:pos x="22" y="29"/>
                </a:cxn>
                <a:cxn ang="0">
                  <a:pos x="43" y="59"/>
                </a:cxn>
                <a:cxn ang="0">
                  <a:pos x="62" y="0"/>
                </a:cxn>
              </a:cxnLst>
              <a:rect b="b" l="0" r="r" t="0"/>
              <a:pathLst>
                <a:path h="59" w="62">
                  <a:moveTo>
                    <a:pt x="62" y="0"/>
                  </a:moveTo>
                  <a:lnTo>
                    <a:pt x="0" y="1"/>
                  </a:lnTo>
                  <a:lnTo>
                    <a:pt x="22" y="29"/>
                  </a:lnTo>
                  <a:lnTo>
                    <a:pt x="43" y="59"/>
                  </a:lnTo>
                  <a:lnTo>
                    <a:pt x="6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07" name="Freeform 30"/>
            <p:cNvSpPr/>
            <p:nvPr/>
          </p:nvSpPr>
          <p:spPr bwMode="auto">
            <a:xfrm>
              <a:off x="2176442" y="2397137"/>
              <a:ext cx="404813" cy="169863"/>
            </a:xfrm>
            <a:custGeom>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b="b" l="0" r="r" t="0"/>
              <a:pathLst>
                <a:path h="216" w="511">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108" name="Group 137"/>
          <p:cNvGrpSpPr/>
          <p:nvPr/>
        </p:nvGrpSpPr>
        <p:grpSpPr>
          <a:xfrm>
            <a:off x="6123051" y="4021909"/>
            <a:ext cx="289296" cy="624619"/>
            <a:chOff x="3328967" y="3373450"/>
            <a:chExt cx="209550" cy="452438"/>
          </a:xfrm>
          <a:solidFill>
            <a:srgbClr val="C29230"/>
          </a:solidFill>
        </p:grpSpPr>
        <p:sp>
          <p:nvSpPr>
            <p:cNvPr id="109" name="Freeform 31"/>
            <p:cNvSpPr/>
            <p:nvPr/>
          </p:nvSpPr>
          <p:spPr bwMode="auto">
            <a:xfrm>
              <a:off x="3328967" y="3373450"/>
              <a:ext cx="209550" cy="211138"/>
            </a:xfrm>
            <a:custGeom>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b="b" l="0" r="r" t="0"/>
              <a:pathLst>
                <a:path h="266" w="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10" name="Freeform 32"/>
            <p:cNvSpPr/>
            <p:nvPr/>
          </p:nvSpPr>
          <p:spPr bwMode="auto">
            <a:xfrm>
              <a:off x="3400405" y="3563950"/>
              <a:ext cx="66675" cy="261938"/>
            </a:xfrm>
            <a:custGeom>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b="b" l="0" r="r" t="0"/>
              <a:pathLst>
                <a:path h="329" w="82">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11" name="Freeform 33"/>
            <p:cNvSpPr/>
            <p:nvPr/>
          </p:nvSpPr>
          <p:spPr bwMode="auto">
            <a:xfrm>
              <a:off x="3375005" y="3421075"/>
              <a:ext cx="117475" cy="117475"/>
            </a:xfrm>
            <a:custGeom>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b="b" l="0" r="r" t="0"/>
              <a:pathLst>
                <a:path h="149" w="150">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12" name="Freeform 34"/>
            <p:cNvSpPr/>
            <p:nvPr/>
          </p:nvSpPr>
          <p:spPr bwMode="auto">
            <a:xfrm>
              <a:off x="3428980" y="3716350"/>
              <a:ext cx="88900" cy="65088"/>
            </a:xfrm>
            <a:custGeom>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b="b" l="0" r="r" t="0"/>
              <a:pathLst>
                <a:path h="83" w="114">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13" name="Freeform 35"/>
            <p:cNvSpPr/>
            <p:nvPr/>
          </p:nvSpPr>
          <p:spPr bwMode="auto">
            <a:xfrm>
              <a:off x="3428980" y="3640150"/>
              <a:ext cx="88900" cy="65088"/>
            </a:xfrm>
            <a:custGeom>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b="b" l="0" r="r" t="0"/>
              <a:pathLst>
                <a:path h="81" w="114">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114" name="Freeform 143"/>
          <p:cNvSpPr>
            <a:spLocks noEditPoints="1"/>
          </p:cNvSpPr>
          <p:nvPr/>
        </p:nvSpPr>
        <p:spPr bwMode="auto">
          <a:xfrm>
            <a:off x="10109200" y="4979686"/>
            <a:ext cx="493713" cy="506413"/>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29230"/>
          </a:solid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grpSp>
        <p:nvGrpSpPr>
          <p:cNvPr id="2" name="组合 1"/>
          <p:cNvGrpSpPr/>
          <p:nvPr/>
        </p:nvGrpSpPr>
        <p:grpSpPr>
          <a:xfrm>
            <a:off x="422275" y="1081851"/>
            <a:ext cx="11394642" cy="4308475"/>
            <a:chOff x="422275" y="1579563"/>
            <a:chExt cx="11394642" cy="4308475"/>
          </a:xfrm>
          <a:solidFill>
            <a:srgbClr val="C29230"/>
          </a:solidFill>
        </p:grpSpPr>
        <p:sp>
          <p:nvSpPr>
            <p:cNvPr id="3" name="AutoShape 4"/>
            <p:cNvSpPr/>
            <p:nvPr/>
          </p:nvSpPr>
          <p:spPr bwMode="auto">
            <a:xfrm>
              <a:off x="11291888" y="4522788"/>
              <a:ext cx="473075" cy="473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 name="AutoShape 5"/>
            <p:cNvSpPr/>
            <p:nvPr/>
          </p:nvSpPr>
          <p:spPr bwMode="auto">
            <a:xfrm>
              <a:off x="10636250" y="4675188"/>
              <a:ext cx="9207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 name="AutoShape 6"/>
            <p:cNvSpPr/>
            <p:nvPr/>
          </p:nvSpPr>
          <p:spPr bwMode="auto">
            <a:xfrm>
              <a:off x="10301288" y="4554538"/>
              <a:ext cx="487362" cy="396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 name="AutoShape 7"/>
            <p:cNvSpPr/>
            <p:nvPr/>
          </p:nvSpPr>
          <p:spPr bwMode="auto">
            <a:xfrm>
              <a:off x="9324975" y="4506913"/>
              <a:ext cx="487363" cy="488950"/>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 name="AutoShape 8"/>
            <p:cNvSpPr/>
            <p:nvPr/>
          </p:nvSpPr>
          <p:spPr bwMode="auto">
            <a:xfrm>
              <a:off x="9537700" y="4722813"/>
              <a:ext cx="61913" cy="60325"/>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 name="AutoShape 9"/>
            <p:cNvSpPr/>
            <p:nvPr/>
          </p:nvSpPr>
          <p:spPr bwMode="auto">
            <a:xfrm>
              <a:off x="9475788" y="4662488"/>
              <a:ext cx="184150" cy="18097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 name="AutoShape 10"/>
            <p:cNvSpPr/>
            <p:nvPr/>
          </p:nvSpPr>
          <p:spPr bwMode="auto">
            <a:xfrm>
              <a:off x="9599613" y="4783138"/>
              <a:ext cx="74612" cy="79375"/>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 name="AutoShape 11"/>
            <p:cNvSpPr/>
            <p:nvPr/>
          </p:nvSpPr>
          <p:spPr bwMode="auto">
            <a:xfrm>
              <a:off x="9628188" y="4814888"/>
              <a:ext cx="109537" cy="111125"/>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 name="AutoShape 12"/>
            <p:cNvSpPr/>
            <p:nvPr/>
          </p:nvSpPr>
          <p:spPr bwMode="auto">
            <a:xfrm>
              <a:off x="9613900" y="4799013"/>
              <a:ext cx="92075" cy="95250"/>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 name="AutoShape 13"/>
            <p:cNvSpPr/>
            <p:nvPr/>
          </p:nvSpPr>
          <p:spPr bwMode="auto">
            <a:xfrm>
              <a:off x="9461500" y="4646613"/>
              <a:ext cx="76200" cy="76200"/>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 name="AutoShape 14"/>
            <p:cNvSpPr/>
            <p:nvPr/>
          </p:nvSpPr>
          <p:spPr bwMode="auto">
            <a:xfrm>
              <a:off x="9399588" y="4586288"/>
              <a:ext cx="109537" cy="111125"/>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 name="AutoShape 15"/>
            <p:cNvSpPr/>
            <p:nvPr/>
          </p:nvSpPr>
          <p:spPr bwMode="auto">
            <a:xfrm>
              <a:off x="9431338" y="4614863"/>
              <a:ext cx="92075" cy="95250"/>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5" name="AutoShape 16"/>
            <p:cNvSpPr/>
            <p:nvPr/>
          </p:nvSpPr>
          <p:spPr bwMode="auto">
            <a:xfrm>
              <a:off x="8591550" y="4783138"/>
              <a:ext cx="61913" cy="60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6" name="AutoShape 17"/>
            <p:cNvSpPr/>
            <p:nvPr/>
          </p:nvSpPr>
          <p:spPr bwMode="auto">
            <a:xfrm>
              <a:off x="8347075" y="4522788"/>
              <a:ext cx="488950" cy="473075"/>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7" name="AutoShape 18"/>
            <p:cNvSpPr/>
            <p:nvPr/>
          </p:nvSpPr>
          <p:spPr bwMode="auto">
            <a:xfrm>
              <a:off x="7370763" y="4506913"/>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8" name="AutoShape 19"/>
            <p:cNvSpPr/>
            <p:nvPr/>
          </p:nvSpPr>
          <p:spPr bwMode="auto">
            <a:xfrm>
              <a:off x="7478713" y="46910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9" name="AutoShape 20"/>
            <p:cNvSpPr/>
            <p:nvPr/>
          </p:nvSpPr>
          <p:spPr bwMode="auto">
            <a:xfrm>
              <a:off x="7478713" y="47672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0" name="AutoShape 21"/>
            <p:cNvSpPr/>
            <p:nvPr/>
          </p:nvSpPr>
          <p:spPr bwMode="auto">
            <a:xfrm>
              <a:off x="7478713" y="48434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1" name="AutoShape 22"/>
            <p:cNvSpPr/>
            <p:nvPr/>
          </p:nvSpPr>
          <p:spPr bwMode="auto">
            <a:xfrm>
              <a:off x="7585075" y="48434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2" name="AutoShape 23"/>
            <p:cNvSpPr/>
            <p:nvPr/>
          </p:nvSpPr>
          <p:spPr bwMode="auto">
            <a:xfrm>
              <a:off x="7585075" y="47672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3" name="AutoShape 24"/>
            <p:cNvSpPr/>
            <p:nvPr/>
          </p:nvSpPr>
          <p:spPr bwMode="auto">
            <a:xfrm>
              <a:off x="7585075" y="46910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4" name="AutoShape 25"/>
            <p:cNvSpPr/>
            <p:nvPr/>
          </p:nvSpPr>
          <p:spPr bwMode="auto">
            <a:xfrm>
              <a:off x="7691438" y="48434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5" name="AutoShape 26"/>
            <p:cNvSpPr/>
            <p:nvPr/>
          </p:nvSpPr>
          <p:spPr bwMode="auto">
            <a:xfrm>
              <a:off x="7691438" y="47672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6" name="AutoShape 27"/>
            <p:cNvSpPr/>
            <p:nvPr/>
          </p:nvSpPr>
          <p:spPr bwMode="auto">
            <a:xfrm>
              <a:off x="7691438" y="46910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7" name="AutoShape 28"/>
            <p:cNvSpPr/>
            <p:nvPr/>
          </p:nvSpPr>
          <p:spPr bwMode="auto">
            <a:xfrm>
              <a:off x="6394450" y="4506913"/>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8" name="AutoShape 29"/>
            <p:cNvSpPr/>
            <p:nvPr/>
          </p:nvSpPr>
          <p:spPr bwMode="auto">
            <a:xfrm>
              <a:off x="11276013" y="3548063"/>
              <a:ext cx="488950" cy="441325"/>
            </a:xfrm>
            <a:custGeom>
              <a:gdLst>
                <a:gd fmla="+- 0 10736 439" name="T0"/>
                <a:gd fmla="*/ T0 w 20595" name="T1"/>
                <a:gd fmla="+- 0 10869 621" name="T2"/>
                <a:gd fmla="*/ 10869 h 20497" name="T3"/>
                <a:gd fmla="+- 0 10736 439" name="T4"/>
                <a:gd fmla="*/ T4 w 20595" name="T5"/>
                <a:gd fmla="+- 0 10869 621" name="T6"/>
                <a:gd fmla="*/ 10869 h 20497" name="T7"/>
                <a:gd fmla="+- 0 10736 439" name="T8"/>
                <a:gd fmla="*/ T8 w 20595" name="T9"/>
                <a:gd fmla="+- 0 10869 621" name="T10"/>
                <a:gd fmla="*/ 10869 h 20497" name="T11"/>
                <a:gd fmla="+- 0 10736 439" name="T12"/>
                <a:gd fmla="*/ T12 w 20595" name="T13"/>
                <a:gd fmla="+- 0 10869 621" name="T14"/>
                <a:gd fmla="*/ 10869 h 20497" name="T15"/>
              </a:gdLst>
              <a:cxnLst>
                <a:cxn ang="0">
                  <a:pos x="T1" y="T3"/>
                </a:cxn>
                <a:cxn ang="0">
                  <a:pos x="T5" y="T7"/>
                </a:cxn>
                <a:cxn ang="0">
                  <a:pos x="T9" y="T11"/>
                </a:cxn>
                <a:cxn ang="0">
                  <a:pos x="T13" y="T15"/>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29" name="AutoShape 30"/>
            <p:cNvSpPr/>
            <p:nvPr/>
          </p:nvSpPr>
          <p:spPr bwMode="auto">
            <a:xfrm>
              <a:off x="10375900" y="3532188"/>
              <a:ext cx="336550" cy="488950"/>
            </a:xfrm>
            <a:custGeom>
              <a:gdLst>
                <a:gd fmla="*/ 10383 w 20767" name="T0"/>
                <a:gd fmla="*/ 10800 h 21600" name="T1"/>
                <a:gd fmla="*/ 10383 w 20767" name="T2"/>
                <a:gd fmla="*/ 10800 h 21600" name="T3"/>
                <a:gd fmla="*/ 10383 w 20767" name="T4"/>
                <a:gd fmla="*/ 10800 h 21600" name="T5"/>
                <a:gd fmla="*/ 10383 w 20767" name="T6"/>
                <a:gd fmla="*/ 10800 h 21600" name="T7"/>
              </a:gdLst>
              <a:cxnLst>
                <a:cxn ang="0">
                  <a:pos x="T0" y="T1"/>
                </a:cxn>
                <a:cxn ang="0">
                  <a:pos x="T2" y="T3"/>
                </a:cxn>
                <a:cxn ang="0">
                  <a:pos x="T4" y="T5"/>
                </a:cxn>
                <a:cxn ang="0">
                  <a:pos x="T6" y="T7"/>
                </a:cxn>
              </a:cxnLst>
              <a:rect b="b" l="0" r="r" t="0"/>
              <a:pathLst>
                <a:path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0" name="AutoShape 31"/>
            <p:cNvSpPr/>
            <p:nvPr/>
          </p:nvSpPr>
          <p:spPr bwMode="auto">
            <a:xfrm>
              <a:off x="10437813" y="3744913"/>
              <a:ext cx="215900" cy="174625"/>
            </a:xfrm>
            <a:custGeom>
              <a:gdLst>
                <a:gd fmla="*/ 10641 w 21282" name="T0"/>
                <a:gd fmla="*/ 10800 h 21600" name="T1"/>
                <a:gd fmla="*/ 10641 w 21282" name="T2"/>
                <a:gd fmla="*/ 10800 h 21600" name="T3"/>
                <a:gd fmla="*/ 10641 w 21282" name="T4"/>
                <a:gd fmla="*/ 10800 h 21600" name="T5"/>
                <a:gd fmla="*/ 10641 w 21282" name="T6"/>
                <a:gd fmla="*/ 10800 h 21600" name="T7"/>
              </a:gdLst>
              <a:cxnLst>
                <a:cxn ang="0">
                  <a:pos x="T0" y="T1"/>
                </a:cxn>
                <a:cxn ang="0">
                  <a:pos x="T2" y="T3"/>
                </a:cxn>
                <a:cxn ang="0">
                  <a:pos x="T4" y="T5"/>
                </a:cxn>
                <a:cxn ang="0">
                  <a:pos x="T6" y="T7"/>
                </a:cxn>
              </a:cxnLst>
              <a:rect b="b" l="0" r="r" t="0"/>
              <a:pathLst>
                <a:path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1" name="AutoShape 32"/>
            <p:cNvSpPr/>
            <p:nvPr/>
          </p:nvSpPr>
          <p:spPr bwMode="auto">
            <a:xfrm>
              <a:off x="9324975" y="3563938"/>
              <a:ext cx="487363" cy="425450"/>
            </a:xfrm>
            <a:custGeom>
              <a:gdLst>
                <a:gd fmla="+- 0 10800 108" name="T0"/>
                <a:gd fmla="*/ T0 w 21384" name="T1"/>
                <a:gd fmla="*/ 10800 h 21600" name="T2"/>
                <a:gd fmla="+- 0 10800 108" name="T3"/>
                <a:gd fmla="*/ T3 w 21384" name="T4"/>
                <a:gd fmla="*/ 10800 h 21600" name="T5"/>
                <a:gd fmla="+- 0 10800 108" name="T6"/>
                <a:gd fmla="*/ T6 w 21384" name="T7"/>
                <a:gd fmla="*/ 10800 h 21600" name="T8"/>
                <a:gd fmla="+- 0 10800 108" name="T9"/>
                <a:gd fmla="*/ T9 w 21384" name="T10"/>
                <a:gd fmla="*/ 10800 h 21600" name="T11"/>
              </a:gdLst>
              <a:cxnLst>
                <a:cxn ang="0">
                  <a:pos x="T1" y="T2"/>
                </a:cxn>
                <a:cxn ang="0">
                  <a:pos x="T4" y="T5"/>
                </a:cxn>
                <a:cxn ang="0">
                  <a:pos x="T7" y="T8"/>
                </a:cxn>
                <a:cxn ang="0">
                  <a:pos x="T10" y="T11"/>
                </a:cxn>
              </a:cxnLst>
              <a:rect b="b" l="0" r="r" t="0"/>
              <a:pathLst>
                <a:path h="21600" w="21384">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2" name="AutoShape 33"/>
            <p:cNvSpPr/>
            <p:nvPr/>
          </p:nvSpPr>
          <p:spPr bwMode="auto">
            <a:xfrm>
              <a:off x="8347075" y="3716338"/>
              <a:ext cx="488950" cy="304800"/>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3" name="AutoShape 34"/>
            <p:cNvSpPr/>
            <p:nvPr/>
          </p:nvSpPr>
          <p:spPr bwMode="auto">
            <a:xfrm>
              <a:off x="8469313" y="3592513"/>
              <a:ext cx="34925"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4" name="AutoShape 35"/>
            <p:cNvSpPr/>
            <p:nvPr/>
          </p:nvSpPr>
          <p:spPr bwMode="auto">
            <a:xfrm>
              <a:off x="8653463" y="3592513"/>
              <a:ext cx="33337"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5" name="AutoShape 36"/>
            <p:cNvSpPr/>
            <p:nvPr/>
          </p:nvSpPr>
          <p:spPr bwMode="auto">
            <a:xfrm>
              <a:off x="8575675" y="3532188"/>
              <a:ext cx="34925"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6" name="AutoShape 37"/>
            <p:cNvSpPr/>
            <p:nvPr/>
          </p:nvSpPr>
          <p:spPr bwMode="auto">
            <a:xfrm>
              <a:off x="7370763" y="3576638"/>
              <a:ext cx="444500" cy="444500"/>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7" name="AutoShape 38"/>
            <p:cNvSpPr/>
            <p:nvPr/>
          </p:nvSpPr>
          <p:spPr bwMode="auto">
            <a:xfrm>
              <a:off x="7585075" y="3776663"/>
              <a:ext cx="76200" cy="76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8" name="AutoShape 39"/>
            <p:cNvSpPr/>
            <p:nvPr/>
          </p:nvSpPr>
          <p:spPr bwMode="auto">
            <a:xfrm>
              <a:off x="7783513" y="3532188"/>
              <a:ext cx="76200" cy="76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39" name="AutoShape 40"/>
            <p:cNvSpPr/>
            <p:nvPr/>
          </p:nvSpPr>
          <p:spPr bwMode="auto">
            <a:xfrm>
              <a:off x="7493000" y="3760788"/>
              <a:ext cx="60325" cy="60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0" name="AutoShape 41"/>
            <p:cNvSpPr/>
            <p:nvPr/>
          </p:nvSpPr>
          <p:spPr bwMode="auto">
            <a:xfrm>
              <a:off x="7553325" y="3868738"/>
              <a:ext cx="31750"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1" name="AutoShape 42"/>
            <p:cNvSpPr/>
            <p:nvPr/>
          </p:nvSpPr>
          <p:spPr bwMode="auto">
            <a:xfrm>
              <a:off x="7797800" y="3636963"/>
              <a:ext cx="30163" cy="31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2" name="AutoShape 43"/>
            <p:cNvSpPr/>
            <p:nvPr/>
          </p:nvSpPr>
          <p:spPr bwMode="auto">
            <a:xfrm>
              <a:off x="6394450" y="3563938"/>
              <a:ext cx="488950" cy="349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3" name="AutoShape 44"/>
            <p:cNvSpPr/>
            <p:nvPr/>
          </p:nvSpPr>
          <p:spPr bwMode="auto">
            <a:xfrm>
              <a:off x="6837363" y="3716338"/>
              <a:ext cx="30162" cy="165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4" name="AutoShape 45"/>
            <p:cNvSpPr/>
            <p:nvPr/>
          </p:nvSpPr>
          <p:spPr bwMode="auto">
            <a:xfrm>
              <a:off x="6821488" y="3897313"/>
              <a:ext cx="61912"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5" name="AutoShape 46"/>
            <p:cNvSpPr/>
            <p:nvPr/>
          </p:nvSpPr>
          <p:spPr bwMode="auto">
            <a:xfrm>
              <a:off x="11276013" y="2554288"/>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6" name="AutoShape 47"/>
            <p:cNvSpPr/>
            <p:nvPr/>
          </p:nvSpPr>
          <p:spPr bwMode="auto">
            <a:xfrm>
              <a:off x="10301288" y="2554288"/>
              <a:ext cx="487362" cy="488950"/>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7" name="AutoShape 48"/>
            <p:cNvSpPr/>
            <p:nvPr/>
          </p:nvSpPr>
          <p:spPr bwMode="auto">
            <a:xfrm>
              <a:off x="9355138" y="2554288"/>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8" name="AutoShape 49"/>
            <p:cNvSpPr/>
            <p:nvPr/>
          </p:nvSpPr>
          <p:spPr bwMode="auto">
            <a:xfrm>
              <a:off x="9690100" y="2935288"/>
              <a:ext cx="30163" cy="31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49" name="AutoShape 50"/>
            <p:cNvSpPr/>
            <p:nvPr/>
          </p:nvSpPr>
          <p:spPr bwMode="auto">
            <a:xfrm>
              <a:off x="9690100" y="284638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0" name="AutoShape 51"/>
            <p:cNvSpPr/>
            <p:nvPr/>
          </p:nvSpPr>
          <p:spPr bwMode="auto">
            <a:xfrm>
              <a:off x="9690100" y="2754313"/>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1" name="AutoShape 52"/>
            <p:cNvSpPr/>
            <p:nvPr/>
          </p:nvSpPr>
          <p:spPr bwMode="auto">
            <a:xfrm>
              <a:off x="8347075" y="2554288"/>
              <a:ext cx="488950" cy="488950"/>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2" name="AutoShape 53"/>
            <p:cNvSpPr/>
            <p:nvPr/>
          </p:nvSpPr>
          <p:spPr bwMode="auto">
            <a:xfrm>
              <a:off x="8531225" y="2722563"/>
              <a:ext cx="131763" cy="136525"/>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3" name="AutoShape 54"/>
            <p:cNvSpPr/>
            <p:nvPr/>
          </p:nvSpPr>
          <p:spPr bwMode="auto">
            <a:xfrm>
              <a:off x="8515350" y="2890838"/>
              <a:ext cx="74613" cy="76200"/>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4" name="AutoShape 55"/>
            <p:cNvSpPr/>
            <p:nvPr/>
          </p:nvSpPr>
          <p:spPr bwMode="auto">
            <a:xfrm>
              <a:off x="8591550" y="2630488"/>
              <a:ext cx="76200" cy="79375"/>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5" name="AutoShape 56"/>
            <p:cNvSpPr/>
            <p:nvPr/>
          </p:nvSpPr>
          <p:spPr bwMode="auto">
            <a:xfrm>
              <a:off x="7370763" y="2554288"/>
              <a:ext cx="15398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6" name="AutoShape 57"/>
            <p:cNvSpPr/>
            <p:nvPr/>
          </p:nvSpPr>
          <p:spPr bwMode="auto">
            <a:xfrm>
              <a:off x="7707313" y="2554288"/>
              <a:ext cx="15240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7" name="AutoShape 58"/>
            <p:cNvSpPr/>
            <p:nvPr/>
          </p:nvSpPr>
          <p:spPr bwMode="auto">
            <a:xfrm>
              <a:off x="7539038" y="2554288"/>
              <a:ext cx="15240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8" name="AutoShape 59"/>
            <p:cNvSpPr/>
            <p:nvPr/>
          </p:nvSpPr>
          <p:spPr bwMode="auto">
            <a:xfrm>
              <a:off x="6394450" y="2554288"/>
              <a:ext cx="488950" cy="488950"/>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59" name="AutoShape 60"/>
            <p:cNvSpPr/>
            <p:nvPr/>
          </p:nvSpPr>
          <p:spPr bwMode="auto">
            <a:xfrm>
              <a:off x="11506200" y="171608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0" name="AutoShape 61"/>
            <p:cNvSpPr/>
            <p:nvPr/>
          </p:nvSpPr>
          <p:spPr bwMode="auto">
            <a:xfrm>
              <a:off x="11506200" y="190023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1" name="AutoShape 62"/>
            <p:cNvSpPr/>
            <p:nvPr/>
          </p:nvSpPr>
          <p:spPr bwMode="auto">
            <a:xfrm>
              <a:off x="11414125" y="1808163"/>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2" name="AutoShape 63"/>
            <p:cNvSpPr/>
            <p:nvPr/>
          </p:nvSpPr>
          <p:spPr bwMode="auto">
            <a:xfrm>
              <a:off x="11596688" y="1808163"/>
              <a:ext cx="31750"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3" name="AutoShape 64"/>
            <p:cNvSpPr/>
            <p:nvPr/>
          </p:nvSpPr>
          <p:spPr bwMode="auto">
            <a:xfrm>
              <a:off x="11444288" y="1868488"/>
              <a:ext cx="30162" cy="31750"/>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4" name="AutoShape 65"/>
            <p:cNvSpPr/>
            <p:nvPr/>
          </p:nvSpPr>
          <p:spPr bwMode="auto">
            <a:xfrm>
              <a:off x="11444288" y="1744663"/>
              <a:ext cx="30162" cy="31750"/>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5" name="AutoShape 66"/>
            <p:cNvSpPr/>
            <p:nvPr/>
          </p:nvSpPr>
          <p:spPr bwMode="auto">
            <a:xfrm>
              <a:off x="11566525" y="1868488"/>
              <a:ext cx="30163" cy="31750"/>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6" name="AutoShape 67"/>
            <p:cNvSpPr/>
            <p:nvPr/>
          </p:nvSpPr>
          <p:spPr bwMode="auto">
            <a:xfrm>
              <a:off x="11368088" y="1579563"/>
              <a:ext cx="334962"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7" name="AutoShape 68"/>
            <p:cNvSpPr/>
            <p:nvPr/>
          </p:nvSpPr>
          <p:spPr bwMode="auto">
            <a:xfrm>
              <a:off x="11506200" y="1744663"/>
              <a:ext cx="92075" cy="95250"/>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8" name="AutoShape 69"/>
            <p:cNvSpPr/>
            <p:nvPr/>
          </p:nvSpPr>
          <p:spPr bwMode="auto">
            <a:xfrm>
              <a:off x="10301288" y="1579563"/>
              <a:ext cx="487362" cy="457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69" name="AutoShape 70"/>
            <p:cNvSpPr/>
            <p:nvPr/>
          </p:nvSpPr>
          <p:spPr bwMode="auto">
            <a:xfrm>
              <a:off x="10529888" y="1668463"/>
              <a:ext cx="9048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0" name="AutoShape 71"/>
            <p:cNvSpPr/>
            <p:nvPr/>
          </p:nvSpPr>
          <p:spPr bwMode="auto">
            <a:xfrm>
              <a:off x="10529888" y="1716088"/>
              <a:ext cx="9048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1" name="AutoShape 72"/>
            <p:cNvSpPr/>
            <p:nvPr/>
          </p:nvSpPr>
          <p:spPr bwMode="auto">
            <a:xfrm>
              <a:off x="10529888" y="1760538"/>
              <a:ext cx="19843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2" name="AutoShape 73"/>
            <p:cNvSpPr/>
            <p:nvPr/>
          </p:nvSpPr>
          <p:spPr bwMode="auto">
            <a:xfrm>
              <a:off x="10361613" y="1852613"/>
              <a:ext cx="36671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3" name="AutoShape 74"/>
            <p:cNvSpPr/>
            <p:nvPr/>
          </p:nvSpPr>
          <p:spPr bwMode="auto">
            <a:xfrm>
              <a:off x="10361613" y="1900238"/>
              <a:ext cx="3667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4" name="AutoShape 75"/>
            <p:cNvSpPr/>
            <p:nvPr/>
          </p:nvSpPr>
          <p:spPr bwMode="auto">
            <a:xfrm>
              <a:off x="10361613" y="1944688"/>
              <a:ext cx="36671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5" name="AutoShape 76"/>
            <p:cNvSpPr/>
            <p:nvPr/>
          </p:nvSpPr>
          <p:spPr bwMode="auto">
            <a:xfrm>
              <a:off x="10361613" y="1808163"/>
              <a:ext cx="3667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6" name="AutoShape 77"/>
            <p:cNvSpPr/>
            <p:nvPr/>
          </p:nvSpPr>
          <p:spPr bwMode="auto">
            <a:xfrm>
              <a:off x="10361613" y="1655763"/>
              <a:ext cx="138112" cy="120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7" name="AutoShape 78"/>
            <p:cNvSpPr/>
            <p:nvPr/>
          </p:nvSpPr>
          <p:spPr bwMode="auto">
            <a:xfrm>
              <a:off x="9339263" y="1579563"/>
              <a:ext cx="45720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8" name="AutoShape 79"/>
            <p:cNvSpPr/>
            <p:nvPr/>
          </p:nvSpPr>
          <p:spPr bwMode="auto">
            <a:xfrm>
              <a:off x="9399588" y="1639888"/>
              <a:ext cx="336550"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79" name="AutoShape 80"/>
            <p:cNvSpPr/>
            <p:nvPr/>
          </p:nvSpPr>
          <p:spPr bwMode="auto">
            <a:xfrm>
              <a:off x="9583738" y="1684338"/>
              <a:ext cx="90487"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0" name="AutoShape 81"/>
            <p:cNvSpPr/>
            <p:nvPr/>
          </p:nvSpPr>
          <p:spPr bwMode="auto">
            <a:xfrm>
              <a:off x="8347075" y="1579563"/>
              <a:ext cx="48895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1" name="AutoShape 82"/>
            <p:cNvSpPr/>
            <p:nvPr/>
          </p:nvSpPr>
          <p:spPr bwMode="auto">
            <a:xfrm>
              <a:off x="8393113" y="1973263"/>
              <a:ext cx="46037"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2" name="AutoShape 83"/>
            <p:cNvSpPr/>
            <p:nvPr/>
          </p:nvSpPr>
          <p:spPr bwMode="auto">
            <a:xfrm>
              <a:off x="7370763" y="1655763"/>
              <a:ext cx="488950" cy="3175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3" name="AutoShape 84"/>
            <p:cNvSpPr/>
            <p:nvPr/>
          </p:nvSpPr>
          <p:spPr bwMode="auto">
            <a:xfrm>
              <a:off x="6394450" y="1579563"/>
              <a:ext cx="48895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4" name="AutoShape 85"/>
            <p:cNvSpPr/>
            <p:nvPr/>
          </p:nvSpPr>
          <p:spPr bwMode="auto">
            <a:xfrm>
              <a:off x="6684963" y="17605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5" name="AutoShape 86"/>
            <p:cNvSpPr/>
            <p:nvPr/>
          </p:nvSpPr>
          <p:spPr bwMode="auto">
            <a:xfrm>
              <a:off x="6684963" y="17160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6" name="AutoShape 87"/>
            <p:cNvSpPr/>
            <p:nvPr/>
          </p:nvSpPr>
          <p:spPr bwMode="auto">
            <a:xfrm>
              <a:off x="6684963" y="1668463"/>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7" name="AutoShape 88"/>
            <p:cNvSpPr/>
            <p:nvPr/>
          </p:nvSpPr>
          <p:spPr bwMode="auto">
            <a:xfrm>
              <a:off x="6516688" y="19891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8" name="AutoShape 89"/>
            <p:cNvSpPr/>
            <p:nvPr/>
          </p:nvSpPr>
          <p:spPr bwMode="auto">
            <a:xfrm>
              <a:off x="6516688" y="19446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89" name="AutoShape 90"/>
            <p:cNvSpPr/>
            <p:nvPr/>
          </p:nvSpPr>
          <p:spPr bwMode="auto">
            <a:xfrm>
              <a:off x="6516688" y="1900238"/>
              <a:ext cx="136525"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0" name="AutoShape 91"/>
            <p:cNvSpPr/>
            <p:nvPr/>
          </p:nvSpPr>
          <p:spPr bwMode="auto">
            <a:xfrm>
              <a:off x="6684963" y="19891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1" name="AutoShape 92"/>
            <p:cNvSpPr/>
            <p:nvPr/>
          </p:nvSpPr>
          <p:spPr bwMode="auto">
            <a:xfrm>
              <a:off x="6684963" y="19446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2" name="AutoShape 93"/>
            <p:cNvSpPr/>
            <p:nvPr/>
          </p:nvSpPr>
          <p:spPr bwMode="auto">
            <a:xfrm>
              <a:off x="6684963" y="1900238"/>
              <a:ext cx="136525"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3" name="AutoShape 94"/>
            <p:cNvSpPr/>
            <p:nvPr/>
          </p:nvSpPr>
          <p:spPr bwMode="auto">
            <a:xfrm>
              <a:off x="6516688" y="1808163"/>
              <a:ext cx="304800"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4" name="AutoShape 95"/>
            <p:cNvSpPr/>
            <p:nvPr/>
          </p:nvSpPr>
          <p:spPr bwMode="auto">
            <a:xfrm>
              <a:off x="6516688" y="1852613"/>
              <a:ext cx="304800"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5" name="AutoShape 96"/>
            <p:cNvSpPr/>
            <p:nvPr/>
          </p:nvSpPr>
          <p:spPr bwMode="auto">
            <a:xfrm>
              <a:off x="6516688" y="1639888"/>
              <a:ext cx="136525" cy="136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6" name="AutoShape 97"/>
            <p:cNvSpPr/>
            <p:nvPr/>
          </p:nvSpPr>
          <p:spPr bwMode="auto">
            <a:xfrm>
              <a:off x="5430838" y="4513263"/>
              <a:ext cx="3349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7" name="AutoShape 98"/>
            <p:cNvSpPr/>
            <p:nvPr/>
          </p:nvSpPr>
          <p:spPr bwMode="auto">
            <a:xfrm>
              <a:off x="5567363" y="4560888"/>
              <a:ext cx="619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8" name="AutoShape 99"/>
            <p:cNvSpPr/>
            <p:nvPr/>
          </p:nvSpPr>
          <p:spPr bwMode="auto">
            <a:xfrm>
              <a:off x="5583238" y="4941888"/>
              <a:ext cx="3016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99" name="AutoShape 100"/>
            <p:cNvSpPr/>
            <p:nvPr/>
          </p:nvSpPr>
          <p:spPr bwMode="auto">
            <a:xfrm>
              <a:off x="4408488" y="4513263"/>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0" name="AutoShape 101"/>
            <p:cNvSpPr/>
            <p:nvPr/>
          </p:nvSpPr>
          <p:spPr bwMode="auto">
            <a:xfrm>
              <a:off x="3402013" y="4545013"/>
              <a:ext cx="487362" cy="425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1" name="AutoShape 102"/>
            <p:cNvSpPr/>
            <p:nvPr/>
          </p:nvSpPr>
          <p:spPr bwMode="auto">
            <a:xfrm>
              <a:off x="3462338" y="4605338"/>
              <a:ext cx="373062" cy="273050"/>
            </a:xfrm>
            <a:custGeom>
              <a:gdLst>
                <a:gd fmla="+- 0 10799 40" name="T0"/>
                <a:gd fmla="*/ T0 w 21519" name="T1"/>
                <a:gd fmla="*/ 10800 h 21600" name="T2"/>
                <a:gd fmla="+- 0 10799 40" name="T3"/>
                <a:gd fmla="*/ T3 w 21519" name="T4"/>
                <a:gd fmla="*/ 10800 h 21600" name="T5"/>
                <a:gd fmla="+- 0 10799 40" name="T6"/>
                <a:gd fmla="*/ T6 w 21519" name="T7"/>
                <a:gd fmla="*/ 10800 h 21600" name="T8"/>
                <a:gd fmla="+- 0 10799 40" name="T9"/>
                <a:gd fmla="*/ T9 w 21519" name="T10"/>
                <a:gd fmla="*/ 10800 h 21600" name="T11"/>
              </a:gdLst>
              <a:cxnLst>
                <a:cxn ang="0">
                  <a:pos x="T1" y="T2"/>
                </a:cxn>
                <a:cxn ang="0">
                  <a:pos x="T4" y="T5"/>
                </a:cxn>
                <a:cxn ang="0">
                  <a:pos x="T7" y="T8"/>
                </a:cxn>
                <a:cxn ang="0">
                  <a:pos x="T10" y="T11"/>
                </a:cxn>
              </a:cxnLst>
              <a:rect b="b" l="0" r="r" t="0"/>
              <a:pathLst>
                <a:path h="21600" w="21519">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2" name="AutoShape 103"/>
            <p:cNvSpPr/>
            <p:nvPr/>
          </p:nvSpPr>
          <p:spPr bwMode="auto">
            <a:xfrm>
              <a:off x="2501900" y="4621213"/>
              <a:ext cx="174625" cy="114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3" name="AutoShape 104"/>
            <p:cNvSpPr/>
            <p:nvPr/>
          </p:nvSpPr>
          <p:spPr bwMode="auto">
            <a:xfrm>
              <a:off x="2424113" y="4545013"/>
              <a:ext cx="488950" cy="425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4" name="AutoShape 105"/>
            <p:cNvSpPr/>
            <p:nvPr/>
          </p:nvSpPr>
          <p:spPr bwMode="auto">
            <a:xfrm>
              <a:off x="1447800" y="4605338"/>
              <a:ext cx="487363"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5" name="AutoShape 106"/>
            <p:cNvSpPr/>
            <p:nvPr/>
          </p:nvSpPr>
          <p:spPr bwMode="auto">
            <a:xfrm>
              <a:off x="1631950" y="4697413"/>
              <a:ext cx="68263" cy="666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6" name="AutoShape 107"/>
            <p:cNvSpPr/>
            <p:nvPr/>
          </p:nvSpPr>
          <p:spPr bwMode="auto">
            <a:xfrm>
              <a:off x="1585913" y="4649788"/>
              <a:ext cx="212725" cy="215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7" name="AutoShape 108"/>
            <p:cNvSpPr/>
            <p:nvPr/>
          </p:nvSpPr>
          <p:spPr bwMode="auto">
            <a:xfrm>
              <a:off x="623888" y="4605338"/>
              <a:ext cx="184150" cy="184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8" name="AutoShape 109"/>
            <p:cNvSpPr/>
            <p:nvPr/>
          </p:nvSpPr>
          <p:spPr bwMode="auto">
            <a:xfrm>
              <a:off x="533400" y="4513263"/>
              <a:ext cx="366713"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09" name="AutoShape 110"/>
            <p:cNvSpPr/>
            <p:nvPr/>
          </p:nvSpPr>
          <p:spPr bwMode="auto">
            <a:xfrm>
              <a:off x="5414963" y="3627438"/>
              <a:ext cx="366712" cy="244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0" name="AutoShape 111"/>
            <p:cNvSpPr/>
            <p:nvPr/>
          </p:nvSpPr>
          <p:spPr bwMode="auto">
            <a:xfrm>
              <a:off x="5354638" y="3567113"/>
              <a:ext cx="488950" cy="457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1" name="AutoShape 112"/>
            <p:cNvSpPr/>
            <p:nvPr/>
          </p:nvSpPr>
          <p:spPr bwMode="auto">
            <a:xfrm>
              <a:off x="4378325" y="3535363"/>
              <a:ext cx="487363" cy="488950"/>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2" name="AutoShape 113"/>
            <p:cNvSpPr/>
            <p:nvPr/>
          </p:nvSpPr>
          <p:spPr bwMode="auto">
            <a:xfrm>
              <a:off x="3478213" y="3535363"/>
              <a:ext cx="3349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3" name="AutoShape 114"/>
            <p:cNvSpPr/>
            <p:nvPr/>
          </p:nvSpPr>
          <p:spPr bwMode="auto">
            <a:xfrm>
              <a:off x="3552825" y="3614738"/>
              <a:ext cx="100013" cy="98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4" name="AutoShape 115"/>
            <p:cNvSpPr/>
            <p:nvPr/>
          </p:nvSpPr>
          <p:spPr bwMode="auto">
            <a:xfrm>
              <a:off x="2486025" y="3535363"/>
              <a:ext cx="365125"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5" name="AutoShape 116"/>
            <p:cNvSpPr/>
            <p:nvPr/>
          </p:nvSpPr>
          <p:spPr bwMode="auto">
            <a:xfrm>
              <a:off x="2638425" y="3827463"/>
              <a:ext cx="60325"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6" name="AutoShape 117"/>
            <p:cNvSpPr/>
            <p:nvPr/>
          </p:nvSpPr>
          <p:spPr bwMode="auto">
            <a:xfrm>
              <a:off x="1447800" y="3627438"/>
              <a:ext cx="488950" cy="368300"/>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7" name="AutoShape 118"/>
            <p:cNvSpPr/>
            <p:nvPr/>
          </p:nvSpPr>
          <p:spPr bwMode="auto">
            <a:xfrm>
              <a:off x="473075" y="3598863"/>
              <a:ext cx="487363" cy="365125"/>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8" name="AutoShape 119"/>
            <p:cNvSpPr/>
            <p:nvPr/>
          </p:nvSpPr>
          <p:spPr bwMode="auto">
            <a:xfrm>
              <a:off x="776288" y="3735388"/>
              <a:ext cx="92075"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19" name="AutoShape 120"/>
            <p:cNvSpPr/>
            <p:nvPr/>
          </p:nvSpPr>
          <p:spPr bwMode="auto">
            <a:xfrm>
              <a:off x="5476875" y="2713038"/>
              <a:ext cx="242888" cy="244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0" name="AutoShape 121"/>
            <p:cNvSpPr/>
            <p:nvPr/>
          </p:nvSpPr>
          <p:spPr bwMode="auto">
            <a:xfrm>
              <a:off x="5537200" y="2773363"/>
              <a:ext cx="68263" cy="698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1" name="AutoShape 122"/>
            <p:cNvSpPr/>
            <p:nvPr/>
          </p:nvSpPr>
          <p:spPr bwMode="auto">
            <a:xfrm>
              <a:off x="5354638" y="2605088"/>
              <a:ext cx="488950" cy="412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2" name="AutoShape 123"/>
            <p:cNvSpPr/>
            <p:nvPr/>
          </p:nvSpPr>
          <p:spPr bwMode="auto">
            <a:xfrm>
              <a:off x="4378325" y="2560638"/>
              <a:ext cx="487363"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3" name="AutoShape 124"/>
            <p:cNvSpPr/>
            <p:nvPr/>
          </p:nvSpPr>
          <p:spPr bwMode="auto">
            <a:xfrm>
              <a:off x="4514850" y="2697163"/>
              <a:ext cx="214313" cy="2127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4" name="AutoShape 125"/>
            <p:cNvSpPr/>
            <p:nvPr/>
          </p:nvSpPr>
          <p:spPr bwMode="auto">
            <a:xfrm>
              <a:off x="4560888" y="2741613"/>
              <a:ext cx="122237"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5" name="AutoShape 126"/>
            <p:cNvSpPr/>
            <p:nvPr/>
          </p:nvSpPr>
          <p:spPr bwMode="auto">
            <a:xfrm>
              <a:off x="3402013" y="2560638"/>
              <a:ext cx="4873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6" name="AutoShape 127"/>
            <p:cNvSpPr/>
            <p:nvPr/>
          </p:nvSpPr>
          <p:spPr bwMode="auto">
            <a:xfrm>
              <a:off x="3598863" y="2636838"/>
              <a:ext cx="115887" cy="114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7" name="AutoShape 128"/>
            <p:cNvSpPr/>
            <p:nvPr/>
          </p:nvSpPr>
          <p:spPr bwMode="auto">
            <a:xfrm>
              <a:off x="2424113" y="2560638"/>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8" name="AutoShape 129"/>
            <p:cNvSpPr/>
            <p:nvPr/>
          </p:nvSpPr>
          <p:spPr bwMode="auto">
            <a:xfrm>
              <a:off x="2730500" y="2620963"/>
              <a:ext cx="120650" cy="120650"/>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29" name="AutoShape 130"/>
            <p:cNvSpPr/>
            <p:nvPr/>
          </p:nvSpPr>
          <p:spPr bwMode="auto">
            <a:xfrm>
              <a:off x="1447800" y="2560638"/>
              <a:ext cx="488950" cy="488950"/>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0" name="AutoShape 131"/>
            <p:cNvSpPr/>
            <p:nvPr/>
          </p:nvSpPr>
          <p:spPr bwMode="auto">
            <a:xfrm>
              <a:off x="503238" y="2560638"/>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1" name="AutoShape 132"/>
            <p:cNvSpPr/>
            <p:nvPr/>
          </p:nvSpPr>
          <p:spPr bwMode="auto">
            <a:xfrm>
              <a:off x="593725" y="2757488"/>
              <a:ext cx="61913"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2" name="AutoShape 133"/>
            <p:cNvSpPr/>
            <p:nvPr/>
          </p:nvSpPr>
          <p:spPr bwMode="auto">
            <a:xfrm>
              <a:off x="685800" y="2757488"/>
              <a:ext cx="61913"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3" name="AutoShape 134"/>
            <p:cNvSpPr/>
            <p:nvPr/>
          </p:nvSpPr>
          <p:spPr bwMode="auto">
            <a:xfrm>
              <a:off x="776288" y="2757488"/>
              <a:ext cx="61912"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4" name="AutoShape 135"/>
            <p:cNvSpPr/>
            <p:nvPr/>
          </p:nvSpPr>
          <p:spPr bwMode="auto">
            <a:xfrm>
              <a:off x="5354638" y="1658938"/>
              <a:ext cx="488950" cy="3365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5" name="AutoShape 136"/>
            <p:cNvSpPr/>
            <p:nvPr/>
          </p:nvSpPr>
          <p:spPr bwMode="auto">
            <a:xfrm>
              <a:off x="4637088" y="1643063"/>
              <a:ext cx="160337" cy="161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6" name="AutoShape 137"/>
            <p:cNvSpPr/>
            <p:nvPr/>
          </p:nvSpPr>
          <p:spPr bwMode="auto">
            <a:xfrm>
              <a:off x="4378325" y="1582738"/>
              <a:ext cx="487363" cy="488950"/>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7" name="AutoShape 138"/>
            <p:cNvSpPr/>
            <p:nvPr/>
          </p:nvSpPr>
          <p:spPr bwMode="auto">
            <a:xfrm>
              <a:off x="4637088" y="1582738"/>
              <a:ext cx="228600"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8" name="AutoShape 139"/>
            <p:cNvSpPr/>
            <p:nvPr/>
          </p:nvSpPr>
          <p:spPr bwMode="auto">
            <a:xfrm>
              <a:off x="3402013" y="1582738"/>
              <a:ext cx="487362" cy="47307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39" name="AutoShape 140"/>
            <p:cNvSpPr/>
            <p:nvPr/>
          </p:nvSpPr>
          <p:spPr bwMode="auto">
            <a:xfrm>
              <a:off x="2486025" y="1706563"/>
              <a:ext cx="304800" cy="247650"/>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0" name="AutoShape 141"/>
            <p:cNvSpPr/>
            <p:nvPr/>
          </p:nvSpPr>
          <p:spPr bwMode="auto">
            <a:xfrm>
              <a:off x="2424113" y="1643063"/>
              <a:ext cx="488950" cy="381000"/>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1" name="AutoShape 142"/>
            <p:cNvSpPr/>
            <p:nvPr/>
          </p:nvSpPr>
          <p:spPr bwMode="auto">
            <a:xfrm>
              <a:off x="2806700" y="1722438"/>
              <a:ext cx="44450"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2" name="AutoShape 143"/>
            <p:cNvSpPr/>
            <p:nvPr/>
          </p:nvSpPr>
          <p:spPr bwMode="auto">
            <a:xfrm>
              <a:off x="2790825" y="1919288"/>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3" name="AutoShape 144"/>
            <p:cNvSpPr/>
            <p:nvPr/>
          </p:nvSpPr>
          <p:spPr bwMode="auto">
            <a:xfrm>
              <a:off x="2806700" y="1871663"/>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4" name="AutoShape 145"/>
            <p:cNvSpPr/>
            <p:nvPr/>
          </p:nvSpPr>
          <p:spPr bwMode="auto">
            <a:xfrm>
              <a:off x="2806700" y="1827213"/>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5" name="AutoShape 146"/>
            <p:cNvSpPr/>
            <p:nvPr/>
          </p:nvSpPr>
          <p:spPr bwMode="auto">
            <a:xfrm>
              <a:off x="2547938" y="1766888"/>
              <a:ext cx="90487" cy="63500"/>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6" name="AutoShape 147"/>
            <p:cNvSpPr/>
            <p:nvPr/>
          </p:nvSpPr>
          <p:spPr bwMode="auto">
            <a:xfrm>
              <a:off x="1447800" y="1614488"/>
              <a:ext cx="488950" cy="425450"/>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7" name="AutoShape 148"/>
            <p:cNvSpPr/>
            <p:nvPr/>
          </p:nvSpPr>
          <p:spPr bwMode="auto">
            <a:xfrm>
              <a:off x="1524000" y="1690688"/>
              <a:ext cx="73025"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8" name="AutoShape 149"/>
            <p:cNvSpPr/>
            <p:nvPr/>
          </p:nvSpPr>
          <p:spPr bwMode="auto">
            <a:xfrm>
              <a:off x="473075" y="1643063"/>
              <a:ext cx="487363" cy="352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latin typeface="+mn-ea"/>
                <a:ea typeface="+mn-ea"/>
              </a:endParaRPr>
            </a:p>
          </p:txBody>
        </p:sp>
        <p:sp>
          <p:nvSpPr>
            <p:cNvPr id="149" name="Freeform 147"/>
            <p:cNvSpPr>
              <a:spLocks noEditPoints="1"/>
            </p:cNvSpPr>
            <p:nvPr/>
          </p:nvSpPr>
          <p:spPr bwMode="auto">
            <a:xfrm>
              <a:off x="422275" y="5408613"/>
              <a:ext cx="401638" cy="454025"/>
            </a:xfrm>
            <a:custGeom>
              <a:gdLst>
                <a:gd fmla="*/ 300 w 320" name="T0"/>
                <a:gd fmla="*/ 0 h 360" name="T1"/>
                <a:gd fmla="*/ 256 w 320" name="T2"/>
                <a:gd fmla="*/ 0 h 360" name="T3"/>
                <a:gd fmla="*/ 240 w 320" name="T4"/>
                <a:gd fmla="*/ 20 h 360" name="T5"/>
                <a:gd fmla="*/ 240 w 320" name="T6"/>
                <a:gd fmla="*/ 360 h 360" name="T7"/>
                <a:gd fmla="*/ 320 w 320" name="T8"/>
                <a:gd fmla="*/ 360 h 360" name="T9"/>
                <a:gd fmla="*/ 320 w 320" name="T10"/>
                <a:gd fmla="*/ 20 h 360" name="T11"/>
                <a:gd fmla="*/ 300 w 320" name="T12"/>
                <a:gd fmla="*/ 0 h 360" name="T13"/>
                <a:gd fmla="*/ 180 w 320" name="T14"/>
                <a:gd fmla="*/ 120 h 360" name="T15"/>
                <a:gd fmla="*/ 136 w 320" name="T16"/>
                <a:gd fmla="*/ 120 h 360" name="T17"/>
                <a:gd fmla="*/ 120 w 320" name="T18"/>
                <a:gd fmla="*/ 140 h 360" name="T19"/>
                <a:gd fmla="*/ 120 w 320" name="T20"/>
                <a:gd fmla="*/ 360 h 360" name="T21"/>
                <a:gd fmla="*/ 200 w 320" name="T22"/>
                <a:gd fmla="*/ 360 h 360" name="T23"/>
                <a:gd fmla="*/ 200 w 320" name="T24"/>
                <a:gd fmla="*/ 140 h 360" name="T25"/>
                <a:gd fmla="*/ 180 w 320" name="T26"/>
                <a:gd fmla="*/ 120 h 360" name="T27"/>
                <a:gd fmla="*/ 60 w 320" name="T28"/>
                <a:gd fmla="*/ 240 h 360" name="T29"/>
                <a:gd fmla="*/ 16 w 320" name="T30"/>
                <a:gd fmla="*/ 240 h 360" name="T31"/>
                <a:gd fmla="*/ 0 w 320" name="T32"/>
                <a:gd fmla="*/ 260 h 360" name="T33"/>
                <a:gd fmla="*/ 0 w 320" name="T34"/>
                <a:gd fmla="*/ 360 h 360" name="T35"/>
                <a:gd fmla="*/ 80 w 320" name="T36"/>
                <a:gd fmla="*/ 360 h 360" name="T37"/>
                <a:gd fmla="*/ 80 w 320" name="T38"/>
                <a:gd fmla="*/ 260 h 360" name="T39"/>
                <a:gd fmla="*/ 60 w 320" name="T40"/>
                <a:gd fmla="*/ 240 h 3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60" w="32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150" name="Group 299"/>
            <p:cNvGrpSpPr/>
            <p:nvPr/>
          </p:nvGrpSpPr>
          <p:grpSpPr>
            <a:xfrm>
              <a:off x="1619362" y="5410059"/>
              <a:ext cx="182485" cy="464152"/>
              <a:chOff x="6141009" y="3540977"/>
              <a:chExt cx="85046" cy="216315"/>
            </a:xfrm>
            <a:grpFill/>
          </p:grpSpPr>
          <p:sp>
            <p:nvSpPr>
              <p:cNvPr id="181" name="Freeform 12"/>
              <p:cNvSpPr/>
              <p:nvPr/>
            </p:nvSpPr>
            <p:spPr bwMode="auto">
              <a:xfrm>
                <a:off x="6141009" y="3577954"/>
                <a:ext cx="85046" cy="179338"/>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151" name="Group 302"/>
            <p:cNvGrpSpPr/>
            <p:nvPr/>
          </p:nvGrpSpPr>
          <p:grpSpPr>
            <a:xfrm>
              <a:off x="2637310" y="5410149"/>
              <a:ext cx="215525" cy="464813"/>
              <a:chOff x="6138760" y="4271257"/>
              <a:chExt cx="97227" cy="209688"/>
            </a:xfrm>
            <a:grpFill/>
          </p:grpSpPr>
          <p:sp>
            <p:nvSpPr>
              <p:cNvPr id="179" name="Oval 152"/>
              <p:cNvSpPr>
                <a:spLocks noChangeArrowheads="1"/>
              </p:cNvSpPr>
              <p:nvPr/>
            </p:nvSpPr>
            <p:spPr bwMode="auto">
              <a:xfrm>
                <a:off x="6171468" y="4271257"/>
                <a:ext cx="30916" cy="31812"/>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80" name="Freeform 7"/>
              <p:cNvSpPr/>
              <p:nvPr/>
            </p:nvSpPr>
            <p:spPr bwMode="auto">
              <a:xfrm>
                <a:off x="6138760" y="4309341"/>
                <a:ext cx="97227" cy="171604"/>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sp>
          <p:nvSpPr>
            <p:cNvPr id="152" name="Freeform 19"/>
            <p:cNvSpPr>
              <a:spLocks noEditPoints="1"/>
            </p:cNvSpPr>
            <p:nvPr/>
          </p:nvSpPr>
          <p:spPr bwMode="auto">
            <a:xfrm>
              <a:off x="4383088" y="5434013"/>
              <a:ext cx="515937" cy="415925"/>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53" name="Freeform 15"/>
            <p:cNvSpPr>
              <a:spLocks noEditPoints="1"/>
            </p:cNvSpPr>
            <p:nvPr/>
          </p:nvSpPr>
          <p:spPr bwMode="auto">
            <a:xfrm>
              <a:off x="3438525" y="5389563"/>
              <a:ext cx="452438" cy="450850"/>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54" name="Freeform 11"/>
            <p:cNvSpPr>
              <a:spLocks noEditPoints="1"/>
            </p:cNvSpPr>
            <p:nvPr/>
          </p:nvSpPr>
          <p:spPr bwMode="auto">
            <a:xfrm>
              <a:off x="5422900" y="5370513"/>
              <a:ext cx="474663" cy="476250"/>
            </a:xfrm>
            <a:custGeom>
              <a:gdLst>
                <a:gd fmla="*/ 381 w 402" name="T0"/>
                <a:gd fmla="*/ 10 h 404" name="T1"/>
                <a:gd fmla="*/ 365 w 402" name="T2"/>
                <a:gd fmla="*/ 3 h 404" name="T3"/>
                <a:gd fmla="*/ 358 w 402" name="T4"/>
                <a:gd fmla="*/ 18 h 404" name="T5"/>
                <a:gd fmla="*/ 312 w 402" name="T6"/>
                <a:gd fmla="*/ 133 h 404" name="T7"/>
                <a:gd fmla="*/ 301 w 402" name="T8"/>
                <a:gd fmla="*/ 116 h 404" name="T9"/>
                <a:gd fmla="*/ 282 w 402" name="T10"/>
                <a:gd fmla="*/ 106 h 404" name="T11"/>
                <a:gd fmla="*/ 219 w 402" name="T12"/>
                <a:gd fmla="*/ 107 h 404" name="T13"/>
                <a:gd fmla="*/ 197 w 402" name="T14"/>
                <a:gd fmla="*/ 113 h 404" name="T15"/>
                <a:gd fmla="*/ 11 w 402" name="T16"/>
                <a:gd fmla="*/ 245 h 404" name="T17"/>
                <a:gd fmla="*/ 6 w 402" name="T18"/>
                <a:gd fmla="*/ 273 h 404" name="T19"/>
                <a:gd fmla="*/ 91 w 402" name="T20"/>
                <a:gd fmla="*/ 395 h 404" name="T21"/>
                <a:gd fmla="*/ 116 w 402" name="T22"/>
                <a:gd fmla="*/ 397 h 404" name="T23"/>
                <a:gd fmla="*/ 302 w 402" name="T24"/>
                <a:gd fmla="*/ 265 h 404" name="T25"/>
                <a:gd fmla="*/ 316 w 402" name="T26"/>
                <a:gd fmla="*/ 247 h 404" name="T27"/>
                <a:gd fmla="*/ 336 w 402" name="T28"/>
                <a:gd fmla="*/ 184 h 404" name="T29"/>
                <a:gd fmla="*/ 333 w 402" name="T30"/>
                <a:gd fmla="*/ 163 h 404" name="T31"/>
                <a:gd fmla="*/ 326 w 402" name="T32"/>
                <a:gd fmla="*/ 153 h 404" name="T33"/>
                <a:gd fmla="*/ 381 w 402" name="T34"/>
                <a:gd fmla="*/ 10 h 404" name="T35"/>
                <a:gd fmla="*/ 294 w 402" name="T36"/>
                <a:gd fmla="*/ 197 h 404" name="T37"/>
                <a:gd fmla="*/ 250 w 402" name="T38"/>
                <a:gd fmla="*/ 189 h 404" name="T39"/>
                <a:gd fmla="*/ 258 w 402" name="T40"/>
                <a:gd fmla="*/ 144 h 404" name="T41"/>
                <a:gd fmla="*/ 295 w 402" name="T42"/>
                <a:gd fmla="*/ 145 h 404" name="T43"/>
                <a:gd fmla="*/ 285 w 402" name="T44"/>
                <a:gd fmla="*/ 150 h 404" name="T45"/>
                <a:gd fmla="*/ 279 w 402" name="T46"/>
                <a:gd fmla="*/ 166 h 404" name="T47"/>
                <a:gd fmla="*/ 290 w 402" name="T48"/>
                <a:gd fmla="*/ 173 h 404" name="T49"/>
                <a:gd fmla="*/ 295 w 402" name="T50"/>
                <a:gd fmla="*/ 172 h 404" name="T51"/>
                <a:gd fmla="*/ 307 w 402" name="T52"/>
                <a:gd fmla="*/ 165 h 404" name="T53"/>
                <a:gd fmla="*/ 294 w 402" name="T54"/>
                <a:gd fmla="*/ 197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402">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grp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55" name="Freeform 21"/>
            <p:cNvSpPr>
              <a:spLocks noEditPoints="1"/>
            </p:cNvSpPr>
            <p:nvPr/>
          </p:nvSpPr>
          <p:spPr bwMode="auto">
            <a:xfrm>
              <a:off x="6491288" y="5370513"/>
              <a:ext cx="517525" cy="517525"/>
            </a:xfrm>
            <a:custGeom>
              <a:gdLst>
                <a:gd fmla="*/ 390 w 403" name="T0"/>
                <a:gd fmla="*/ 150 h 404" name="T1"/>
                <a:gd fmla="*/ 241 w 403" name="T2"/>
                <a:gd fmla="*/ 110 h 404" name="T3"/>
                <a:gd fmla="*/ 215 w 403" name="T4"/>
                <a:gd fmla="*/ 13 h 404" name="T5"/>
                <a:gd fmla="*/ 195 w 403" name="T6"/>
                <a:gd fmla="*/ 2 h 404" name="T7"/>
                <a:gd fmla="*/ 14 w 403" name="T8"/>
                <a:gd fmla="*/ 51 h 404" name="T9"/>
                <a:gd fmla="*/ 2 w 403" name="T10"/>
                <a:gd fmla="*/ 70 h 404" name="T11"/>
                <a:gd fmla="*/ 67 w 403" name="T12"/>
                <a:gd fmla="*/ 311 h 404" name="T13"/>
                <a:gd fmla="*/ 86 w 403" name="T14"/>
                <a:gd fmla="*/ 322 h 404" name="T15"/>
                <a:gd fmla="*/ 159 w 403" name="T16"/>
                <a:gd fmla="*/ 302 h 404" name="T17"/>
                <a:gd fmla="*/ 149 w 403" name="T18"/>
                <a:gd fmla="*/ 339 h 404" name="T19"/>
                <a:gd fmla="*/ 160 w 403" name="T20"/>
                <a:gd fmla="*/ 358 h 404" name="T21"/>
                <a:gd fmla="*/ 322 w 403" name="T22"/>
                <a:gd fmla="*/ 401 h 404" name="T23"/>
                <a:gd fmla="*/ 342 w 403" name="T24"/>
                <a:gd fmla="*/ 391 h 404" name="T25"/>
                <a:gd fmla="*/ 401 w 403" name="T26"/>
                <a:gd fmla="*/ 169 h 404" name="T27"/>
                <a:gd fmla="*/ 390 w 403" name="T28"/>
                <a:gd fmla="*/ 150 h 404" name="T29"/>
                <a:gd fmla="*/ 34 w 403" name="T30"/>
                <a:gd fmla="*/ 75 h 404" name="T31"/>
                <a:gd fmla="*/ 191 w 403" name="T32"/>
                <a:gd fmla="*/ 33 h 404" name="T33"/>
                <a:gd fmla="*/ 249 w 403" name="T34"/>
                <a:gd fmla="*/ 249 h 404" name="T35"/>
                <a:gd fmla="*/ 92 w 403" name="T36"/>
                <a:gd fmla="*/ 291 h 404" name="T37"/>
                <a:gd fmla="*/ 34 w 403" name="T38"/>
                <a:gd fmla="*/ 75 h 404" name="T39"/>
                <a:gd fmla="*/ 315 w 403" name="T40"/>
                <a:gd fmla="*/ 371 h 404" name="T41"/>
                <a:gd fmla="*/ 179 w 403" name="T42"/>
                <a:gd fmla="*/ 334 h 404" name="T43"/>
                <a:gd fmla="*/ 190 w 403" name="T44"/>
                <a:gd fmla="*/ 294 h 404" name="T45"/>
                <a:gd fmla="*/ 268 w 403" name="T46"/>
                <a:gd fmla="*/ 273 h 404" name="T47"/>
                <a:gd fmla="*/ 279 w 403" name="T48"/>
                <a:gd fmla="*/ 254 h 404" name="T49"/>
                <a:gd fmla="*/ 249 w 403" name="T50"/>
                <a:gd fmla="*/ 142 h 404" name="T51"/>
                <a:gd fmla="*/ 368 w 403" name="T52"/>
                <a:gd fmla="*/ 174 h 404" name="T53"/>
                <a:gd fmla="*/ 315 w 403" name="T54"/>
                <a:gd fmla="*/ 371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grp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56" name="Freeform 26"/>
            <p:cNvSpPr/>
            <p:nvPr/>
          </p:nvSpPr>
          <p:spPr bwMode="auto">
            <a:xfrm>
              <a:off x="7400925" y="5408613"/>
              <a:ext cx="425450" cy="441325"/>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nvGrpSpPr>
            <p:cNvPr id="157" name="Group 159"/>
            <p:cNvGrpSpPr/>
            <p:nvPr/>
          </p:nvGrpSpPr>
          <p:grpSpPr>
            <a:xfrm>
              <a:off x="8324962" y="5409406"/>
              <a:ext cx="584219" cy="460272"/>
              <a:chOff x="1058564" y="1781841"/>
              <a:chExt cx="649993" cy="512092"/>
            </a:xfrm>
            <a:grpFill/>
          </p:grpSpPr>
          <p:sp>
            <p:nvSpPr>
              <p:cNvPr id="177" name="Freeform 31"/>
              <p:cNvSpPr/>
              <p:nvPr/>
            </p:nvSpPr>
            <p:spPr bwMode="auto">
              <a:xfrm>
                <a:off x="1058564" y="1823776"/>
                <a:ext cx="457253" cy="470157"/>
              </a:xfrm>
              <a:custGeom>
                <a:gdLst>
                  <a:gd fmla="*/ 191 w 240" name="T0"/>
                  <a:gd fmla="*/ 0 h 247" name="T1"/>
                  <a:gd fmla="*/ 49 w 240" name="T2"/>
                  <a:gd fmla="*/ 0 h 247" name="T3"/>
                  <a:gd fmla="*/ 0 w 240" name="T4"/>
                  <a:gd fmla="*/ 49 h 247" name="T5"/>
                  <a:gd fmla="*/ 0 w 240" name="T6"/>
                  <a:gd fmla="*/ 129 h 247" name="T7"/>
                  <a:gd fmla="*/ 49 w 240" name="T8"/>
                  <a:gd fmla="*/ 178 h 247" name="T9"/>
                  <a:gd fmla="*/ 57 w 240" name="T10"/>
                  <a:gd fmla="*/ 178 h 247" name="T11"/>
                  <a:gd fmla="*/ 32 w 240" name="T12"/>
                  <a:gd fmla="*/ 245 h 247" name="T13"/>
                  <a:gd fmla="*/ 121 w 240" name="T14"/>
                  <a:gd fmla="*/ 178 h 247" name="T15"/>
                  <a:gd fmla="*/ 191 w 240" name="T16"/>
                  <a:gd fmla="*/ 178 h 247" name="T17"/>
                  <a:gd fmla="*/ 240 w 240" name="T18"/>
                  <a:gd fmla="*/ 129 h 247" name="T19"/>
                  <a:gd fmla="*/ 240 w 240" name="T20"/>
                  <a:gd fmla="*/ 49 h 247" name="T21"/>
                  <a:gd fmla="*/ 191 w 240" name="T22"/>
                  <a:gd fmla="*/ 0 h 2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6" w="240">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8" name="Freeform 32"/>
              <p:cNvSpPr/>
              <p:nvPr/>
            </p:nvSpPr>
            <p:spPr bwMode="auto">
              <a:xfrm>
                <a:off x="1378722" y="1781841"/>
                <a:ext cx="329835" cy="384674"/>
              </a:xfrm>
              <a:custGeom>
                <a:gdLst>
                  <a:gd fmla="*/ 133 w 173" name="T0"/>
                  <a:gd fmla="*/ 0 h 202" name="T1"/>
                  <a:gd fmla="*/ 18 w 173" name="T2"/>
                  <a:gd fmla="*/ 0 h 202" name="T3"/>
                  <a:gd fmla="*/ 0 w 173" name="T4"/>
                  <a:gd fmla="*/ 5 h 202" name="T5"/>
                  <a:gd fmla="*/ 33 w 173" name="T6"/>
                  <a:gd fmla="*/ 5 h 202" name="T7"/>
                  <a:gd fmla="*/ 89 w 173" name="T8"/>
                  <a:gd fmla="*/ 61 h 202" name="T9"/>
                  <a:gd fmla="*/ 89 w 173" name="T10"/>
                  <a:gd fmla="*/ 151 h 202" name="T11"/>
                  <a:gd fmla="*/ 89 w 173" name="T12"/>
                  <a:gd fmla="*/ 156 h 202" name="T13"/>
                  <a:gd fmla="*/ 148 w 173" name="T14"/>
                  <a:gd fmla="*/ 201 h 202" name="T15"/>
                  <a:gd fmla="*/ 127 w 173" name="T16"/>
                  <a:gd fmla="*/ 145 h 202" name="T17"/>
                  <a:gd fmla="*/ 133 w 173" name="T18"/>
                  <a:gd fmla="*/ 145 h 202" name="T19"/>
                  <a:gd fmla="*/ 173 w 173" name="T20"/>
                  <a:gd fmla="*/ 105 h 202" name="T21"/>
                  <a:gd fmla="*/ 173 w 173" name="T22"/>
                  <a:gd fmla="*/ 41 h 202" name="T23"/>
                  <a:gd fmla="*/ 133 w 173" name="T24"/>
                  <a:gd fmla="*/ 0 h 2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173">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158" name="Group 162"/>
            <p:cNvGrpSpPr/>
            <p:nvPr/>
          </p:nvGrpSpPr>
          <p:grpSpPr>
            <a:xfrm>
              <a:off x="9341951" y="5409406"/>
              <a:ext cx="467115" cy="355675"/>
              <a:chOff x="2070649" y="1631036"/>
              <a:chExt cx="723379" cy="550800"/>
            </a:xfrm>
            <a:grpFill/>
          </p:grpSpPr>
          <p:sp>
            <p:nvSpPr>
              <p:cNvPr id="173" name="Oval 35"/>
              <p:cNvSpPr>
                <a:spLocks noChangeArrowheads="1"/>
              </p:cNvSpPr>
              <p:nvPr/>
            </p:nvSpPr>
            <p:spPr bwMode="auto">
              <a:xfrm>
                <a:off x="2344840" y="2015709"/>
                <a:ext cx="165321" cy="166127"/>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4" name="Freeform 36"/>
              <p:cNvSpPr/>
              <p:nvPr/>
            </p:nvSpPr>
            <p:spPr bwMode="auto">
              <a:xfrm>
                <a:off x="2228712" y="1861679"/>
                <a:ext cx="405641" cy="169353"/>
              </a:xfrm>
              <a:custGeom>
                <a:gdLst>
                  <a:gd fmla="*/ 105 w 213" name="T0"/>
                  <a:gd fmla="*/ 31 h 89" name="T1"/>
                  <a:gd fmla="*/ 191 w 213" name="T2"/>
                  <a:gd fmla="*/ 89 h 89" name="T3"/>
                  <a:gd fmla="*/ 213 w 213" name="T4"/>
                  <a:gd fmla="*/ 64 h 89" name="T5"/>
                  <a:gd fmla="*/ 105 w 213" name="T6"/>
                  <a:gd fmla="*/ 0 h 89" name="T7"/>
                  <a:gd fmla="*/ 0 w 213" name="T8"/>
                  <a:gd fmla="*/ 58 h 89" name="T9"/>
                  <a:gd fmla="*/ 21 w 213" name="T10"/>
                  <a:gd fmla="*/ 82 h 89" name="T11"/>
                  <a:gd fmla="*/ 105 w 213" name="T12"/>
                  <a:gd fmla="*/ 31 h 89" name="T13"/>
                </a:gdLst>
                <a:cxnLst>
                  <a:cxn ang="0">
                    <a:pos x="T0" y="T1"/>
                  </a:cxn>
                  <a:cxn ang="0">
                    <a:pos x="T2" y="T3"/>
                  </a:cxn>
                  <a:cxn ang="0">
                    <a:pos x="T4" y="T5"/>
                  </a:cxn>
                  <a:cxn ang="0">
                    <a:pos x="T6" y="T7"/>
                  </a:cxn>
                  <a:cxn ang="0">
                    <a:pos x="T8" y="T9"/>
                  </a:cxn>
                  <a:cxn ang="0">
                    <a:pos x="T10" y="T11"/>
                  </a:cxn>
                  <a:cxn ang="0">
                    <a:pos x="T12" y="T13"/>
                  </a:cxn>
                </a:cxnLst>
                <a:rect b="b" l="0" r="r" t="0"/>
                <a:pathLst>
                  <a:path h="89" w="213">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5" name="Freeform 37"/>
              <p:cNvSpPr/>
              <p:nvPr/>
            </p:nvSpPr>
            <p:spPr bwMode="auto">
              <a:xfrm>
                <a:off x="2157745" y="1749583"/>
                <a:ext cx="549187" cy="195966"/>
              </a:xfrm>
              <a:custGeom>
                <a:gdLst>
                  <a:gd fmla="*/ 142 w 288" name="T0"/>
                  <a:gd fmla="*/ 34 h 103" name="T1"/>
                  <a:gd fmla="*/ 264 w 288" name="T2"/>
                  <a:gd fmla="*/ 103 h 103" name="T3"/>
                  <a:gd fmla="*/ 288 w 288" name="T4"/>
                  <a:gd fmla="*/ 76 h 103" name="T5"/>
                  <a:gd fmla="*/ 142 w 288" name="T6"/>
                  <a:gd fmla="*/ 0 h 103" name="T7"/>
                  <a:gd fmla="*/ 0 w 288" name="T8"/>
                  <a:gd fmla="*/ 71 h 103" name="T9"/>
                  <a:gd fmla="*/ 23 w 288" name="T10"/>
                  <a:gd fmla="*/ 97 h 103" name="T11"/>
                  <a:gd fmla="*/ 142 w 288" name="T12"/>
                  <a:gd fmla="*/ 34 h 103" name="T13"/>
                </a:gdLst>
                <a:cxnLst>
                  <a:cxn ang="0">
                    <a:pos x="T0" y="T1"/>
                  </a:cxn>
                  <a:cxn ang="0">
                    <a:pos x="T2" y="T3"/>
                  </a:cxn>
                  <a:cxn ang="0">
                    <a:pos x="T4" y="T5"/>
                  </a:cxn>
                  <a:cxn ang="0">
                    <a:pos x="T6" y="T7"/>
                  </a:cxn>
                  <a:cxn ang="0">
                    <a:pos x="T8" y="T9"/>
                  </a:cxn>
                  <a:cxn ang="0">
                    <a:pos x="T10" y="T11"/>
                  </a:cxn>
                  <a:cxn ang="0">
                    <a:pos x="T12" y="T13"/>
                  </a:cxn>
                </a:cxnLst>
                <a:rect b="b" l="0" r="r" t="0"/>
                <a:pathLst>
                  <a:path h="103" w="288">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6" name="Freeform 38"/>
              <p:cNvSpPr/>
              <p:nvPr/>
            </p:nvSpPr>
            <p:spPr bwMode="auto">
              <a:xfrm>
                <a:off x="2070649" y="1631036"/>
                <a:ext cx="723379" cy="229030"/>
              </a:xfrm>
              <a:custGeom>
                <a:gdLst>
                  <a:gd fmla="*/ 188 w 380" name="T0"/>
                  <a:gd fmla="*/ 36 h 120" name="T1"/>
                  <a:gd fmla="*/ 355 w 380" name="T2"/>
                  <a:gd fmla="*/ 120 h 120" name="T3"/>
                  <a:gd fmla="*/ 380 w 380" name="T4"/>
                  <a:gd fmla="*/ 93 h 120" name="T5"/>
                  <a:gd fmla="*/ 188 w 380" name="T6"/>
                  <a:gd fmla="*/ 0 h 120" name="T7"/>
                  <a:gd fmla="*/ 0 w 380" name="T8"/>
                  <a:gd fmla="*/ 88 h 120" name="T9"/>
                  <a:gd fmla="*/ 25 w 380" name="T10"/>
                  <a:gd fmla="*/ 115 h 120" name="T11"/>
                  <a:gd fmla="*/ 188 w 380" name="T12"/>
                  <a:gd fmla="*/ 36 h 120" name="T13"/>
                </a:gdLst>
                <a:cxnLst>
                  <a:cxn ang="0">
                    <a:pos x="T0" y="T1"/>
                  </a:cxn>
                  <a:cxn ang="0">
                    <a:pos x="T2" y="T3"/>
                  </a:cxn>
                  <a:cxn ang="0">
                    <a:pos x="T4" y="T5"/>
                  </a:cxn>
                  <a:cxn ang="0">
                    <a:pos x="T6" y="T7"/>
                  </a:cxn>
                  <a:cxn ang="0">
                    <a:pos x="T8" y="T9"/>
                  </a:cxn>
                  <a:cxn ang="0">
                    <a:pos x="T10" y="T11"/>
                  </a:cxn>
                  <a:cxn ang="0">
                    <a:pos x="T12" y="T13"/>
                  </a:cxn>
                </a:cxnLst>
                <a:rect b="b" l="0" r="r" t="0"/>
                <a:pathLst>
                  <a:path h="120" w="38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159" name="Group 167"/>
            <p:cNvGrpSpPr/>
            <p:nvPr/>
          </p:nvGrpSpPr>
          <p:grpSpPr>
            <a:xfrm>
              <a:off x="10356962" y="5409406"/>
              <a:ext cx="466891" cy="361155"/>
              <a:chOff x="3727889" y="-113301"/>
              <a:chExt cx="548381" cy="424189"/>
            </a:xfrm>
            <a:grpFill/>
          </p:grpSpPr>
          <p:sp>
            <p:nvSpPr>
              <p:cNvPr id="165" name="Oval 43"/>
              <p:cNvSpPr>
                <a:spLocks noChangeArrowheads="1"/>
              </p:cNvSpPr>
              <p:nvPr/>
            </p:nvSpPr>
            <p:spPr bwMode="auto">
              <a:xfrm>
                <a:off x="3954500" y="47987"/>
                <a:ext cx="96773" cy="97580"/>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66" name="Freeform 44"/>
              <p:cNvSpPr/>
              <p:nvPr/>
            </p:nvSpPr>
            <p:spPr bwMode="auto">
              <a:xfrm>
                <a:off x="4042402" y="-20560"/>
                <a:ext cx="98386" cy="238707"/>
              </a:xfrm>
              <a:custGeom>
                <a:gdLst>
                  <a:gd fmla="*/ 34 w 52" name="T0"/>
                  <a:gd fmla="*/ 61 h 125" name="T1"/>
                  <a:gd fmla="*/ 0 w 52" name="T2"/>
                  <a:gd fmla="*/ 112 h 125" name="T3"/>
                  <a:gd fmla="*/ 15 w 52" name="T4"/>
                  <a:gd fmla="*/ 125 h 125" name="T5"/>
                  <a:gd fmla="*/ 52 w 52" name="T6"/>
                  <a:gd fmla="*/ 61 h 125" name="T7"/>
                  <a:gd fmla="*/ 18 w 52" name="T8"/>
                  <a:gd fmla="*/ 0 h 125" name="T9"/>
                  <a:gd fmla="*/ 4 w 52" name="T10"/>
                  <a:gd fmla="*/ 12 h 125" name="T11"/>
                  <a:gd fmla="*/ 34 w 52" name="T12"/>
                  <a:gd fmla="*/ 61 h 125" name="T13"/>
                </a:gdLst>
                <a:cxnLst>
                  <a:cxn ang="0">
                    <a:pos x="T0" y="T1"/>
                  </a:cxn>
                  <a:cxn ang="0">
                    <a:pos x="T2" y="T3"/>
                  </a:cxn>
                  <a:cxn ang="0">
                    <a:pos x="T4" y="T5"/>
                  </a:cxn>
                  <a:cxn ang="0">
                    <a:pos x="T6" y="T7"/>
                  </a:cxn>
                  <a:cxn ang="0">
                    <a:pos x="T8" y="T9"/>
                  </a:cxn>
                  <a:cxn ang="0">
                    <a:pos x="T10" y="T11"/>
                  </a:cxn>
                  <a:cxn ang="0">
                    <a:pos x="T12" y="T13"/>
                  </a:cxn>
                </a:cxnLst>
                <a:rect b="b" l="0" r="r" t="0"/>
                <a:pathLst>
                  <a:path h="125" w="52">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67" name="Freeform 45"/>
              <p:cNvSpPr/>
              <p:nvPr/>
            </p:nvSpPr>
            <p:spPr bwMode="auto">
              <a:xfrm>
                <a:off x="4093208" y="-62495"/>
                <a:ext cx="114515" cy="322577"/>
              </a:xfrm>
              <a:custGeom>
                <a:gdLst>
                  <a:gd fmla="*/ 40 w 60" name="T0"/>
                  <a:gd fmla="*/ 83 h 169" name="T1"/>
                  <a:gd fmla="*/ 0 w 60" name="T2"/>
                  <a:gd fmla="*/ 155 h 169" name="T3"/>
                  <a:gd fmla="*/ 15 w 60" name="T4"/>
                  <a:gd fmla="*/ 169 h 169" name="T5"/>
                  <a:gd fmla="*/ 60 w 60" name="T6"/>
                  <a:gd fmla="*/ 83 h 169" name="T7"/>
                  <a:gd fmla="*/ 19 w 60" name="T8"/>
                  <a:gd fmla="*/ 0 h 169" name="T9"/>
                  <a:gd fmla="*/ 3 w 60" name="T10"/>
                  <a:gd fmla="*/ 14 h 169" name="T11"/>
                  <a:gd fmla="*/ 40 w 60" name="T12"/>
                  <a:gd fmla="*/ 83 h 169" name="T13"/>
                </a:gdLst>
                <a:cxnLst>
                  <a:cxn ang="0">
                    <a:pos x="T0" y="T1"/>
                  </a:cxn>
                  <a:cxn ang="0">
                    <a:pos x="T2" y="T3"/>
                  </a:cxn>
                  <a:cxn ang="0">
                    <a:pos x="T4" y="T5"/>
                  </a:cxn>
                  <a:cxn ang="0">
                    <a:pos x="T6" y="T7"/>
                  </a:cxn>
                  <a:cxn ang="0">
                    <a:pos x="T8" y="T9"/>
                  </a:cxn>
                  <a:cxn ang="0">
                    <a:pos x="T10" y="T11"/>
                  </a:cxn>
                  <a:cxn ang="0">
                    <a:pos x="T12" y="T13"/>
                  </a:cxn>
                </a:cxnLst>
                <a:rect b="b" l="0" r="r" t="0"/>
                <a:pathLst>
                  <a:path h="169" w="60">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68" name="Freeform 46"/>
              <p:cNvSpPr/>
              <p:nvPr/>
            </p:nvSpPr>
            <p:spPr bwMode="auto">
              <a:xfrm>
                <a:off x="4143207" y="-113301"/>
                <a:ext cx="133063" cy="424189"/>
              </a:xfrm>
              <a:custGeom>
                <a:gdLst>
                  <a:gd fmla="*/ 49 w 70" name="T0"/>
                  <a:gd fmla="*/ 110 h 223" name="T1"/>
                  <a:gd fmla="*/ 0 w 70" name="T2"/>
                  <a:gd fmla="*/ 209 h 223" name="T3"/>
                  <a:gd fmla="*/ 16 w 70" name="T4"/>
                  <a:gd fmla="*/ 223 h 223" name="T5"/>
                  <a:gd fmla="*/ 70 w 70" name="T6"/>
                  <a:gd fmla="*/ 110 h 223" name="T7"/>
                  <a:gd fmla="*/ 19 w 70" name="T8"/>
                  <a:gd fmla="*/ 0 h 223" name="T9"/>
                  <a:gd fmla="*/ 3 w 70" name="T10"/>
                  <a:gd fmla="*/ 14 h 223" name="T11"/>
                  <a:gd fmla="*/ 49 w 70" name="T12"/>
                  <a:gd fmla="*/ 110 h 223" name="T13"/>
                </a:gdLst>
                <a:cxnLst>
                  <a:cxn ang="0">
                    <a:pos x="T0" y="T1"/>
                  </a:cxn>
                  <a:cxn ang="0">
                    <a:pos x="T2" y="T3"/>
                  </a:cxn>
                  <a:cxn ang="0">
                    <a:pos x="T4" y="T5"/>
                  </a:cxn>
                  <a:cxn ang="0">
                    <a:pos x="T6" y="T7"/>
                  </a:cxn>
                  <a:cxn ang="0">
                    <a:pos x="T8" y="T9"/>
                  </a:cxn>
                  <a:cxn ang="0">
                    <a:pos x="T10" y="T11"/>
                  </a:cxn>
                  <a:cxn ang="0">
                    <a:pos x="T12" y="T13"/>
                  </a:cxn>
                </a:cxnLst>
                <a:rect b="b" l="0" r="r" t="0"/>
                <a:pathLst>
                  <a:path h="223" w="70">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69" name="Oval 47"/>
              <p:cNvSpPr>
                <a:spLocks noChangeArrowheads="1"/>
              </p:cNvSpPr>
              <p:nvPr/>
            </p:nvSpPr>
            <p:spPr bwMode="auto">
              <a:xfrm>
                <a:off x="3952887" y="52019"/>
                <a:ext cx="96773" cy="97580"/>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0" name="Freeform 48"/>
              <p:cNvSpPr/>
              <p:nvPr/>
            </p:nvSpPr>
            <p:spPr bwMode="auto">
              <a:xfrm>
                <a:off x="3863371" y="-20560"/>
                <a:ext cx="98386" cy="238707"/>
              </a:xfrm>
              <a:custGeom>
                <a:gdLst>
                  <a:gd fmla="*/ 18 w 52" name="T0"/>
                  <a:gd fmla="*/ 64 h 125" name="T1"/>
                  <a:gd fmla="*/ 52 w 52" name="T2"/>
                  <a:gd fmla="*/ 13 h 125" name="T3"/>
                  <a:gd fmla="*/ 38 w 52" name="T4"/>
                  <a:gd fmla="*/ 0 h 125" name="T5"/>
                  <a:gd fmla="*/ 0 w 52" name="T6"/>
                  <a:gd fmla="*/ 64 h 125" name="T7"/>
                  <a:gd fmla="*/ 34 w 52" name="T8"/>
                  <a:gd fmla="*/ 125 h 125" name="T9"/>
                  <a:gd fmla="*/ 48 w 52" name="T10"/>
                  <a:gd fmla="*/ 113 h 125" name="T11"/>
                  <a:gd fmla="*/ 18 w 52" name="T12"/>
                  <a:gd fmla="*/ 64 h 125" name="T13"/>
                </a:gdLst>
                <a:cxnLst>
                  <a:cxn ang="0">
                    <a:pos x="T0" y="T1"/>
                  </a:cxn>
                  <a:cxn ang="0">
                    <a:pos x="T2" y="T3"/>
                  </a:cxn>
                  <a:cxn ang="0">
                    <a:pos x="T4" y="T5"/>
                  </a:cxn>
                  <a:cxn ang="0">
                    <a:pos x="T6" y="T7"/>
                  </a:cxn>
                  <a:cxn ang="0">
                    <a:pos x="T8" y="T9"/>
                  </a:cxn>
                  <a:cxn ang="0">
                    <a:pos x="T10" y="T11"/>
                  </a:cxn>
                  <a:cxn ang="0">
                    <a:pos x="T12" y="T13"/>
                  </a:cxn>
                </a:cxnLst>
                <a:rect b="b" l="0" r="r" t="0"/>
                <a:pathLst>
                  <a:path h="125" w="52">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1" name="Freeform 49"/>
              <p:cNvSpPr/>
              <p:nvPr/>
            </p:nvSpPr>
            <p:spPr bwMode="auto">
              <a:xfrm>
                <a:off x="3796437" y="-62495"/>
                <a:ext cx="116128" cy="322577"/>
              </a:xfrm>
              <a:custGeom>
                <a:gdLst>
                  <a:gd fmla="*/ 20 w 61" name="T0"/>
                  <a:gd fmla="*/ 86 h 169" name="T1"/>
                  <a:gd fmla="*/ 61 w 61" name="T2"/>
                  <a:gd fmla="*/ 14 h 169" name="T3"/>
                  <a:gd fmla="*/ 45 w 61" name="T4"/>
                  <a:gd fmla="*/ 0 h 169" name="T5"/>
                  <a:gd fmla="*/ 0 w 61" name="T6"/>
                  <a:gd fmla="*/ 86 h 169" name="T7"/>
                  <a:gd fmla="*/ 42 w 61" name="T8"/>
                  <a:gd fmla="*/ 169 h 169" name="T9"/>
                  <a:gd fmla="*/ 57 w 61" name="T10"/>
                  <a:gd fmla="*/ 155 h 169" name="T11"/>
                  <a:gd fmla="*/ 20 w 61" name="T12"/>
                  <a:gd fmla="*/ 86 h 169" name="T13"/>
                </a:gdLst>
                <a:cxnLst>
                  <a:cxn ang="0">
                    <a:pos x="T0" y="T1"/>
                  </a:cxn>
                  <a:cxn ang="0">
                    <a:pos x="T2" y="T3"/>
                  </a:cxn>
                  <a:cxn ang="0">
                    <a:pos x="T4" y="T5"/>
                  </a:cxn>
                  <a:cxn ang="0">
                    <a:pos x="T6" y="T7"/>
                  </a:cxn>
                  <a:cxn ang="0">
                    <a:pos x="T8" y="T9"/>
                  </a:cxn>
                  <a:cxn ang="0">
                    <a:pos x="T10" y="T11"/>
                  </a:cxn>
                  <a:cxn ang="0">
                    <a:pos x="T12" y="T13"/>
                  </a:cxn>
                </a:cxnLst>
                <a:rect b="b" l="0" r="r" t="0"/>
                <a:pathLst>
                  <a:path h="169" w="61">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72" name="Freeform 50"/>
              <p:cNvSpPr/>
              <p:nvPr/>
            </p:nvSpPr>
            <p:spPr bwMode="auto">
              <a:xfrm>
                <a:off x="3727889" y="-113301"/>
                <a:ext cx="133063" cy="424189"/>
              </a:xfrm>
              <a:custGeom>
                <a:gdLst>
                  <a:gd fmla="*/ 21 w 70" name="T0"/>
                  <a:gd fmla="*/ 113 h 223" name="T1"/>
                  <a:gd fmla="*/ 70 w 70" name="T2"/>
                  <a:gd fmla="*/ 14 h 223" name="T3"/>
                  <a:gd fmla="*/ 54 w 70" name="T4"/>
                  <a:gd fmla="*/ 0 h 223" name="T5"/>
                  <a:gd fmla="*/ 0 w 70" name="T6"/>
                  <a:gd fmla="*/ 113 h 223" name="T7"/>
                  <a:gd fmla="*/ 51 w 70" name="T8"/>
                  <a:gd fmla="*/ 223 h 223" name="T9"/>
                  <a:gd fmla="*/ 67 w 70" name="T10"/>
                  <a:gd fmla="*/ 209 h 223" name="T11"/>
                  <a:gd fmla="*/ 21 w 70" name="T12"/>
                  <a:gd fmla="*/ 113 h 223" name="T13"/>
                </a:gdLst>
                <a:cxnLst>
                  <a:cxn ang="0">
                    <a:pos x="T0" y="T1"/>
                  </a:cxn>
                  <a:cxn ang="0">
                    <a:pos x="T2" y="T3"/>
                  </a:cxn>
                  <a:cxn ang="0">
                    <a:pos x="T4" y="T5"/>
                  </a:cxn>
                  <a:cxn ang="0">
                    <a:pos x="T6" y="T7"/>
                  </a:cxn>
                  <a:cxn ang="0">
                    <a:pos x="T8" y="T9"/>
                  </a:cxn>
                  <a:cxn ang="0">
                    <a:pos x="T10" y="T11"/>
                  </a:cxn>
                  <a:cxn ang="0">
                    <a:pos x="T12" y="T13"/>
                  </a:cxn>
                </a:cxnLst>
                <a:rect b="b" l="0" r="r" t="0"/>
                <a:pathLst>
                  <a:path h="223" w="70">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grpSp>
        <p:grpSp>
          <p:nvGrpSpPr>
            <p:cNvPr id="160" name="Group 2"/>
            <p:cNvGrpSpPr/>
            <p:nvPr/>
          </p:nvGrpSpPr>
          <p:grpSpPr>
            <a:xfrm>
              <a:off x="11271362" y="5409406"/>
              <a:ext cx="545555" cy="452989"/>
              <a:chOff x="3965790" y="1735873"/>
              <a:chExt cx="537091" cy="445963"/>
            </a:xfrm>
            <a:grpFill/>
          </p:grpSpPr>
          <p:sp>
            <p:nvSpPr>
              <p:cNvPr id="161" name="Freeform 69"/>
              <p:cNvSpPr/>
              <p:nvPr/>
            </p:nvSpPr>
            <p:spPr bwMode="auto">
              <a:xfrm>
                <a:off x="3965790" y="1905226"/>
                <a:ext cx="366125" cy="276610"/>
              </a:xfrm>
              <a:custGeom>
                <a:gdLst>
                  <a:gd fmla="*/ 76 w 454" name="T0"/>
                  <a:gd fmla="*/ 0 h 343" name="T1"/>
                  <a:gd fmla="*/ 0 w 454" name="T2"/>
                  <a:gd fmla="*/ 343 h 343" name="T3"/>
                  <a:gd fmla="*/ 454 w 454" name="T4"/>
                  <a:gd fmla="*/ 343 h 343" name="T5"/>
                  <a:gd fmla="*/ 373 w 454" name="T6"/>
                  <a:gd fmla="*/ 0 h 343" name="T7"/>
                  <a:gd fmla="*/ 76 w 454" name="T8"/>
                  <a:gd fmla="*/ 0 h 343" name="T9"/>
                </a:gdLst>
                <a:cxnLst>
                  <a:cxn ang="0">
                    <a:pos x="T0" y="T1"/>
                  </a:cxn>
                  <a:cxn ang="0">
                    <a:pos x="T2" y="T3"/>
                  </a:cxn>
                  <a:cxn ang="0">
                    <a:pos x="T4" y="T5"/>
                  </a:cxn>
                  <a:cxn ang="0">
                    <a:pos x="T6" y="T7"/>
                  </a:cxn>
                  <a:cxn ang="0">
                    <a:pos x="T8" y="T9"/>
                  </a:cxn>
                </a:cxnLst>
                <a:rect b="b" l="0" r="r" t="0"/>
                <a:pathLst>
                  <a:path h="343" w="453">
                    <a:moveTo>
                      <a:pt x="76" y="0"/>
                    </a:moveTo>
                    <a:lnTo>
                      <a:pt x="0" y="343"/>
                    </a:lnTo>
                    <a:lnTo>
                      <a:pt x="454" y="343"/>
                    </a:lnTo>
                    <a:lnTo>
                      <a:pt x="373" y="0"/>
                    </a:lnTo>
                    <a:lnTo>
                      <a:pt x="76"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62" name="Freeform 70"/>
              <p:cNvSpPr/>
              <p:nvPr/>
            </p:nvSpPr>
            <p:spPr bwMode="auto">
              <a:xfrm>
                <a:off x="4223045" y="1869743"/>
                <a:ext cx="279836" cy="247578"/>
              </a:xfrm>
              <a:custGeom>
                <a:gdLst>
                  <a:gd fmla="*/ 137 w 347" name="T0"/>
                  <a:gd fmla="*/ 307 h 307" name="T1"/>
                  <a:gd fmla="*/ 347 w 347" name="T2"/>
                  <a:gd fmla="*/ 307 h 307" name="T3"/>
                  <a:gd fmla="*/ 274 w 347" name="T4"/>
                  <a:gd fmla="*/ 0 h 307" name="T5"/>
                  <a:gd fmla="*/ 5 w 347" name="T6"/>
                  <a:gd fmla="*/ 0 h 307" name="T7"/>
                  <a:gd fmla="*/ 0 w 347" name="T8"/>
                  <a:gd fmla="*/ 26 h 307" name="T9"/>
                  <a:gd fmla="*/ 71 w 347" name="T10"/>
                  <a:gd fmla="*/ 26 h 307" name="T11"/>
                  <a:gd fmla="*/ 137 w 347" name="T12"/>
                  <a:gd fmla="*/ 307 h 307" name="T13"/>
                </a:gdLst>
                <a:cxnLst>
                  <a:cxn ang="0">
                    <a:pos x="T0" y="T1"/>
                  </a:cxn>
                  <a:cxn ang="0">
                    <a:pos x="T2" y="T3"/>
                  </a:cxn>
                  <a:cxn ang="0">
                    <a:pos x="T4" y="T5"/>
                  </a:cxn>
                  <a:cxn ang="0">
                    <a:pos x="T6" y="T7"/>
                  </a:cxn>
                  <a:cxn ang="0">
                    <a:pos x="T8" y="T9"/>
                  </a:cxn>
                  <a:cxn ang="0">
                    <a:pos x="T10" y="T11"/>
                  </a:cxn>
                  <a:cxn ang="0">
                    <a:pos x="T12" y="T13"/>
                  </a:cxn>
                </a:cxnLst>
                <a:rect b="b" l="0" r="r" t="0"/>
                <a:pathLst>
                  <a:path h="307" w="34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63" name="Freeform 71"/>
              <p:cNvSpPr/>
              <p:nvPr/>
            </p:nvSpPr>
            <p:spPr bwMode="auto">
              <a:xfrm>
                <a:off x="4055305" y="1777808"/>
                <a:ext cx="173385" cy="142740"/>
              </a:xfrm>
              <a:custGeom>
                <a:gdLst>
                  <a:gd fmla="*/ 91 w 91" name="T0"/>
                  <a:gd fmla="*/ 75 h 75" name="T1"/>
                  <a:gd fmla="*/ 81 w 91" name="T2"/>
                  <a:gd fmla="*/ 75 h 75" name="T3"/>
                  <a:gd fmla="*/ 81 w 91" name="T4"/>
                  <a:gd fmla="*/ 33 h 75" name="T5"/>
                  <a:gd fmla="*/ 46 w 91" name="T6"/>
                  <a:gd fmla="*/ 7 h 75" name="T7"/>
                  <a:gd fmla="*/ 11 w 91" name="T8"/>
                  <a:gd fmla="*/ 33 h 75" name="T9"/>
                  <a:gd fmla="*/ 11 w 91" name="T10"/>
                  <a:gd fmla="*/ 75 h 75" name="T11"/>
                  <a:gd fmla="*/ 0 w 91" name="T12"/>
                  <a:gd fmla="*/ 75 h 75" name="T13"/>
                  <a:gd fmla="*/ 0 w 91" name="T14"/>
                  <a:gd fmla="*/ 33 h 75" name="T15"/>
                  <a:gd fmla="*/ 46 w 91" name="T16"/>
                  <a:gd fmla="*/ 0 h 75" name="T17"/>
                  <a:gd fmla="*/ 91 w 91" name="T18"/>
                  <a:gd fmla="*/ 33 h 75" name="T19"/>
                  <a:gd fmla="*/ 91 w 91" name="T20"/>
                  <a:gd fmla="*/ 75 h 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5" w="91">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typeface="+mn-ea"/>
                </a:endParaRPr>
              </a:p>
            </p:txBody>
          </p:sp>
          <p:sp>
            <p:nvSpPr>
              <p:cNvPr id="164" name="Freeform 72"/>
              <p:cNvSpPr/>
              <p:nvPr/>
            </p:nvSpPr>
            <p:spPr bwMode="auto">
              <a:xfrm>
                <a:off x="4236754" y="1735873"/>
                <a:ext cx="172579" cy="142740"/>
              </a:xfrm>
              <a:custGeom>
                <a:gdLst>
                  <a:gd fmla="*/ 91 w 91" name="T0"/>
                  <a:gd fmla="*/ 75 h 75" name="T1"/>
                  <a:gd fmla="*/ 81 w 91" name="T2"/>
                  <a:gd fmla="*/ 75 h 75" name="T3"/>
                  <a:gd fmla="*/ 81 w 91" name="T4"/>
                  <a:gd fmla="*/ 33 h 75" name="T5"/>
                  <a:gd fmla="*/ 46 w 91" name="T6"/>
                  <a:gd fmla="*/ 8 h 75" name="T7"/>
                  <a:gd fmla="*/ 11 w 91" name="T8"/>
                  <a:gd fmla="*/ 33 h 75" name="T9"/>
                  <a:gd fmla="*/ 11 w 91" name="T10"/>
                  <a:gd fmla="*/ 75 h 75" name="T11"/>
                  <a:gd fmla="*/ 0 w 91" name="T12"/>
                  <a:gd fmla="*/ 75 h 75" name="T13"/>
                  <a:gd fmla="*/ 0 w 91" name="T14"/>
                  <a:gd fmla="*/ 33 h 75" name="T15"/>
                  <a:gd fmla="*/ 46 w 91" name="T16"/>
                  <a:gd fmla="*/ 0 h 75" name="T17"/>
                  <a:gd fmla="*/ 91 w 91" name="T18"/>
                  <a:gd fmla="*/ 33 h 75" name="T19"/>
                  <a:gd fmla="*/ 91 w 91" name="T20"/>
                  <a:gd fmla="*/ 75 h 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5" w="91">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ea"/>
                  <a:ea charset="-122" pitchFamily="2" typeface="方正兰亭细黑_GBK"/>
                </a:endParaRPr>
              </a:p>
            </p:txBody>
          </p:sp>
        </p:grpSp>
      </p:gr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grpSp>
        <p:nvGrpSpPr>
          <p:cNvPr id="2" name="组合 1"/>
          <p:cNvGrpSpPr/>
          <p:nvPr/>
        </p:nvGrpSpPr>
        <p:grpSpPr>
          <a:xfrm>
            <a:off x="2719296" y="1591279"/>
            <a:ext cx="6951182" cy="3675441"/>
            <a:chOff x="1203012" y="1030703"/>
            <a:chExt cx="6951182" cy="3675441"/>
          </a:xfrm>
          <a:solidFill>
            <a:srgbClr val="C29230"/>
          </a:solidFill>
        </p:grpSpPr>
        <p:sp>
          <p:nvSpPr>
            <p:cNvPr id="3" name="Freeform 5"/>
            <p:cNvSpPr/>
            <p:nvPr/>
          </p:nvSpPr>
          <p:spPr bwMode="auto">
            <a:xfrm>
              <a:off x="3323551" y="3360399"/>
              <a:ext cx="480625" cy="488795"/>
            </a:xfrm>
            <a:custGeom>
              <a:gdLst>
                <a:gd fmla="*/ 222 w 589" name="T0"/>
                <a:gd fmla="*/ 0 h 596" name="T1"/>
                <a:gd fmla="*/ 222 w 589" name="T2"/>
                <a:gd fmla="*/ 22 h 596" name="T3"/>
                <a:gd fmla="*/ 222 w 589" name="T4"/>
                <a:gd fmla="*/ 87 h 596" name="T5"/>
                <a:gd fmla="*/ 222 w 589" name="T6"/>
                <a:gd fmla="*/ 378 h 596" name="T7"/>
                <a:gd fmla="*/ 124 w 589" name="T8"/>
                <a:gd fmla="*/ 347 h 596" name="T9"/>
                <a:gd fmla="*/ 0 w 589" name="T10"/>
                <a:gd fmla="*/ 425 h 596" name="T11"/>
                <a:gd fmla="*/ 124 w 589" name="T12"/>
                <a:gd fmla="*/ 504 h 596" name="T13"/>
                <a:gd fmla="*/ 247 w 589" name="T14"/>
                <a:gd fmla="*/ 434 h 596" name="T15"/>
                <a:gd fmla="*/ 247 w 589" name="T16"/>
                <a:gd fmla="*/ 434 h 596" name="T17"/>
                <a:gd fmla="*/ 247 w 589" name="T18"/>
                <a:gd fmla="*/ 92 h 596" name="T19"/>
                <a:gd fmla="*/ 564 w 589" name="T20"/>
                <a:gd fmla="*/ 150 h 596" name="T21"/>
                <a:gd fmla="*/ 564 w 589" name="T22"/>
                <a:gd fmla="*/ 470 h 596" name="T23"/>
                <a:gd fmla="*/ 466 w 589" name="T24"/>
                <a:gd fmla="*/ 439 h 596" name="T25"/>
                <a:gd fmla="*/ 342 w 589" name="T26"/>
                <a:gd fmla="*/ 518 h 596" name="T27"/>
                <a:gd fmla="*/ 466 w 589" name="T28"/>
                <a:gd fmla="*/ 596 h 596" name="T29"/>
                <a:gd fmla="*/ 589 w 589" name="T30"/>
                <a:gd fmla="*/ 518 h 596" name="T31"/>
                <a:gd fmla="*/ 589 w 589" name="T32"/>
                <a:gd fmla="*/ 518 h 596" name="T33"/>
                <a:gd fmla="*/ 589 w 589" name="T34"/>
                <a:gd fmla="*/ 155 h 596" name="T35"/>
                <a:gd fmla="*/ 589 w 589" name="T36"/>
                <a:gd fmla="*/ 107 h 596" name="T37"/>
                <a:gd fmla="*/ 589 w 589" name="T38"/>
                <a:gd fmla="*/ 68 h 596" name="T39"/>
                <a:gd fmla="*/ 222 w 589" name="T40"/>
                <a:gd fmla="*/ 0 h 5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96" w="589">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grpFill/>
            <a:ln>
              <a:noFill/>
            </a:ln>
          </p:spPr>
          <p:txBody>
            <a:bodyPr anchor="t" anchorCtr="0" bIns="34285" compatLnSpc="1" lIns="68571" numCol="1" rIns="68571" tIns="34285" vert="horz" wrap="square"/>
            <a:lstStyle/>
            <a:p>
              <a:endParaRPr altLang="en-US" lang="zh-CN"/>
            </a:p>
          </p:txBody>
        </p:sp>
        <p:sp>
          <p:nvSpPr>
            <p:cNvPr id="4" name="Freeform 6"/>
            <p:cNvSpPr>
              <a:spLocks noEditPoints="1"/>
            </p:cNvSpPr>
            <p:nvPr/>
          </p:nvSpPr>
          <p:spPr bwMode="auto">
            <a:xfrm>
              <a:off x="4349517" y="3344568"/>
              <a:ext cx="510294" cy="510563"/>
            </a:xfrm>
            <a:custGeom>
              <a:gdLst>
                <a:gd fmla="*/ 554 w 624" name="T0"/>
                <a:gd fmla="*/ 326 h 625" name="T1"/>
                <a:gd fmla="*/ 554 w 624" name="T2"/>
                <a:gd fmla="*/ 71 h 625" name="T3"/>
                <a:gd fmla="*/ 298 w 624" name="T4"/>
                <a:gd fmla="*/ 71 h 625" name="T5"/>
                <a:gd fmla="*/ 265 w 624" name="T6"/>
                <a:gd fmla="*/ 281 h 625" name="T7"/>
                <a:gd fmla="*/ 260 w 624" name="T8"/>
                <a:gd fmla="*/ 284 h 625" name="T9"/>
                <a:gd fmla="*/ 9 w 624" name="T10"/>
                <a:gd fmla="*/ 535 h 625" name="T11"/>
                <a:gd fmla="*/ 14 w 624" name="T12"/>
                <a:gd fmla="*/ 575 h 625" name="T13"/>
                <a:gd fmla="*/ 49 w 624" name="T14"/>
                <a:gd fmla="*/ 610 h 625" name="T15"/>
                <a:gd fmla="*/ 89 w 624" name="T16"/>
                <a:gd fmla="*/ 615 h 625" name="T17"/>
                <a:gd fmla="*/ 340 w 624" name="T18"/>
                <a:gd fmla="*/ 364 h 625" name="T19"/>
                <a:gd fmla="*/ 343 w 624" name="T20"/>
                <a:gd fmla="*/ 359 h 625" name="T21"/>
                <a:gd fmla="*/ 554 w 624" name="T22"/>
                <a:gd fmla="*/ 326 h 625" name="T23"/>
                <a:gd fmla="*/ 96 w 624" name="T24"/>
                <a:gd fmla="*/ 566 h 625" name="T25"/>
                <a:gd fmla="*/ 96 w 624" name="T26"/>
                <a:gd fmla="*/ 566 h 625" name="T27"/>
                <a:gd fmla="*/ 77 w 624" name="T28"/>
                <a:gd fmla="*/ 564 h 625" name="T29"/>
                <a:gd fmla="*/ 60 w 624" name="T30"/>
                <a:gd fmla="*/ 547 h 625" name="T31"/>
                <a:gd fmla="*/ 58 w 624" name="T32"/>
                <a:gd fmla="*/ 528 h 625" name="T33"/>
                <a:gd fmla="*/ 179 w 624" name="T34"/>
                <a:gd fmla="*/ 407 h 625" name="T35"/>
                <a:gd fmla="*/ 198 w 624" name="T36"/>
                <a:gd fmla="*/ 410 h 625" name="T37"/>
                <a:gd fmla="*/ 214 w 624" name="T38"/>
                <a:gd fmla="*/ 427 h 625" name="T39"/>
                <a:gd fmla="*/ 217 w 624" name="T40"/>
                <a:gd fmla="*/ 446 h 625" name="T41"/>
                <a:gd fmla="*/ 96 w 624" name="T42"/>
                <a:gd fmla="*/ 566 h 625" name="T43"/>
                <a:gd fmla="*/ 321 w 624" name="T44"/>
                <a:gd fmla="*/ 303 h 625" name="T45"/>
                <a:gd fmla="*/ 321 w 624" name="T46"/>
                <a:gd fmla="*/ 303 h 625" name="T47"/>
                <a:gd fmla="*/ 321 w 624" name="T48"/>
                <a:gd fmla="*/ 94 h 625" name="T49"/>
                <a:gd fmla="*/ 530 w 624" name="T50"/>
                <a:gd fmla="*/ 94 h 625" name="T51"/>
                <a:gd fmla="*/ 530 w 624" name="T52"/>
                <a:gd fmla="*/ 303 h 625" name="T53"/>
                <a:gd fmla="*/ 321 w 624" name="T54"/>
                <a:gd fmla="*/ 303 h 62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5" w="624">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pFill/>
            <a:ln>
              <a:noFill/>
            </a:ln>
          </p:spPr>
          <p:txBody>
            <a:bodyPr anchor="t" anchorCtr="0" bIns="34285" compatLnSpc="1" lIns="68571" numCol="1" rIns="68571" tIns="34285" vert="horz" wrap="square"/>
            <a:lstStyle/>
            <a:p>
              <a:endParaRPr altLang="en-US" lang="zh-CN"/>
            </a:p>
          </p:txBody>
        </p:sp>
        <p:sp>
          <p:nvSpPr>
            <p:cNvPr id="5" name="Freeform 7"/>
            <p:cNvSpPr>
              <a:spLocks noEditPoints="1"/>
            </p:cNvSpPr>
            <p:nvPr/>
          </p:nvSpPr>
          <p:spPr bwMode="auto">
            <a:xfrm>
              <a:off x="5409106" y="3358421"/>
              <a:ext cx="488537" cy="492752"/>
            </a:xfrm>
            <a:custGeom>
              <a:gdLst>
                <a:gd fmla="*/ 298 w 596" name="T0"/>
                <a:gd fmla="*/ 0 h 601" name="T1"/>
                <a:gd fmla="*/ 0 w 596" name="T2"/>
                <a:gd fmla="*/ 300 h 601" name="T3"/>
                <a:gd fmla="*/ 298 w 596" name="T4"/>
                <a:gd fmla="*/ 601 h 601" name="T5"/>
                <a:gd fmla="*/ 596 w 596" name="T6"/>
                <a:gd fmla="*/ 300 h 601" name="T7"/>
                <a:gd fmla="*/ 298 w 596" name="T8"/>
                <a:gd fmla="*/ 0 h 601" name="T9"/>
                <a:gd fmla="*/ 298 w 596" name="T10"/>
                <a:gd fmla="*/ 579 h 601" name="T11"/>
                <a:gd fmla="*/ 298 w 596" name="T12"/>
                <a:gd fmla="*/ 579 h 601" name="T13"/>
                <a:gd fmla="*/ 21 w 596" name="T14"/>
                <a:gd fmla="*/ 300 h 601" name="T15"/>
                <a:gd fmla="*/ 298 w 596" name="T16"/>
                <a:gd fmla="*/ 21 h 601" name="T17"/>
                <a:gd fmla="*/ 575 w 596" name="T18"/>
                <a:gd fmla="*/ 300 h 601" name="T19"/>
                <a:gd fmla="*/ 298 w 596" name="T20"/>
                <a:gd fmla="*/ 579 h 601" name="T21"/>
                <a:gd fmla="*/ 298 w 596" name="T22"/>
                <a:gd fmla="*/ 40 h 601" name="T23"/>
                <a:gd fmla="*/ 298 w 596" name="T24"/>
                <a:gd fmla="*/ 40 h 601" name="T25"/>
                <a:gd fmla="*/ 40 w 596" name="T26"/>
                <a:gd fmla="*/ 300 h 601" name="T27"/>
                <a:gd fmla="*/ 298 w 596" name="T28"/>
                <a:gd fmla="*/ 561 h 601" name="T29"/>
                <a:gd fmla="*/ 556 w 596" name="T30"/>
                <a:gd fmla="*/ 300 h 601" name="T31"/>
                <a:gd fmla="*/ 298 w 596" name="T32"/>
                <a:gd fmla="*/ 40 h 601" name="T33"/>
                <a:gd fmla="*/ 304 w 596" name="T34"/>
                <a:gd fmla="*/ 458 h 601" name="T35"/>
                <a:gd fmla="*/ 304 w 596" name="T36"/>
                <a:gd fmla="*/ 458 h 601" name="T37"/>
                <a:gd fmla="*/ 331 w 596" name="T38"/>
                <a:gd fmla="*/ 436 h 601" name="T39"/>
                <a:gd fmla="*/ 352 w 596" name="T40"/>
                <a:gd fmla="*/ 412 h 601" name="T41"/>
                <a:gd fmla="*/ 346 w 596" name="T42"/>
                <a:gd fmla="*/ 437 h 601" name="T43"/>
                <a:gd fmla="*/ 286 w 596" name="T44"/>
                <a:gd fmla="*/ 495 h 601" name="T45"/>
                <a:gd fmla="*/ 218 w 596" name="T46"/>
                <a:gd fmla="*/ 466 h 601" name="T47"/>
                <a:gd fmla="*/ 230 w 596" name="T48"/>
                <a:gd fmla="*/ 409 h 601" name="T49"/>
                <a:gd fmla="*/ 264 w 596" name="T50"/>
                <a:gd fmla="*/ 306 h 601" name="T51"/>
                <a:gd fmla="*/ 244 w 596" name="T52"/>
                <a:gd fmla="*/ 238 h 601" name="T53"/>
                <a:gd fmla="*/ 267 w 596" name="T54"/>
                <a:gd fmla="*/ 222 h 601" name="T55"/>
                <a:gd fmla="*/ 369 w 596" name="T56"/>
                <a:gd fmla="*/ 209 h 601" name="T57"/>
                <a:gd fmla="*/ 312 w 596" name="T58"/>
                <a:gd fmla="*/ 388 h 601" name="T59"/>
                <a:gd fmla="*/ 304 w 596" name="T60"/>
                <a:gd fmla="*/ 458 h 601" name="T61"/>
                <a:gd fmla="*/ 326 w 596" name="T62"/>
                <a:gd fmla="*/ 189 h 601" name="T63"/>
                <a:gd fmla="*/ 326 w 596" name="T64"/>
                <a:gd fmla="*/ 189 h 601" name="T65"/>
                <a:gd fmla="*/ 330 w 596" name="T66"/>
                <a:gd fmla="*/ 102 h 601" name="T67"/>
                <a:gd fmla="*/ 326 w 596" name="T68"/>
                <a:gd fmla="*/ 189 h 6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1" w="596">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grpFill/>
            <a:ln>
              <a:noFill/>
            </a:ln>
          </p:spPr>
          <p:txBody>
            <a:bodyPr anchor="t" anchorCtr="0" bIns="34285" compatLnSpc="1" lIns="68571" numCol="1" rIns="68571" tIns="34285" vert="horz" wrap="square"/>
            <a:lstStyle/>
            <a:p>
              <a:endParaRPr altLang="en-US" lang="zh-CN"/>
            </a:p>
          </p:txBody>
        </p:sp>
        <p:sp>
          <p:nvSpPr>
            <p:cNvPr id="6" name="Freeform 8"/>
            <p:cNvSpPr>
              <a:spLocks noEditPoints="1"/>
            </p:cNvSpPr>
            <p:nvPr/>
          </p:nvSpPr>
          <p:spPr bwMode="auto">
            <a:xfrm>
              <a:off x="7604344" y="2539262"/>
              <a:ext cx="530073" cy="522436"/>
            </a:xfrm>
            <a:custGeom>
              <a:gdLst>
                <a:gd fmla="*/ 170 w 648" name="T0"/>
                <a:gd fmla="*/ 280 h 639" name="T1"/>
                <a:gd fmla="*/ 226 w 648" name="T2"/>
                <a:gd fmla="*/ 183 h 639" name="T3"/>
                <a:gd fmla="*/ 240 w 648" name="T4"/>
                <a:gd fmla="*/ 167 h 639" name="T5"/>
                <a:gd fmla="*/ 366 w 648" name="T6"/>
                <a:gd fmla="*/ 177 h 639" name="T7"/>
                <a:gd fmla="*/ 359 w 648" name="T8"/>
                <a:gd fmla="*/ 162 h 639" name="T9"/>
                <a:gd fmla="*/ 388 w 648" name="T10"/>
                <a:gd fmla="*/ 153 h 639" name="T11"/>
                <a:gd fmla="*/ 408 w 648" name="T12"/>
                <a:gd fmla="*/ 154 h 639" name="T13"/>
                <a:gd fmla="*/ 402 w 648" name="T14"/>
                <a:gd fmla="*/ 183 h 639" name="T15"/>
                <a:gd fmla="*/ 391 w 648" name="T16"/>
                <a:gd fmla="*/ 199 h 639" name="T17"/>
                <a:gd fmla="*/ 319 w 648" name="T18"/>
                <a:gd fmla="*/ 265 h 639" name="T19"/>
                <a:gd fmla="*/ 318 w 648" name="T20"/>
                <a:gd fmla="*/ 266 h 639" name="T21"/>
                <a:gd fmla="*/ 616 w 648" name="T22"/>
                <a:gd fmla="*/ 615 h 639" name="T23"/>
                <a:gd fmla="*/ 497 w 648" name="T24"/>
                <a:gd fmla="*/ 615 h 639" name="T25"/>
                <a:gd fmla="*/ 272 w 648" name="T26"/>
                <a:gd fmla="*/ 546 h 639" name="T27"/>
                <a:gd fmla="*/ 272 w 648" name="T28"/>
                <a:gd fmla="*/ 0 h 639" name="T29"/>
                <a:gd fmla="*/ 515 w 648" name="T30"/>
                <a:gd fmla="*/ 397 h 639" name="T31"/>
                <a:gd fmla="*/ 616 w 648" name="T32"/>
                <a:gd fmla="*/ 615 h 639" name="T33"/>
                <a:gd fmla="*/ 272 w 648" name="T34"/>
                <a:gd fmla="*/ 511 h 639" name="T35"/>
                <a:gd fmla="*/ 272 w 648" name="T36"/>
                <a:gd fmla="*/ 35 h 639" name="T37"/>
                <a:gd fmla="*/ 272 w 648" name="T38"/>
                <a:gd fmla="*/ 511 h 639" name="T39"/>
                <a:gd fmla="*/ 445 w 648" name="T40"/>
                <a:gd fmla="*/ 391 h 639" name="T41"/>
                <a:gd fmla="*/ 409 w 648" name="T42"/>
                <a:gd fmla="*/ 401 h 639" name="T43"/>
                <a:gd fmla="*/ 338 w 648" name="T44"/>
                <a:gd fmla="*/ 401 h 639" name="T45"/>
                <a:gd fmla="*/ 266 w 648" name="T46"/>
                <a:gd fmla="*/ 401 h 639" name="T47"/>
                <a:gd fmla="*/ 194 w 648" name="T48"/>
                <a:gd fmla="*/ 401 h 639" name="T49"/>
                <a:gd fmla="*/ 111 w 648" name="T50"/>
                <a:gd fmla="*/ 401 h 639" name="T51"/>
                <a:gd fmla="*/ 100 w 648" name="T52"/>
                <a:gd fmla="*/ 391 h 639" name="T53"/>
                <a:gd fmla="*/ 111 w 648" name="T54"/>
                <a:gd fmla="*/ 145 h 639" name="T55"/>
                <a:gd fmla="*/ 122 w 648" name="T56"/>
                <a:gd fmla="*/ 380 h 639" name="T57"/>
                <a:gd fmla="*/ 152 w 648" name="T58"/>
                <a:gd fmla="*/ 331 h 639" name="T59"/>
                <a:gd fmla="*/ 183 w 648" name="T60"/>
                <a:gd fmla="*/ 320 h 639" name="T61"/>
                <a:gd fmla="*/ 194 w 648" name="T62"/>
                <a:gd fmla="*/ 380 h 639" name="T63"/>
                <a:gd fmla="*/ 224 w 648" name="T64"/>
                <a:gd fmla="*/ 256 h 639" name="T65"/>
                <a:gd fmla="*/ 255 w 648" name="T66"/>
                <a:gd fmla="*/ 245 h 639" name="T67"/>
                <a:gd fmla="*/ 266 w 648" name="T68"/>
                <a:gd fmla="*/ 380 h 639" name="T69"/>
                <a:gd fmla="*/ 296 w 648" name="T70"/>
                <a:gd fmla="*/ 292 h 639" name="T71"/>
                <a:gd fmla="*/ 327 w 648" name="T72"/>
                <a:gd fmla="*/ 282 h 639" name="T73"/>
                <a:gd fmla="*/ 338 w 648" name="T74"/>
                <a:gd fmla="*/ 380 h 639" name="T75"/>
                <a:gd fmla="*/ 368 w 648" name="T76"/>
                <a:gd fmla="*/ 231 h 639" name="T77"/>
                <a:gd fmla="*/ 399 w 648" name="T78"/>
                <a:gd fmla="*/ 220 h 639" name="T79"/>
                <a:gd fmla="*/ 409 w 648" name="T80"/>
                <a:gd fmla="*/ 380 h 63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9" w="648">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grpFill/>
            <a:ln>
              <a:noFill/>
            </a:ln>
          </p:spPr>
          <p:txBody>
            <a:bodyPr anchor="t" anchorCtr="0" bIns="34285" compatLnSpc="1" lIns="68571" numCol="1" rIns="68571" tIns="34285" vert="horz" wrap="square"/>
            <a:lstStyle/>
            <a:p>
              <a:endParaRPr altLang="en-US" lang="zh-CN"/>
            </a:p>
          </p:txBody>
        </p:sp>
        <p:sp>
          <p:nvSpPr>
            <p:cNvPr id="7" name="Freeform 9"/>
            <p:cNvSpPr>
              <a:spLocks noEditPoints="1"/>
            </p:cNvSpPr>
            <p:nvPr/>
          </p:nvSpPr>
          <p:spPr bwMode="auto">
            <a:xfrm>
              <a:off x="7604344" y="1127468"/>
              <a:ext cx="470737" cy="498689"/>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p:spPr>
          <p:txBody>
            <a:bodyPr anchor="t" anchorCtr="0" bIns="34285" compatLnSpc="1" lIns="68571" numCol="1" rIns="68571" tIns="34285" vert="horz" wrap="square"/>
            <a:lstStyle/>
            <a:p>
              <a:endParaRPr altLang="en-US" lang="zh-CN"/>
            </a:p>
          </p:txBody>
        </p:sp>
        <p:sp>
          <p:nvSpPr>
            <p:cNvPr id="8" name="Freeform 10"/>
            <p:cNvSpPr>
              <a:spLocks noEditPoints="1"/>
            </p:cNvSpPr>
            <p:nvPr/>
          </p:nvSpPr>
          <p:spPr bwMode="auto">
            <a:xfrm>
              <a:off x="6509153" y="1095805"/>
              <a:ext cx="563696" cy="562014"/>
            </a:xfrm>
            <a:custGeom>
              <a:gdLst>
                <a:gd fmla="*/ 122 w 689" name="T0"/>
                <a:gd fmla="*/ 472 h 688" name="T1"/>
                <a:gd fmla="*/ 567 w 689" name="T2"/>
                <a:gd fmla="*/ 215 h 688" name="T3"/>
                <a:gd fmla="*/ 495 w 689" name="T4"/>
                <a:gd fmla="*/ 605 h 688" name="T5"/>
                <a:gd fmla="*/ 194 w 689" name="T6"/>
                <a:gd fmla="*/ 83 h 688" name="T7"/>
                <a:gd fmla="*/ 495 w 689" name="T8"/>
                <a:gd fmla="*/ 605 h 688" name="T9"/>
                <a:gd fmla="*/ 161 w 689" name="T10"/>
                <a:gd fmla="*/ 450 h 688" name="T11"/>
                <a:gd fmla="*/ 528 w 689" name="T12"/>
                <a:gd fmla="*/ 238 h 688" name="T13"/>
                <a:gd fmla="*/ 460 w 689" name="T14"/>
                <a:gd fmla="*/ 543 h 688" name="T15"/>
                <a:gd fmla="*/ 230 w 689" name="T16"/>
                <a:gd fmla="*/ 145 h 688" name="T17"/>
                <a:gd fmla="*/ 460 w 689" name="T18"/>
                <a:gd fmla="*/ 543 h 688" name="T19"/>
                <a:gd fmla="*/ 345 w 689" name="T20"/>
                <a:gd fmla="*/ 376 h 688" name="T21"/>
                <a:gd fmla="*/ 345 w 689" name="T22"/>
                <a:gd fmla="*/ 311 h 688" name="T23"/>
                <a:gd fmla="*/ 359 w 689" name="T24"/>
                <a:gd fmla="*/ 158 h 688" name="T25"/>
                <a:gd fmla="*/ 344 w 689" name="T26"/>
                <a:gd fmla="*/ 172 h 688" name="T27"/>
                <a:gd fmla="*/ 330 w 689" name="T28"/>
                <a:gd fmla="*/ 135 h 688" name="T29"/>
                <a:gd fmla="*/ 345 w 689" name="T30"/>
                <a:gd fmla="*/ 121 h 688" name="T31"/>
                <a:gd fmla="*/ 359 w 689" name="T32"/>
                <a:gd fmla="*/ 158 h 688" name="T33"/>
                <a:gd fmla="*/ 345 w 689" name="T34"/>
                <a:gd fmla="*/ 567 h 688" name="T35"/>
                <a:gd fmla="*/ 330 w 689" name="T36"/>
                <a:gd fmla="*/ 553 h 688" name="T37"/>
                <a:gd fmla="*/ 344 w 689" name="T38"/>
                <a:gd fmla="*/ 516 h 688" name="T39"/>
                <a:gd fmla="*/ 359 w 689" name="T40"/>
                <a:gd fmla="*/ 530 h 688" name="T41"/>
                <a:gd fmla="*/ 159 w 689" name="T42"/>
                <a:gd fmla="*/ 326 h 688" name="T43"/>
                <a:gd fmla="*/ 173 w 689" name="T44"/>
                <a:gd fmla="*/ 342 h 688" name="T45"/>
                <a:gd fmla="*/ 136 w 689" name="T46"/>
                <a:gd fmla="*/ 356 h 688" name="T47"/>
                <a:gd fmla="*/ 122 w 689" name="T48"/>
                <a:gd fmla="*/ 340 h 688" name="T49"/>
                <a:gd fmla="*/ 159 w 689" name="T50"/>
                <a:gd fmla="*/ 326 h 688" name="T51"/>
                <a:gd fmla="*/ 567 w 689" name="T52"/>
                <a:gd fmla="*/ 340 h 688" name="T53"/>
                <a:gd fmla="*/ 553 w 689" name="T54"/>
                <a:gd fmla="*/ 356 h 688" name="T55"/>
                <a:gd fmla="*/ 516 w 689" name="T56"/>
                <a:gd fmla="*/ 342 h 688" name="T57"/>
                <a:gd fmla="*/ 530 w 689" name="T58"/>
                <a:gd fmla="*/ 326 h 688" name="T59"/>
                <a:gd fmla="*/ 363 w 689" name="T60"/>
                <a:gd fmla="*/ 344 h 688" name="T61"/>
                <a:gd fmla="*/ 327 w 689" name="T62"/>
                <a:gd fmla="*/ 344 h 688" name="T63"/>
                <a:gd fmla="*/ 345 w 689" name="T64"/>
                <a:gd fmla="*/ 201 h 688" name="T65"/>
                <a:gd fmla="*/ 363 w 689" name="T66"/>
                <a:gd fmla="*/ 344 h 688" name="T67"/>
                <a:gd fmla="*/ 262 w 689" name="T68"/>
                <a:gd fmla="*/ 429 h 688" name="T69"/>
                <a:gd fmla="*/ 329 w 689" name="T70"/>
                <a:gd fmla="*/ 336 h 688" name="T71"/>
                <a:gd fmla="*/ 355 w 689" name="T72"/>
                <a:gd fmla="*/ 361 h 6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8" w="689">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grpFill/>
            <a:ln>
              <a:noFill/>
            </a:ln>
          </p:spPr>
          <p:txBody>
            <a:bodyPr anchor="t" anchorCtr="0" bIns="34285" compatLnSpc="1" lIns="68571" numCol="1" rIns="68571" tIns="34285" vert="horz" wrap="square"/>
            <a:lstStyle/>
            <a:p>
              <a:endParaRPr altLang="en-US" lang="zh-CN"/>
            </a:p>
          </p:txBody>
        </p:sp>
        <p:sp>
          <p:nvSpPr>
            <p:cNvPr id="9" name="Freeform 11"/>
            <p:cNvSpPr>
              <a:spLocks noEditPoints="1"/>
            </p:cNvSpPr>
            <p:nvPr/>
          </p:nvSpPr>
          <p:spPr bwMode="auto">
            <a:xfrm>
              <a:off x="3382887" y="4146108"/>
              <a:ext cx="363931" cy="496711"/>
            </a:xfrm>
            <a:custGeom>
              <a:gdLst>
                <a:gd fmla="*/ 90 w 446" name="T0"/>
                <a:gd fmla="*/ 226 h 608" name="T1"/>
                <a:gd fmla="*/ 137 w 446" name="T2"/>
                <a:gd fmla="*/ 337 h 608" name="T3"/>
                <a:gd fmla="*/ 175 w 446" name="T4"/>
                <a:gd fmla="*/ 425 h 608" name="T5"/>
                <a:gd fmla="*/ 261 w 446" name="T6"/>
                <a:gd fmla="*/ 428 h 608" name="T7"/>
                <a:gd fmla="*/ 280 w 446" name="T8"/>
                <a:gd fmla="*/ 393 h 608" name="T9"/>
                <a:gd fmla="*/ 328 w 446" name="T10"/>
                <a:gd fmla="*/ 304 h 608" name="T11"/>
                <a:gd fmla="*/ 223 w 446" name="T12"/>
                <a:gd fmla="*/ 93 h 608" name="T13"/>
                <a:gd fmla="*/ 184 w 446" name="T14"/>
                <a:gd fmla="*/ 456 h 608" name="T15"/>
                <a:gd fmla="*/ 141 w 446" name="T16"/>
                <a:gd fmla="*/ 405 h 608" name="T17"/>
                <a:gd fmla="*/ 94 w 446" name="T18"/>
                <a:gd fmla="*/ 319 h 608" name="T19"/>
                <a:gd fmla="*/ 223 w 446" name="T20"/>
                <a:gd fmla="*/ 65 h 608" name="T21"/>
                <a:gd fmla="*/ 351 w 446" name="T22"/>
                <a:gd fmla="*/ 319 h 608" name="T23"/>
                <a:gd fmla="*/ 305 w 446" name="T24"/>
                <a:gd fmla="*/ 405 h 608" name="T25"/>
                <a:gd fmla="*/ 261 w 446" name="T26"/>
                <a:gd fmla="*/ 456 h 608" name="T27"/>
                <a:gd fmla="*/ 159 w 446" name="T28"/>
                <a:gd fmla="*/ 545 h 608" name="T29"/>
                <a:gd fmla="*/ 267 w 446" name="T30"/>
                <a:gd fmla="*/ 566 h 608" name="T31"/>
                <a:gd fmla="*/ 267 w 446" name="T32"/>
                <a:gd fmla="*/ 524 h 608" name="T33"/>
                <a:gd fmla="*/ 172 w 446" name="T34"/>
                <a:gd fmla="*/ 558 h 608" name="T35"/>
                <a:gd fmla="*/ 276 w 446" name="T36"/>
                <a:gd fmla="*/ 558 h 608" name="T37"/>
                <a:gd fmla="*/ 289 w 446" name="T38"/>
                <a:gd fmla="*/ 545 h 608" name="T39"/>
                <a:gd fmla="*/ 159 w 446" name="T40"/>
                <a:gd fmla="*/ 480 h 608" name="T41"/>
                <a:gd fmla="*/ 289 w 446" name="T42"/>
                <a:gd fmla="*/ 545 h 608" name="T43"/>
                <a:gd fmla="*/ 287 w 446" name="T44"/>
                <a:gd fmla="*/ 254 h 608" name="T45"/>
                <a:gd fmla="*/ 244 w 446" name="T46"/>
                <a:gd fmla="*/ 298 h 608" name="T47"/>
                <a:gd fmla="*/ 202 w 446" name="T48"/>
                <a:gd fmla="*/ 298 h 608" name="T49"/>
                <a:gd fmla="*/ 158 w 446" name="T50"/>
                <a:gd fmla="*/ 254 h 608" name="T51"/>
                <a:gd fmla="*/ 158 w 446" name="T52"/>
                <a:gd fmla="*/ 212 h 608" name="T53"/>
                <a:gd fmla="*/ 202 w 446" name="T54"/>
                <a:gd fmla="*/ 168 h 608" name="T55"/>
                <a:gd fmla="*/ 244 w 446" name="T56"/>
                <a:gd fmla="*/ 168 h 608" name="T57"/>
                <a:gd fmla="*/ 287 w 446" name="T58"/>
                <a:gd fmla="*/ 212 h 608" name="T59"/>
                <a:gd fmla="*/ 428 w 446" name="T60"/>
                <a:gd fmla="*/ 206 h 608" name="T61"/>
                <a:gd fmla="*/ 405 w 446" name="T62"/>
                <a:gd fmla="*/ 226 h 608" name="T63"/>
                <a:gd fmla="*/ 428 w 446" name="T64"/>
                <a:gd fmla="*/ 239 h 608" name="T65"/>
                <a:gd fmla="*/ 428 w 446" name="T66"/>
                <a:gd fmla="*/ 206 h 608" name="T67"/>
                <a:gd fmla="*/ 379 w 446" name="T68"/>
                <a:gd fmla="*/ 90 h 608" name="T69"/>
                <a:gd fmla="*/ 356 w 446" name="T70"/>
                <a:gd fmla="*/ 67 h 608" name="T71"/>
                <a:gd fmla="*/ 362 w 446" name="T72"/>
                <a:gd fmla="*/ 107 h 608" name="T73"/>
                <a:gd fmla="*/ 239 w 446" name="T74"/>
                <a:gd fmla="*/ 44 h 608" name="T75"/>
                <a:gd fmla="*/ 222 w 446" name="T76"/>
                <a:gd fmla="*/ 0 h 608" name="T77"/>
                <a:gd fmla="*/ 206 w 446" name="T78"/>
                <a:gd fmla="*/ 44 h 608" name="T79"/>
                <a:gd fmla="*/ 81 w 446" name="T80"/>
                <a:gd fmla="*/ 109 h 608" name="T81"/>
                <a:gd fmla="*/ 89 w 446" name="T82"/>
                <a:gd fmla="*/ 69 h 608" name="T83"/>
                <a:gd fmla="*/ 65 w 446" name="T84"/>
                <a:gd fmla="*/ 93 h 608" name="T85"/>
                <a:gd fmla="*/ 39 w 446" name="T86"/>
                <a:gd fmla="*/ 226 h 608" name="T87"/>
                <a:gd fmla="*/ 17 w 446" name="T88"/>
                <a:gd fmla="*/ 206 h 608" name="T89"/>
                <a:gd fmla="*/ 17 w 446" name="T90"/>
                <a:gd fmla="*/ 239 h 608" name="T91"/>
                <a:gd fmla="*/ 39 w 446" name="T92"/>
                <a:gd fmla="*/ 226 h 6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08" w="446">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pFill/>
            <a:ln>
              <a:noFill/>
            </a:ln>
          </p:spPr>
          <p:txBody>
            <a:bodyPr anchor="t" anchorCtr="0" bIns="34285" compatLnSpc="1" lIns="68571" numCol="1" rIns="68571" tIns="34285" vert="horz" wrap="square"/>
            <a:lstStyle/>
            <a:p>
              <a:endParaRPr altLang="en-US" lang="zh-CN"/>
            </a:p>
          </p:txBody>
        </p:sp>
        <p:sp>
          <p:nvSpPr>
            <p:cNvPr id="10" name="Freeform 12"/>
            <p:cNvSpPr>
              <a:spLocks noEditPoints="1"/>
            </p:cNvSpPr>
            <p:nvPr/>
          </p:nvSpPr>
          <p:spPr bwMode="auto">
            <a:xfrm>
              <a:off x="1216856" y="4148088"/>
              <a:ext cx="630945" cy="492752"/>
            </a:xfrm>
            <a:custGeom>
              <a:gdLst>
                <a:gd fmla="*/ 451 w 771" name="T0"/>
                <a:gd fmla="*/ 411 h 602" name="T1"/>
                <a:gd fmla="*/ 457 w 771" name="T2"/>
                <a:gd fmla="*/ 396 h 602" name="T3"/>
                <a:gd fmla="*/ 459 w 771" name="T4"/>
                <a:gd fmla="*/ 388 h 602" name="T5"/>
                <a:gd fmla="*/ 463 w 771" name="T6"/>
                <a:gd fmla="*/ 372 h 602" name="T7"/>
                <a:gd fmla="*/ 464 w 771" name="T8"/>
                <a:gd fmla="*/ 365 h 602" name="T9"/>
                <a:gd fmla="*/ 466 w 771" name="T10"/>
                <a:gd fmla="*/ 341 h 602" name="T11"/>
                <a:gd fmla="*/ 233 w 771" name="T12"/>
                <a:gd fmla="*/ 139 h 602" name="T13"/>
                <a:gd fmla="*/ 201 w 771" name="T14"/>
                <a:gd fmla="*/ 141 h 602" name="T15"/>
                <a:gd fmla="*/ 201 w 771" name="T16"/>
                <a:gd fmla="*/ 141 h 602" name="T17"/>
                <a:gd fmla="*/ 0 w 771" name="T18"/>
                <a:gd fmla="*/ 341 h 602" name="T19"/>
                <a:gd fmla="*/ 61 w 771" name="T20"/>
                <a:gd fmla="*/ 477 h 602" name="T21"/>
                <a:gd fmla="*/ 37 w 771" name="T22"/>
                <a:gd fmla="*/ 602 h 602" name="T23"/>
                <a:gd fmla="*/ 129 w 771" name="T24"/>
                <a:gd fmla="*/ 522 h 602" name="T25"/>
                <a:gd fmla="*/ 233 w 771" name="T26"/>
                <a:gd fmla="*/ 544 h 602" name="T27"/>
                <a:gd fmla="*/ 363 w 771" name="T28"/>
                <a:gd fmla="*/ 509 h 602" name="T29"/>
                <a:gd fmla="*/ 363 w 771" name="T30"/>
                <a:gd fmla="*/ 509 h 602" name="T31"/>
                <a:gd fmla="*/ 383 w 771" name="T32"/>
                <a:gd fmla="*/ 496 h 602" name="T33"/>
                <a:gd fmla="*/ 389 w 771" name="T34"/>
                <a:gd fmla="*/ 491 h 602" name="T35"/>
                <a:gd fmla="*/ 402 w 771" name="T36"/>
                <a:gd fmla="*/ 480 h 602" name="T37"/>
                <a:gd fmla="*/ 408 w 771" name="T38"/>
                <a:gd fmla="*/ 474 h 602" name="T39"/>
                <a:gd fmla="*/ 419 w 771" name="T40"/>
                <a:gd fmla="*/ 462 h 602" name="T41"/>
                <a:gd fmla="*/ 424 w 771" name="T42"/>
                <a:gd fmla="*/ 457 h 602" name="T43"/>
                <a:gd fmla="*/ 448 w 771" name="T44"/>
                <a:gd fmla="*/ 417 h 602" name="T45"/>
                <a:gd fmla="*/ 451 w 771" name="T46"/>
                <a:gd fmla="*/ 411 h 602" name="T47"/>
                <a:gd fmla="*/ 771 w 771" name="T48"/>
                <a:gd fmla="*/ 263 h 602" name="T49"/>
                <a:gd fmla="*/ 771 w 771" name="T50"/>
                <a:gd fmla="*/ 263 h 602" name="T51"/>
                <a:gd fmla="*/ 469 w 771" name="T52"/>
                <a:gd fmla="*/ 0 h 602" name="T53"/>
                <a:gd fmla="*/ 243 w 771" name="T54"/>
                <a:gd fmla="*/ 89 h 602" name="T55"/>
                <a:gd fmla="*/ 508 w 771" name="T56"/>
                <a:gd fmla="*/ 341 h 602" name="T57"/>
                <a:gd fmla="*/ 424 w 771" name="T58"/>
                <a:gd fmla="*/ 523 h 602" name="T59"/>
                <a:gd fmla="*/ 469 w 771" name="T60"/>
                <a:gd fmla="*/ 526 h 602" name="T61"/>
                <a:gd fmla="*/ 603 w 771" name="T62"/>
                <a:gd fmla="*/ 498 h 602" name="T63"/>
                <a:gd fmla="*/ 722 w 771" name="T64"/>
                <a:gd fmla="*/ 602 h 602" name="T65"/>
                <a:gd fmla="*/ 692 w 771" name="T66"/>
                <a:gd fmla="*/ 440 h 602" name="T67"/>
                <a:gd fmla="*/ 771 w 771" name="T68"/>
                <a:gd fmla="*/ 263 h 60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2" w="771">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pFill/>
            <a:ln>
              <a:noFill/>
            </a:ln>
          </p:spPr>
          <p:txBody>
            <a:bodyPr anchor="t" anchorCtr="0" bIns="34285" compatLnSpc="1" lIns="68571" numCol="1" rIns="68571" tIns="34285" vert="horz" wrap="square"/>
            <a:lstStyle/>
            <a:p>
              <a:endParaRPr altLang="en-US" lang="zh-CN"/>
            </a:p>
          </p:txBody>
        </p:sp>
        <p:sp>
          <p:nvSpPr>
            <p:cNvPr id="11" name="Freeform 13"/>
            <p:cNvSpPr>
              <a:spLocks noEditPoints="1"/>
            </p:cNvSpPr>
            <p:nvPr/>
          </p:nvSpPr>
          <p:spPr bwMode="auto">
            <a:xfrm>
              <a:off x="5339881" y="2568945"/>
              <a:ext cx="626988" cy="492752"/>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7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7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8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pFill/>
            <a:ln>
              <a:noFill/>
            </a:ln>
          </p:spPr>
          <p:txBody>
            <a:bodyPr anchor="t" anchorCtr="0" bIns="34285" compatLnSpc="1" lIns="68571" numCol="1" rIns="68571" tIns="34285" vert="horz" wrap="square"/>
            <a:lstStyle/>
            <a:p>
              <a:endParaRPr altLang="en-US" lang="zh-CN"/>
            </a:p>
          </p:txBody>
        </p:sp>
        <p:sp>
          <p:nvSpPr>
            <p:cNvPr id="12" name="Freeform 14"/>
            <p:cNvSpPr>
              <a:spLocks noEditPoints="1"/>
            </p:cNvSpPr>
            <p:nvPr/>
          </p:nvSpPr>
          <p:spPr bwMode="auto">
            <a:xfrm>
              <a:off x="3367064" y="2568945"/>
              <a:ext cx="395577" cy="494730"/>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8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1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2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p:spPr>
          <p:txBody>
            <a:bodyPr anchor="t" anchorCtr="0" bIns="34285" compatLnSpc="1" lIns="68571" numCol="1" rIns="68571" tIns="34285" vert="horz" wrap="square"/>
            <a:lstStyle/>
            <a:p>
              <a:endParaRPr altLang="en-US" lang="zh-CN"/>
            </a:p>
          </p:txBody>
        </p:sp>
        <p:sp>
          <p:nvSpPr>
            <p:cNvPr id="13" name="Freeform 15"/>
            <p:cNvSpPr>
              <a:spLocks noEditPoints="1"/>
            </p:cNvSpPr>
            <p:nvPr/>
          </p:nvSpPr>
          <p:spPr bwMode="auto">
            <a:xfrm>
              <a:off x="6560577" y="4146108"/>
              <a:ext cx="464802" cy="494730"/>
            </a:xfrm>
            <a:custGeom>
              <a:gdLst>
                <a:gd fmla="*/ 171 w 568" name="T0"/>
                <a:gd fmla="*/ 92 h 606" name="T1"/>
                <a:gd fmla="*/ 372 w 568" name="T2"/>
                <a:gd fmla="*/ 67 h 606" name="T3"/>
                <a:gd fmla="*/ 300 w 568" name="T4"/>
                <a:gd fmla="*/ 41 h 606" name="T5"/>
                <a:gd fmla="*/ 217 w 568" name="T6"/>
                <a:gd fmla="*/ 41 h 606" name="T7"/>
                <a:gd fmla="*/ 145 w 568" name="T8"/>
                <a:gd fmla="*/ 67 h 606" name="T9"/>
                <a:gd fmla="*/ 468 w 568" name="T10"/>
                <a:gd fmla="*/ 525 h 606" name="T11"/>
                <a:gd fmla="*/ 475 w 568" name="T12"/>
                <a:gd fmla="*/ 507 h 606" name="T13"/>
                <a:gd fmla="*/ 443 w 568" name="T14"/>
                <a:gd fmla="*/ 393 h 606" name="T15"/>
                <a:gd fmla="*/ 422 w 568" name="T16"/>
                <a:gd fmla="*/ 393 h 606" name="T17"/>
                <a:gd fmla="*/ 422 w 568" name="T18"/>
                <a:gd fmla="*/ 481 h 606" name="T19"/>
                <a:gd fmla="*/ 422 w 568" name="T20"/>
                <a:gd fmla="*/ 483 h 606" name="T21"/>
                <a:gd fmla="*/ 423 w 568" name="T22"/>
                <a:gd fmla="*/ 484 h 606" name="T23"/>
                <a:gd fmla="*/ 425 w 568" name="T24"/>
                <a:gd fmla="*/ 486 h 606" name="T25"/>
                <a:gd fmla="*/ 541 w 568" name="T26"/>
                <a:gd fmla="*/ 400 h 606" name="T27"/>
                <a:gd fmla="*/ 432 w 568" name="T28"/>
                <a:gd fmla="*/ 342 h 606" name="T29"/>
                <a:gd fmla="*/ 407 w 568" name="T30"/>
                <a:gd fmla="*/ 604 h 606" name="T31"/>
                <a:gd fmla="*/ 562 w 568" name="T32"/>
                <a:gd fmla="*/ 499 h 606" name="T33"/>
                <a:gd fmla="*/ 542 w 568" name="T34"/>
                <a:gd fmla="*/ 495 h 606" name="T35"/>
                <a:gd fmla="*/ 432 w 568" name="T36"/>
                <a:gd fmla="*/ 586 h 606" name="T37"/>
                <a:gd fmla="*/ 323 w 568" name="T38"/>
                <a:gd fmla="*/ 453 h 606" name="T39"/>
                <a:gd fmla="*/ 453 w 568" name="T40"/>
                <a:gd fmla="*/ 365 h 606" name="T41"/>
                <a:gd fmla="*/ 542 w 568" name="T42"/>
                <a:gd fmla="*/ 495 h 606" name="T43"/>
                <a:gd fmla="*/ 190 w 568" name="T44"/>
                <a:gd fmla="*/ 494 h 606" name="T45"/>
                <a:gd fmla="*/ 325 w 568" name="T46"/>
                <a:gd fmla="*/ 360 h 606" name="T47"/>
                <a:gd fmla="*/ 353 w 568" name="T48"/>
                <a:gd fmla="*/ 339 h 606" name="T49"/>
                <a:gd fmla="*/ 491 w 568" name="T50"/>
                <a:gd fmla="*/ 205 h 606" name="T51"/>
                <a:gd fmla="*/ 496 w 568" name="T52"/>
                <a:gd fmla="*/ 331 h 606" name="T53"/>
                <a:gd fmla="*/ 518 w 568" name="T54"/>
                <a:gd fmla="*/ 339 h 606" name="T55"/>
                <a:gd fmla="*/ 518 w 568" name="T56"/>
                <a:gd fmla="*/ 139 h 606" name="T57"/>
                <a:gd fmla="*/ 27 w 568" name="T58"/>
                <a:gd fmla="*/ 112 h 606" name="T59"/>
                <a:gd fmla="*/ 0 w 568" name="T60"/>
                <a:gd fmla="*/ 211 h 606" name="T61"/>
                <a:gd fmla="*/ 0 w 568" name="T62"/>
                <a:gd fmla="*/ 360 h 606" name="T63"/>
                <a:gd fmla="*/ 0 w 568" name="T64"/>
                <a:gd fmla="*/ 504 h 606" name="T65"/>
                <a:gd fmla="*/ 286 w 568" name="T66"/>
                <a:gd fmla="*/ 531 h 606" name="T67"/>
                <a:gd fmla="*/ 21 w 568" name="T68"/>
                <a:gd fmla="*/ 211 h 606" name="T69"/>
                <a:gd fmla="*/ 27 w 568" name="T70"/>
                <a:gd fmla="*/ 205 h 606" name="T71"/>
                <a:gd fmla="*/ 169 w 568" name="T72"/>
                <a:gd fmla="*/ 339 h 606" name="T73"/>
                <a:gd fmla="*/ 21 w 568" name="T74"/>
                <a:gd fmla="*/ 211 h 606" name="T75"/>
                <a:gd fmla="*/ 169 w 568" name="T76"/>
                <a:gd fmla="*/ 360 h 606" name="T77"/>
                <a:gd fmla="*/ 27 w 568" name="T78"/>
                <a:gd fmla="*/ 494 h 606" name="T79"/>
                <a:gd fmla="*/ 21 w 568" name="T80"/>
                <a:gd fmla="*/ 360 h 606" name="T81"/>
                <a:gd fmla="*/ 190 w 568" name="T82"/>
                <a:gd fmla="*/ 339 h 606" name="T83"/>
                <a:gd fmla="*/ 190 w 568" name="T84"/>
                <a:gd fmla="*/ 205 h 606" name="T85"/>
                <a:gd fmla="*/ 332 w 568" name="T86"/>
                <a:gd fmla="*/ 339 h 606" name="T87"/>
                <a:gd fmla="*/ 342 w 568" name="T88"/>
                <a:gd fmla="*/ 139 h 606" name="T89"/>
                <a:gd fmla="*/ 361 w 568" name="T90"/>
                <a:gd fmla="*/ 157 h 606" name="T91"/>
                <a:gd fmla="*/ 324 w 568" name="T92"/>
                <a:gd fmla="*/ 157 h 606" name="T93"/>
                <a:gd fmla="*/ 180 w 568" name="T94"/>
                <a:gd fmla="*/ 139 h 606" name="T95"/>
                <a:gd fmla="*/ 198 w 568" name="T96"/>
                <a:gd fmla="*/ 157 h 606" name="T97"/>
                <a:gd fmla="*/ 161 w 568" name="T98"/>
                <a:gd fmla="*/ 157 h 60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pFill/>
            <a:ln>
              <a:noFill/>
            </a:ln>
          </p:spPr>
          <p:txBody>
            <a:bodyPr anchor="t" anchorCtr="0" bIns="34285" compatLnSpc="1" lIns="68571" numCol="1" rIns="68571" tIns="34285" vert="horz" wrap="square"/>
            <a:lstStyle/>
            <a:p>
              <a:endParaRPr altLang="en-US" lang="zh-CN"/>
            </a:p>
          </p:txBody>
        </p:sp>
        <p:sp>
          <p:nvSpPr>
            <p:cNvPr id="14" name="Freeform 16"/>
            <p:cNvSpPr>
              <a:spLocks noEditPoints="1"/>
            </p:cNvSpPr>
            <p:nvPr/>
          </p:nvSpPr>
          <p:spPr bwMode="auto">
            <a:xfrm>
              <a:off x="1268281" y="2566966"/>
              <a:ext cx="526117" cy="494730"/>
            </a:xfrm>
            <a:custGeom>
              <a:gdLst>
                <a:gd fmla="*/ 21 w 643" name="T0"/>
                <a:gd fmla="*/ 478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6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2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pFill/>
            <a:ln>
              <a:noFill/>
            </a:ln>
          </p:spPr>
          <p:txBody>
            <a:bodyPr anchor="t" anchorCtr="0" bIns="34285" compatLnSpc="1" lIns="68571" numCol="1" rIns="68571" tIns="34285" vert="horz" wrap="square"/>
            <a:lstStyle/>
            <a:p>
              <a:endParaRPr altLang="en-US" lang="zh-CN"/>
            </a:p>
          </p:txBody>
        </p:sp>
        <p:sp>
          <p:nvSpPr>
            <p:cNvPr id="15" name="Freeform 17"/>
            <p:cNvSpPr>
              <a:spLocks noEditPoints="1"/>
            </p:cNvSpPr>
            <p:nvPr/>
          </p:nvSpPr>
          <p:spPr bwMode="auto">
            <a:xfrm>
              <a:off x="5383394" y="1806217"/>
              <a:ext cx="484581" cy="518478"/>
            </a:xfrm>
            <a:custGeom>
              <a:gdLst>
                <a:gd fmla="*/ 224 w 593" name="T0"/>
                <a:gd fmla="*/ 394 h 633" name="T1"/>
                <a:gd fmla="*/ 213 w 593" name="T2"/>
                <a:gd fmla="*/ 358 h 633" name="T3"/>
                <a:gd fmla="*/ 259 w 593" name="T4"/>
                <a:gd fmla="*/ 173 h 633" name="T5"/>
                <a:gd fmla="*/ 307 w 593" name="T6"/>
                <a:gd fmla="*/ 323 h 633" name="T7"/>
                <a:gd fmla="*/ 367 w 593" name="T8"/>
                <a:gd fmla="*/ 149 h 633" name="T9"/>
                <a:gd fmla="*/ 234 w 593" name="T10"/>
                <a:gd fmla="*/ 296 h 633" name="T11"/>
                <a:gd fmla="*/ 223 w 593" name="T12"/>
                <a:gd fmla="*/ 315 h 633" name="T13"/>
                <a:gd fmla="*/ 304 w 593" name="T14"/>
                <a:gd fmla="*/ 363 h 633" name="T15"/>
                <a:gd fmla="*/ 391 w 593" name="T16"/>
                <a:gd fmla="*/ 127 h 633" name="T17"/>
                <a:gd fmla="*/ 395 w 593" name="T18"/>
                <a:gd fmla="*/ 81 h 633" name="T19"/>
                <a:gd fmla="*/ 391 w 593" name="T20"/>
                <a:gd fmla="*/ 127 h 633" name="T21"/>
                <a:gd fmla="*/ 463 w 593" name="T22"/>
                <a:gd fmla="*/ 149 h 633" name="T23"/>
                <a:gd fmla="*/ 417 w 593" name="T24"/>
                <a:gd fmla="*/ 154 h 633" name="T25"/>
                <a:gd fmla="*/ 338 w 593" name="T26"/>
                <a:gd fmla="*/ 107 h 633" name="T27"/>
                <a:gd fmla="*/ 319 w 593" name="T28"/>
                <a:gd fmla="*/ 65 h 633" name="T29"/>
                <a:gd fmla="*/ 338 w 593" name="T30"/>
                <a:gd fmla="*/ 107 h 633" name="T31"/>
                <a:gd fmla="*/ 261 w 593" name="T32"/>
                <a:gd fmla="*/ 79 h 633" name="T33"/>
                <a:gd fmla="*/ 266 w 593" name="T34"/>
                <a:gd fmla="*/ 125 h 633" name="T35"/>
                <a:gd fmla="*/ 435 w 593" name="T36"/>
                <a:gd fmla="*/ 226 h 633" name="T37"/>
                <a:gd fmla="*/ 477 w 593" name="T38"/>
                <a:gd fmla="*/ 207 h 633" name="T39"/>
                <a:gd fmla="*/ 435 w 593" name="T40"/>
                <a:gd fmla="*/ 226 h 633" name="T41"/>
                <a:gd fmla="*/ 218 w 593" name="T42"/>
                <a:gd fmla="*/ 324 h 633" name="T43"/>
                <a:gd fmla="*/ 206 w 593" name="T44"/>
                <a:gd fmla="*/ 344 h 633" name="T45"/>
                <a:gd fmla="*/ 288 w 593" name="T46"/>
                <a:gd fmla="*/ 391 h 633" name="T47"/>
                <a:gd fmla="*/ 216 w 593" name="T48"/>
                <a:gd fmla="*/ 633 h 633" name="T49"/>
                <a:gd fmla="*/ 231 w 593" name="T50"/>
                <a:gd fmla="*/ 37 h 633" name="T51"/>
                <a:gd fmla="*/ 564 w 593" name="T52"/>
                <a:gd fmla="*/ 180 h 633" name="T53"/>
                <a:gd fmla="*/ 569 w 593" name="T54"/>
                <a:gd fmla="*/ 276 h 633" name="T55"/>
                <a:gd fmla="*/ 586 w 593" name="T56"/>
                <a:gd fmla="*/ 396 h 633" name="T57"/>
                <a:gd fmla="*/ 565 w 593" name="T58"/>
                <a:gd fmla="*/ 498 h 633" name="T59"/>
                <a:gd fmla="*/ 442 w 593" name="T60"/>
                <a:gd fmla="*/ 526 h 633" name="T61"/>
                <a:gd fmla="*/ 216 w 593" name="T62"/>
                <a:gd fmla="*/ 633 h 6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grpFill/>
            <a:ln>
              <a:noFill/>
            </a:ln>
          </p:spPr>
          <p:txBody>
            <a:bodyPr anchor="t" anchorCtr="0" bIns="34285" compatLnSpc="1" lIns="68571" numCol="1" rIns="68571" tIns="34285" vert="horz" wrap="square"/>
            <a:lstStyle/>
            <a:p>
              <a:endParaRPr altLang="en-US" lang="zh-CN"/>
            </a:p>
          </p:txBody>
        </p:sp>
        <p:sp>
          <p:nvSpPr>
            <p:cNvPr id="16" name="Freeform 18"/>
            <p:cNvSpPr>
              <a:spLocks noEditPoints="1"/>
            </p:cNvSpPr>
            <p:nvPr/>
          </p:nvSpPr>
          <p:spPr bwMode="auto">
            <a:xfrm>
              <a:off x="3331462" y="1827985"/>
              <a:ext cx="464802" cy="492752"/>
            </a:xfrm>
            <a:custGeom>
              <a:gdLst>
                <a:gd fmla="*/ 283 w 568" name="T0"/>
                <a:gd fmla="*/ 574 h 601" name="T1"/>
                <a:gd fmla="*/ 284 w 568" name="T2"/>
                <a:gd fmla="*/ 333 h 601" name="T3"/>
                <a:gd fmla="*/ 453 w 568" name="T4"/>
                <a:gd fmla="*/ 301 h 601" name="T5"/>
                <a:gd fmla="*/ 347 w 568" name="T6"/>
                <a:gd fmla="*/ 343 h 601" name="T7"/>
                <a:gd fmla="*/ 95 w 568" name="T8"/>
                <a:gd fmla="*/ 214 h 601" name="T9"/>
                <a:gd fmla="*/ 127 w 568" name="T10"/>
                <a:gd fmla="*/ 218 h 601" name="T11"/>
                <a:gd fmla="*/ 168 w 568" name="T12"/>
                <a:gd fmla="*/ 222 h 601" name="T13"/>
                <a:gd fmla="*/ 167 w 568" name="T14"/>
                <a:gd fmla="*/ 195 h 601" name="T15"/>
                <a:gd fmla="*/ 284 w 568" name="T16"/>
                <a:gd fmla="*/ 303 h 601" name="T17"/>
                <a:gd fmla="*/ 413 w 568" name="T18"/>
                <a:gd fmla="*/ 209 h 601" name="T19"/>
                <a:gd fmla="*/ 442 w 568" name="T20"/>
                <a:gd fmla="*/ 204 h 601" name="T21"/>
                <a:gd fmla="*/ 458 w 568" name="T22"/>
                <a:gd fmla="*/ 210 h 601" name="T23"/>
                <a:gd fmla="*/ 416 w 568" name="T24"/>
                <a:gd fmla="*/ 256 h 601" name="T25"/>
                <a:gd fmla="*/ 489 w 568" name="T26"/>
                <a:gd fmla="*/ 341 h 601" name="T27"/>
                <a:gd fmla="*/ 467 w 568" name="T28"/>
                <a:gd fmla="*/ 263 h 601" name="T29"/>
                <a:gd fmla="*/ 467 w 568" name="T30"/>
                <a:gd fmla="*/ 500 h 601" name="T31"/>
                <a:gd fmla="*/ 494 w 568" name="T32"/>
                <a:gd fmla="*/ 494 h 601" name="T33"/>
                <a:gd fmla="*/ 310 w 568" name="T34"/>
                <a:gd fmla="*/ 595 h 601" name="T35"/>
                <a:gd fmla="*/ 285 w 568" name="T36"/>
                <a:gd fmla="*/ 601 h 601" name="T37"/>
                <a:gd fmla="*/ 75 w 568" name="T38"/>
                <a:gd fmla="*/ 494 h 601" name="T39"/>
                <a:gd fmla="*/ 102 w 568" name="T40"/>
                <a:gd fmla="*/ 500 h 601" name="T41"/>
                <a:gd fmla="*/ 102 w 568" name="T42"/>
                <a:gd fmla="*/ 263 h 601" name="T43"/>
                <a:gd fmla="*/ 80 w 568" name="T44"/>
                <a:gd fmla="*/ 341 h 601" name="T45"/>
                <a:gd fmla="*/ 142 w 568" name="T46"/>
                <a:gd fmla="*/ 252 h 601" name="T47"/>
                <a:gd fmla="*/ 62 w 568" name="T48"/>
                <a:gd fmla="*/ 400 h 601" name="T49"/>
                <a:gd fmla="*/ 74 w 568" name="T50"/>
                <a:gd fmla="*/ 424 h 601" name="T51"/>
                <a:gd fmla="*/ 85 w 568" name="T52"/>
                <a:gd fmla="*/ 446 h 601" name="T53"/>
                <a:gd fmla="*/ 45 w 568" name="T54"/>
                <a:gd fmla="*/ 475 h 601" name="T55"/>
                <a:gd fmla="*/ 28 w 568" name="T56"/>
                <a:gd fmla="*/ 377 h 601" name="T57"/>
                <a:gd fmla="*/ 54 w 568" name="T58"/>
                <a:gd fmla="*/ 333 h 601" name="T59"/>
                <a:gd fmla="*/ 473 w 568" name="T60"/>
                <a:gd fmla="*/ 381 h 601" name="T61"/>
                <a:gd fmla="*/ 463 w 568" name="T62"/>
                <a:gd fmla="*/ 406 h 601" name="T63"/>
                <a:gd fmla="*/ 455 w 568" name="T64"/>
                <a:gd fmla="*/ 431 h 601" name="T65"/>
                <a:gd fmla="*/ 450 w 568" name="T66"/>
                <a:gd fmla="*/ 450 h 601" name="T67"/>
                <a:gd fmla="*/ 482 w 568" name="T68"/>
                <a:gd fmla="*/ 363 h 601" name="T69"/>
                <a:gd fmla="*/ 513 w 568" name="T70"/>
                <a:gd fmla="*/ 360 h 601" name="T71"/>
                <a:gd fmla="*/ 282 w 568" name="T72"/>
                <a:gd fmla="*/ 0 h 601" name="T73"/>
                <a:gd fmla="*/ 418 w 568" name="T74"/>
                <a:gd fmla="*/ 107 h 601" name="T75"/>
                <a:gd fmla="*/ 394 w 568" name="T76"/>
                <a:gd fmla="*/ 179 h 601" name="T77"/>
                <a:gd fmla="*/ 365 w 568" name="T78"/>
                <a:gd fmla="*/ 81 h 601" name="T79"/>
                <a:gd fmla="*/ 194 w 568" name="T80"/>
                <a:gd fmla="*/ 183 h 601" name="T81"/>
                <a:gd fmla="*/ 152 w 568" name="T82"/>
                <a:gd fmla="*/ 154 h 601" name="T83"/>
                <a:gd fmla="*/ 198 w 568" name="T84"/>
                <a:gd fmla="*/ 41 h 6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1" w="568">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grpFill/>
            <a:ln>
              <a:noFill/>
            </a:ln>
          </p:spPr>
          <p:txBody>
            <a:bodyPr anchor="t" anchorCtr="0" bIns="34285" compatLnSpc="1" lIns="68571" numCol="1" rIns="68571" tIns="34285" vert="horz" wrap="square"/>
            <a:lstStyle/>
            <a:p>
              <a:endParaRPr altLang="en-US" lang="zh-CN"/>
            </a:p>
          </p:txBody>
        </p:sp>
        <p:sp>
          <p:nvSpPr>
            <p:cNvPr id="17" name="Freeform 19"/>
            <p:cNvSpPr>
              <a:spLocks noEditPoints="1"/>
            </p:cNvSpPr>
            <p:nvPr/>
          </p:nvSpPr>
          <p:spPr bwMode="auto">
            <a:xfrm>
              <a:off x="2310332" y="1826007"/>
              <a:ext cx="522162" cy="494730"/>
            </a:xfrm>
            <a:custGeom>
              <a:gdLst>
                <a:gd fmla="*/ 522 w 638" name="T0"/>
                <a:gd fmla="*/ 59 h 603" name="T1"/>
                <a:gd fmla="*/ 520 w 638" name="T2"/>
                <a:gd fmla="*/ 186 h 603" name="T3"/>
                <a:gd fmla="*/ 301 w 638" name="T4"/>
                <a:gd fmla="*/ 186 h 603" name="T5"/>
                <a:gd fmla="*/ 299 w 638" name="T6"/>
                <a:gd fmla="*/ 129 h 603" name="T7"/>
                <a:gd fmla="*/ 299 w 638" name="T8"/>
                <a:gd fmla="*/ 119 h 603" name="T9"/>
                <a:gd fmla="*/ 301 w 638" name="T10"/>
                <a:gd fmla="*/ 54 h 603" name="T11"/>
                <a:gd fmla="*/ 305 w 638" name="T12"/>
                <a:gd fmla="*/ 27 h 603" name="T13"/>
                <a:gd fmla="*/ 273 w 638" name="T14"/>
                <a:gd fmla="*/ 59 h 603" name="T15"/>
                <a:gd fmla="*/ 263 w 638" name="T16"/>
                <a:gd fmla="*/ 113 h 603" name="T17"/>
                <a:gd fmla="*/ 111 w 638" name="T18"/>
                <a:gd fmla="*/ 94 h 603" name="T19"/>
                <a:gd fmla="*/ 112 w 638" name="T20"/>
                <a:gd fmla="*/ 207 h 603" name="T21"/>
                <a:gd fmla="*/ 117 w 638" name="T22"/>
                <a:gd fmla="*/ 207 h 603" name="T23"/>
                <a:gd fmla="*/ 148 w 638" name="T24"/>
                <a:gd fmla="*/ 339 h 603" name="T25"/>
                <a:gd fmla="*/ 155 w 638" name="T26"/>
                <a:gd fmla="*/ 339 h 603" name="T27"/>
                <a:gd fmla="*/ 185 w 638" name="T28"/>
                <a:gd fmla="*/ 223 h 603" name="T29"/>
                <a:gd fmla="*/ 185 w 638" name="T30"/>
                <a:gd fmla="*/ 127 h 603" name="T31"/>
                <a:gd fmla="*/ 263 w 638" name="T32"/>
                <a:gd fmla="*/ 136 h 603" name="T33"/>
                <a:gd fmla="*/ 282 w 638" name="T34"/>
                <a:gd fmla="*/ 204 h 603" name="T35"/>
                <a:gd fmla="*/ 305 w 638" name="T36"/>
                <a:gd fmla="*/ 214 h 603" name="T37"/>
                <a:gd fmla="*/ 539 w 638" name="T38"/>
                <a:gd fmla="*/ 204 h 603" name="T39"/>
                <a:gd fmla="*/ 539 w 638" name="T40"/>
                <a:gd fmla="*/ 36 h 603" name="T41"/>
                <a:gd fmla="*/ 520 w 638" name="T42"/>
                <a:gd fmla="*/ 221 h 603" name="T43"/>
                <a:gd fmla="*/ 523 w 638" name="T44"/>
                <a:gd fmla="*/ 341 h 603" name="T45"/>
                <a:gd fmla="*/ 367 w 638" name="T46"/>
                <a:gd fmla="*/ 249 h 603" name="T47"/>
                <a:gd fmla="*/ 334 w 638" name="T48"/>
                <a:gd fmla="*/ 249 h 603" name="T49"/>
                <a:gd fmla="*/ 520 w 638" name="T50"/>
                <a:gd fmla="*/ 221 h 603" name="T51"/>
                <a:gd fmla="*/ 158 w 638" name="T52"/>
                <a:gd fmla="*/ 438 h 603" name="T53"/>
                <a:gd fmla="*/ 113 w 638" name="T54"/>
                <a:gd fmla="*/ 373 h 603" name="T55"/>
                <a:gd fmla="*/ 361 w 638" name="T56"/>
                <a:gd fmla="*/ 438 h 603" name="T57"/>
                <a:gd fmla="*/ 316 w 638" name="T58"/>
                <a:gd fmla="*/ 373 h 603" name="T59"/>
                <a:gd fmla="*/ 567 w 638" name="T60"/>
                <a:gd fmla="*/ 438 h 603" name="T61"/>
                <a:gd fmla="*/ 522 w 638" name="T62"/>
                <a:gd fmla="*/ 373 h 603" name="T63"/>
                <a:gd fmla="*/ 200 w 638" name="T64"/>
                <a:gd fmla="*/ 487 h 603" name="T65"/>
                <a:gd fmla="*/ 221 w 638" name="T66"/>
                <a:gd fmla="*/ 527 h 603" name="T67"/>
                <a:gd fmla="*/ 265 w 638" name="T68"/>
                <a:gd fmla="*/ 448 h 603" name="T69"/>
                <a:gd fmla="*/ 403 w 638" name="T70"/>
                <a:gd fmla="*/ 527 h 603" name="T71"/>
                <a:gd fmla="*/ 433 w 638" name="T72"/>
                <a:gd fmla="*/ 527 h 603" name="T73"/>
                <a:gd fmla="*/ 570 w 638" name="T74"/>
                <a:gd fmla="*/ 448 h 603" name="T75"/>
                <a:gd fmla="*/ 614 w 638" name="T76"/>
                <a:gd fmla="*/ 527 h 603" name="T77"/>
                <a:gd fmla="*/ 638 w 638" name="T78"/>
                <a:gd fmla="*/ 549 h 603" name="T79"/>
                <a:gd fmla="*/ 608 w 638" name="T80"/>
                <a:gd fmla="*/ 549 h 603" name="T81"/>
                <a:gd fmla="*/ 433 w 638" name="T82"/>
                <a:gd fmla="*/ 549 h 603" name="T83"/>
                <a:gd fmla="*/ 403 w 638" name="T84"/>
                <a:gd fmla="*/ 549 h 603" name="T85"/>
                <a:gd fmla="*/ 227 w 638" name="T86"/>
                <a:gd fmla="*/ 549 h 603" name="T87"/>
                <a:gd fmla="*/ 200 w 638" name="T88"/>
                <a:gd fmla="*/ 549 h 603" name="T89"/>
                <a:gd fmla="*/ 24 w 638" name="T90"/>
                <a:gd fmla="*/ 549 h 603" name="T91"/>
                <a:gd fmla="*/ 24 w 638" name="T92"/>
                <a:gd fmla="*/ 527 h 603" name="T93"/>
                <a:gd fmla="*/ 152 w 638" name="T94"/>
                <a:gd fmla="*/ 0 h 603" name="T95"/>
                <a:gd fmla="*/ 108 w 638" name="T96"/>
                <a:gd fmla="*/ 44 h 6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03" w="638">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grpFill/>
            <a:ln>
              <a:noFill/>
            </a:ln>
          </p:spPr>
          <p:txBody>
            <a:bodyPr anchor="t" anchorCtr="0" bIns="34285" compatLnSpc="1" lIns="68571" numCol="1" rIns="68571" tIns="34285" vert="horz" wrap="square"/>
            <a:lstStyle/>
            <a:p>
              <a:endParaRPr altLang="en-US" lang="zh-CN"/>
            </a:p>
          </p:txBody>
        </p:sp>
        <p:sp>
          <p:nvSpPr>
            <p:cNvPr id="18" name="Freeform 20"/>
            <p:cNvSpPr>
              <a:spLocks noEditPoints="1"/>
            </p:cNvSpPr>
            <p:nvPr/>
          </p:nvSpPr>
          <p:spPr bwMode="auto">
            <a:xfrm>
              <a:off x="1228724" y="1829964"/>
              <a:ext cx="609188" cy="486816"/>
            </a:xfrm>
            <a:custGeom>
              <a:gdLst>
                <a:gd fmla="*/ 575 w 745" name="T0"/>
                <a:gd fmla="*/ 570 h 594" name="T1"/>
                <a:gd fmla="*/ 0 w 745" name="T2"/>
                <a:gd fmla="*/ 570 h 594" name="T3"/>
                <a:gd fmla="*/ 298 w 745" name="T4"/>
                <a:gd fmla="*/ 220 h 594" name="T5"/>
                <a:gd fmla="*/ 288 w 745" name="T6"/>
                <a:gd fmla="*/ 209 h 594" name="T7"/>
                <a:gd fmla="*/ 544 w 745" name="T8"/>
                <a:gd fmla="*/ 245 h 594" name="T9"/>
                <a:gd fmla="*/ 32 w 745" name="T10"/>
                <a:gd fmla="*/ 201 h 594" name="T11"/>
                <a:gd fmla="*/ 205 w 745" name="T12"/>
                <a:gd fmla="*/ 430 h 594" name="T13"/>
                <a:gd fmla="*/ 98 w 745" name="T14"/>
                <a:gd fmla="*/ 362 h 594" name="T15"/>
                <a:gd fmla="*/ 98 w 745" name="T16"/>
                <a:gd fmla="*/ 385 h 594" name="T17"/>
                <a:gd fmla="*/ 312 w 745" name="T18"/>
                <a:gd fmla="*/ 317 h 594" name="T19"/>
                <a:gd fmla="*/ 98 w 745" name="T20"/>
                <a:gd fmla="*/ 317 h 594" name="T21"/>
                <a:gd fmla="*/ 312 w 745" name="T22"/>
                <a:gd fmla="*/ 296 h 594" name="T23"/>
                <a:gd fmla="*/ 552 w 745" name="T24"/>
                <a:gd fmla="*/ 249 h 594" name="T25"/>
                <a:gd fmla="*/ 552 w 745" name="T26"/>
                <a:gd fmla="*/ 249 h 594" name="T27"/>
                <a:gd fmla="*/ 552 w 745" name="T28"/>
                <a:gd fmla="*/ 37 h 594" name="T29"/>
                <a:gd fmla="*/ 338 w 745" name="T30"/>
                <a:gd fmla="*/ 134 h 594" name="T31"/>
                <a:gd fmla="*/ 583 w 745" name="T32"/>
                <a:gd fmla="*/ 148 h 594" name="T33"/>
                <a:gd fmla="*/ 373 w 745" name="T34"/>
                <a:gd fmla="*/ 103 h 594" name="T35"/>
                <a:gd fmla="*/ 591 w 745" name="T36"/>
                <a:gd fmla="*/ 258 h 594" name="T37"/>
                <a:gd fmla="*/ 675 w 745" name="T38"/>
                <a:gd fmla="*/ 154 h 594" name="T39"/>
                <a:gd fmla="*/ 698 w 745" name="T40"/>
                <a:gd fmla="*/ 179 h 594" name="T41"/>
                <a:gd fmla="*/ 685 w 745" name="T42"/>
                <a:gd fmla="*/ 152 h 594" name="T43"/>
                <a:gd fmla="*/ 681 w 745" name="T44"/>
                <a:gd fmla="*/ 290 h 594" name="T45"/>
                <a:gd fmla="*/ 680 w 745" name="T46"/>
                <a:gd fmla="*/ 319 h 594" name="T47"/>
                <a:gd fmla="*/ 703 w 745" name="T48"/>
                <a:gd fmla="*/ 319 h 594" name="T49"/>
                <a:gd fmla="*/ 702 w 745" name="T50"/>
                <a:gd fmla="*/ 290 h 594" name="T51"/>
                <a:gd fmla="*/ 698 w 745" name="T52"/>
                <a:gd fmla="*/ 229 h 594" name="T53"/>
                <a:gd fmla="*/ 344 w 745" name="T54"/>
                <a:gd fmla="*/ 320 h 594" name="T55"/>
                <a:gd fmla="*/ 376 w 745" name="T56"/>
                <a:gd fmla="*/ 447 h 594" name="T57"/>
                <a:gd fmla="*/ 389 w 745" name="T58"/>
                <a:gd fmla="*/ 436 h 594" name="T59"/>
                <a:gd fmla="*/ 394 w 745" name="T60"/>
                <a:gd fmla="*/ 420 h 594" name="T61"/>
                <a:gd fmla="*/ 409 w 745" name="T62"/>
                <a:gd fmla="*/ 430 h 594" name="T63"/>
                <a:gd fmla="*/ 420 w 745" name="T64"/>
                <a:gd fmla="*/ 455 h 594" name="T65"/>
                <a:gd fmla="*/ 434 w 745" name="T66"/>
                <a:gd fmla="*/ 465 h 594" name="T67"/>
                <a:gd fmla="*/ 455 w 745" name="T68"/>
                <a:gd fmla="*/ 462 h 594" name="T69"/>
                <a:gd fmla="*/ 451 w 745" name="T70"/>
                <a:gd fmla="*/ 450 h 594" name="T71"/>
                <a:gd fmla="*/ 440 w 745" name="T72"/>
                <a:gd fmla="*/ 425 h 594" name="T73"/>
                <a:gd fmla="*/ 425 w 745" name="T74"/>
                <a:gd fmla="*/ 415 h 594" name="T75"/>
                <a:gd fmla="*/ 463 w 745" name="T76"/>
                <a:gd fmla="*/ 395 h 594" name="T77"/>
                <a:gd fmla="*/ 448 w 745" name="T78"/>
                <a:gd fmla="*/ 390 h 594" name="T79"/>
                <a:gd fmla="*/ 438 w 745" name="T80"/>
                <a:gd fmla="*/ 377 h 594" name="T81"/>
                <a:gd fmla="*/ 422 w 745" name="T82"/>
                <a:gd fmla="*/ 373 h 594" name="T83"/>
                <a:gd fmla="*/ 411 w 745" name="T84"/>
                <a:gd fmla="*/ 359 h 594" name="T85"/>
                <a:gd fmla="*/ 395 w 745" name="T86"/>
                <a:gd fmla="*/ 355 h 594" name="T87"/>
                <a:gd fmla="*/ 385 w 745" name="T88"/>
                <a:gd fmla="*/ 342 h 594" name="T89"/>
                <a:gd fmla="*/ 369 w 745" name="T90"/>
                <a:gd fmla="*/ 337 h 594" name="T91"/>
                <a:gd fmla="*/ 359 w 745" name="T92"/>
                <a:gd fmla="*/ 324 h 594" name="T93"/>
                <a:gd fmla="*/ 69 w 745" name="T94"/>
                <a:gd fmla="*/ 239 h 594" name="T95"/>
                <a:gd fmla="*/ 69 w 745" name="T96"/>
                <a:gd fmla="*/ 497 h 59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94" w="745">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grpFill/>
            <a:ln>
              <a:noFill/>
            </a:ln>
          </p:spPr>
          <p:txBody>
            <a:bodyPr anchor="t" anchorCtr="0" bIns="34285" compatLnSpc="1" lIns="68571" numCol="1" rIns="68571" tIns="34285" vert="horz" wrap="square"/>
            <a:lstStyle/>
            <a:p>
              <a:endParaRPr altLang="en-US" lang="zh-CN"/>
            </a:p>
          </p:txBody>
        </p:sp>
        <p:sp>
          <p:nvSpPr>
            <p:cNvPr id="19" name="Freeform 21"/>
            <p:cNvSpPr>
              <a:spLocks noEditPoints="1"/>
            </p:cNvSpPr>
            <p:nvPr/>
          </p:nvSpPr>
          <p:spPr bwMode="auto">
            <a:xfrm>
              <a:off x="4432588" y="1096009"/>
              <a:ext cx="328329" cy="498689"/>
            </a:xfrm>
            <a:custGeom>
              <a:gdLst>
                <a:gd fmla="*/ 72 w 401" name="T0"/>
                <a:gd fmla="*/ 59 h 610" name="T1"/>
                <a:gd fmla="*/ 92 w 401" name="T2"/>
                <a:gd fmla="*/ 27 h 610" name="T3"/>
                <a:gd fmla="*/ 130 w 401" name="T4"/>
                <a:gd fmla="*/ 23 h 610" name="T5"/>
                <a:gd fmla="*/ 110 w 401" name="T6"/>
                <a:gd fmla="*/ 55 h 610" name="T7"/>
                <a:gd fmla="*/ 72 w 401" name="T8"/>
                <a:gd fmla="*/ 59 h 610" name="T9"/>
                <a:gd fmla="*/ 150 w 401" name="T10"/>
                <a:gd fmla="*/ 453 h 610" name="T11"/>
                <a:gd fmla="*/ 194 w 401" name="T12"/>
                <a:gd fmla="*/ 458 h 610" name="T13"/>
                <a:gd fmla="*/ 291 w 401" name="T14"/>
                <a:gd fmla="*/ 431 h 610" name="T15"/>
                <a:gd fmla="*/ 297 w 401" name="T16"/>
                <a:gd fmla="*/ 408 h 610" name="T17"/>
                <a:gd fmla="*/ 275 w 401" name="T18"/>
                <a:gd fmla="*/ 403 h 610" name="T19"/>
                <a:gd fmla="*/ 158 w 401" name="T20"/>
                <a:gd fmla="*/ 422 h 610" name="T21"/>
                <a:gd fmla="*/ 62 w 401" name="T22"/>
                <a:gd fmla="*/ 353 h 610" name="T23"/>
                <a:gd fmla="*/ 43 w 401" name="T24"/>
                <a:gd fmla="*/ 236 h 610" name="T25"/>
                <a:gd fmla="*/ 103 w 401" name="T26"/>
                <a:gd fmla="*/ 146 h 610" name="T27"/>
                <a:gd fmla="*/ 207 w 401" name="T28"/>
                <a:gd fmla="*/ 316 h 610" name="T29"/>
                <a:gd fmla="*/ 208 w 401" name="T30"/>
                <a:gd fmla="*/ 318 h 610" name="T31"/>
                <a:gd fmla="*/ 208 w 401" name="T32"/>
                <a:gd fmla="*/ 318 h 610" name="T33"/>
                <a:gd fmla="*/ 267 w 401" name="T34"/>
                <a:gd fmla="*/ 311 h 610" name="T35"/>
                <a:gd fmla="*/ 299 w 401" name="T36"/>
                <a:gd fmla="*/ 262 h 610" name="T37"/>
                <a:gd fmla="*/ 300 w 401" name="T38"/>
                <a:gd fmla="*/ 261 h 610" name="T39"/>
                <a:gd fmla="*/ 147 w 401" name="T40"/>
                <a:gd fmla="*/ 14 h 610" name="T41"/>
                <a:gd fmla="*/ 147 w 401" name="T42"/>
                <a:gd fmla="*/ 14 h 610" name="T43"/>
                <a:gd fmla="*/ 147 w 401" name="T44"/>
                <a:gd fmla="*/ 13 h 610" name="T45"/>
                <a:gd fmla="*/ 87 w 401" name="T46"/>
                <a:gd fmla="*/ 18 h 610" name="T47"/>
                <a:gd fmla="*/ 55 w 401" name="T48"/>
                <a:gd fmla="*/ 69 h 610" name="T49"/>
                <a:gd fmla="*/ 56 w 401" name="T50"/>
                <a:gd fmla="*/ 70 h 610" name="T51"/>
                <a:gd fmla="*/ 56 w 401" name="T52"/>
                <a:gd fmla="*/ 70 h 610" name="T53"/>
                <a:gd fmla="*/ 86 w 401" name="T54"/>
                <a:gd fmla="*/ 119 h 610" name="T55"/>
                <a:gd fmla="*/ 12 w 401" name="T56"/>
                <a:gd fmla="*/ 228 h 610" name="T57"/>
                <a:gd fmla="*/ 35 w 401" name="T58"/>
                <a:gd fmla="*/ 369 h 610" name="T59"/>
                <a:gd fmla="*/ 150 w 401" name="T60"/>
                <a:gd fmla="*/ 453 h 610" name="T61"/>
                <a:gd fmla="*/ 386 w 401" name="T62"/>
                <a:gd fmla="*/ 356 h 610" name="T63"/>
                <a:gd fmla="*/ 163 w 401" name="T64"/>
                <a:gd fmla="*/ 356 h 610" name="T65"/>
                <a:gd fmla="*/ 148 w 401" name="T66"/>
                <a:gd fmla="*/ 371 h 610" name="T67"/>
                <a:gd fmla="*/ 163 w 401" name="T68"/>
                <a:gd fmla="*/ 387 h 610" name="T69"/>
                <a:gd fmla="*/ 386 w 401" name="T70"/>
                <a:gd fmla="*/ 387 h 610" name="T71"/>
                <a:gd fmla="*/ 401 w 401" name="T72"/>
                <a:gd fmla="*/ 371 h 610" name="T73"/>
                <a:gd fmla="*/ 386 w 401" name="T74"/>
                <a:gd fmla="*/ 356 h 610" name="T75"/>
                <a:gd fmla="*/ 202 w 401" name="T76"/>
                <a:gd fmla="*/ 506 h 610" name="T77"/>
                <a:gd fmla="*/ 183 w 401" name="T78"/>
                <a:gd fmla="*/ 526 h 610" name="T79"/>
                <a:gd fmla="*/ 163 w 401" name="T80"/>
                <a:gd fmla="*/ 506 h 610" name="T81"/>
                <a:gd fmla="*/ 183 w 401" name="T82"/>
                <a:gd fmla="*/ 487 h 610" name="T83"/>
                <a:gd fmla="*/ 202 w 401" name="T84"/>
                <a:gd fmla="*/ 506 h 610" name="T85"/>
                <a:gd fmla="*/ 142 w 401" name="T86"/>
                <a:gd fmla="*/ 506 h 610" name="T87"/>
                <a:gd fmla="*/ 183 w 401" name="T88"/>
                <a:gd fmla="*/ 547 h 610" name="T89"/>
                <a:gd fmla="*/ 223 w 401" name="T90"/>
                <a:gd fmla="*/ 506 h 610" name="T91"/>
                <a:gd fmla="*/ 183 w 401" name="T92"/>
                <a:gd fmla="*/ 466 h 610" name="T93"/>
                <a:gd fmla="*/ 142 w 401" name="T94"/>
                <a:gd fmla="*/ 506 h 610" name="T95"/>
                <a:gd fmla="*/ 237 w 401" name="T96"/>
                <a:gd fmla="*/ 525 h 610" name="T97"/>
                <a:gd fmla="*/ 183 w 401" name="T98"/>
                <a:gd fmla="*/ 564 h 610" name="T99"/>
                <a:gd fmla="*/ 128 w 401" name="T100"/>
                <a:gd fmla="*/ 525 h 610" name="T101"/>
                <a:gd fmla="*/ 55 w 401" name="T102"/>
                <a:gd fmla="*/ 594 h 610" name="T103"/>
                <a:gd fmla="*/ 54 w 401" name="T104"/>
                <a:gd fmla="*/ 605 h 610" name="T105"/>
                <a:gd fmla="*/ 64 w 401" name="T106"/>
                <a:gd fmla="*/ 610 h 610" name="T107"/>
                <a:gd fmla="*/ 302 w 401" name="T108"/>
                <a:gd fmla="*/ 610 h 610" name="T109"/>
                <a:gd fmla="*/ 302 w 401" name="T110"/>
                <a:gd fmla="*/ 610 h 610" name="T111"/>
                <a:gd fmla="*/ 312 w 401" name="T112"/>
                <a:gd fmla="*/ 599 h 610" name="T113"/>
                <a:gd fmla="*/ 310 w 401" name="T114"/>
                <a:gd fmla="*/ 593 h 610" name="T115"/>
                <a:gd fmla="*/ 237 w 401" name="T116"/>
                <a:gd fmla="*/ 525 h 6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10" w="401">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grpFill/>
            <a:ln>
              <a:noFill/>
            </a:ln>
          </p:spPr>
          <p:txBody>
            <a:bodyPr anchor="t" anchorCtr="0" bIns="34285" compatLnSpc="1" lIns="68571" numCol="1" rIns="68571" tIns="34285" vert="horz" wrap="square"/>
            <a:lstStyle/>
            <a:p>
              <a:endParaRPr altLang="en-US" lang="zh-CN"/>
            </a:p>
          </p:txBody>
        </p:sp>
        <p:sp>
          <p:nvSpPr>
            <p:cNvPr id="20" name="Freeform 22"/>
            <p:cNvSpPr>
              <a:spLocks noEditPoints="1"/>
            </p:cNvSpPr>
            <p:nvPr/>
          </p:nvSpPr>
          <p:spPr bwMode="auto">
            <a:xfrm>
              <a:off x="6542776" y="1863403"/>
              <a:ext cx="500404" cy="496711"/>
            </a:xfrm>
            <a:custGeom>
              <a:gdLst>
                <a:gd fmla="*/ 553 w 612" name="T0"/>
                <a:gd fmla="*/ 521 h 605" name="T1"/>
                <a:gd fmla="*/ 490 w 612" name="T2"/>
                <a:gd fmla="*/ 521 h 605" name="T3"/>
                <a:gd fmla="*/ 590 w 612" name="T4"/>
                <a:gd fmla="*/ 59 h 605" name="T5"/>
                <a:gd fmla="*/ 508 w 612" name="T6"/>
                <a:gd fmla="*/ 0 h 605" name="T7"/>
                <a:gd fmla="*/ 288 w 612" name="T8"/>
                <a:gd fmla="*/ 196 h 605" name="T9"/>
                <a:gd fmla="*/ 256 w 612" name="T10"/>
                <a:gd fmla="*/ 241 h 605" name="T11"/>
                <a:gd fmla="*/ 229 w 612" name="T12"/>
                <a:gd fmla="*/ 254 h 605" name="T13"/>
                <a:gd fmla="*/ 232 w 612" name="T14"/>
                <a:gd fmla="*/ 338 h 605" name="T15"/>
                <a:gd fmla="*/ 55 w 612" name="T16"/>
                <a:gd fmla="*/ 492 h 605" name="T17"/>
                <a:gd fmla="*/ 35 w 612" name="T18"/>
                <a:gd fmla="*/ 605 h 605" name="T19"/>
                <a:gd fmla="*/ 127 w 612" name="T20"/>
                <a:gd fmla="*/ 513 h 605" name="T21"/>
                <a:gd fmla="*/ 271 w 612" name="T22"/>
                <a:gd fmla="*/ 377 h 605" name="T23"/>
                <a:gd fmla="*/ 352 w 612" name="T24"/>
                <a:gd fmla="*/ 377 h 605" name="T25"/>
                <a:gd fmla="*/ 375 w 612" name="T26"/>
                <a:gd fmla="*/ 326 h 605" name="T27"/>
                <a:gd fmla="*/ 410 w 612" name="T28"/>
                <a:gd fmla="*/ 319 h 605" name="T29"/>
                <a:gd fmla="*/ 590 w 612" name="T30"/>
                <a:gd fmla="*/ 59 h 605" name="T31"/>
                <a:gd fmla="*/ 239 w 612" name="T32"/>
                <a:gd fmla="*/ 197 h 605" name="T33"/>
                <a:gd fmla="*/ 246 w 612" name="T34"/>
                <a:gd fmla="*/ 190 h 605" name="T35"/>
                <a:gd fmla="*/ 266 w 612" name="T36"/>
                <a:gd fmla="*/ 171 h 605" name="T37"/>
                <a:gd fmla="*/ 131 w 612" name="T38"/>
                <a:gd fmla="*/ 1 h 605" name="T39"/>
                <a:gd fmla="*/ 171 w 612" name="T40"/>
                <a:gd fmla="*/ 97 h 605" name="T41"/>
                <a:gd fmla="*/ 13 w 612" name="T42"/>
                <a:gd fmla="*/ 118 h 605" name="T43"/>
                <a:gd fmla="*/ 141 w 612" name="T44"/>
                <a:gd fmla="*/ 272 h 605" name="T45"/>
                <a:gd fmla="*/ 185 w 612" name="T46"/>
                <a:gd fmla="*/ 263 h 605" name="T47"/>
                <a:gd fmla="*/ 221 w 612" name="T48"/>
                <a:gd fmla="*/ 215 h 605" name="T49"/>
                <a:gd fmla="*/ 409 w 612" name="T50"/>
                <a:gd fmla="*/ 368 h 605" name="T51"/>
                <a:gd fmla="*/ 376 w 612" name="T52"/>
                <a:gd fmla="*/ 401 h 605" name="T53"/>
                <a:gd fmla="*/ 451 w 612" name="T54"/>
                <a:gd fmla="*/ 529 h 605" name="T55"/>
                <a:gd fmla="*/ 529 w 612" name="T56"/>
                <a:gd fmla="*/ 605 h 605" name="T57"/>
                <a:gd fmla="*/ 597 w 612" name="T58"/>
                <a:gd fmla="*/ 502 h 605" name="T59"/>
                <a:gd fmla="*/ 427 w 612" name="T60"/>
                <a:gd fmla="*/ 350 h 605" name="T61"/>
                <a:gd fmla="*/ 401 w 612" name="T62"/>
                <a:gd fmla="*/ 352 h 60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5" w="612">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pFill/>
            <a:ln>
              <a:noFill/>
            </a:ln>
          </p:spPr>
          <p:txBody>
            <a:bodyPr anchor="t" anchorCtr="0" bIns="34285" compatLnSpc="1" lIns="68571" numCol="1" rIns="68571" tIns="34285" vert="horz" wrap="square"/>
            <a:lstStyle/>
            <a:p>
              <a:endParaRPr altLang="en-US" lang="zh-CN"/>
            </a:p>
          </p:txBody>
        </p:sp>
        <p:sp>
          <p:nvSpPr>
            <p:cNvPr id="21" name="Freeform 23"/>
            <p:cNvSpPr/>
            <p:nvPr/>
          </p:nvSpPr>
          <p:spPr bwMode="auto">
            <a:xfrm>
              <a:off x="7697305" y="1986095"/>
              <a:ext cx="284815" cy="328502"/>
            </a:xfrm>
            <a:custGeom>
              <a:gdLst>
                <a:gd fmla="*/ 346 w 346" name="T0"/>
                <a:gd fmla="*/ 130 h 401" name="T1"/>
                <a:gd fmla="*/ 346 w 346" name="T2"/>
                <a:gd fmla="*/ 29 h 401" name="T3"/>
                <a:gd fmla="*/ 300 w 346" name="T4"/>
                <a:gd fmla="*/ 29 h 401" name="T5"/>
                <a:gd fmla="*/ 300 w 346" name="T6"/>
                <a:gd fmla="*/ 130 h 401" name="T7"/>
                <a:gd fmla="*/ 176 w 346" name="T8"/>
                <a:gd fmla="*/ 254 h 401" name="T9"/>
                <a:gd fmla="*/ 174 w 346" name="T10"/>
                <a:gd fmla="*/ 254 h 401" name="T11"/>
                <a:gd fmla="*/ 173 w 346" name="T12"/>
                <a:gd fmla="*/ 254 h 401" name="T13"/>
                <a:gd fmla="*/ 173 w 346" name="T14"/>
                <a:gd fmla="*/ 254 h 401" name="T15"/>
                <a:gd fmla="*/ 170 w 346" name="T16"/>
                <a:gd fmla="*/ 254 h 401" name="T17"/>
                <a:gd fmla="*/ 46 w 346" name="T18"/>
                <a:gd fmla="*/ 130 h 401" name="T19"/>
                <a:gd fmla="*/ 46 w 346" name="T20"/>
                <a:gd fmla="*/ 29 h 401" name="T21"/>
                <a:gd fmla="*/ 0 w 346" name="T22"/>
                <a:gd fmla="*/ 29 h 401" name="T23"/>
                <a:gd fmla="*/ 0 w 346" name="T24"/>
                <a:gd fmla="*/ 130 h 401" name="T25"/>
                <a:gd fmla="*/ 146 w 346" name="T26"/>
                <a:gd fmla="*/ 299 h 401" name="T27"/>
                <a:gd fmla="*/ 146 w 346" name="T28"/>
                <a:gd fmla="*/ 372 h 401" name="T29"/>
                <a:gd fmla="*/ 42 w 346" name="T30"/>
                <a:gd fmla="*/ 401 h 401" name="T31"/>
                <a:gd fmla="*/ 304 w 346" name="T32"/>
                <a:gd fmla="*/ 401 h 401" name="T33"/>
                <a:gd fmla="*/ 200 w 346" name="T34"/>
                <a:gd fmla="*/ 371 h 401" name="T35"/>
                <a:gd fmla="*/ 200 w 346" name="T36"/>
                <a:gd fmla="*/ 299 h 401" name="T37"/>
                <a:gd fmla="*/ 346 w 346" name="T38"/>
                <a:gd fmla="*/ 130 h 40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1" w="346">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pFill/>
            <a:ln>
              <a:noFill/>
            </a:ln>
          </p:spPr>
          <p:txBody>
            <a:bodyPr anchor="t" anchorCtr="0" bIns="34285" compatLnSpc="1" lIns="68571" numCol="1" rIns="68571" tIns="34285" vert="horz" wrap="square"/>
            <a:lstStyle/>
            <a:p>
              <a:endParaRPr altLang="en-US" lang="zh-CN"/>
            </a:p>
          </p:txBody>
        </p:sp>
        <p:sp>
          <p:nvSpPr>
            <p:cNvPr id="22" name="Freeform 24"/>
            <p:cNvSpPr/>
            <p:nvPr/>
          </p:nvSpPr>
          <p:spPr bwMode="auto">
            <a:xfrm>
              <a:off x="7770486" y="1859444"/>
              <a:ext cx="138452" cy="298818"/>
            </a:xfrm>
            <a:custGeom>
              <a:gdLst>
                <a:gd fmla="*/ 83 w 168" name="T0"/>
                <a:gd fmla="*/ 365 h 365" name="T1"/>
                <a:gd fmla="*/ 84 w 168" name="T2"/>
                <a:gd fmla="*/ 365 h 365" name="T3"/>
                <a:gd fmla="*/ 86 w 168" name="T4"/>
                <a:gd fmla="*/ 365 h 365" name="T5"/>
                <a:gd fmla="*/ 168 w 168" name="T6"/>
                <a:gd fmla="*/ 282 h 365" name="T7"/>
                <a:gd fmla="*/ 168 w 168" name="T8"/>
                <a:gd fmla="*/ 83 h 365" name="T9"/>
                <a:gd fmla="*/ 86 w 168" name="T10"/>
                <a:gd fmla="*/ 0 h 365" name="T11"/>
                <a:gd fmla="*/ 84 w 168" name="T12"/>
                <a:gd fmla="*/ 0 h 365" name="T13"/>
                <a:gd fmla="*/ 83 w 168" name="T14"/>
                <a:gd fmla="*/ 0 h 365" name="T15"/>
                <a:gd fmla="*/ 0 w 168" name="T16"/>
                <a:gd fmla="*/ 83 h 365" name="T17"/>
                <a:gd fmla="*/ 0 w 168" name="T18"/>
                <a:gd fmla="*/ 282 h 365" name="T19"/>
                <a:gd fmla="*/ 83 w 168" name="T20"/>
                <a:gd fmla="*/ 365 h 3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5" w="168">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pFill/>
            <a:ln>
              <a:noFill/>
            </a:ln>
          </p:spPr>
          <p:txBody>
            <a:bodyPr anchor="t" anchorCtr="0" bIns="34285" compatLnSpc="1" lIns="68571" numCol="1" rIns="68571" tIns="34285" vert="horz" wrap="square"/>
            <a:lstStyle/>
            <a:p>
              <a:endParaRPr altLang="en-US" lang="zh-CN"/>
            </a:p>
          </p:txBody>
        </p:sp>
        <p:sp>
          <p:nvSpPr>
            <p:cNvPr id="23" name="Freeform 25"/>
            <p:cNvSpPr>
              <a:spLocks noEditPoints="1"/>
            </p:cNvSpPr>
            <p:nvPr/>
          </p:nvSpPr>
          <p:spPr bwMode="auto">
            <a:xfrm>
              <a:off x="3382888" y="1099968"/>
              <a:ext cx="361952" cy="494730"/>
            </a:xfrm>
            <a:custGeom>
              <a:gdLst>
                <a:gd fmla="*/ 58 w 443" name="T0"/>
                <a:gd fmla="*/ 98 h 605" name="T1"/>
                <a:gd fmla="*/ 49 w 443" name="T2"/>
                <a:gd fmla="*/ 605 h 605" name="T3"/>
                <a:gd fmla="*/ 443 w 443" name="T4"/>
                <a:gd fmla="*/ 149 h 605" name="T5"/>
                <a:gd fmla="*/ 410 w 443" name="T6"/>
                <a:gd fmla="*/ 159 h 605" name="T7"/>
                <a:gd fmla="*/ 51 w 443" name="T8"/>
                <a:gd fmla="*/ 570 h 605" name="T9"/>
                <a:gd fmla="*/ 192 w 443" name="T10"/>
                <a:gd fmla="*/ 64 h 605" name="T11"/>
                <a:gd fmla="*/ 252 w 443" name="T12"/>
                <a:gd fmla="*/ 64 h 605" name="T13"/>
                <a:gd fmla="*/ 221 w 443" name="T14"/>
                <a:gd fmla="*/ 96 h 605" name="T15"/>
                <a:gd fmla="*/ 155 w 443" name="T16"/>
                <a:gd fmla="*/ 66 h 605" name="T17"/>
                <a:gd fmla="*/ 81 w 443" name="T18"/>
                <a:gd fmla="*/ 153 h 605" name="T19"/>
                <a:gd fmla="*/ 362 w 443" name="T20"/>
                <a:gd fmla="*/ 153 h 605" name="T21"/>
                <a:gd fmla="*/ 288 w 443" name="T22"/>
                <a:gd fmla="*/ 66 h 605" name="T23"/>
                <a:gd fmla="*/ 155 w 443" name="T24"/>
                <a:gd fmla="*/ 66 h 605" name="T25"/>
                <a:gd fmla="*/ 156 w 443" name="T26"/>
                <a:gd fmla="*/ 459 h 605" name="T27"/>
                <a:gd fmla="*/ 107 w 443" name="T28"/>
                <a:gd fmla="*/ 473 h 605" name="T29"/>
                <a:gd fmla="*/ 97 w 443" name="T30"/>
                <a:gd fmla="*/ 484 h 605" name="T31"/>
                <a:gd fmla="*/ 156 w 443" name="T32"/>
                <a:gd fmla="*/ 489 h 605" name="T33"/>
                <a:gd fmla="*/ 94 w 443" name="T34"/>
                <a:gd fmla="*/ 519 h 605" name="T35"/>
                <a:gd fmla="*/ 172 w 443" name="T36"/>
                <a:gd fmla="*/ 481 h 605" name="T37"/>
                <a:gd fmla="*/ 172 w 443" name="T38"/>
                <a:gd fmla="*/ 456 h 605" name="T39"/>
                <a:gd fmla="*/ 78 w 443" name="T40"/>
                <a:gd fmla="*/ 461 h 605" name="T41"/>
                <a:gd fmla="*/ 152 w 443" name="T42"/>
                <a:gd fmla="*/ 539 h 605" name="T43"/>
                <a:gd fmla="*/ 152 w 443" name="T44"/>
                <a:gd fmla="*/ 237 h 605" name="T45"/>
                <a:gd fmla="*/ 107 w 443" name="T46"/>
                <a:gd fmla="*/ 251 h 605" name="T47"/>
                <a:gd fmla="*/ 123 w 443" name="T48"/>
                <a:gd fmla="*/ 291 h 605" name="T49"/>
                <a:gd fmla="*/ 94 w 443" name="T50"/>
                <a:gd fmla="*/ 302 h 605" name="T51"/>
                <a:gd fmla="*/ 152 w 443" name="T52"/>
                <a:gd fmla="*/ 222 h 605" name="T53"/>
                <a:gd fmla="*/ 78 w 443" name="T54"/>
                <a:gd fmla="*/ 300 h 605" name="T55"/>
                <a:gd fmla="*/ 171 w 443" name="T56"/>
                <a:gd fmla="*/ 255 h 605" name="T57"/>
                <a:gd fmla="*/ 170 w 443" name="T58"/>
                <a:gd fmla="*/ 234 h 605" name="T59"/>
                <a:gd fmla="*/ 156 w 443" name="T60"/>
                <a:gd fmla="*/ 357 h 605" name="T61"/>
                <a:gd fmla="*/ 97 w 443" name="T62"/>
                <a:gd fmla="*/ 372 h 605" name="T63"/>
                <a:gd fmla="*/ 156 w 443" name="T64"/>
                <a:gd fmla="*/ 412 h 605" name="T65"/>
                <a:gd fmla="*/ 171 w 443" name="T66"/>
                <a:gd fmla="*/ 345 h 605" name="T67"/>
                <a:gd fmla="*/ 78 w 443" name="T68"/>
                <a:gd fmla="*/ 349 h 605" name="T69"/>
                <a:gd fmla="*/ 156 w 443" name="T70"/>
                <a:gd fmla="*/ 427 h 605" name="T71"/>
                <a:gd fmla="*/ 205 w 443" name="T72"/>
                <a:gd fmla="*/ 330 h 605" name="T73"/>
                <a:gd fmla="*/ 232 w 443" name="T74"/>
                <a:gd fmla="*/ 513 h 605" name="T75"/>
                <a:gd fmla="*/ 356 w 443" name="T76"/>
                <a:gd fmla="*/ 475 h 605" name="T77"/>
                <a:gd fmla="*/ 227 w 443" name="T78"/>
                <a:gd fmla="*/ 508 h 605" name="T79"/>
                <a:gd fmla="*/ 356 w 443" name="T80"/>
                <a:gd fmla="*/ 360 h 605" name="T81"/>
                <a:gd fmla="*/ 227 w 443" name="T82"/>
                <a:gd fmla="*/ 291 h 605" name="T83"/>
                <a:gd fmla="*/ 227 w 443" name="T84"/>
                <a:gd fmla="*/ 250 h 6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5" w="442">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pFill/>
            <a:ln>
              <a:noFill/>
            </a:ln>
          </p:spPr>
          <p:txBody>
            <a:bodyPr anchor="t" anchorCtr="0" bIns="34285" compatLnSpc="1" lIns="68571" numCol="1" rIns="68571" tIns="34285" vert="horz" wrap="square"/>
            <a:lstStyle/>
            <a:p>
              <a:endParaRPr altLang="en-US" lang="zh-CN"/>
            </a:p>
          </p:txBody>
        </p:sp>
        <p:sp>
          <p:nvSpPr>
            <p:cNvPr id="24" name="Freeform 26"/>
            <p:cNvSpPr>
              <a:spLocks noEditPoints="1"/>
            </p:cNvSpPr>
            <p:nvPr/>
          </p:nvSpPr>
          <p:spPr bwMode="auto">
            <a:xfrm>
              <a:off x="2294508" y="1090072"/>
              <a:ext cx="553807" cy="514520"/>
            </a:xfrm>
            <a:custGeom>
              <a:gdLst>
                <a:gd fmla="*/ 373 w 678" name="T0"/>
                <a:gd fmla="*/ 551 h 630" name="T1"/>
                <a:gd fmla="*/ 280 w 678" name="T2"/>
                <a:gd fmla="*/ 593 h 630" name="T3"/>
                <a:gd fmla="*/ 190 w 678" name="T4"/>
                <a:gd fmla="*/ 21 h 630" name="T5"/>
                <a:gd fmla="*/ 210 w 678" name="T6"/>
                <a:gd fmla="*/ 34 h 630" name="T7"/>
                <a:gd fmla="*/ 342 w 678" name="T8"/>
                <a:gd fmla="*/ 1 h 630" name="T9"/>
                <a:gd fmla="*/ 169 w 678" name="T10"/>
                <a:gd fmla="*/ 25 h 630" name="T11"/>
                <a:gd fmla="*/ 207 w 678" name="T12"/>
                <a:gd fmla="*/ 62 h 630" name="T13"/>
                <a:gd fmla="*/ 199 w 678" name="T14"/>
                <a:gd fmla="*/ 340 h 630" name="T15"/>
                <a:gd fmla="*/ 161 w 678" name="T16"/>
                <a:gd fmla="*/ 304 h 630" name="T17"/>
                <a:gd fmla="*/ 169 w 678" name="T18"/>
                <a:gd fmla="*/ 25 h 630" name="T19"/>
                <a:gd fmla="*/ 309 w 678" name="T20"/>
                <a:gd fmla="*/ 120 h 630" name="T21"/>
                <a:gd fmla="*/ 467 w 678" name="T22"/>
                <a:gd fmla="*/ 102 h 630" name="T23"/>
                <a:gd fmla="*/ 291 w 678" name="T24"/>
                <a:gd fmla="*/ 109 h 630" name="T25"/>
                <a:gd fmla="*/ 300 w 678" name="T26"/>
                <a:gd fmla="*/ 133 h 630" name="T27"/>
                <a:gd fmla="*/ 308 w 678" name="T28"/>
                <a:gd fmla="*/ 422 h 630" name="T29"/>
                <a:gd fmla="*/ 270 w 678" name="T30"/>
                <a:gd fmla="*/ 410 h 630" name="T31"/>
                <a:gd fmla="*/ 263 w 678" name="T32"/>
                <a:gd fmla="*/ 122 h 630" name="T33"/>
                <a:gd fmla="*/ 322 w 678" name="T34"/>
                <a:gd fmla="*/ 145 h 630" name="T35"/>
                <a:gd fmla="*/ 511 w 678" name="T36"/>
                <a:gd fmla="*/ 145 h 630" name="T37"/>
                <a:gd fmla="*/ 486 w 678" name="T38"/>
                <a:gd fmla="*/ 406 h 630" name="T39"/>
                <a:gd fmla="*/ 322 w 678" name="T40"/>
                <a:gd fmla="*/ 145 h 630" name="T41"/>
                <a:gd fmla="*/ 481 w 678" name="T42"/>
                <a:gd fmla="*/ 166 h 630" name="T43"/>
                <a:gd fmla="*/ 354 w 678" name="T44"/>
                <a:gd fmla="*/ 240 h 630" name="T45"/>
                <a:gd fmla="*/ 221 w 678" name="T46"/>
                <a:gd fmla="*/ 56 h 630" name="T47"/>
                <a:gd fmla="*/ 410 w 678" name="T48"/>
                <a:gd fmla="*/ 56 h 630" name="T49"/>
                <a:gd fmla="*/ 255 w 678" name="T50"/>
                <a:gd fmla="*/ 83 h 630" name="T51"/>
                <a:gd fmla="*/ 240 w 678" name="T52"/>
                <a:gd fmla="*/ 335 h 630" name="T53"/>
                <a:gd fmla="*/ 221 w 678" name="T54"/>
                <a:gd fmla="*/ 56 h 630" name="T55"/>
                <a:gd fmla="*/ 134 w 678" name="T56"/>
                <a:gd fmla="*/ 188 h 630" name="T57"/>
                <a:gd fmla="*/ 104 w 678" name="T58"/>
                <a:gd fmla="*/ 135 h 630" name="T59"/>
                <a:gd fmla="*/ 54 w 678" name="T60"/>
                <a:gd fmla="*/ 467 h 630" name="T61"/>
                <a:gd fmla="*/ 90 w 678" name="T62"/>
                <a:gd fmla="*/ 515 h 630" name="T63"/>
                <a:gd fmla="*/ 0 w 678" name="T64"/>
                <a:gd fmla="*/ 630 h 630" name="T65"/>
                <a:gd fmla="*/ 678 w 678" name="T66"/>
                <a:gd fmla="*/ 586 h 630" name="T67"/>
                <a:gd fmla="*/ 621 w 678" name="T68"/>
                <a:gd fmla="*/ 467 h 630" name="T69"/>
                <a:gd fmla="*/ 571 w 678" name="T70"/>
                <a:gd fmla="*/ 135 h 630" name="T71"/>
                <a:gd fmla="*/ 541 w 678" name="T72"/>
                <a:gd fmla="*/ 188 h 630" name="T73"/>
                <a:gd fmla="*/ 573 w 678" name="T74"/>
                <a:gd fmla="*/ 474 h 630" name="T75"/>
                <a:gd fmla="*/ 101 w 678" name="T76"/>
                <a:gd fmla="*/ 188 h 6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30" w="678">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noFill/>
            </a:ln>
          </p:spPr>
          <p:txBody>
            <a:bodyPr anchor="t" anchorCtr="0" bIns="34285" compatLnSpc="1" lIns="68571" numCol="1" rIns="68571" tIns="34285" vert="horz" wrap="square"/>
            <a:lstStyle/>
            <a:p>
              <a:endParaRPr altLang="en-US" lang="zh-CN"/>
            </a:p>
          </p:txBody>
        </p:sp>
        <p:sp>
          <p:nvSpPr>
            <p:cNvPr id="25" name="Freeform 27"/>
            <p:cNvSpPr>
              <a:spLocks noEditPoints="1"/>
            </p:cNvSpPr>
            <p:nvPr/>
          </p:nvSpPr>
          <p:spPr bwMode="auto">
            <a:xfrm>
              <a:off x="5373504" y="1101944"/>
              <a:ext cx="557763" cy="492752"/>
            </a:xfrm>
            <a:custGeom>
              <a:gdLst>
                <a:gd fmla="*/ 284 w 683" name="T0"/>
                <a:gd fmla="*/ 381 h 601" name="T1"/>
                <a:gd fmla="*/ 595 w 683" name="T2"/>
                <a:gd fmla="*/ 392 h 601" name="T3"/>
                <a:gd fmla="*/ 589 w 683" name="T4"/>
                <a:gd fmla="*/ 359 h 601" name="T5"/>
                <a:gd fmla="*/ 285 w 683" name="T6"/>
                <a:gd fmla="*/ 371 h 601" name="T7"/>
                <a:gd fmla="*/ 589 w 683" name="T8"/>
                <a:gd fmla="*/ 359 h 601" name="T9"/>
                <a:gd fmla="*/ 282 w 683" name="T10"/>
                <a:gd fmla="*/ 338 h 601" name="T11"/>
                <a:gd fmla="*/ 591 w 683" name="T12"/>
                <a:gd fmla="*/ 349 h 601" name="T13"/>
                <a:gd fmla="*/ 269 w 683" name="T14"/>
                <a:gd fmla="*/ 324 h 601" name="T15"/>
                <a:gd fmla="*/ 607 w 683" name="T16"/>
                <a:gd fmla="*/ 408 h 601" name="T17"/>
                <a:gd fmla="*/ 261 w 683" name="T18"/>
                <a:gd fmla="*/ 432 h 601" name="T19"/>
                <a:gd fmla="*/ 242 w 683" name="T20"/>
                <a:gd fmla="*/ 316 h 601" name="T21"/>
                <a:gd fmla="*/ 607 w 683" name="T22"/>
                <a:gd fmla="*/ 300 h 601" name="T23"/>
                <a:gd fmla="*/ 269 w 683" name="T24"/>
                <a:gd fmla="*/ 324 h 601" name="T25"/>
                <a:gd fmla="*/ 345 w 683" name="T26"/>
                <a:gd fmla="*/ 39 h 601" name="T27"/>
                <a:gd fmla="*/ 335 w 683" name="T28"/>
                <a:gd fmla="*/ 3 h 601" name="T29"/>
                <a:gd fmla="*/ 350 w 683" name="T30"/>
                <a:gd fmla="*/ 1 h 601" name="T31"/>
                <a:gd fmla="*/ 411 w 683" name="T32"/>
                <a:gd fmla="*/ 39 h 601" name="T33"/>
                <a:gd fmla="*/ 367 w 683" name="T34"/>
                <a:gd fmla="*/ 56 h 601" name="T35"/>
                <a:gd fmla="*/ 366 w 683" name="T36"/>
                <a:gd fmla="*/ 105 h 601" name="T37"/>
                <a:gd fmla="*/ 353 w 683" name="T38"/>
                <a:gd fmla="*/ 218 h 601" name="T39"/>
                <a:gd fmla="*/ 380 w 683" name="T40"/>
                <a:gd fmla="*/ 107 h 601" name="T41"/>
                <a:gd fmla="*/ 486 w 683" name="T42"/>
                <a:gd fmla="*/ 87 h 601" name="T43"/>
                <a:gd fmla="*/ 441 w 683" name="T44"/>
                <a:gd fmla="*/ 285 h 601" name="T45"/>
                <a:gd fmla="*/ 406 w 683" name="T46"/>
                <a:gd fmla="*/ 285 h 601" name="T47"/>
                <a:gd fmla="*/ 361 w 683" name="T48"/>
                <a:gd fmla="*/ 87 h 601" name="T49"/>
                <a:gd fmla="*/ 430 w 683" name="T50"/>
                <a:gd fmla="*/ 30 h 601" name="T51"/>
                <a:gd fmla="*/ 429 w 683" name="T52"/>
                <a:gd fmla="*/ 88 h 601" name="T53"/>
                <a:gd fmla="*/ 237 w 683" name="T54"/>
                <a:gd fmla="*/ 540 h 601" name="T55"/>
                <a:gd fmla="*/ 637 w 683" name="T56"/>
                <a:gd fmla="*/ 553 h 601" name="T57"/>
                <a:gd fmla="*/ 237 w 683" name="T58"/>
                <a:gd fmla="*/ 540 h 601" name="T59"/>
                <a:gd fmla="*/ 634 w 683" name="T60"/>
                <a:gd fmla="*/ 515 h 601" name="T61"/>
                <a:gd fmla="*/ 239 w 683" name="T62"/>
                <a:gd fmla="*/ 528 h 601" name="T63"/>
                <a:gd fmla="*/ 231 w 683" name="T64"/>
                <a:gd fmla="*/ 491 h 601" name="T65"/>
                <a:gd fmla="*/ 635 w 683" name="T66"/>
                <a:gd fmla="*/ 504 h 601" name="T67"/>
                <a:gd fmla="*/ 231 w 683" name="T68"/>
                <a:gd fmla="*/ 491 h 601" name="T69"/>
                <a:gd fmla="*/ 652 w 683" name="T70"/>
                <a:gd fmla="*/ 570 h 601" name="T71"/>
                <a:gd fmla="*/ 219 w 683" name="T72"/>
                <a:gd fmla="*/ 598 h 601" name="T73"/>
                <a:gd fmla="*/ 683 w 683" name="T74"/>
                <a:gd fmla="*/ 580 h 601" name="T75"/>
                <a:gd fmla="*/ 662 w 683" name="T76"/>
                <a:gd fmla="*/ 447 h 601" name="T77"/>
                <a:gd fmla="*/ 219 w 683" name="T78"/>
                <a:gd fmla="*/ 475 h 601" name="T79"/>
                <a:gd fmla="*/ 223 w 683" name="T80"/>
                <a:gd fmla="*/ 189 h 601" name="T81"/>
                <a:gd fmla="*/ 103 w 683" name="T82"/>
                <a:gd fmla="*/ 549 h 601" name="T83"/>
                <a:gd fmla="*/ 223 w 683" name="T84"/>
                <a:gd fmla="*/ 189 h 601" name="T85"/>
                <a:gd fmla="*/ 72 w 683" name="T86"/>
                <a:gd fmla="*/ 534 h 601" name="T87"/>
                <a:gd fmla="*/ 213 w 683" name="T88"/>
                <a:gd fmla="*/ 187 h 601" name="T89"/>
                <a:gd fmla="*/ 183 w 683" name="T90"/>
                <a:gd fmla="*/ 168 h 601" name="T91"/>
                <a:gd fmla="*/ 62 w 683" name="T92"/>
                <a:gd fmla="*/ 531 h 601" name="T93"/>
                <a:gd fmla="*/ 183 w 683" name="T94"/>
                <a:gd fmla="*/ 168 h 601" name="T95"/>
                <a:gd fmla="*/ 114 w 683" name="T96"/>
                <a:gd fmla="*/ 568 h 601" name="T97"/>
                <a:gd fmla="*/ 280 w 683" name="T98"/>
                <a:gd fmla="*/ 192 h 601" name="T99"/>
                <a:gd fmla="*/ 112 w 683" name="T100"/>
                <a:gd fmla="*/ 597 h 601" name="T101"/>
                <a:gd fmla="*/ 4 w 683" name="T102"/>
                <a:gd fmla="*/ 536 h 601" name="T103"/>
                <a:gd fmla="*/ 173 w 683" name="T104"/>
                <a:gd fmla="*/ 152 h 60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01" w="683">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grpFill/>
            <a:ln>
              <a:noFill/>
            </a:ln>
          </p:spPr>
          <p:txBody>
            <a:bodyPr anchor="t" anchorCtr="0" bIns="34285" compatLnSpc="1" lIns="68571" numCol="1" rIns="68571" tIns="34285" vert="horz" wrap="square"/>
            <a:lstStyle/>
            <a:p>
              <a:endParaRPr altLang="en-US" lang="zh-CN"/>
            </a:p>
          </p:txBody>
        </p:sp>
        <p:sp>
          <p:nvSpPr>
            <p:cNvPr id="26" name="Freeform 28"/>
            <p:cNvSpPr>
              <a:spLocks noEditPoints="1"/>
            </p:cNvSpPr>
            <p:nvPr/>
          </p:nvSpPr>
          <p:spPr bwMode="auto">
            <a:xfrm>
              <a:off x="6578379" y="2568945"/>
              <a:ext cx="482604" cy="484837"/>
            </a:xfrm>
            <a:custGeom>
              <a:gdLst>
                <a:gd fmla="*/ 584 w 591" name="T0"/>
                <a:gd fmla="*/ 217 h 591" name="T1"/>
                <a:gd fmla="*/ 509 w 591" name="T2"/>
                <a:gd fmla="*/ 82 h 591" name="T3"/>
                <a:gd fmla="*/ 370 w 591" name="T4"/>
                <a:gd fmla="*/ 6 h 591" name="T5"/>
                <a:gd fmla="*/ 370 w 591" name="T6"/>
                <a:gd fmla="*/ 217 h 591" name="T7"/>
                <a:gd fmla="*/ 584 w 591" name="T8"/>
                <a:gd fmla="*/ 217 h 591" name="T9"/>
                <a:gd fmla="*/ 299 w 591" name="T10"/>
                <a:gd fmla="*/ 252 h 591" name="T11"/>
                <a:gd fmla="*/ 299 w 591" name="T12"/>
                <a:gd fmla="*/ 0 h 591" name="T13"/>
                <a:gd fmla="*/ 111 w 591" name="T14"/>
                <a:gd fmla="*/ 82 h 591" name="T15"/>
                <a:gd fmla="*/ 111 w 591" name="T16"/>
                <a:gd fmla="*/ 481 h 591" name="T17"/>
                <a:gd fmla="*/ 509 w 591" name="T18"/>
                <a:gd fmla="*/ 481 h 591" name="T19"/>
                <a:gd fmla="*/ 591 w 591" name="T20"/>
                <a:gd fmla="*/ 287 h 591" name="T21"/>
                <a:gd fmla="*/ 334 w 591" name="T22"/>
                <a:gd fmla="*/ 287 h 591" name="T23"/>
                <a:gd fmla="*/ 299 w 591" name="T24"/>
                <a:gd fmla="*/ 252 h 5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91" w="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grpFill/>
            <a:ln>
              <a:noFill/>
            </a:ln>
          </p:spPr>
          <p:txBody>
            <a:bodyPr anchor="t" anchorCtr="0" bIns="34285" compatLnSpc="1" lIns="68571" numCol="1" rIns="68571" tIns="34285" vert="horz" wrap="square"/>
            <a:lstStyle/>
            <a:p>
              <a:endParaRPr altLang="en-US" lang="zh-CN"/>
            </a:p>
          </p:txBody>
        </p:sp>
        <p:sp>
          <p:nvSpPr>
            <p:cNvPr id="27" name="Freeform 29"/>
            <p:cNvSpPr/>
            <p:nvPr/>
          </p:nvSpPr>
          <p:spPr bwMode="auto">
            <a:xfrm>
              <a:off x="1543209" y="3358421"/>
              <a:ext cx="235367" cy="235492"/>
            </a:xfrm>
            <a:custGeom>
              <a:gdLst>
                <a:gd fmla="*/ 97 w 290" name="T0"/>
                <a:gd fmla="*/ 287 h 288" name="T1"/>
                <a:gd fmla="*/ 101 w 290" name="T2"/>
                <a:gd fmla="*/ 288 h 288" name="T3"/>
                <a:gd fmla="*/ 104 w 290" name="T4"/>
                <a:gd fmla="*/ 287 h 288" name="T5"/>
                <a:gd fmla="*/ 170 w 290" name="T6"/>
                <a:gd fmla="*/ 221 h 288" name="T7"/>
                <a:gd fmla="*/ 213 w 290" name="T8"/>
                <a:gd fmla="*/ 265 h 288" name="T9"/>
                <a:gd fmla="*/ 217 w 290" name="T10"/>
                <a:gd fmla="*/ 266 h 288" name="T11"/>
                <a:gd fmla="*/ 218 w 290" name="T12"/>
                <a:gd fmla="*/ 266 h 288" name="T13"/>
                <a:gd fmla="*/ 221 w 290" name="T14"/>
                <a:gd fmla="*/ 263 h 288" name="T15"/>
                <a:gd fmla="*/ 290 w 290" name="T16"/>
                <a:gd fmla="*/ 6 h 288" name="T17"/>
                <a:gd fmla="*/ 290 w 290" name="T18"/>
                <a:gd fmla="*/ 4 h 288" name="T19"/>
                <a:gd fmla="*/ 286 w 290" name="T20"/>
                <a:gd fmla="*/ 0 h 288" name="T21"/>
                <a:gd fmla="*/ 285 w 290" name="T22"/>
                <a:gd fmla="*/ 0 h 288" name="T23"/>
                <a:gd fmla="*/ 284 w 290" name="T24"/>
                <a:gd fmla="*/ 0 h 288" name="T25"/>
                <a:gd fmla="*/ 27 w 290" name="T26"/>
                <a:gd fmla="*/ 69 h 288" name="T27"/>
                <a:gd fmla="*/ 23 w 290" name="T28"/>
                <a:gd fmla="*/ 72 h 288" name="T29"/>
                <a:gd fmla="*/ 25 w 290" name="T30"/>
                <a:gd fmla="*/ 77 h 288" name="T31"/>
                <a:gd fmla="*/ 67 w 290" name="T32"/>
                <a:gd fmla="*/ 119 h 288" name="T33"/>
                <a:gd fmla="*/ 2 w 290" name="T34"/>
                <a:gd fmla="*/ 185 h 288" name="T35"/>
                <a:gd fmla="*/ 2 w 290" name="T36"/>
                <a:gd fmla="*/ 191 h 288" name="T37"/>
                <a:gd fmla="*/ 97 w 290" name="T38"/>
                <a:gd fmla="*/ 287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90">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grpFill/>
            <a:ln>
              <a:noFill/>
            </a:ln>
          </p:spPr>
          <p:txBody>
            <a:bodyPr anchor="t" anchorCtr="0" bIns="34285" compatLnSpc="1" lIns="68571" numCol="1" rIns="68571" tIns="34285" vert="horz" wrap="square"/>
            <a:lstStyle/>
            <a:p>
              <a:endParaRPr altLang="en-US" lang="zh-CN"/>
            </a:p>
          </p:txBody>
        </p:sp>
        <p:sp>
          <p:nvSpPr>
            <p:cNvPr id="28" name="Freeform 30"/>
            <p:cNvSpPr/>
            <p:nvPr/>
          </p:nvSpPr>
          <p:spPr bwMode="auto">
            <a:xfrm>
              <a:off x="1284105" y="3358421"/>
              <a:ext cx="237347" cy="235492"/>
            </a:xfrm>
            <a:custGeom>
              <a:gdLst>
                <a:gd fmla="*/ 69 w 290" name="T0"/>
                <a:gd fmla="*/ 263 h 288" name="T1"/>
                <a:gd fmla="*/ 72 w 290" name="T2"/>
                <a:gd fmla="*/ 266 h 288" name="T3"/>
                <a:gd fmla="*/ 74 w 290" name="T4"/>
                <a:gd fmla="*/ 266 h 288" name="T5"/>
                <a:gd fmla="*/ 77 w 290" name="T6"/>
                <a:gd fmla="*/ 265 h 288" name="T7"/>
                <a:gd fmla="*/ 121 w 290" name="T8"/>
                <a:gd fmla="*/ 221 h 288" name="T9"/>
                <a:gd fmla="*/ 186 w 290" name="T10"/>
                <a:gd fmla="*/ 287 h 288" name="T11"/>
                <a:gd fmla="*/ 189 w 290" name="T12"/>
                <a:gd fmla="*/ 288 h 288" name="T13"/>
                <a:gd fmla="*/ 193 w 290" name="T14"/>
                <a:gd fmla="*/ 287 h 288" name="T15"/>
                <a:gd fmla="*/ 288 w 290" name="T16"/>
                <a:gd fmla="*/ 191 h 288" name="T17"/>
                <a:gd fmla="*/ 288 w 290" name="T18"/>
                <a:gd fmla="*/ 185 h 288" name="T19"/>
                <a:gd fmla="*/ 223 w 290" name="T20"/>
                <a:gd fmla="*/ 119 h 288" name="T21"/>
                <a:gd fmla="*/ 265 w 290" name="T22"/>
                <a:gd fmla="*/ 77 h 288" name="T23"/>
                <a:gd fmla="*/ 267 w 290" name="T24"/>
                <a:gd fmla="*/ 72 h 288" name="T25"/>
                <a:gd fmla="*/ 263 w 290" name="T26"/>
                <a:gd fmla="*/ 69 h 288" name="T27"/>
                <a:gd fmla="*/ 6 w 290" name="T28"/>
                <a:gd fmla="*/ 0 h 288" name="T29"/>
                <a:gd fmla="*/ 4 w 290" name="T30"/>
                <a:gd fmla="*/ 0 h 288" name="T31"/>
                <a:gd fmla="*/ 1 w 290" name="T32"/>
                <a:gd fmla="*/ 1 h 288" name="T33"/>
                <a:gd fmla="*/ 0 w 290" name="T34"/>
                <a:gd fmla="*/ 5 h 288" name="T35"/>
                <a:gd fmla="*/ 69 w 290" name="T36"/>
                <a:gd fmla="*/ 26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90">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grpFill/>
            <a:ln>
              <a:noFill/>
            </a:ln>
          </p:spPr>
          <p:txBody>
            <a:bodyPr anchor="t" anchorCtr="0" bIns="34285" compatLnSpc="1" lIns="68571" numCol="1" rIns="68571" tIns="34285" vert="horz" wrap="square"/>
            <a:lstStyle/>
            <a:p>
              <a:endParaRPr altLang="en-US" lang="zh-CN"/>
            </a:p>
          </p:txBody>
        </p:sp>
        <p:sp>
          <p:nvSpPr>
            <p:cNvPr id="29" name="Freeform 31"/>
            <p:cNvSpPr/>
            <p:nvPr/>
          </p:nvSpPr>
          <p:spPr bwMode="auto">
            <a:xfrm>
              <a:off x="1543209" y="3615681"/>
              <a:ext cx="237347" cy="237472"/>
            </a:xfrm>
            <a:custGeom>
              <a:gdLst>
                <a:gd fmla="*/ 221 w 291" name="T0"/>
                <a:gd fmla="*/ 25 h 289" name="T1"/>
                <a:gd fmla="*/ 218 w 291" name="T2"/>
                <a:gd fmla="*/ 22 h 289" name="T3"/>
                <a:gd fmla="*/ 217 w 291" name="T4"/>
                <a:gd fmla="*/ 22 h 289" name="T5"/>
                <a:gd fmla="*/ 213 w 291" name="T6"/>
                <a:gd fmla="*/ 23 h 289" name="T7"/>
                <a:gd fmla="*/ 170 w 291" name="T8"/>
                <a:gd fmla="*/ 67 h 289" name="T9"/>
                <a:gd fmla="*/ 104 w 291" name="T10"/>
                <a:gd fmla="*/ 2 h 289" name="T11"/>
                <a:gd fmla="*/ 101 w 291" name="T12"/>
                <a:gd fmla="*/ 0 h 289" name="T13"/>
                <a:gd fmla="*/ 97 w 291" name="T14"/>
                <a:gd fmla="*/ 2 h 289" name="T15"/>
                <a:gd fmla="*/ 2 w 291" name="T16"/>
                <a:gd fmla="*/ 97 h 289" name="T17"/>
                <a:gd fmla="*/ 2 w 291" name="T18"/>
                <a:gd fmla="*/ 104 h 289" name="T19"/>
                <a:gd fmla="*/ 67 w 291" name="T20"/>
                <a:gd fmla="*/ 169 h 289" name="T21"/>
                <a:gd fmla="*/ 25 w 291" name="T22"/>
                <a:gd fmla="*/ 212 h 289" name="T23"/>
                <a:gd fmla="*/ 23 w 291" name="T24"/>
                <a:gd fmla="*/ 216 h 289" name="T25"/>
                <a:gd fmla="*/ 27 w 291" name="T26"/>
                <a:gd fmla="*/ 220 h 289" name="T27"/>
                <a:gd fmla="*/ 284 w 291" name="T28"/>
                <a:gd fmla="*/ 289 h 289" name="T29"/>
                <a:gd fmla="*/ 286 w 291" name="T30"/>
                <a:gd fmla="*/ 289 h 289" name="T31"/>
                <a:gd fmla="*/ 289 w 291" name="T32"/>
                <a:gd fmla="*/ 288 h 289" name="T33"/>
                <a:gd fmla="*/ 290 w 291" name="T34"/>
                <a:gd fmla="*/ 283 h 289" name="T35"/>
                <a:gd fmla="*/ 221 w 291" name="T36"/>
                <a:gd fmla="*/ 25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1">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grpFill/>
            <a:ln>
              <a:noFill/>
            </a:ln>
          </p:spPr>
          <p:txBody>
            <a:bodyPr anchor="t" anchorCtr="0" bIns="34285" compatLnSpc="1" lIns="68571" numCol="1" rIns="68571" tIns="34285" vert="horz" wrap="square"/>
            <a:lstStyle/>
            <a:p>
              <a:endParaRPr altLang="en-US" lang="zh-CN"/>
            </a:p>
          </p:txBody>
        </p:sp>
        <p:sp>
          <p:nvSpPr>
            <p:cNvPr id="30" name="Freeform 32"/>
            <p:cNvSpPr/>
            <p:nvPr/>
          </p:nvSpPr>
          <p:spPr bwMode="auto">
            <a:xfrm>
              <a:off x="1284105" y="3615681"/>
              <a:ext cx="237347" cy="237472"/>
            </a:xfrm>
            <a:custGeom>
              <a:gdLst>
                <a:gd fmla="*/ 193 w 290" name="T0"/>
                <a:gd fmla="*/ 2 h 289" name="T1"/>
                <a:gd fmla="*/ 189 w 290" name="T2"/>
                <a:gd fmla="*/ 0 h 289" name="T3"/>
                <a:gd fmla="*/ 186 w 290" name="T4"/>
                <a:gd fmla="*/ 2 h 289" name="T5"/>
                <a:gd fmla="*/ 121 w 290" name="T6"/>
                <a:gd fmla="*/ 67 h 289" name="T7"/>
                <a:gd fmla="*/ 77 w 290" name="T8"/>
                <a:gd fmla="*/ 23 h 289" name="T9"/>
                <a:gd fmla="*/ 74 w 290" name="T10"/>
                <a:gd fmla="*/ 22 h 289" name="T11"/>
                <a:gd fmla="*/ 72 w 290" name="T12"/>
                <a:gd fmla="*/ 22 h 289" name="T13"/>
                <a:gd fmla="*/ 69 w 290" name="T14"/>
                <a:gd fmla="*/ 25 h 289" name="T15"/>
                <a:gd fmla="*/ 0 w 290" name="T16"/>
                <a:gd fmla="*/ 283 h 289" name="T17"/>
                <a:gd fmla="*/ 1 w 290" name="T18"/>
                <a:gd fmla="*/ 288 h 289" name="T19"/>
                <a:gd fmla="*/ 5 w 290" name="T20"/>
                <a:gd fmla="*/ 289 h 289" name="T21"/>
                <a:gd fmla="*/ 6 w 290" name="T22"/>
                <a:gd fmla="*/ 289 h 289" name="T23"/>
                <a:gd fmla="*/ 263 w 290" name="T24"/>
                <a:gd fmla="*/ 220 h 289" name="T25"/>
                <a:gd fmla="*/ 267 w 290" name="T26"/>
                <a:gd fmla="*/ 216 h 289" name="T27"/>
                <a:gd fmla="*/ 265 w 290" name="T28"/>
                <a:gd fmla="*/ 212 h 289" name="T29"/>
                <a:gd fmla="*/ 223 w 290" name="T30"/>
                <a:gd fmla="*/ 169 h 289" name="T31"/>
                <a:gd fmla="*/ 288 w 290" name="T32"/>
                <a:gd fmla="*/ 104 h 289" name="T33"/>
                <a:gd fmla="*/ 288 w 290" name="T34"/>
                <a:gd fmla="*/ 97 h 289" name="T35"/>
                <a:gd fmla="*/ 193 w 290" name="T36"/>
                <a:gd fmla="*/ 2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0">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grpFill/>
            <a:ln>
              <a:noFill/>
            </a:ln>
          </p:spPr>
          <p:txBody>
            <a:bodyPr anchor="t" anchorCtr="0" bIns="34285" compatLnSpc="1" lIns="68571" numCol="1" rIns="68571" tIns="34285" vert="horz" wrap="square"/>
            <a:lstStyle/>
            <a:p>
              <a:endParaRPr altLang="en-US" lang="zh-CN"/>
            </a:p>
          </p:txBody>
        </p:sp>
        <p:grpSp>
          <p:nvGrpSpPr>
            <p:cNvPr id="31" name="组合 30"/>
            <p:cNvGrpSpPr/>
            <p:nvPr/>
          </p:nvGrpSpPr>
          <p:grpSpPr>
            <a:xfrm>
              <a:off x="2308353" y="4146108"/>
              <a:ext cx="526117" cy="496711"/>
              <a:chOff x="2308353" y="4146108"/>
              <a:chExt cx="526117" cy="496711"/>
            </a:xfrm>
            <a:grpFill/>
          </p:grpSpPr>
          <p:sp>
            <p:nvSpPr>
              <p:cNvPr id="45" name="Freeform 33"/>
              <p:cNvSpPr/>
              <p:nvPr/>
            </p:nvSpPr>
            <p:spPr bwMode="auto">
              <a:xfrm>
                <a:off x="2316264" y="4146108"/>
                <a:ext cx="510294" cy="245386"/>
              </a:xfrm>
              <a:custGeom>
                <a:gdLst>
                  <a:gd fmla="*/ 530 w 626" name="T0"/>
                  <a:gd fmla="*/ 0 h 300" name="T1"/>
                  <a:gd fmla="*/ 97 w 626" name="T2"/>
                  <a:gd fmla="*/ 0 h 300" name="T3"/>
                  <a:gd fmla="*/ 0 w 626" name="T4"/>
                  <a:gd fmla="*/ 73 h 300" name="T5"/>
                  <a:gd fmla="*/ 313 w 626" name="T6"/>
                  <a:gd fmla="*/ 300 h 300" name="T7"/>
                  <a:gd fmla="*/ 626 w 626" name="T8"/>
                  <a:gd fmla="*/ 73 h 300" name="T9"/>
                  <a:gd fmla="*/ 530 w 626" name="T10"/>
                  <a:gd fmla="*/ 0 h 300" name="T11"/>
                </a:gdLst>
                <a:cxnLst>
                  <a:cxn ang="0">
                    <a:pos x="T0" y="T1"/>
                  </a:cxn>
                  <a:cxn ang="0">
                    <a:pos x="T2" y="T3"/>
                  </a:cxn>
                  <a:cxn ang="0">
                    <a:pos x="T4" y="T5"/>
                  </a:cxn>
                  <a:cxn ang="0">
                    <a:pos x="T6" y="T7"/>
                  </a:cxn>
                  <a:cxn ang="0">
                    <a:pos x="T8" y="T9"/>
                  </a:cxn>
                  <a:cxn ang="0">
                    <a:pos x="T10" y="T11"/>
                  </a:cxn>
                </a:cxnLst>
                <a:rect b="b" l="0" r="r" t="0"/>
                <a:pathLst>
                  <a:path h="300" w="626">
                    <a:moveTo>
                      <a:pt x="530" y="0"/>
                    </a:moveTo>
                    <a:lnTo>
                      <a:pt x="97" y="0"/>
                    </a:lnTo>
                    <a:cubicBezTo>
                      <a:pt x="54" y="0"/>
                      <a:pt x="17" y="30"/>
                      <a:pt x="0" y="73"/>
                    </a:cubicBezTo>
                    <a:lnTo>
                      <a:pt x="313" y="300"/>
                    </a:lnTo>
                    <a:lnTo>
                      <a:pt x="626" y="73"/>
                    </a:lnTo>
                    <a:cubicBezTo>
                      <a:pt x="609" y="30"/>
                      <a:pt x="572" y="0"/>
                      <a:pt x="530" y="0"/>
                    </a:cubicBezTo>
                    <a:close/>
                  </a:path>
                </a:pathLst>
              </a:custGeom>
              <a:grpFill/>
              <a:ln>
                <a:noFill/>
              </a:ln>
            </p:spPr>
            <p:txBody>
              <a:bodyPr anchor="t" anchorCtr="0" bIns="34285" compatLnSpc="1" lIns="68571" numCol="1" rIns="68571" tIns="34285" vert="horz" wrap="square"/>
              <a:lstStyle/>
              <a:p>
                <a:endParaRPr altLang="en-US" lang="zh-CN"/>
              </a:p>
            </p:txBody>
          </p:sp>
          <p:sp>
            <p:nvSpPr>
              <p:cNvPr id="46" name="Freeform 34"/>
              <p:cNvSpPr/>
              <p:nvPr/>
            </p:nvSpPr>
            <p:spPr bwMode="auto">
              <a:xfrm>
                <a:off x="2308353" y="4282655"/>
                <a:ext cx="526117" cy="360164"/>
              </a:xfrm>
              <a:custGeom>
                <a:gdLst>
                  <a:gd fmla="*/ 322 w 644" name="T0"/>
                  <a:gd fmla="*/ 230 h 440" name="T1"/>
                  <a:gd fmla="*/ 311 w 644" name="T2"/>
                  <a:gd fmla="*/ 226 h 440" name="T3"/>
                  <a:gd fmla="*/ 0 w 644" name="T4"/>
                  <a:gd fmla="*/ 0 h 440" name="T5"/>
                  <a:gd fmla="*/ 0 w 644" name="T6"/>
                  <a:gd fmla="*/ 317 h 440" name="T7"/>
                  <a:gd fmla="*/ 106 w 644" name="T8"/>
                  <a:gd fmla="*/ 440 h 440" name="T9"/>
                  <a:gd fmla="*/ 539 w 644" name="T10"/>
                  <a:gd fmla="*/ 440 h 440" name="T11"/>
                  <a:gd fmla="*/ 644 w 644" name="T12"/>
                  <a:gd fmla="*/ 317 h 440" name="T13"/>
                  <a:gd fmla="*/ 644 w 644" name="T14"/>
                  <a:gd fmla="*/ 0 h 440" name="T15"/>
                  <a:gd fmla="*/ 333 w 644" name="T16"/>
                  <a:gd fmla="*/ 226 h 440" name="T17"/>
                  <a:gd fmla="*/ 322 w 644" name="T18"/>
                  <a:gd fmla="*/ 230 h 4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0" w="644">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grpFill/>
              <a:ln>
                <a:noFill/>
              </a:ln>
            </p:spPr>
            <p:txBody>
              <a:bodyPr anchor="t" anchorCtr="0" bIns="34285" compatLnSpc="1" lIns="68571" numCol="1" rIns="68571" tIns="34285" vert="horz" wrap="square"/>
              <a:lstStyle/>
              <a:p>
                <a:endParaRPr altLang="en-US" lang="zh-CN"/>
              </a:p>
            </p:txBody>
          </p:sp>
        </p:grpSp>
        <p:sp>
          <p:nvSpPr>
            <p:cNvPr id="32" name="Freeform 35"/>
            <p:cNvSpPr>
              <a:spLocks noEditPoints="1"/>
            </p:cNvSpPr>
            <p:nvPr/>
          </p:nvSpPr>
          <p:spPr bwMode="auto">
            <a:xfrm>
              <a:off x="4400942" y="4150067"/>
              <a:ext cx="397554" cy="488795"/>
            </a:xfrm>
            <a:custGeom>
              <a:gdLst>
                <a:gd fmla="*/ 0 w 486" name="T0"/>
                <a:gd fmla="*/ 262 h 598" name="T1"/>
                <a:gd fmla="*/ 0 w 486" name="T2"/>
                <a:gd fmla="*/ 500 h 598" name="T3"/>
                <a:gd fmla="*/ 98 w 486" name="T4"/>
                <a:gd fmla="*/ 598 h 598" name="T5"/>
                <a:gd fmla="*/ 388 w 486" name="T6"/>
                <a:gd fmla="*/ 598 h 598" name="T7"/>
                <a:gd fmla="*/ 486 w 486" name="T8"/>
                <a:gd fmla="*/ 500 h 598" name="T9"/>
                <a:gd fmla="*/ 486 w 486" name="T10"/>
                <a:gd fmla="*/ 262 h 598" name="T11"/>
                <a:gd fmla="*/ 445 w 486" name="T12"/>
                <a:gd fmla="*/ 262 h 598" name="T13"/>
                <a:gd fmla="*/ 445 w 486" name="T14"/>
                <a:gd fmla="*/ 199 h 598" name="T15"/>
                <a:gd fmla="*/ 246 w 486" name="T16"/>
                <a:gd fmla="*/ 0 h 598" name="T17"/>
                <a:gd fmla="*/ 48 w 486" name="T18"/>
                <a:gd fmla="*/ 199 h 598" name="T19"/>
                <a:gd fmla="*/ 48 w 486" name="T20"/>
                <a:gd fmla="*/ 262 h 598" name="T21"/>
                <a:gd fmla="*/ 0 w 486" name="T22"/>
                <a:gd fmla="*/ 262 h 598" name="T23"/>
                <a:gd fmla="*/ 370 w 486" name="T24"/>
                <a:gd fmla="*/ 262 h 598" name="T25"/>
                <a:gd fmla="*/ 122 w 486" name="T26"/>
                <a:gd fmla="*/ 262 h 598" name="T27"/>
                <a:gd fmla="*/ 123 w 486" name="T28"/>
                <a:gd fmla="*/ 199 h 598" name="T29"/>
                <a:gd fmla="*/ 246 w 486" name="T30"/>
                <a:gd fmla="*/ 75 h 598" name="T31"/>
                <a:gd fmla="*/ 370 w 486" name="T32"/>
                <a:gd fmla="*/ 199 h 598" name="T33"/>
                <a:gd fmla="*/ 370 w 486" name="T34"/>
                <a:gd fmla="*/ 262 h 598" name="T35"/>
                <a:gd fmla="*/ 276 w 486" name="T36"/>
                <a:gd fmla="*/ 438 h 598" name="T37"/>
                <a:gd fmla="*/ 276 w 486" name="T38"/>
                <a:gd fmla="*/ 438 h 598" name="T39"/>
                <a:gd fmla="*/ 276 w 486" name="T40"/>
                <a:gd fmla="*/ 491 h 598" name="T41"/>
                <a:gd fmla="*/ 243 w 486" name="T42"/>
                <a:gd fmla="*/ 523 h 598" name="T43"/>
                <a:gd fmla="*/ 210 w 486" name="T44"/>
                <a:gd fmla="*/ 491 h 598" name="T45"/>
                <a:gd fmla="*/ 210 w 486" name="T46"/>
                <a:gd fmla="*/ 438 h 598" name="T47"/>
                <a:gd fmla="*/ 187 w 486" name="T48"/>
                <a:gd fmla="*/ 392 h 598" name="T49"/>
                <a:gd fmla="*/ 243 w 486" name="T50"/>
                <a:gd fmla="*/ 336 h 598" name="T51"/>
                <a:gd fmla="*/ 299 w 486" name="T52"/>
                <a:gd fmla="*/ 392 h 598" name="T53"/>
                <a:gd fmla="*/ 276 w 486" name="T54"/>
                <a:gd fmla="*/ 438 h 5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98" w="486">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grpFill/>
            <a:ln>
              <a:noFill/>
            </a:ln>
          </p:spPr>
          <p:txBody>
            <a:bodyPr anchor="t" anchorCtr="0" bIns="34285" compatLnSpc="1" lIns="68571" numCol="1" rIns="68571" tIns="34285" vert="horz" wrap="square"/>
            <a:lstStyle/>
            <a:p>
              <a:endParaRPr altLang="en-US" lang="zh-CN"/>
            </a:p>
          </p:txBody>
        </p:sp>
        <p:sp>
          <p:nvSpPr>
            <p:cNvPr id="33" name="Freeform 36"/>
            <p:cNvSpPr>
              <a:spLocks noEditPoints="1"/>
            </p:cNvSpPr>
            <p:nvPr/>
          </p:nvSpPr>
          <p:spPr bwMode="auto">
            <a:xfrm>
              <a:off x="1203012" y="1030703"/>
              <a:ext cx="656657" cy="554099"/>
            </a:xfrm>
            <a:custGeom>
              <a:gdLst>
                <a:gd fmla="*/ 563 w 803" name="T0"/>
                <a:gd fmla="*/ 421 h 678" name="T1"/>
                <a:gd fmla="*/ 445 w 803" name="T2"/>
                <a:gd fmla="*/ 421 h 678" name="T3"/>
                <a:gd fmla="*/ 445 w 803" name="T4"/>
                <a:gd fmla="*/ 540 h 678" name="T5"/>
                <a:gd fmla="*/ 358 w 803" name="T6"/>
                <a:gd fmla="*/ 540 h 678" name="T7"/>
                <a:gd fmla="*/ 358 w 803" name="T8"/>
                <a:gd fmla="*/ 421 h 678" name="T9"/>
                <a:gd fmla="*/ 240 w 803" name="T10"/>
                <a:gd fmla="*/ 421 h 678" name="T11"/>
                <a:gd fmla="*/ 240 w 803" name="T12"/>
                <a:gd fmla="*/ 334 h 678" name="T13"/>
                <a:gd fmla="*/ 358 w 803" name="T14"/>
                <a:gd fmla="*/ 334 h 678" name="T15"/>
                <a:gd fmla="*/ 358 w 803" name="T16"/>
                <a:gd fmla="*/ 215 h 678" name="T17"/>
                <a:gd fmla="*/ 445 w 803" name="T18"/>
                <a:gd fmla="*/ 215 h 678" name="T19"/>
                <a:gd fmla="*/ 445 w 803" name="T20"/>
                <a:gd fmla="*/ 334 h 678" name="T21"/>
                <a:gd fmla="*/ 563 w 803" name="T22"/>
                <a:gd fmla="*/ 334 h 678" name="T23"/>
                <a:gd fmla="*/ 563 w 803" name="T24"/>
                <a:gd fmla="*/ 421 h 678" name="T25"/>
                <a:gd fmla="*/ 737 w 803" name="T26"/>
                <a:gd fmla="*/ 218 h 678" name="T27"/>
                <a:gd fmla="*/ 401 w 803" name="T28"/>
                <a:gd fmla="*/ 161 h 678" name="T29"/>
                <a:gd fmla="*/ 66 w 803" name="T30"/>
                <a:gd fmla="*/ 218 h 678" name="T31"/>
                <a:gd fmla="*/ 402 w 803" name="T32"/>
                <a:gd fmla="*/ 678 h 678" name="T33"/>
                <a:gd fmla="*/ 737 w 803" name="T34"/>
                <a:gd fmla="*/ 218 h 6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8" w="803">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grpFill/>
            <a:ln>
              <a:noFill/>
            </a:ln>
          </p:spPr>
          <p:txBody>
            <a:bodyPr anchor="t" anchorCtr="0" bIns="34285" compatLnSpc="1" lIns="68571" numCol="1" rIns="68571" tIns="34285" vert="horz" wrap="square"/>
            <a:lstStyle/>
            <a:p>
              <a:endParaRPr altLang="en-US" lang="zh-CN"/>
            </a:p>
          </p:txBody>
        </p:sp>
        <p:sp>
          <p:nvSpPr>
            <p:cNvPr id="34" name="Freeform 37"/>
            <p:cNvSpPr>
              <a:spLocks noEditPoints="1"/>
            </p:cNvSpPr>
            <p:nvPr/>
          </p:nvSpPr>
          <p:spPr bwMode="auto">
            <a:xfrm>
              <a:off x="4367317" y="2563008"/>
              <a:ext cx="462825" cy="502647"/>
            </a:xfrm>
            <a:custGeom>
              <a:gdLst>
                <a:gd fmla="*/ 38 w 566" name="T0"/>
                <a:gd fmla="*/ 38 h 613" name="T1"/>
                <a:gd fmla="*/ 151 w 566" name="T2"/>
                <a:gd fmla="*/ 37 h 613" name="T3"/>
                <a:gd fmla="*/ 271 w 566" name="T4"/>
                <a:gd fmla="*/ 5 h 613" name="T5"/>
                <a:gd fmla="*/ 283 w 566" name="T6"/>
                <a:gd fmla="*/ 0 h 613" name="T7"/>
                <a:gd fmla="*/ 294 w 566" name="T8"/>
                <a:gd fmla="*/ 5 h 613" name="T9"/>
                <a:gd fmla="*/ 415 w 566" name="T10"/>
                <a:gd fmla="*/ 37 h 613" name="T11"/>
                <a:gd fmla="*/ 528 w 566" name="T12"/>
                <a:gd fmla="*/ 38 h 613" name="T13"/>
                <a:gd fmla="*/ 566 w 566" name="T14"/>
                <a:gd fmla="*/ 33 h 613" name="T15"/>
                <a:gd fmla="*/ 566 w 566" name="T16"/>
                <a:gd fmla="*/ 77 h 613" name="T17"/>
                <a:gd fmla="*/ 486 w 566" name="T18"/>
                <a:gd fmla="*/ 464 h 613" name="T19"/>
                <a:gd fmla="*/ 291 w 566" name="T20"/>
                <a:gd fmla="*/ 611 h 613" name="T21"/>
                <a:gd fmla="*/ 283 w 566" name="T22"/>
                <a:gd fmla="*/ 613 h 613" name="T23"/>
                <a:gd fmla="*/ 275 w 566" name="T24"/>
                <a:gd fmla="*/ 611 h 613" name="T25"/>
                <a:gd fmla="*/ 80 w 566" name="T26"/>
                <a:gd fmla="*/ 464 h 613" name="T27"/>
                <a:gd fmla="*/ 0 w 566" name="T28"/>
                <a:gd fmla="*/ 77 h 613" name="T29"/>
                <a:gd fmla="*/ 0 w 566" name="T30"/>
                <a:gd fmla="*/ 33 h 613" name="T31"/>
                <a:gd fmla="*/ 38 w 566" name="T32"/>
                <a:gd fmla="*/ 38 h 613" name="T33"/>
                <a:gd fmla="*/ 283 w 566" name="T34"/>
                <a:gd fmla="*/ 312 h 613" name="T35"/>
                <a:gd fmla="*/ 283 w 566" name="T36"/>
                <a:gd fmla="*/ 312 h 613" name="T37"/>
                <a:gd fmla="*/ 472 w 566" name="T38"/>
                <a:gd fmla="*/ 312 h 613" name="T39"/>
                <a:gd fmla="*/ 496 w 566" name="T40"/>
                <a:gd fmla="*/ 117 h 613" name="T41"/>
                <a:gd fmla="*/ 407 w 566" name="T42"/>
                <a:gd fmla="*/ 113 h 613" name="T43"/>
                <a:gd fmla="*/ 283 w 566" name="T44"/>
                <a:gd fmla="*/ 81 h 613" name="T45"/>
                <a:gd fmla="*/ 283 w 566" name="T46"/>
                <a:gd fmla="*/ 312 h 613" name="T47"/>
                <a:gd fmla="*/ 283 w 566" name="T48"/>
                <a:gd fmla="*/ 535 h 613" name="T49"/>
                <a:gd fmla="*/ 283 w 566" name="T50"/>
                <a:gd fmla="*/ 535 h 613" name="T51"/>
                <a:gd fmla="*/ 283 w 566" name="T52"/>
                <a:gd fmla="*/ 312 h 613" name="T53"/>
                <a:gd fmla="*/ 94 w 566" name="T54"/>
                <a:gd fmla="*/ 312 h 613" name="T55"/>
                <a:gd fmla="*/ 137 w 566" name="T56"/>
                <a:gd fmla="*/ 423 h 613" name="T57"/>
                <a:gd fmla="*/ 283 w 566" name="T58"/>
                <a:gd fmla="*/ 535 h 61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13" w="566">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grpFill/>
            <a:ln>
              <a:noFill/>
            </a:ln>
          </p:spPr>
          <p:txBody>
            <a:bodyPr anchor="t" anchorCtr="0" bIns="34285" compatLnSpc="1" lIns="68571" numCol="1" rIns="68571" tIns="34285" vert="horz" wrap="square"/>
            <a:lstStyle/>
            <a:p>
              <a:endParaRPr altLang="en-US" lang="zh-CN"/>
            </a:p>
          </p:txBody>
        </p:sp>
        <p:sp>
          <p:nvSpPr>
            <p:cNvPr id="35" name="Freeform 38"/>
            <p:cNvSpPr>
              <a:spLocks noEditPoints="1"/>
            </p:cNvSpPr>
            <p:nvPr/>
          </p:nvSpPr>
          <p:spPr bwMode="auto">
            <a:xfrm>
              <a:off x="2369668" y="2545198"/>
              <a:ext cx="401509" cy="516499"/>
            </a:xfrm>
            <a:custGeom>
              <a:gdLst>
                <a:gd fmla="*/ 2 w 491" name="T0"/>
                <a:gd fmla="*/ 492 h 631" name="T1"/>
                <a:gd fmla="*/ 121 w 491" name="T2"/>
                <a:gd fmla="*/ 631 h 631" name="T3"/>
                <a:gd fmla="*/ 122 w 491" name="T4"/>
                <a:gd fmla="*/ 631 h 631" name="T5"/>
                <a:gd fmla="*/ 131 w 491" name="T6"/>
                <a:gd fmla="*/ 631 h 631" name="T7"/>
                <a:gd fmla="*/ 244 w 491" name="T8"/>
                <a:gd fmla="*/ 595 h 631" name="T9"/>
                <a:gd fmla="*/ 247 w 491" name="T10"/>
                <a:gd fmla="*/ 556 h 631" name="T11"/>
                <a:gd fmla="*/ 184 w 491" name="T12"/>
                <a:gd fmla="*/ 498 h 631" name="T13"/>
                <a:gd fmla="*/ 202 w 491" name="T14"/>
                <a:gd fmla="*/ 457 h 631" name="T15"/>
                <a:gd fmla="*/ 162 w 491" name="T16"/>
                <a:gd fmla="*/ 401 h 631" name="T17"/>
                <a:gd fmla="*/ 170 w 491" name="T18"/>
                <a:gd fmla="*/ 372 h 631" name="T19"/>
                <a:gd fmla="*/ 213 w 491" name="T20"/>
                <a:gd fmla="*/ 344 h 631" name="T21"/>
                <a:gd fmla="*/ 198 w 491" name="T22"/>
                <a:gd fmla="*/ 305 h 631" name="T23"/>
                <a:gd fmla="*/ 256 w 491" name="T24"/>
                <a:gd fmla="*/ 246 h 631" name="T25"/>
                <a:gd fmla="*/ 307 w 491" name="T26"/>
                <a:gd fmla="*/ 83 h 631" name="T27"/>
                <a:gd fmla="*/ 2 w 491" name="T28"/>
                <a:gd fmla="*/ 273 h 631" name="T29"/>
                <a:gd fmla="*/ 2 w 491" name="T30"/>
                <a:gd fmla="*/ 492 h 631" name="T31"/>
                <a:gd fmla="*/ 221 w 491" name="T32"/>
                <a:gd fmla="*/ 305 h 631" name="T33"/>
                <a:gd fmla="*/ 256 w 491" name="T34"/>
                <a:gd fmla="*/ 340 h 631" name="T35"/>
                <a:gd fmla="*/ 436 w 491" name="T36"/>
                <a:gd fmla="*/ 340 h 631" name="T37"/>
                <a:gd fmla="*/ 436 w 491" name="T38"/>
                <a:gd fmla="*/ 270 h 631" name="T39"/>
                <a:gd fmla="*/ 265 w 491" name="T40"/>
                <a:gd fmla="*/ 270 h 631" name="T41"/>
                <a:gd fmla="*/ 349 w 491" name="T42"/>
                <a:gd fmla="*/ 366 h 631" name="T43"/>
                <a:gd fmla="*/ 192 w 491" name="T44"/>
                <a:gd fmla="*/ 382 h 631" name="T45"/>
                <a:gd fmla="*/ 221 w 491" name="T46"/>
                <a:gd fmla="*/ 436 h 631" name="T47"/>
                <a:gd fmla="*/ 349 w 491" name="T48"/>
                <a:gd fmla="*/ 436 h 631" name="T49"/>
                <a:gd fmla="*/ 491 w 491" name="T50"/>
                <a:gd fmla="*/ 401 h 631" name="T51"/>
                <a:gd fmla="*/ 349 w 491" name="T52"/>
                <a:gd fmla="*/ 366 h 631" name="T53"/>
                <a:gd fmla="*/ 484 w 491" name="T54"/>
                <a:gd fmla="*/ 498 h 631" name="T55"/>
                <a:gd fmla="*/ 349 w 491" name="T56"/>
                <a:gd fmla="*/ 463 h 631" name="T57"/>
                <a:gd fmla="*/ 256 w 491" name="T58"/>
                <a:gd fmla="*/ 463 h 631" name="T59"/>
                <a:gd fmla="*/ 208 w 491" name="T60"/>
                <a:gd fmla="*/ 492 h 631" name="T61"/>
                <a:gd fmla="*/ 243 w 491" name="T62"/>
                <a:gd fmla="*/ 533 h 631" name="T63"/>
                <a:gd fmla="*/ 315 w 491" name="T64"/>
                <a:gd fmla="*/ 533 h 631" name="T65"/>
                <a:gd fmla="*/ 303 w 491" name="T66"/>
                <a:gd fmla="*/ 630 h 631" name="T67"/>
                <a:gd fmla="*/ 409 w 491" name="T68"/>
                <a:gd fmla="*/ 630 h 631" name="T69"/>
                <a:gd fmla="*/ 409 w 491" name="T70"/>
                <a:gd fmla="*/ 560 h 631" name="T71"/>
                <a:gd fmla="*/ 303 w 491" name="T72"/>
                <a:gd fmla="*/ 560 h 631" name="T73"/>
                <a:gd fmla="*/ 303 w 491" name="T74"/>
                <a:gd fmla="*/ 630 h 63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31" w="49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grpFill/>
            <a:ln>
              <a:noFill/>
            </a:ln>
          </p:spPr>
          <p:txBody>
            <a:bodyPr anchor="t" anchorCtr="0" bIns="34285" compatLnSpc="1" lIns="68571" numCol="1" rIns="68571" tIns="34285" vert="horz" wrap="square"/>
            <a:lstStyle/>
            <a:p>
              <a:endParaRPr altLang="en-US" lang="zh-CN"/>
            </a:p>
          </p:txBody>
        </p:sp>
        <p:sp>
          <p:nvSpPr>
            <p:cNvPr id="36" name="Freeform 39"/>
            <p:cNvSpPr>
              <a:spLocks noEditPoints="1"/>
            </p:cNvSpPr>
            <p:nvPr/>
          </p:nvSpPr>
          <p:spPr bwMode="auto">
            <a:xfrm>
              <a:off x="2343954" y="3352483"/>
              <a:ext cx="454913" cy="504626"/>
            </a:xfrm>
            <a:custGeom>
              <a:gdLst>
                <a:gd fmla="*/ 78 w 556" name="T0"/>
                <a:gd fmla="*/ 286 h 614" name="T1"/>
                <a:gd fmla="*/ 94 w 556" name="T2"/>
                <a:gd fmla="*/ 292 h 614" name="T3"/>
                <a:gd fmla="*/ 113 w 556" name="T4"/>
                <a:gd fmla="*/ 299 h 614" name="T5"/>
                <a:gd fmla="*/ 132 w 556" name="T6"/>
                <a:gd fmla="*/ 303 h 614" name="T7"/>
                <a:gd fmla="*/ 158 w 556" name="T8"/>
                <a:gd fmla="*/ 308 h 614" name="T9"/>
                <a:gd fmla="*/ 182 w 556" name="T10"/>
                <a:gd fmla="*/ 311 h 614" name="T11"/>
                <a:gd fmla="*/ 215 w 556" name="T12"/>
                <a:gd fmla="*/ 312 h 614" name="T13"/>
                <a:gd fmla="*/ 248 w 556" name="T14"/>
                <a:gd fmla="*/ 311 h 614" name="T15"/>
                <a:gd fmla="*/ 272 w 556" name="T16"/>
                <a:gd fmla="*/ 308 h 614" name="T17"/>
                <a:gd fmla="*/ 298 w 556" name="T18"/>
                <a:gd fmla="*/ 303 h 614" name="T19"/>
                <a:gd fmla="*/ 317 w 556" name="T20"/>
                <a:gd fmla="*/ 299 h 614" name="T21"/>
                <a:gd fmla="*/ 336 w 556" name="T22"/>
                <a:gd fmla="*/ 292 h 614" name="T23"/>
                <a:gd fmla="*/ 352 w 556" name="T24"/>
                <a:gd fmla="*/ 286 h 614" name="T25"/>
                <a:gd fmla="*/ 389 w 556" name="T26"/>
                <a:gd fmla="*/ 253 h 614" name="T27"/>
                <a:gd fmla="*/ 41 w 556" name="T28"/>
                <a:gd fmla="*/ 253 h 614" name="T29"/>
                <a:gd fmla="*/ 462 w 556" name="T30"/>
                <a:gd fmla="*/ 302 h 614" name="T31"/>
                <a:gd fmla="*/ 430 w 556" name="T32"/>
                <a:gd fmla="*/ 307 h 614" name="T33"/>
                <a:gd fmla="*/ 426 w 556" name="T34"/>
                <a:gd fmla="*/ 272 h 614" name="T35"/>
                <a:gd fmla="*/ 4 w 556" name="T36"/>
                <a:gd fmla="*/ 272 h 614" name="T37"/>
                <a:gd fmla="*/ 0 w 556" name="T38"/>
                <a:gd fmla="*/ 526 h 614" name="T39"/>
                <a:gd fmla="*/ 342 w 556" name="T40"/>
                <a:gd fmla="*/ 614 h 614" name="T41"/>
                <a:gd fmla="*/ 430 w 556" name="T42"/>
                <a:gd fmla="*/ 485 h 614" name="T43"/>
                <a:gd fmla="*/ 556 w 556" name="T44"/>
                <a:gd fmla="*/ 396 h 614" name="T45"/>
                <a:gd fmla="*/ 462 w 556" name="T46"/>
                <a:gd fmla="*/ 448 h 614" name="T47"/>
                <a:gd fmla="*/ 430 w 556" name="T48"/>
                <a:gd fmla="*/ 437 h 614" name="T49"/>
                <a:gd fmla="*/ 462 w 556" name="T50"/>
                <a:gd fmla="*/ 345 h 614" name="T51"/>
                <a:gd fmla="*/ 462 w 556" name="T52"/>
                <a:gd fmla="*/ 448 h 614" name="T53"/>
                <a:gd fmla="*/ 139 w 556" name="T54"/>
                <a:gd fmla="*/ 143 h 614" name="T55"/>
                <a:gd fmla="*/ 162 w 556" name="T56"/>
                <a:gd fmla="*/ 53 h 614" name="T57"/>
                <a:gd fmla="*/ 116 w 556" name="T58"/>
                <a:gd fmla="*/ 53 h 614" name="T59"/>
                <a:gd fmla="*/ 139 w 556" name="T60"/>
                <a:gd fmla="*/ 143 h 614" name="T61"/>
                <a:gd fmla="*/ 211 w 556" name="T62"/>
                <a:gd fmla="*/ 114 h 614" name="T63"/>
                <a:gd fmla="*/ 234 w 556" name="T64"/>
                <a:gd fmla="*/ 23 h 614" name="T65"/>
                <a:gd fmla="*/ 188 w 556" name="T66"/>
                <a:gd fmla="*/ 23 h 614" name="T67"/>
                <a:gd fmla="*/ 211 w 556" name="T68"/>
                <a:gd fmla="*/ 114 h 614" name="T69"/>
                <a:gd fmla="*/ 283 w 556" name="T70"/>
                <a:gd fmla="*/ 172 h 614" name="T71"/>
                <a:gd fmla="*/ 305 w 556" name="T72"/>
                <a:gd fmla="*/ 82 h 614" name="T73"/>
                <a:gd fmla="*/ 260 w 556" name="T74"/>
                <a:gd fmla="*/ 82 h 614" name="T75"/>
                <a:gd fmla="*/ 283 w 556" name="T76"/>
                <a:gd fmla="*/ 172 h 61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14" w="556">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grpFill/>
            <a:ln>
              <a:noFill/>
            </a:ln>
          </p:spPr>
          <p:txBody>
            <a:bodyPr anchor="t" anchorCtr="0" bIns="34285" compatLnSpc="1" lIns="68571" numCol="1" rIns="68571" tIns="34285" vert="horz" wrap="square"/>
            <a:lstStyle/>
            <a:p>
              <a:endParaRPr altLang="en-US" lang="zh-CN"/>
            </a:p>
          </p:txBody>
        </p:sp>
        <p:sp>
          <p:nvSpPr>
            <p:cNvPr id="37" name="Freeform 40"/>
            <p:cNvSpPr/>
            <p:nvPr/>
          </p:nvSpPr>
          <p:spPr bwMode="auto">
            <a:xfrm>
              <a:off x="4335671" y="1829964"/>
              <a:ext cx="528095" cy="486816"/>
            </a:xfrm>
            <a:custGeom>
              <a:gdLst>
                <a:gd fmla="*/ 646 w 646" name="T0"/>
                <a:gd fmla="*/ 149 h 595" name="T1"/>
                <a:gd fmla="*/ 601 w 646" name="T2"/>
                <a:gd fmla="*/ 98 h 595" name="T3"/>
                <a:gd fmla="*/ 282 w 646" name="T4"/>
                <a:gd fmla="*/ 54 h 595" name="T5"/>
                <a:gd fmla="*/ 282 w 646" name="T6"/>
                <a:gd fmla="*/ 42 h 595" name="T7"/>
                <a:gd fmla="*/ 259 w 646" name="T8"/>
                <a:gd fmla="*/ 11 h 595" name="T9"/>
                <a:gd fmla="*/ 173 w 646" name="T10"/>
                <a:gd fmla="*/ 0 h 595" name="T11"/>
                <a:gd fmla="*/ 150 w 646" name="T12"/>
                <a:gd fmla="*/ 12 h 595" name="T13"/>
                <a:gd fmla="*/ 204 w 646" name="T14"/>
                <a:gd fmla="*/ 18 h 595" name="T15"/>
                <a:gd fmla="*/ 240 w 646" name="T16"/>
                <a:gd fmla="*/ 47 h 595" name="T17"/>
                <a:gd fmla="*/ 248 w 646" name="T18"/>
                <a:gd fmla="*/ 74 h 595" name="T19"/>
                <a:gd fmla="*/ 569 w 646" name="T20"/>
                <a:gd fmla="*/ 115 h 595" name="T21"/>
                <a:gd fmla="*/ 617 w 646" name="T22"/>
                <a:gd fmla="*/ 164 h 595" name="T23"/>
                <a:gd fmla="*/ 609 w 646" name="T24"/>
                <a:gd fmla="*/ 530 h 595" name="T25"/>
                <a:gd fmla="*/ 575 w 646" name="T26"/>
                <a:gd fmla="*/ 206 h 595" name="T27"/>
                <a:gd fmla="*/ 534 w 646" name="T28"/>
                <a:gd fmla="*/ 159 h 595" name="T29"/>
                <a:gd fmla="*/ 226 w 646" name="T30"/>
                <a:gd fmla="*/ 118 h 595" name="T31"/>
                <a:gd fmla="*/ 184 w 646" name="T32"/>
                <a:gd fmla="*/ 59 h 595" name="T33"/>
                <a:gd fmla="*/ 76 w 646" name="T34"/>
                <a:gd fmla="*/ 45 h 595" name="T35"/>
                <a:gd fmla="*/ 68 w 646" name="T36"/>
                <a:gd fmla="*/ 105 h 595" name="T37"/>
                <a:gd fmla="*/ 0 w 646" name="T38"/>
                <a:gd fmla="*/ 99 h 595" name="T39"/>
                <a:gd fmla="*/ 60 w 646" name="T40"/>
                <a:gd fmla="*/ 508 h 595" name="T41"/>
                <a:gd fmla="*/ 622 w 646" name="T42"/>
                <a:gd fmla="*/ 595 h 595" name="T43"/>
                <a:gd fmla="*/ 646 w 646" name="T44"/>
                <a:gd fmla="*/ 149 h 59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95" w="646">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pFill/>
            <a:ln>
              <a:noFill/>
            </a:ln>
          </p:spPr>
          <p:txBody>
            <a:bodyPr anchor="t" anchorCtr="0" bIns="34285" compatLnSpc="1" lIns="68571" numCol="1" rIns="68571" tIns="34285" vert="horz" wrap="square"/>
            <a:lstStyle/>
            <a:p>
              <a:endParaRPr altLang="en-US" lang="zh-CN"/>
            </a:p>
          </p:txBody>
        </p:sp>
        <p:sp>
          <p:nvSpPr>
            <p:cNvPr id="38" name="Freeform 41"/>
            <p:cNvSpPr>
              <a:spLocks noEditPoints="1"/>
            </p:cNvSpPr>
            <p:nvPr/>
          </p:nvSpPr>
          <p:spPr bwMode="auto">
            <a:xfrm>
              <a:off x="5397238" y="4148088"/>
              <a:ext cx="512272" cy="492752"/>
            </a:xfrm>
            <a:custGeom>
              <a:gdLst>
                <a:gd fmla="*/ 419 w 628" name="T0"/>
                <a:gd fmla="*/ 232 h 600" name="T1"/>
                <a:gd fmla="*/ 411 w 628" name="T2"/>
                <a:gd fmla="*/ 249 h 600" name="T3"/>
                <a:gd fmla="*/ 408 w 628" name="T4"/>
                <a:gd fmla="*/ 261 h 600" name="T5"/>
                <a:gd fmla="*/ 409 w 628" name="T6"/>
                <a:gd fmla="*/ 283 h 600" name="T7"/>
                <a:gd fmla="*/ 417 w 628" name="T8"/>
                <a:gd fmla="*/ 305 h 600" name="T9"/>
                <a:gd fmla="*/ 424 w 628" name="T10"/>
                <a:gd fmla="*/ 315 h 600" name="T11"/>
                <a:gd fmla="*/ 441 w 628" name="T12"/>
                <a:gd fmla="*/ 330 h 600" name="T13"/>
                <a:gd fmla="*/ 453 w 628" name="T14"/>
                <a:gd fmla="*/ 335 h 600" name="T15"/>
                <a:gd fmla="*/ 478 w 628" name="T16"/>
                <a:gd fmla="*/ 200 h 600" name="T17"/>
                <a:gd fmla="*/ 449 w 628" name="T18"/>
                <a:gd fmla="*/ 207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49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0 w 628" name="T74"/>
                <a:gd fmla="*/ 340 h 600" name="T75"/>
                <a:gd fmla="*/ 186 w 628" name="T76"/>
                <a:gd fmla="*/ 330 h 600" name="T77"/>
                <a:gd fmla="*/ 196 w 628" name="T78"/>
                <a:gd fmla="*/ 323 h 600" name="T79"/>
                <a:gd fmla="*/ 216 w 628" name="T80"/>
                <a:gd fmla="*/ 295 h 600" name="T81"/>
                <a:gd fmla="*/ 219 w 628" name="T82"/>
                <a:gd fmla="*/ 282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0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grpFill/>
            <a:ln>
              <a:noFill/>
            </a:ln>
          </p:spPr>
          <p:txBody>
            <a:bodyPr anchor="t" anchorCtr="0" bIns="34285" compatLnSpc="1" lIns="68571" numCol="1" rIns="68571" tIns="34285" vert="horz" wrap="square"/>
            <a:lstStyle/>
            <a:p>
              <a:endParaRPr altLang="en-US" lang="zh-CN"/>
            </a:p>
          </p:txBody>
        </p:sp>
        <p:sp>
          <p:nvSpPr>
            <p:cNvPr id="39" name="Freeform 42"/>
            <p:cNvSpPr>
              <a:spLocks noEditPoints="1"/>
            </p:cNvSpPr>
            <p:nvPr/>
          </p:nvSpPr>
          <p:spPr bwMode="auto">
            <a:xfrm>
              <a:off x="6588268" y="3409873"/>
              <a:ext cx="486560" cy="476921"/>
            </a:xfrm>
            <a:custGeom>
              <a:gdLst>
                <a:gd fmla="*/ 25 w 596" name="T0"/>
                <a:gd fmla="*/ 345 h 583" name="T1"/>
                <a:gd fmla="*/ 25 w 596" name="T2"/>
                <a:gd fmla="*/ 62 h 583" name="T3"/>
                <a:gd fmla="*/ 61 w 596" name="T4"/>
                <a:gd fmla="*/ 26 h 583" name="T5"/>
                <a:gd fmla="*/ 534 w 596" name="T6"/>
                <a:gd fmla="*/ 26 h 583" name="T7"/>
                <a:gd fmla="*/ 570 w 596" name="T8"/>
                <a:gd fmla="*/ 62 h 583" name="T9"/>
                <a:gd fmla="*/ 570 w 596" name="T10"/>
                <a:gd fmla="*/ 345 h 583" name="T11"/>
                <a:gd fmla="*/ 534 w 596" name="T12"/>
                <a:gd fmla="*/ 381 h 583" name="T13"/>
                <a:gd fmla="*/ 61 w 596" name="T14"/>
                <a:gd fmla="*/ 381 h 583" name="T15"/>
                <a:gd fmla="*/ 25 w 596" name="T16"/>
                <a:gd fmla="*/ 345 h 583" name="T17"/>
                <a:gd fmla="*/ 534 w 596" name="T18"/>
                <a:gd fmla="*/ 406 h 583" name="T19"/>
                <a:gd fmla="*/ 596 w 596" name="T20"/>
                <a:gd fmla="*/ 345 h 583" name="T21"/>
                <a:gd fmla="*/ 596 w 596" name="T22"/>
                <a:gd fmla="*/ 62 h 583" name="T23"/>
                <a:gd fmla="*/ 534 w 596" name="T24"/>
                <a:gd fmla="*/ 0 h 583" name="T25"/>
                <a:gd fmla="*/ 61 w 596" name="T26"/>
                <a:gd fmla="*/ 0 h 583" name="T27"/>
                <a:gd fmla="*/ 0 w 596" name="T28"/>
                <a:gd fmla="*/ 62 h 583" name="T29"/>
                <a:gd fmla="*/ 0 w 596" name="T30"/>
                <a:gd fmla="*/ 345 h 583" name="T31"/>
                <a:gd fmla="*/ 61 w 596" name="T32"/>
                <a:gd fmla="*/ 406 h 583" name="T33"/>
                <a:gd fmla="*/ 245 w 596" name="T34"/>
                <a:gd fmla="*/ 406 h 583" name="T35"/>
                <a:gd fmla="*/ 245 w 596" name="T36"/>
                <a:gd fmla="*/ 462 h 583" name="T37"/>
                <a:gd fmla="*/ 61 w 596" name="T38"/>
                <a:gd fmla="*/ 462 h 583" name="T39"/>
                <a:gd fmla="*/ 0 w 596" name="T40"/>
                <a:gd fmla="*/ 524 h 583" name="T41"/>
                <a:gd fmla="*/ 0 w 596" name="T42"/>
                <a:gd fmla="*/ 570 h 583" name="T43"/>
                <a:gd fmla="*/ 12 w 596" name="T44"/>
                <a:gd fmla="*/ 583 h 583" name="T45"/>
                <a:gd fmla="*/ 583 w 596" name="T46"/>
                <a:gd fmla="*/ 583 h 583" name="T47"/>
                <a:gd fmla="*/ 596 w 596" name="T48"/>
                <a:gd fmla="*/ 570 h 583" name="T49"/>
                <a:gd fmla="*/ 596 w 596" name="T50"/>
                <a:gd fmla="*/ 524 h 583" name="T51"/>
                <a:gd fmla="*/ 534 w 596" name="T52"/>
                <a:gd fmla="*/ 462 h 583" name="T53"/>
                <a:gd fmla="*/ 351 w 596" name="T54"/>
                <a:gd fmla="*/ 462 h 583" name="T55"/>
                <a:gd fmla="*/ 351 w 596" name="T56"/>
                <a:gd fmla="*/ 406 h 583" name="T57"/>
                <a:gd fmla="*/ 534 w 596" name="T58"/>
                <a:gd fmla="*/ 406 h 583" name="T59"/>
                <a:gd fmla="*/ 544 w 596" name="T60"/>
                <a:gd fmla="*/ 345 h 583" name="T61"/>
                <a:gd fmla="*/ 544 w 596" name="T62"/>
                <a:gd fmla="*/ 62 h 583" name="T63"/>
                <a:gd fmla="*/ 534 w 596" name="T64"/>
                <a:gd fmla="*/ 52 h 583" name="T65"/>
                <a:gd fmla="*/ 61 w 596" name="T66"/>
                <a:gd fmla="*/ 52 h 583" name="T67"/>
                <a:gd fmla="*/ 51 w 596" name="T68"/>
                <a:gd fmla="*/ 62 h 583" name="T69"/>
                <a:gd fmla="*/ 51 w 596" name="T70"/>
                <a:gd fmla="*/ 345 h 583" name="T71"/>
                <a:gd fmla="*/ 61 w 596" name="T72"/>
                <a:gd fmla="*/ 355 h 583" name="T73"/>
                <a:gd fmla="*/ 534 w 596" name="T74"/>
                <a:gd fmla="*/ 355 h 583" name="T75"/>
                <a:gd fmla="*/ 544 w 596" name="T76"/>
                <a:gd fmla="*/ 345 h 58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83" w="596">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grpFill/>
            <a:ln>
              <a:noFill/>
            </a:ln>
          </p:spPr>
          <p:txBody>
            <a:bodyPr anchor="t" anchorCtr="0" bIns="34285" compatLnSpc="1" lIns="68571" numCol="1" rIns="68571" tIns="34285" vert="horz" wrap="square"/>
            <a:lstStyle/>
            <a:p>
              <a:endParaRPr altLang="en-US" lang="zh-CN"/>
            </a:p>
          </p:txBody>
        </p:sp>
        <p:grpSp>
          <p:nvGrpSpPr>
            <p:cNvPr id="40" name="组合 39"/>
            <p:cNvGrpSpPr/>
            <p:nvPr/>
          </p:nvGrpSpPr>
          <p:grpSpPr>
            <a:xfrm>
              <a:off x="7574675" y="3380188"/>
              <a:ext cx="579519" cy="536289"/>
              <a:chOff x="2438399" y="4906963"/>
              <a:chExt cx="465137" cy="430213"/>
            </a:xfrm>
            <a:grpFill/>
          </p:grpSpPr>
          <p:sp>
            <p:nvSpPr>
              <p:cNvPr id="42" name="Freeform 43"/>
              <p:cNvSpPr>
                <a:spLocks noEditPoints="1"/>
              </p:cNvSpPr>
              <p:nvPr/>
            </p:nvSpPr>
            <p:spPr bwMode="auto">
              <a:xfrm>
                <a:off x="2438399" y="5080001"/>
                <a:ext cx="230187" cy="231775"/>
              </a:xfrm>
              <a:custGeom>
                <a:gdLst>
                  <a:gd fmla="*/ 101 w 351" name="T0"/>
                  <a:gd fmla="*/ 239 h 353" name="T1"/>
                  <a:gd fmla="*/ 172 w 351" name="T2"/>
                  <a:gd fmla="*/ 119 h 353" name="T3"/>
                  <a:gd fmla="*/ 234 w 351" name="T4"/>
                  <a:gd fmla="*/ 151 h 353" name="T5"/>
                  <a:gd fmla="*/ 188 w 351" name="T6"/>
                  <a:gd fmla="*/ 0 h 353" name="T7"/>
                  <a:gd fmla="*/ 1 w 351" name="T8"/>
                  <a:gd fmla="*/ 31 h 353" name="T9"/>
                  <a:gd fmla="*/ 56 w 351" name="T10"/>
                  <a:gd fmla="*/ 60 h 353" name="T11"/>
                  <a:gd fmla="*/ 14 w 351" name="T12"/>
                  <a:gd fmla="*/ 123 h 353" name="T13"/>
                  <a:gd fmla="*/ 29 w 351" name="T14"/>
                  <a:gd fmla="*/ 201 h 353" name="T15"/>
                  <a:gd fmla="*/ 120 w 351" name="T16"/>
                  <a:gd fmla="*/ 332 h 353" name="T17"/>
                  <a:gd fmla="*/ 101 w 351" name="T18"/>
                  <a:gd fmla="*/ 239 h 353" name="T19"/>
                  <a:gd fmla="*/ 334 w 351" name="T20"/>
                  <a:gd fmla="*/ 214 h 353" name="T21"/>
                  <a:gd fmla="*/ 334 w 351" name="T22"/>
                  <a:gd fmla="*/ 214 h 353" name="T23"/>
                  <a:gd fmla="*/ 132 w 351" name="T24"/>
                  <a:gd fmla="*/ 221 h 353" name="T25"/>
                  <a:gd fmla="*/ 125 w 351" name="T26"/>
                  <a:gd fmla="*/ 282 h 353" name="T27"/>
                  <a:gd fmla="*/ 144 w 351" name="T28"/>
                  <a:gd fmla="*/ 340 h 353" name="T29"/>
                  <a:gd fmla="*/ 185 w 351" name="T30"/>
                  <a:gd fmla="*/ 353 h 353" name="T31"/>
                  <a:gd fmla="*/ 351 w 351" name="T32"/>
                  <a:gd fmla="*/ 345 h 353" name="T33"/>
                  <a:gd fmla="*/ 334 w 351" name="T34"/>
                  <a:gd fmla="*/ 214 h 3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3" w="351">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44"/>
              <p:cNvSpPr>
                <a:spLocks noEditPoints="1"/>
              </p:cNvSpPr>
              <p:nvPr/>
            </p:nvSpPr>
            <p:spPr bwMode="auto">
              <a:xfrm>
                <a:off x="2522537" y="4906963"/>
                <a:ext cx="295275" cy="161925"/>
              </a:xfrm>
              <a:custGeom>
                <a:gdLst>
                  <a:gd fmla="*/ 222 w 450" name="T0"/>
                  <a:gd fmla="*/ 42 h 247" name="T1"/>
                  <a:gd fmla="*/ 285 w 450" name="T2"/>
                  <a:gd fmla="*/ 170 h 247" name="T3"/>
                  <a:gd fmla="*/ 226 w 450" name="T4"/>
                  <a:gd fmla="*/ 202 h 247" name="T5"/>
                  <a:gd fmla="*/ 401 w 450" name="T6"/>
                  <a:gd fmla="*/ 226 h 247" name="T7"/>
                  <a:gd fmla="*/ 450 w 450" name="T8"/>
                  <a:gd fmla="*/ 81 h 247" name="T9"/>
                  <a:gd fmla="*/ 397 w 450" name="T10"/>
                  <a:gd fmla="*/ 110 h 247" name="T11"/>
                  <a:gd fmla="*/ 366 w 450" name="T12"/>
                  <a:gd fmla="*/ 38 h 247" name="T13"/>
                  <a:gd fmla="*/ 293 w 450" name="T14"/>
                  <a:gd fmla="*/ 5 h 247" name="T15"/>
                  <a:gd fmla="*/ 134 w 450" name="T16"/>
                  <a:gd fmla="*/ 3 h 247" name="T17"/>
                  <a:gd fmla="*/ 222 w 450" name="T18"/>
                  <a:gd fmla="*/ 42 h 247" name="T19"/>
                  <a:gd fmla="*/ 119 w 450" name="T20"/>
                  <a:gd fmla="*/ 247 h 247" name="T21"/>
                  <a:gd fmla="*/ 119 w 450" name="T22"/>
                  <a:gd fmla="*/ 247 h 247" name="T23"/>
                  <a:gd fmla="*/ 221 w 450" name="T24"/>
                  <a:gd fmla="*/ 78 h 247" name="T25"/>
                  <a:gd fmla="*/ 173 w 450" name="T26"/>
                  <a:gd fmla="*/ 37 h 247" name="T27"/>
                  <a:gd fmla="*/ 115 w 450" name="T28"/>
                  <a:gd fmla="*/ 18 h 247" name="T29"/>
                  <a:gd fmla="*/ 82 w 450" name="T30"/>
                  <a:gd fmla="*/ 44 h 247" name="T31"/>
                  <a:gd fmla="*/ 0 w 450" name="T32"/>
                  <a:gd fmla="*/ 185 h 247" name="T33"/>
                  <a:gd fmla="*/ 119 w 450" name="T34"/>
                  <a:gd fmla="*/ 247 h 24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6" w="450">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45"/>
              <p:cNvSpPr>
                <a:spLocks noEditPoints="1"/>
              </p:cNvSpPr>
              <p:nvPr/>
            </p:nvSpPr>
            <p:spPr bwMode="auto">
              <a:xfrm>
                <a:off x="2692399" y="5038726"/>
                <a:ext cx="211137" cy="298450"/>
              </a:xfrm>
              <a:custGeom>
                <a:gdLst>
                  <a:gd fmla="*/ 256 w 324" name="T0"/>
                  <a:gd fmla="*/ 262 h 453" name="T1"/>
                  <a:gd fmla="*/ 114 w 324" name="T2"/>
                  <a:gd fmla="*/ 265 h 453" name="T3"/>
                  <a:gd fmla="*/ 105 w 324" name="T4"/>
                  <a:gd fmla="*/ 198 h 453" name="T5"/>
                  <a:gd fmla="*/ 0 w 324" name="T6"/>
                  <a:gd fmla="*/ 331 h 453" name="T7"/>
                  <a:gd fmla="*/ 137 w 324" name="T8"/>
                  <a:gd fmla="*/ 453 h 453" name="T9"/>
                  <a:gd fmla="*/ 130 w 324" name="T10"/>
                  <a:gd fmla="*/ 392 h 453" name="T11"/>
                  <a:gd fmla="*/ 207 w 324" name="T12"/>
                  <a:gd fmla="*/ 394 h 453" name="T13"/>
                  <a:gd fmla="*/ 265 w 324" name="T14"/>
                  <a:gd fmla="*/ 341 h 453" name="T15"/>
                  <a:gd fmla="*/ 324 w 324" name="T16"/>
                  <a:gd fmla="*/ 198 h 453" name="T17"/>
                  <a:gd fmla="*/ 256 w 324" name="T18"/>
                  <a:gd fmla="*/ 262 h 453" name="T19"/>
                  <a:gd fmla="*/ 102 w 324" name="T20"/>
                  <a:gd fmla="*/ 82 h 453" name="T21"/>
                  <a:gd fmla="*/ 102 w 324" name="T22"/>
                  <a:gd fmla="*/ 82 h 453" name="T23"/>
                  <a:gd fmla="*/ 223 w 324" name="T24"/>
                  <a:gd fmla="*/ 246 h 453" name="T25"/>
                  <a:gd fmla="*/ 279 w 324" name="T26"/>
                  <a:gd fmla="*/ 219 h 453" name="T27"/>
                  <a:gd fmla="*/ 317 w 324" name="T28"/>
                  <a:gd fmla="*/ 174 h 453" name="T29"/>
                  <a:gd fmla="*/ 305 w 324" name="T30"/>
                  <a:gd fmla="*/ 134 h 453" name="T31"/>
                  <a:gd fmla="*/ 203 w 324" name="T32"/>
                  <a:gd fmla="*/ 0 h 453" name="T33"/>
                  <a:gd fmla="*/ 102 w 324" name="T34"/>
                  <a:gd fmla="*/ 82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324">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41" name="Freeform 46"/>
            <p:cNvSpPr>
              <a:spLocks noEditPoints="1"/>
            </p:cNvSpPr>
            <p:nvPr/>
          </p:nvSpPr>
          <p:spPr bwMode="auto">
            <a:xfrm>
              <a:off x="7679503" y="4150066"/>
              <a:ext cx="431179" cy="556078"/>
            </a:xfrm>
            <a:custGeom>
              <a:gdLst>
                <a:gd fmla="*/ 394 w 527" name="T0"/>
                <a:gd fmla="*/ 362 h 679" name="T1"/>
                <a:gd fmla="*/ 340 w 527" name="T2"/>
                <a:gd fmla="*/ 239 h 679" name="T3"/>
                <a:gd fmla="*/ 276 w 527" name="T4"/>
                <a:gd fmla="*/ 270 h 679" name="T5"/>
                <a:gd fmla="*/ 257 w 527" name="T6"/>
                <a:gd fmla="*/ 247 h 679" name="T7"/>
                <a:gd fmla="*/ 256 w 527" name="T8"/>
                <a:gd fmla="*/ 242 h 679" name="T9"/>
                <a:gd fmla="*/ 255 w 527" name="T10"/>
                <a:gd fmla="*/ 237 h 679" name="T11"/>
                <a:gd fmla="*/ 255 w 527" name="T12"/>
                <a:gd fmla="*/ 231 h 679" name="T13"/>
                <a:gd fmla="*/ 255 w 527" name="T14"/>
                <a:gd fmla="*/ 227 h 679" name="T15"/>
                <a:gd fmla="*/ 256 w 527" name="T16"/>
                <a:gd fmla="*/ 222 h 679" name="T17"/>
                <a:gd fmla="*/ 258 w 527" name="T18"/>
                <a:gd fmla="*/ 217 h 679" name="T19"/>
                <a:gd fmla="*/ 261 w 527" name="T20"/>
                <a:gd fmla="*/ 211 h 679" name="T21"/>
                <a:gd fmla="*/ 275 w 527" name="T22"/>
                <a:gd fmla="*/ 196 h 679" name="T23"/>
                <a:gd fmla="*/ 437 w 527" name="T24"/>
                <a:gd fmla="*/ 174 h 679" name="T25"/>
                <a:gd fmla="*/ 349 w 527" name="T26"/>
                <a:gd fmla="*/ 69 h 679" name="T27"/>
                <a:gd fmla="*/ 274 w 527" name="T28"/>
                <a:gd fmla="*/ 138 h 679" name="T29"/>
                <a:gd fmla="*/ 254 w 527" name="T30"/>
                <a:gd fmla="*/ 138 h 679" name="T31"/>
                <a:gd fmla="*/ 225 w 527" name="T32"/>
                <a:gd fmla="*/ 144 h 679" name="T33"/>
                <a:gd fmla="*/ 207 w 527" name="T34"/>
                <a:gd fmla="*/ 150 h 679" name="T35"/>
                <a:gd fmla="*/ 198 w 527" name="T36"/>
                <a:gd fmla="*/ 155 h 679" name="T37"/>
                <a:gd fmla="*/ 189 w 527" name="T38"/>
                <a:gd fmla="*/ 159 h 679" name="T39"/>
                <a:gd fmla="*/ 181 w 527" name="T40"/>
                <a:gd fmla="*/ 165 h 679" name="T41"/>
                <a:gd fmla="*/ 165 w 527" name="T42"/>
                <a:gd fmla="*/ 177 h 679" name="T43"/>
                <a:gd fmla="*/ 158 w 527" name="T44"/>
                <a:gd fmla="*/ 184 h 679" name="T45"/>
                <a:gd fmla="*/ 151 w 527" name="T46"/>
                <a:gd fmla="*/ 193 h 679" name="T47"/>
                <a:gd fmla="*/ 145 w 527" name="T48"/>
                <a:gd fmla="*/ 200 h 679" name="T49"/>
                <a:gd fmla="*/ 138 w 527" name="T50"/>
                <a:gd fmla="*/ 211 h 679" name="T51"/>
                <a:gd fmla="*/ 181 w 527" name="T52"/>
                <a:gd fmla="*/ 430 h 679" name="T53"/>
                <a:gd fmla="*/ 17 w 527" name="T54"/>
                <a:gd fmla="*/ 580 h 679" name="T55"/>
                <a:gd fmla="*/ 44 w 527" name="T56"/>
                <a:gd fmla="*/ 667 h 679" name="T57"/>
                <a:gd fmla="*/ 91 w 527" name="T58"/>
                <a:gd fmla="*/ 614 h 679" name="T59"/>
                <a:gd fmla="*/ 140 w 527" name="T60"/>
                <a:gd fmla="*/ 532 h 679" name="T61"/>
                <a:gd fmla="*/ 253 w 527" name="T62"/>
                <a:gd fmla="*/ 434 h 679" name="T63"/>
                <a:gd fmla="*/ 256 w 527" name="T64"/>
                <a:gd fmla="*/ 434 h 679" name="T65"/>
                <a:gd fmla="*/ 264 w 527" name="T66"/>
                <a:gd fmla="*/ 435 h 679" name="T67"/>
                <a:gd fmla="*/ 272 w 527" name="T68"/>
                <a:gd fmla="*/ 435 h 679" name="T69"/>
                <a:gd fmla="*/ 280 w 527" name="T70"/>
                <a:gd fmla="*/ 434 h 679" name="T71"/>
                <a:gd fmla="*/ 301 w 527" name="T72"/>
                <a:gd fmla="*/ 198 h 679" name="T73"/>
                <a:gd fmla="*/ 298 w 527" name="T74"/>
                <a:gd fmla="*/ 190 h 679" name="T75"/>
                <a:gd fmla="*/ 329 w 527" name="T76"/>
                <a:gd fmla="*/ 203 h 679" name="T77"/>
                <a:gd fmla="*/ 364 w 527" name="T78"/>
                <a:gd fmla="*/ 87 h 679" name="T79"/>
                <a:gd fmla="*/ 485 w 527" name="T80"/>
                <a:gd fmla="*/ 44 h 679" name="T81"/>
                <a:gd fmla="*/ 376 w 527" name="T82"/>
                <a:gd fmla="*/ 187 h 679" name="T83"/>
                <a:gd fmla="*/ 366 w 527" name="T84"/>
                <a:gd fmla="*/ 176 h 679" name="T85"/>
                <a:gd fmla="*/ 364 w 527" name="T86"/>
                <a:gd fmla="*/ 175 h 679" name="T87"/>
                <a:gd fmla="*/ 358 w 527" name="T88"/>
                <a:gd fmla="*/ 170 h 679" name="T89"/>
                <a:gd fmla="*/ 351 w 527" name="T90"/>
                <a:gd fmla="*/ 165 h 679" name="T91"/>
                <a:gd fmla="*/ 342 w 527" name="T92"/>
                <a:gd fmla="*/ 159 h 679" name="T93"/>
                <a:gd fmla="*/ 333 w 527" name="T94"/>
                <a:gd fmla="*/ 154 h 679" name="T95"/>
                <a:gd fmla="*/ 313 w 527" name="T96"/>
                <a:gd fmla="*/ 145 h 679" name="T97"/>
                <a:gd fmla="*/ 37 w 527" name="T98"/>
                <a:gd fmla="*/ 592 h 679" name="T99"/>
                <a:gd fmla="*/ 125 w 527" name="T100"/>
                <a:gd fmla="*/ 444 h 679" name="T101"/>
                <a:gd fmla="*/ 41 w 527" name="T102"/>
                <a:gd fmla="*/ 613 h 679" name="T103"/>
                <a:gd fmla="*/ 37 w 527" name="T104"/>
                <a:gd fmla="*/ 592 h 67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79" w="527">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grpFill/>
            <a:ln>
              <a:noFill/>
            </a:ln>
          </p:spPr>
          <p:txBody>
            <a:bodyPr anchor="t" anchorCtr="0" bIns="34285" compatLnSpc="1" lIns="68571" numCol="1" rIns="68571" tIns="34285" vert="horz" wrap="square"/>
            <a:lstStyle/>
            <a:p>
              <a:endParaRPr altLang="en-US" lang="zh-CN"/>
            </a:p>
          </p:txBody>
        </p: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TextBox 76"/>
          <p:cNvSpPr txBox="1"/>
          <p:nvPr/>
        </p:nvSpPr>
        <p:spPr>
          <a:xfrm>
            <a:off x="4197190" y="2612420"/>
            <a:ext cx="3797617" cy="914400"/>
          </a:xfrm>
          <a:prstGeom prst="rect">
            <a:avLst/>
          </a:prstGeom>
          <a:noFill/>
        </p:spPr>
        <p:txBody>
          <a:bodyPr rtlCol="0" wrap="none">
            <a:spAutoFit/>
          </a:bodyPr>
          <a:lstStyle/>
          <a:p>
            <a:pPr algn="ctr"/>
            <a:r>
              <a:rPr altLang="zh-CN" b="1" lang="en-US" smtClean="0" sz="5400">
                <a:solidFill>
                  <a:srgbClr val="C29230"/>
                </a:solidFill>
                <a:latin charset="-122" panose="020b0503020204020204" pitchFamily="34" typeface="微软雅黑"/>
                <a:ea charset="-122" panose="020b0503020204020204" pitchFamily="34" typeface="微软雅黑"/>
              </a:rPr>
              <a:t>PART ONE</a:t>
            </a:r>
          </a:p>
        </p:txBody>
      </p:sp>
      <p:sp>
        <p:nvSpPr>
          <p:cNvPr id="40" name="文本框 21"/>
          <p:cNvSpPr txBox="1"/>
          <p:nvPr/>
        </p:nvSpPr>
        <p:spPr>
          <a:xfrm>
            <a:off x="4086912" y="3997415"/>
            <a:ext cx="4018173" cy="6858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Fresh business general template</a:t>
            </a:r>
          </a:p>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Applicable to enterprise introduction, summary report, sales marketing, chart dataa</a:t>
            </a:r>
          </a:p>
        </p:txBody>
      </p:sp>
      <p:sp>
        <p:nvSpPr>
          <p:cNvPr id="41" name="矩形 40"/>
          <p:cNvSpPr/>
          <p:nvPr/>
        </p:nvSpPr>
        <p:spPr>
          <a:xfrm>
            <a:off x="4474208" y="3535750"/>
            <a:ext cx="3243580" cy="457200"/>
          </a:xfrm>
          <a:prstGeom prst="rect">
            <a:avLst/>
          </a:prstGeom>
        </p:spPr>
        <p:txBody>
          <a:bodyPr wrap="none">
            <a:spAutoFit/>
          </a:bodyPr>
          <a:lstStyle/>
          <a:p>
            <a:pPr algn="ctr">
              <a:spcBef>
                <a:spcPct val="0"/>
              </a:spcBef>
            </a:pPr>
            <a:r>
              <a:rPr altLang="zh-CN" lang="en-US" smtClean="0" sz="2400">
                <a:solidFill>
                  <a:srgbClr val="C29230"/>
                </a:solidFill>
                <a:latin charset="-122" panose="020b0503020204020204" pitchFamily="34" typeface="微软雅黑"/>
                <a:ea charset="-122" panose="020b0503020204020204" pitchFamily="34" typeface="微软雅黑"/>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2678269" y="4417549"/>
            <a:ext cx="447422" cy="334560"/>
            <a:chOff x="4418013" y="5305426"/>
            <a:chExt cx="176213" cy="131763"/>
          </a:xfrm>
          <a:solidFill>
            <a:srgbClr val="C29230"/>
          </a:solidFill>
        </p:grpSpPr>
        <p:sp>
          <p:nvSpPr>
            <p:cNvPr id="6" name="Freeform 500"/>
            <p:cNvSpPr>
              <a:spLocks noEditPoints="1"/>
            </p:cNvSpPr>
            <p:nvPr/>
          </p:nvSpPr>
          <p:spPr bwMode="auto">
            <a:xfrm>
              <a:off x="4418013" y="5305426"/>
              <a:ext cx="176213" cy="131763"/>
            </a:xfrm>
            <a:custGeom>
              <a:gdLst>
                <a:gd fmla="*/ 0 w 111" name="T0"/>
                <a:gd fmla="*/ 0 h 83" name="T1"/>
                <a:gd fmla="*/ 0 w 111" name="T2"/>
                <a:gd fmla="*/ 83 h 83" name="T3"/>
                <a:gd fmla="*/ 111 w 111" name="T4"/>
                <a:gd fmla="*/ 83 h 83" name="T5"/>
                <a:gd fmla="*/ 111 w 111" name="T6"/>
                <a:gd fmla="*/ 0 h 83" name="T7"/>
                <a:gd fmla="*/ 0 w 111" name="T8"/>
                <a:gd fmla="*/ 0 h 83" name="T9"/>
                <a:gd fmla="*/ 102 w 111" name="T10"/>
                <a:gd fmla="*/ 74 h 83" name="T11"/>
                <a:gd fmla="*/ 9 w 111" name="T12"/>
                <a:gd fmla="*/ 74 h 83" name="T13"/>
                <a:gd fmla="*/ 9 w 111" name="T14"/>
                <a:gd fmla="*/ 9 h 83" name="T15"/>
                <a:gd fmla="*/ 102 w 111" name="T16"/>
                <a:gd fmla="*/ 9 h 83" name="T17"/>
                <a:gd fmla="*/ 102 w 111" name="T18"/>
                <a:gd fmla="*/ 74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110">
                  <a:moveTo>
                    <a:pt x="0" y="0"/>
                  </a:moveTo>
                  <a:lnTo>
                    <a:pt x="0" y="83"/>
                  </a:lnTo>
                  <a:lnTo>
                    <a:pt x="111" y="83"/>
                  </a:lnTo>
                  <a:lnTo>
                    <a:pt x="111" y="0"/>
                  </a:lnTo>
                  <a:lnTo>
                    <a:pt x="0" y="0"/>
                  </a:lnTo>
                  <a:close/>
                  <a:moveTo>
                    <a:pt x="102" y="74"/>
                  </a:moveTo>
                  <a:lnTo>
                    <a:pt x="9" y="74"/>
                  </a:lnTo>
                  <a:lnTo>
                    <a:pt x="9" y="9"/>
                  </a:lnTo>
                  <a:lnTo>
                    <a:pt x="102" y="9"/>
                  </a:lnTo>
                  <a:lnTo>
                    <a:pt x="102" y="7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7" name="Freeform 501"/>
            <p:cNvSpPr/>
            <p:nvPr/>
          </p:nvSpPr>
          <p:spPr bwMode="auto">
            <a:xfrm>
              <a:off x="4451351" y="5343526"/>
              <a:ext cx="115888" cy="66675"/>
            </a:xfrm>
            <a:custGeom>
              <a:gdLst>
                <a:gd fmla="*/ 0 w 73" name="T0"/>
                <a:gd fmla="*/ 42 h 42" name="T1"/>
                <a:gd fmla="*/ 73 w 73" name="T2"/>
                <a:gd fmla="*/ 42 h 42" name="T3"/>
                <a:gd fmla="*/ 63 w 73" name="T4"/>
                <a:gd fmla="*/ 10 h 42" name="T5"/>
                <a:gd fmla="*/ 56 w 73" name="T6"/>
                <a:gd fmla="*/ 12 h 42" name="T7"/>
                <a:gd fmla="*/ 49 w 73" name="T8"/>
                <a:gd fmla="*/ 0 h 42" name="T9"/>
                <a:gd fmla="*/ 28 w 73" name="T10"/>
                <a:gd fmla="*/ 31 h 42" name="T11"/>
                <a:gd fmla="*/ 17 w 73" name="T12"/>
                <a:gd fmla="*/ 23 h 42" name="T13"/>
                <a:gd fmla="*/ 0 w 73" name="T14"/>
                <a:gd fmla="*/ 42 h 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 w="73">
                  <a:moveTo>
                    <a:pt x="0" y="42"/>
                  </a:moveTo>
                  <a:lnTo>
                    <a:pt x="73" y="42"/>
                  </a:lnTo>
                  <a:lnTo>
                    <a:pt x="63" y="10"/>
                  </a:lnTo>
                  <a:lnTo>
                    <a:pt x="56" y="12"/>
                  </a:lnTo>
                  <a:lnTo>
                    <a:pt x="49" y="0"/>
                  </a:lnTo>
                  <a:lnTo>
                    <a:pt x="28" y="31"/>
                  </a:lnTo>
                  <a:lnTo>
                    <a:pt x="17" y="23"/>
                  </a:lnTo>
                  <a:lnTo>
                    <a:pt x="0" y="4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8" name="Oval 502"/>
            <p:cNvSpPr>
              <a:spLocks noChangeArrowheads="1"/>
            </p:cNvSpPr>
            <p:nvPr/>
          </p:nvSpPr>
          <p:spPr bwMode="auto">
            <a:xfrm>
              <a:off x="4451351" y="5335588"/>
              <a:ext cx="28575" cy="285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grpSp>
      <p:grpSp>
        <p:nvGrpSpPr>
          <p:cNvPr id="11" name="组合 10"/>
          <p:cNvGrpSpPr/>
          <p:nvPr/>
        </p:nvGrpSpPr>
        <p:grpSpPr>
          <a:xfrm>
            <a:off x="5907525" y="4398107"/>
            <a:ext cx="447420" cy="358744"/>
            <a:chOff x="3005138" y="5300663"/>
            <a:chExt cx="176213" cy="141288"/>
          </a:xfrm>
          <a:solidFill>
            <a:srgbClr val="C29230"/>
          </a:solidFill>
        </p:grpSpPr>
        <p:sp>
          <p:nvSpPr>
            <p:cNvPr id="12" name="Freeform 654"/>
            <p:cNvSpPr>
              <a:spLocks noEditPoints="1"/>
            </p:cNvSpPr>
            <p:nvPr/>
          </p:nvSpPr>
          <p:spPr bwMode="auto">
            <a:xfrm>
              <a:off x="3005138" y="5300663"/>
              <a:ext cx="176213" cy="141288"/>
            </a:xfrm>
            <a:custGeom>
              <a:gdLst>
                <a:gd fmla="*/ 0 w 111" name="T0"/>
                <a:gd fmla="*/ 0 h 89" name="T1"/>
                <a:gd fmla="*/ 0 w 111" name="T2"/>
                <a:gd fmla="*/ 89 h 89" name="T3"/>
                <a:gd fmla="*/ 111 w 111" name="T4"/>
                <a:gd fmla="*/ 89 h 89" name="T5"/>
                <a:gd fmla="*/ 111 w 111" name="T6"/>
                <a:gd fmla="*/ 0 h 89" name="T7"/>
                <a:gd fmla="*/ 0 w 111" name="T8"/>
                <a:gd fmla="*/ 0 h 89" name="T9"/>
                <a:gd fmla="*/ 102 w 111" name="T10"/>
                <a:gd fmla="*/ 80 h 89" name="T11"/>
                <a:gd fmla="*/ 9 w 111" name="T12"/>
                <a:gd fmla="*/ 80 h 89" name="T13"/>
                <a:gd fmla="*/ 9 w 111" name="T14"/>
                <a:gd fmla="*/ 9 h 89" name="T15"/>
                <a:gd fmla="*/ 102 w 111" name="T16"/>
                <a:gd fmla="*/ 9 h 89" name="T17"/>
                <a:gd fmla="*/ 102 w 111" name="T18"/>
                <a:gd fmla="*/ 80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110">
                  <a:moveTo>
                    <a:pt x="0" y="0"/>
                  </a:moveTo>
                  <a:lnTo>
                    <a:pt x="0" y="89"/>
                  </a:lnTo>
                  <a:lnTo>
                    <a:pt x="111" y="89"/>
                  </a:lnTo>
                  <a:lnTo>
                    <a:pt x="111" y="0"/>
                  </a:lnTo>
                  <a:lnTo>
                    <a:pt x="0" y="0"/>
                  </a:lnTo>
                  <a:close/>
                  <a:moveTo>
                    <a:pt x="102" y="80"/>
                  </a:moveTo>
                  <a:lnTo>
                    <a:pt x="9" y="80"/>
                  </a:lnTo>
                  <a:lnTo>
                    <a:pt x="9" y="9"/>
                  </a:lnTo>
                  <a:lnTo>
                    <a:pt x="102" y="9"/>
                  </a:lnTo>
                  <a:lnTo>
                    <a:pt x="102" y="8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3" name="Freeform 655"/>
            <p:cNvSpPr/>
            <p:nvPr/>
          </p:nvSpPr>
          <p:spPr bwMode="auto">
            <a:xfrm>
              <a:off x="3036888" y="5332413"/>
              <a:ext cx="88900" cy="79375"/>
            </a:xfrm>
            <a:custGeom>
              <a:gdLst>
                <a:gd fmla="*/ 147 w 147" name="T0"/>
                <a:gd fmla="*/ 114 h 130" name="T1"/>
                <a:gd fmla="*/ 129 w 147" name="T2"/>
                <a:gd fmla="*/ 97 h 130" name="T3"/>
                <a:gd fmla="*/ 87 w 147" name="T4"/>
                <a:gd fmla="*/ 80 h 130" name="T5"/>
                <a:gd fmla="*/ 100 w 147" name="T6"/>
                <a:gd fmla="*/ 56 h 130" name="T7"/>
                <a:gd fmla="*/ 102 w 147" name="T8"/>
                <a:gd fmla="*/ 38 h 130" name="T9"/>
                <a:gd fmla="*/ 101 w 147" name="T10"/>
                <a:gd fmla="*/ 20 h 130" name="T11"/>
                <a:gd fmla="*/ 73 w 147" name="T12"/>
                <a:gd fmla="*/ 0 h 130" name="T13"/>
                <a:gd fmla="*/ 45 w 147" name="T14"/>
                <a:gd fmla="*/ 20 h 130" name="T15"/>
                <a:gd fmla="*/ 45 w 147" name="T16"/>
                <a:gd fmla="*/ 38 h 130" name="T17"/>
                <a:gd fmla="*/ 47 w 147" name="T18"/>
                <a:gd fmla="*/ 56 h 130" name="T19"/>
                <a:gd fmla="*/ 60 w 147" name="T20"/>
                <a:gd fmla="*/ 80 h 130" name="T21"/>
                <a:gd fmla="*/ 18 w 147" name="T22"/>
                <a:gd fmla="*/ 97 h 130" name="T23"/>
                <a:gd fmla="*/ 0 w 147" name="T24"/>
                <a:gd fmla="*/ 114 h 130" name="T25"/>
                <a:gd fmla="*/ 0 w 147" name="T26"/>
                <a:gd fmla="*/ 130 h 130" name="T27"/>
                <a:gd fmla="*/ 147 w 147" name="T28"/>
                <a:gd fmla="*/ 130 h 130" name="T29"/>
                <a:gd fmla="*/ 147 w 147" name="T30"/>
                <a:gd fmla="*/ 114 h 1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0" w="147">
                  <a:moveTo>
                    <a:pt x="147" y="114"/>
                  </a:moveTo>
                  <a:cubicBezTo>
                    <a:pt x="147" y="114"/>
                    <a:pt x="147" y="105"/>
                    <a:pt x="129" y="97"/>
                  </a:cubicBezTo>
                  <a:cubicBezTo>
                    <a:pt x="120" y="93"/>
                    <a:pt x="107" y="83"/>
                    <a:pt x="87" y="80"/>
                  </a:cubicBezTo>
                  <a:cubicBezTo>
                    <a:pt x="92" y="74"/>
                    <a:pt x="96" y="66"/>
                    <a:pt x="100" y="56"/>
                  </a:cubicBezTo>
                  <a:cubicBezTo>
                    <a:pt x="102" y="50"/>
                    <a:pt x="102" y="45"/>
                    <a:pt x="102" y="38"/>
                  </a:cubicBezTo>
                  <a:cubicBezTo>
                    <a:pt x="102" y="33"/>
                    <a:pt x="103" y="25"/>
                    <a:pt x="101" y="20"/>
                  </a:cubicBezTo>
                  <a:cubicBezTo>
                    <a:pt x="97" y="5"/>
                    <a:pt x="86" y="0"/>
                    <a:pt x="73" y="0"/>
                  </a:cubicBezTo>
                  <a:cubicBezTo>
                    <a:pt x="61" y="0"/>
                    <a:pt x="50" y="5"/>
                    <a:pt x="45" y="20"/>
                  </a:cubicBezTo>
                  <a:cubicBezTo>
                    <a:pt x="44" y="25"/>
                    <a:pt x="45" y="33"/>
                    <a:pt x="45" y="38"/>
                  </a:cubicBezTo>
                  <a:cubicBezTo>
                    <a:pt x="45" y="45"/>
                    <a:pt x="45" y="50"/>
                    <a:pt x="47" y="56"/>
                  </a:cubicBezTo>
                  <a:cubicBezTo>
                    <a:pt x="51" y="66"/>
                    <a:pt x="55" y="74"/>
                    <a:pt x="60" y="80"/>
                  </a:cubicBezTo>
                  <a:cubicBezTo>
                    <a:pt x="40" y="83"/>
                    <a:pt x="27" y="93"/>
                    <a:pt x="18" y="97"/>
                  </a:cubicBezTo>
                  <a:cubicBezTo>
                    <a:pt x="0" y="105"/>
                    <a:pt x="0" y="114"/>
                    <a:pt x="0" y="114"/>
                  </a:cubicBezTo>
                  <a:cubicBezTo>
                    <a:pt x="0" y="130"/>
                    <a:pt x="0" y="130"/>
                    <a:pt x="0" y="130"/>
                  </a:cubicBezTo>
                  <a:cubicBezTo>
                    <a:pt x="147" y="130"/>
                    <a:pt x="147" y="130"/>
                    <a:pt x="147" y="130"/>
                  </a:cubicBezTo>
                  <a:lnTo>
                    <a:pt x="147" y="1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4" name="Rectangle 656"/>
            <p:cNvSpPr>
              <a:spLocks noChangeArrowheads="1"/>
            </p:cNvSpPr>
            <p:nvPr/>
          </p:nvSpPr>
          <p:spPr bwMode="auto">
            <a:xfrm>
              <a:off x="3111501" y="5335588"/>
              <a:ext cx="36513" cy="7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5" name="Rectangle 657"/>
            <p:cNvSpPr>
              <a:spLocks noChangeArrowheads="1"/>
            </p:cNvSpPr>
            <p:nvPr/>
          </p:nvSpPr>
          <p:spPr bwMode="auto">
            <a:xfrm>
              <a:off x="3111501" y="5353051"/>
              <a:ext cx="22225" cy="7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6" name="Rectangle 658"/>
            <p:cNvSpPr>
              <a:spLocks noChangeArrowheads="1"/>
            </p:cNvSpPr>
            <p:nvPr/>
          </p:nvSpPr>
          <p:spPr bwMode="auto">
            <a:xfrm>
              <a:off x="3111501" y="5370513"/>
              <a:ext cx="31750" cy="63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grpSp>
      <p:grpSp>
        <p:nvGrpSpPr>
          <p:cNvPr id="17" name="组合 16"/>
          <p:cNvGrpSpPr/>
          <p:nvPr/>
        </p:nvGrpSpPr>
        <p:grpSpPr>
          <a:xfrm>
            <a:off x="9229758" y="4413248"/>
            <a:ext cx="447420" cy="338588"/>
            <a:chOff x="3357563" y="5657851"/>
            <a:chExt cx="176213" cy="133350"/>
          </a:xfrm>
          <a:solidFill>
            <a:srgbClr val="C29230"/>
          </a:solidFill>
        </p:grpSpPr>
        <p:sp>
          <p:nvSpPr>
            <p:cNvPr id="18" name="Rectangle 494"/>
            <p:cNvSpPr>
              <a:spLocks noChangeArrowheads="1"/>
            </p:cNvSpPr>
            <p:nvPr/>
          </p:nvSpPr>
          <p:spPr bwMode="auto">
            <a:xfrm>
              <a:off x="3389313" y="5734051"/>
              <a:ext cx="14288"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19" name="Rectangle 495"/>
            <p:cNvSpPr>
              <a:spLocks noChangeArrowheads="1"/>
            </p:cNvSpPr>
            <p:nvPr/>
          </p:nvSpPr>
          <p:spPr bwMode="auto">
            <a:xfrm>
              <a:off x="3414713" y="5699126"/>
              <a:ext cx="14288" cy="650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20" name="Rectangle 496"/>
            <p:cNvSpPr>
              <a:spLocks noChangeArrowheads="1"/>
            </p:cNvSpPr>
            <p:nvPr/>
          </p:nvSpPr>
          <p:spPr bwMode="auto">
            <a:xfrm>
              <a:off x="3438526" y="5713413"/>
              <a:ext cx="14288" cy="508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21" name="Rectangle 497"/>
            <p:cNvSpPr>
              <a:spLocks noChangeArrowheads="1"/>
            </p:cNvSpPr>
            <p:nvPr/>
          </p:nvSpPr>
          <p:spPr bwMode="auto">
            <a:xfrm>
              <a:off x="3463926" y="5748338"/>
              <a:ext cx="14288"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22" name="Rectangle 498"/>
            <p:cNvSpPr>
              <a:spLocks noChangeArrowheads="1"/>
            </p:cNvSpPr>
            <p:nvPr/>
          </p:nvSpPr>
          <p:spPr bwMode="auto">
            <a:xfrm>
              <a:off x="3487738" y="5686426"/>
              <a:ext cx="15875" cy="777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C29230"/>
                </a:solidFill>
              </a:endParaRPr>
            </a:p>
          </p:txBody>
        </p:sp>
        <p:sp>
          <p:nvSpPr>
            <p:cNvPr id="23" name="Freeform 499"/>
            <p:cNvSpPr>
              <a:spLocks noEditPoints="1"/>
            </p:cNvSpPr>
            <p:nvPr/>
          </p:nvSpPr>
          <p:spPr bwMode="auto">
            <a:xfrm>
              <a:off x="3357563" y="5657851"/>
              <a:ext cx="176213" cy="133350"/>
            </a:xfrm>
            <a:custGeom>
              <a:gdLst>
                <a:gd fmla="*/ 0 w 111" name="T0"/>
                <a:gd fmla="*/ 0 h 84" name="T1"/>
                <a:gd fmla="*/ 0 w 111" name="T2"/>
                <a:gd fmla="*/ 84 h 84" name="T3"/>
                <a:gd fmla="*/ 111 w 111" name="T4"/>
                <a:gd fmla="*/ 84 h 84" name="T5"/>
                <a:gd fmla="*/ 111 w 111" name="T6"/>
                <a:gd fmla="*/ 0 h 84" name="T7"/>
                <a:gd fmla="*/ 0 w 111" name="T8"/>
                <a:gd fmla="*/ 0 h 84" name="T9"/>
                <a:gd fmla="*/ 102 w 111" name="T10"/>
                <a:gd fmla="*/ 74 h 84" name="T11"/>
                <a:gd fmla="*/ 10 w 111" name="T12"/>
                <a:gd fmla="*/ 74 h 84" name="T13"/>
                <a:gd fmla="*/ 10 w 111" name="T14"/>
                <a:gd fmla="*/ 10 h 84" name="T15"/>
                <a:gd fmla="*/ 102 w 111" name="T16"/>
                <a:gd fmla="*/ 10 h 84" name="T17"/>
                <a:gd fmla="*/ 102 w 111" name="T18"/>
                <a:gd fmla="*/ 74 h 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 w="110">
                  <a:moveTo>
                    <a:pt x="0" y="0"/>
                  </a:moveTo>
                  <a:lnTo>
                    <a:pt x="0" y="84"/>
                  </a:lnTo>
                  <a:lnTo>
                    <a:pt x="111" y="84"/>
                  </a:lnTo>
                  <a:lnTo>
                    <a:pt x="111" y="0"/>
                  </a:lnTo>
                  <a:lnTo>
                    <a:pt x="0" y="0"/>
                  </a:lnTo>
                  <a:close/>
                  <a:moveTo>
                    <a:pt x="102" y="74"/>
                  </a:moveTo>
                  <a:lnTo>
                    <a:pt x="10" y="74"/>
                  </a:lnTo>
                  <a:lnTo>
                    <a:pt x="10" y="10"/>
                  </a:lnTo>
                  <a:lnTo>
                    <a:pt x="102" y="10"/>
                  </a:lnTo>
                  <a:lnTo>
                    <a:pt x="102" y="7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C29230"/>
                </a:solidFill>
              </a:endParaRPr>
            </a:p>
          </p:txBody>
        </p:sp>
      </p:grpSp>
      <p:grpSp>
        <p:nvGrpSpPr>
          <p:cNvPr id="24" name="组合 23"/>
          <p:cNvGrpSpPr/>
          <p:nvPr/>
        </p:nvGrpSpPr>
        <p:grpSpPr>
          <a:xfrm>
            <a:off x="1822480" y="1781888"/>
            <a:ext cx="2159000" cy="2392040"/>
            <a:chOff x="250825" y="996575"/>
            <a:chExt cx="2159000" cy="2392040"/>
          </a:xfrm>
        </p:grpSpPr>
        <p:graphicFrame>
          <p:nvGraphicFramePr>
            <p:cNvPr id="25" name="图表 24"/>
            <p:cNvGraphicFramePr/>
            <p:nvPr/>
          </p:nvGraphicFramePr>
          <p:xfrm>
            <a:off x="250825" y="996575"/>
            <a:ext cx="2159000" cy="2392040"/>
          </p:xfrm>
          <a:graphic>
            <a:graphicData uri="http://schemas.openxmlformats.org/drawingml/2006/chart">
              <c:chart xmlns:c="http://schemas.openxmlformats.org/drawingml/2006/chart" r:id="rId2"/>
            </a:graphicData>
          </a:graphic>
        </p:graphicFrame>
        <p:sp>
          <p:nvSpPr>
            <p:cNvPr id="26" name="TextBox 30"/>
            <p:cNvSpPr txBox="1"/>
            <p:nvPr/>
          </p:nvSpPr>
          <p:spPr>
            <a:xfrm>
              <a:off x="790265" y="1900208"/>
              <a:ext cx="1080120" cy="579120"/>
            </a:xfrm>
            <a:prstGeom prst="rect">
              <a:avLst/>
            </a:prstGeom>
            <a:noFill/>
          </p:spPr>
          <p:txBody>
            <a:bodyPr rtlCol="0" wrap="square">
              <a:spAutoFit/>
            </a:bodyPr>
            <a:lstStyle/>
            <a:p>
              <a:pPr algn="ctr"/>
              <a:r>
                <a:rPr altLang="zh-CN" lang="en-US" smtClean="0" sz="3200">
                  <a:solidFill>
                    <a:srgbClr val="C29230"/>
                  </a:solidFill>
                  <a:latin charset="-122" panose="020b0503020204020204" pitchFamily="34" typeface="微软雅黑"/>
                  <a:ea charset="-122" panose="020b0503020204020204" pitchFamily="34" typeface="微软雅黑"/>
                </a:rPr>
                <a:t>85%</a:t>
              </a:r>
            </a:p>
          </p:txBody>
        </p:sp>
      </p:grpSp>
      <p:grpSp>
        <p:nvGrpSpPr>
          <p:cNvPr id="27" name="组合 26"/>
          <p:cNvGrpSpPr/>
          <p:nvPr/>
        </p:nvGrpSpPr>
        <p:grpSpPr>
          <a:xfrm>
            <a:off x="5051735" y="1781888"/>
            <a:ext cx="2159000" cy="2392040"/>
            <a:chOff x="3492500" y="996575"/>
            <a:chExt cx="2159000" cy="2392040"/>
          </a:xfrm>
        </p:grpSpPr>
        <p:graphicFrame>
          <p:nvGraphicFramePr>
            <p:cNvPr id="28" name="图表 27"/>
            <p:cNvGraphicFramePr/>
            <p:nvPr/>
          </p:nvGraphicFramePr>
          <p:xfrm>
            <a:off x="3492500" y="996575"/>
            <a:ext cx="2159000" cy="2392040"/>
          </p:xfrm>
          <a:graphic>
            <a:graphicData uri="http://schemas.openxmlformats.org/drawingml/2006/chart">
              <c:chart xmlns:c="http://schemas.openxmlformats.org/drawingml/2006/chart" r:id="rId3"/>
            </a:graphicData>
          </a:graphic>
        </p:graphicFrame>
        <p:sp>
          <p:nvSpPr>
            <p:cNvPr id="29" name="TextBox 33"/>
            <p:cNvSpPr txBox="1"/>
            <p:nvPr/>
          </p:nvSpPr>
          <p:spPr>
            <a:xfrm>
              <a:off x="4031940" y="1900208"/>
              <a:ext cx="1080120" cy="579120"/>
            </a:xfrm>
            <a:prstGeom prst="rect">
              <a:avLst/>
            </a:prstGeom>
            <a:noFill/>
          </p:spPr>
          <p:txBody>
            <a:bodyPr rtlCol="0" wrap="square">
              <a:spAutoFit/>
            </a:bodyPr>
            <a:lstStyle/>
            <a:p>
              <a:pPr algn="ctr"/>
              <a:r>
                <a:rPr altLang="zh-CN" lang="en-US" smtClean="0" sz="3200">
                  <a:solidFill>
                    <a:srgbClr val="C29230"/>
                  </a:solidFill>
                  <a:latin charset="-122" panose="020b0503020204020204" pitchFamily="34" typeface="微软雅黑"/>
                  <a:ea charset="-122" panose="020b0503020204020204" pitchFamily="34" typeface="微软雅黑"/>
                </a:rPr>
                <a:t>62%</a:t>
              </a:r>
            </a:p>
          </p:txBody>
        </p:sp>
      </p:grpSp>
      <p:grpSp>
        <p:nvGrpSpPr>
          <p:cNvPr id="30" name="组合 29"/>
          <p:cNvGrpSpPr/>
          <p:nvPr/>
        </p:nvGrpSpPr>
        <p:grpSpPr>
          <a:xfrm>
            <a:off x="8373968" y="1781888"/>
            <a:ext cx="2159000" cy="2392040"/>
            <a:chOff x="6734175" y="996575"/>
            <a:chExt cx="2159000" cy="2392040"/>
          </a:xfrm>
        </p:grpSpPr>
        <p:graphicFrame>
          <p:nvGraphicFramePr>
            <p:cNvPr id="31" name="图表 30"/>
            <p:cNvGraphicFramePr/>
            <p:nvPr/>
          </p:nvGraphicFramePr>
          <p:xfrm>
            <a:off x="6734175" y="996575"/>
            <a:ext cx="2159000" cy="2392040"/>
          </p:xfrm>
          <a:graphic>
            <a:graphicData uri="http://schemas.openxmlformats.org/drawingml/2006/chart">
              <c:chart xmlns:c="http://schemas.openxmlformats.org/drawingml/2006/chart" r:id="rId4"/>
            </a:graphicData>
          </a:graphic>
        </p:graphicFrame>
        <p:sp>
          <p:nvSpPr>
            <p:cNvPr id="32" name="TextBox 36"/>
            <p:cNvSpPr txBox="1"/>
            <p:nvPr/>
          </p:nvSpPr>
          <p:spPr>
            <a:xfrm>
              <a:off x="7273614" y="1900208"/>
              <a:ext cx="1080120" cy="579120"/>
            </a:xfrm>
            <a:prstGeom prst="rect">
              <a:avLst/>
            </a:prstGeom>
            <a:noFill/>
          </p:spPr>
          <p:txBody>
            <a:bodyPr rtlCol="0" wrap="square">
              <a:spAutoFit/>
            </a:bodyPr>
            <a:lstStyle/>
            <a:p>
              <a:pPr algn="ctr"/>
              <a:r>
                <a:rPr altLang="zh-CN" lang="en-US" smtClean="0" sz="3200">
                  <a:solidFill>
                    <a:srgbClr val="C29230"/>
                  </a:solidFill>
                  <a:latin charset="-122" panose="020b0503020204020204" pitchFamily="34" typeface="微软雅黑"/>
                  <a:ea charset="-122" panose="020b0503020204020204" pitchFamily="34" typeface="微软雅黑"/>
                </a:rPr>
                <a:t>57%</a:t>
              </a:r>
            </a:p>
          </p:txBody>
        </p:sp>
      </p:grpSp>
      <p:sp>
        <p:nvSpPr>
          <p:cNvPr id="33" name="文本框 32"/>
          <p:cNvSpPr txBox="1"/>
          <p:nvPr/>
        </p:nvSpPr>
        <p:spPr>
          <a:xfrm>
            <a:off x="1826792" y="5242472"/>
            <a:ext cx="2150377" cy="487680"/>
          </a:xfrm>
          <a:prstGeom prst="rect">
            <a:avLst/>
          </a:prstGeom>
          <a:noFill/>
        </p:spPr>
        <p:txBody>
          <a:bodyPr rtlCol="0" wrap="square">
            <a:spAutoFit/>
          </a:bodyPr>
          <a:lstStyle/>
          <a:p>
            <a:pPr algn="ctr">
              <a:lnSpc>
                <a:spcPct val="130000"/>
              </a:lnSpc>
            </a:pPr>
            <a:r>
              <a:rPr altLang="zh-CN" lang="en-US" smtClean="0" sz="10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34" name="TextBox 76"/>
          <p:cNvSpPr txBox="1"/>
          <p:nvPr/>
        </p:nvSpPr>
        <p:spPr>
          <a:xfrm>
            <a:off x="1928392" y="4873013"/>
            <a:ext cx="1947177" cy="335280"/>
          </a:xfrm>
          <a:prstGeom prst="rect">
            <a:avLst/>
          </a:prstGeom>
          <a:noFill/>
        </p:spPr>
        <p:txBody>
          <a:bodyPr rtlCol="0" wrap="square">
            <a:spAutoFit/>
          </a:bodyPr>
          <a:lstStyle/>
          <a:p>
            <a:pPr algn="ctr"/>
            <a:r>
              <a:rPr altLang="zh-CN"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35" name="文本框 34"/>
          <p:cNvSpPr txBox="1"/>
          <p:nvPr/>
        </p:nvSpPr>
        <p:spPr>
          <a:xfrm>
            <a:off x="5056047" y="5242472"/>
            <a:ext cx="2150377" cy="487680"/>
          </a:xfrm>
          <a:prstGeom prst="rect">
            <a:avLst/>
          </a:prstGeom>
          <a:noFill/>
        </p:spPr>
        <p:txBody>
          <a:bodyPr rtlCol="0" wrap="square">
            <a:spAutoFit/>
          </a:bodyPr>
          <a:lstStyle/>
          <a:p>
            <a:pPr algn="ctr">
              <a:lnSpc>
                <a:spcPct val="130000"/>
              </a:lnSpc>
            </a:pPr>
            <a:r>
              <a:rPr altLang="zh-CN" lang="en-US" smtClean="0" sz="10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36" name="TextBox 76"/>
          <p:cNvSpPr txBox="1"/>
          <p:nvPr/>
        </p:nvSpPr>
        <p:spPr>
          <a:xfrm>
            <a:off x="5157647" y="4873013"/>
            <a:ext cx="1947177" cy="335280"/>
          </a:xfrm>
          <a:prstGeom prst="rect">
            <a:avLst/>
          </a:prstGeom>
          <a:noFill/>
        </p:spPr>
        <p:txBody>
          <a:bodyPr rtlCol="0" wrap="square">
            <a:spAutoFit/>
          </a:bodyPr>
          <a:lstStyle/>
          <a:p>
            <a:pPr algn="ctr"/>
            <a:r>
              <a:rPr altLang="zh-CN" lang="en-US" smtClean="0" sz="1600">
                <a:solidFill>
                  <a:srgbClr val="C29230"/>
                </a:solidFill>
                <a:latin charset="-122" panose="020b0503020204020204" pitchFamily="34" typeface="微软雅黑"/>
                <a:ea charset="-122" panose="020b0503020204020204" pitchFamily="34" typeface="微软雅黑"/>
              </a:rPr>
              <a:t>Add title here</a:t>
            </a:r>
          </a:p>
        </p:txBody>
      </p:sp>
      <p:sp>
        <p:nvSpPr>
          <p:cNvPr id="37" name="文本框 36"/>
          <p:cNvSpPr txBox="1"/>
          <p:nvPr/>
        </p:nvSpPr>
        <p:spPr>
          <a:xfrm>
            <a:off x="8378279" y="5242472"/>
            <a:ext cx="2150377" cy="487680"/>
          </a:xfrm>
          <a:prstGeom prst="rect">
            <a:avLst/>
          </a:prstGeom>
          <a:noFill/>
        </p:spPr>
        <p:txBody>
          <a:bodyPr rtlCol="0" wrap="square">
            <a:spAutoFit/>
          </a:bodyPr>
          <a:lstStyle/>
          <a:p>
            <a:pPr algn="ctr">
              <a:lnSpc>
                <a:spcPct val="130000"/>
              </a:lnSpc>
            </a:pPr>
            <a:r>
              <a:rPr altLang="zh-CN" lang="en-US" smtClean="0" sz="10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38" name="TextBox 76"/>
          <p:cNvSpPr txBox="1"/>
          <p:nvPr/>
        </p:nvSpPr>
        <p:spPr>
          <a:xfrm>
            <a:off x="8479879" y="4873013"/>
            <a:ext cx="1947177" cy="335280"/>
          </a:xfrm>
          <a:prstGeom prst="rect">
            <a:avLst/>
          </a:prstGeom>
          <a:noFill/>
        </p:spPr>
        <p:txBody>
          <a:bodyPr rtlCol="0" wrap="square">
            <a:spAutoFit/>
          </a:bodyPr>
          <a:lstStyle/>
          <a:p>
            <a:pPr algn="ctr"/>
            <a:r>
              <a:rPr altLang="zh-CN" lang="en-US" smtClean="0" sz="1600">
                <a:solidFill>
                  <a:srgbClr val="C29230"/>
                </a:solidFill>
                <a:latin charset="-122" panose="020b0503020204020204" pitchFamily="34" typeface="微软雅黑"/>
                <a:ea charset="-122" panose="020b0503020204020204" pitchFamily="34" typeface="微软雅黑"/>
              </a:rPr>
              <a:t>Add title here</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12" name="Freeform 10"/>
          <p:cNvSpPr/>
          <p:nvPr/>
        </p:nvSpPr>
        <p:spPr bwMode="auto">
          <a:xfrm>
            <a:off x="5425135" y="3826568"/>
            <a:ext cx="1403671" cy="1040735"/>
          </a:xfrm>
          <a:custGeom>
            <a:gdLst>
              <a:gd fmla="*/ 257 w 310" name="T0"/>
              <a:gd fmla="*/ 225 h 230" name="T1"/>
              <a:gd fmla="*/ 185 w 310" name="T2"/>
              <a:gd fmla="*/ 171 h 230" name="T3"/>
              <a:gd fmla="*/ 155 w 310" name="T4"/>
              <a:gd fmla="*/ 137 h 230" name="T5"/>
              <a:gd fmla="*/ 124 w 310" name="T6"/>
              <a:gd fmla="*/ 172 h 230" name="T7"/>
              <a:gd fmla="*/ 77 w 310" name="T8"/>
              <a:gd fmla="*/ 225 h 230" name="T9"/>
              <a:gd fmla="*/ 13 w 310" name="T10"/>
              <a:gd fmla="*/ 195 h 230" name="T11"/>
              <a:gd fmla="*/ 23 w 310" name="T12"/>
              <a:gd fmla="*/ 125 h 230" name="T13"/>
              <a:gd fmla="*/ 131 w 310" name="T14"/>
              <a:gd fmla="*/ 16 h 230" name="T15"/>
              <a:gd fmla="*/ 179 w 310" name="T16"/>
              <a:gd fmla="*/ 15 h 230" name="T17"/>
              <a:gd fmla="*/ 289 w 310" name="T18"/>
              <a:gd fmla="*/ 125 h 230" name="T19"/>
              <a:gd fmla="*/ 300 w 310" name="T20"/>
              <a:gd fmla="*/ 190 h 230" name="T21"/>
              <a:gd fmla="*/ 257 w 310" name="T22"/>
              <a:gd fmla="*/ 225 h 2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0" w="310">
                <a:moveTo>
                  <a:pt x="257" y="225"/>
                </a:moveTo>
                <a:cubicBezTo>
                  <a:pt x="214" y="226"/>
                  <a:pt x="191" y="204"/>
                  <a:pt x="185" y="171"/>
                </a:cubicBezTo>
                <a:cubicBezTo>
                  <a:pt x="181" y="146"/>
                  <a:pt x="173" y="137"/>
                  <a:pt x="155" y="137"/>
                </a:cubicBezTo>
                <a:cubicBezTo>
                  <a:pt x="137" y="137"/>
                  <a:pt x="128" y="148"/>
                  <a:pt x="124" y="172"/>
                </a:cubicBezTo>
                <a:cubicBezTo>
                  <a:pt x="121" y="200"/>
                  <a:pt x="102" y="220"/>
                  <a:pt x="77" y="225"/>
                </a:cubicBezTo>
                <a:cubicBezTo>
                  <a:pt x="51" y="230"/>
                  <a:pt x="25" y="217"/>
                  <a:pt x="13" y="195"/>
                </a:cubicBezTo>
                <a:cubicBezTo>
                  <a:pt x="0" y="171"/>
                  <a:pt x="3" y="145"/>
                  <a:pt x="23" y="125"/>
                </a:cubicBezTo>
                <a:cubicBezTo>
                  <a:pt x="58" y="88"/>
                  <a:pt x="95" y="52"/>
                  <a:pt x="131" y="16"/>
                </a:cubicBezTo>
                <a:cubicBezTo>
                  <a:pt x="147" y="0"/>
                  <a:pt x="163" y="0"/>
                  <a:pt x="179" y="15"/>
                </a:cubicBezTo>
                <a:cubicBezTo>
                  <a:pt x="216" y="51"/>
                  <a:pt x="252" y="88"/>
                  <a:pt x="289" y="125"/>
                </a:cubicBezTo>
                <a:cubicBezTo>
                  <a:pt x="306" y="144"/>
                  <a:pt x="310" y="167"/>
                  <a:pt x="300" y="190"/>
                </a:cubicBezTo>
                <a:cubicBezTo>
                  <a:pt x="290" y="213"/>
                  <a:pt x="271" y="225"/>
                  <a:pt x="257" y="225"/>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13" name="Freeform 11"/>
          <p:cNvSpPr/>
          <p:nvPr/>
        </p:nvSpPr>
        <p:spPr bwMode="auto">
          <a:xfrm>
            <a:off x="5860177" y="4850479"/>
            <a:ext cx="543202" cy="538394"/>
          </a:xfrm>
          <a:custGeom>
            <a:gdLst>
              <a:gd fmla="*/ 0 w 120" name="T0"/>
              <a:gd fmla="*/ 60 h 119" name="T1"/>
              <a:gd fmla="*/ 60 w 120" name="T2"/>
              <a:gd fmla="*/ 0 h 119" name="T3"/>
              <a:gd fmla="*/ 119 w 120" name="T4"/>
              <a:gd fmla="*/ 61 h 119" name="T5"/>
              <a:gd fmla="*/ 59 w 120" name="T6"/>
              <a:gd fmla="*/ 119 h 119" name="T7"/>
              <a:gd fmla="*/ 0 w 120" name="T8"/>
              <a:gd fmla="*/ 60 h 119" name="T9"/>
            </a:gdLst>
            <a:cxnLst>
              <a:cxn ang="0">
                <a:pos x="T0" y="T1"/>
              </a:cxn>
              <a:cxn ang="0">
                <a:pos x="T2" y="T3"/>
              </a:cxn>
              <a:cxn ang="0">
                <a:pos x="T4" y="T5"/>
              </a:cxn>
              <a:cxn ang="0">
                <a:pos x="T6" y="T7"/>
              </a:cxn>
              <a:cxn ang="0">
                <a:pos x="T8" y="T9"/>
              </a:cxn>
            </a:cxnLst>
            <a:rect b="b" l="0" r="r" t="0"/>
            <a:pathLst>
              <a:path h="119" w="120">
                <a:moveTo>
                  <a:pt x="0" y="60"/>
                </a:moveTo>
                <a:cubicBezTo>
                  <a:pt x="1" y="26"/>
                  <a:pt x="27" y="0"/>
                  <a:pt x="60" y="0"/>
                </a:cubicBezTo>
                <a:cubicBezTo>
                  <a:pt x="92" y="1"/>
                  <a:pt x="120" y="29"/>
                  <a:pt x="119" y="61"/>
                </a:cubicBezTo>
                <a:cubicBezTo>
                  <a:pt x="118" y="93"/>
                  <a:pt x="91" y="119"/>
                  <a:pt x="59" y="119"/>
                </a:cubicBezTo>
                <a:cubicBezTo>
                  <a:pt x="26" y="119"/>
                  <a:pt x="0" y="94"/>
                  <a:pt x="0" y="6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14" name="任意多边形 13"/>
          <p:cNvSpPr/>
          <p:nvPr/>
        </p:nvSpPr>
        <p:spPr>
          <a:xfrm>
            <a:off x="6059400" y="5039755"/>
            <a:ext cx="110728" cy="159841"/>
          </a:xfrm>
          <a:custGeom>
            <a:rect b="b" l="l" r="r" t="t"/>
            <a:pathLst>
              <a:path h="159841" w="110728">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15" name="Freeform 157"/>
          <p:cNvSpPr>
            <a:spLocks noChangeAspect="1" noEditPoints="1"/>
          </p:cNvSpPr>
          <p:nvPr/>
        </p:nvSpPr>
        <p:spPr bwMode="auto">
          <a:xfrm>
            <a:off x="6031089" y="3985607"/>
            <a:ext cx="182150" cy="200964"/>
          </a:xfrm>
          <a:custGeom>
            <a:gdLst>
              <a:gd fmla="*/ 25 w 99" name="T0"/>
              <a:gd fmla="*/ 58 h 109" name="T1"/>
              <a:gd fmla="*/ 15 w 99" name="T2"/>
              <a:gd fmla="*/ 61 h 109" name="T3"/>
              <a:gd fmla="*/ 51 w 99" name="T4"/>
              <a:gd fmla="*/ 55 h 109" name="T5"/>
              <a:gd fmla="*/ 63 w 99" name="T6"/>
              <a:gd fmla="*/ 46 h 109" name="T7"/>
              <a:gd fmla="*/ 56 w 99" name="T8"/>
              <a:gd fmla="*/ 59 h 109" name="T9"/>
              <a:gd fmla="*/ 51 w 99" name="T10"/>
              <a:gd fmla="*/ 67 h 109" name="T11"/>
              <a:gd fmla="*/ 46 w 99" name="T12"/>
              <a:gd fmla="*/ 57 h 109" name="T13"/>
              <a:gd fmla="*/ 38 w 99" name="T14"/>
              <a:gd fmla="*/ 37 h 109" name="T15"/>
              <a:gd fmla="*/ 51 w 99" name="T16"/>
              <a:gd fmla="*/ 55 h 109" name="T17"/>
              <a:gd fmla="*/ 42 w 99" name="T18"/>
              <a:gd fmla="*/ 33 h 109" name="T19"/>
              <a:gd fmla="*/ 42 w 99" name="T20"/>
              <a:gd fmla="*/ 0 h 109" name="T21"/>
              <a:gd fmla="*/ 15 w 99" name="T22"/>
              <a:gd fmla="*/ 25 h 109" name="T23"/>
              <a:gd fmla="*/ 15 w 99" name="T24"/>
              <a:gd fmla="*/ 94 h 109" name="T25"/>
              <a:gd fmla="*/ 84 w 99" name="T26"/>
              <a:gd fmla="*/ 94 h 109" name="T27"/>
              <a:gd fmla="*/ 97 w 99" name="T28"/>
              <a:gd fmla="*/ 73 h 109" name="T29"/>
              <a:gd fmla="*/ 85 w 99" name="T30"/>
              <a:gd fmla="*/ 71 h 109" name="T31"/>
              <a:gd fmla="*/ 49 w 99" name="T32"/>
              <a:gd fmla="*/ 97 h 109" name="T33"/>
              <a:gd fmla="*/ 12 w 99" name="T34"/>
              <a:gd fmla="*/ 60 h 109" name="T35"/>
              <a:gd fmla="*/ 42 w 99" name="T36"/>
              <a:gd fmla="*/ 22 h 109" name="T37"/>
              <a:gd fmla="*/ 85 w 99" name="T38"/>
              <a:gd fmla="*/ 47 h 109" name="T39"/>
              <a:gd fmla="*/ 95 w 99" name="T40"/>
              <a:gd fmla="*/ 41 h 109" name="T41"/>
              <a:gd fmla="*/ 98 w 99" name="T42"/>
              <a:gd fmla="*/ 53 h 109" name="T43"/>
              <a:gd fmla="*/ 87 w 99" name="T44"/>
              <a:gd fmla="*/ 56 h 109" name="T45"/>
              <a:gd fmla="*/ 87 w 99" name="T46"/>
              <a:gd fmla="*/ 67 h 109" name="T47"/>
              <a:gd fmla="*/ 87 w 99" name="T48"/>
              <a:gd fmla="*/ 59 h 109" name="T49"/>
              <a:gd fmla="*/ 99 w 99" name="T50"/>
              <a:gd fmla="*/ 57 h 109" name="T51"/>
              <a:gd fmla="*/ 99 w 99" name="T52"/>
              <a:gd fmla="*/ 60 h 109" name="T53"/>
              <a:gd fmla="*/ 97 w 99" name="T54"/>
              <a:gd fmla="*/ 71 h 109" name="T55"/>
              <a:gd fmla="*/ 87 w 99" name="T56"/>
              <a:gd fmla="*/ 67 h 109" name="T57"/>
              <a:gd fmla="*/ 80 w 99" name="T58"/>
              <a:gd fmla="*/ 37 h 109" name="T59"/>
              <a:gd fmla="*/ 88 w 99" name="T60"/>
              <a:gd fmla="*/ 28 h 109" name="T61"/>
              <a:gd fmla="*/ 94 w 99" name="T62"/>
              <a:gd fmla="*/ 38 h 109" name="T63"/>
              <a:gd fmla="*/ 84 w 99" name="T64"/>
              <a:gd fmla="*/ 44 h 109" name="T65"/>
              <a:gd fmla="*/ 77 w 99" name="T66"/>
              <a:gd fmla="*/ 34 h 109" name="T67"/>
              <a:gd fmla="*/ 71 w 99" name="T68"/>
              <a:gd fmla="*/ 28 h 109" name="T69"/>
              <a:gd fmla="*/ 76 w 99" name="T70"/>
              <a:gd fmla="*/ 18 h 109" name="T71"/>
              <a:gd fmla="*/ 84 w 99" name="T72"/>
              <a:gd fmla="*/ 25 h 109" name="T73"/>
              <a:gd fmla="*/ 86 w 99" name="T74"/>
              <a:gd fmla="*/ 27 h 109" name="T75"/>
              <a:gd fmla="*/ 50 w 99" name="T76"/>
              <a:gd fmla="*/ 93 h 109" name="T77"/>
              <a:gd fmla="*/ 53 w 99" name="T78"/>
              <a:gd fmla="*/ 83 h 109" name="T79"/>
              <a:gd fmla="*/ 50 w 99" name="T80"/>
              <a:gd fmla="*/ 93 h 109" name="T81"/>
              <a:gd fmla="*/ 67 w 99" name="T82"/>
              <a:gd fmla="*/ 76 h 109" name="T83"/>
              <a:gd fmla="*/ 77 w 99" name="T84"/>
              <a:gd fmla="*/ 81 h 109" name="T85"/>
              <a:gd fmla="*/ 25 w 99" name="T86"/>
              <a:gd fmla="*/ 83 h 109" name="T87"/>
              <a:gd fmla="*/ 34 w 99" name="T88"/>
              <a:gd fmla="*/ 78 h 109" name="T89"/>
              <a:gd fmla="*/ 25 w 99" name="T90"/>
              <a:gd fmla="*/ 83 h 109" name="T91"/>
              <a:gd fmla="*/ 33 w 99" name="T92"/>
              <a:gd fmla="*/ 40 h 109" name="T93"/>
              <a:gd fmla="*/ 23 w 99" name="T94"/>
              <a:gd fmla="*/ 36 h 109" name="T95"/>
              <a:gd fmla="*/ 75 w 99" name="T96"/>
              <a:gd fmla="*/ 34 h 109" name="T97"/>
              <a:gd fmla="*/ 66 w 99" name="T98"/>
              <a:gd fmla="*/ 39 h 109" name="T99"/>
              <a:gd fmla="*/ 75 w 99" name="T100"/>
              <a:gd fmla="*/ 34 h 109" name="T101"/>
              <a:gd fmla="*/ 75 w 99" name="T102"/>
              <a:gd fmla="*/ 59 h 109" name="T103"/>
              <a:gd fmla="*/ 85 w 99" name="T104"/>
              <a:gd fmla="*/ 56 h 10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9" w="9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rgbClr val="00183C"/>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16" name="Freeform 7"/>
          <p:cNvSpPr/>
          <p:nvPr/>
        </p:nvSpPr>
        <p:spPr bwMode="auto">
          <a:xfrm>
            <a:off x="4893951" y="3035802"/>
            <a:ext cx="1038333" cy="1379635"/>
          </a:xfrm>
          <a:custGeom>
            <a:gdLst>
              <a:gd fmla="*/ 59 w 229" name="T0"/>
              <a:gd fmla="*/ 305 h 305" name="T1"/>
              <a:gd fmla="*/ 4 w 229" name="T2"/>
              <a:gd fmla="*/ 252 h 305" name="T3"/>
              <a:gd fmla="*/ 49 w 229" name="T4"/>
              <a:gd fmla="*/ 186 h 305" name="T5"/>
              <a:gd fmla="*/ 63 w 229" name="T6"/>
              <a:gd fmla="*/ 184 h 305" name="T7"/>
              <a:gd fmla="*/ 92 w 229" name="T8"/>
              <a:gd fmla="*/ 152 h 305" name="T9"/>
              <a:gd fmla="*/ 62 w 229" name="T10"/>
              <a:gd fmla="*/ 123 h 305" name="T11"/>
              <a:gd fmla="*/ 3 w 229" name="T12"/>
              <a:gd fmla="*/ 62 h 305" name="T13"/>
              <a:gd fmla="*/ 37 w 229" name="T14"/>
              <a:gd fmla="*/ 10 h 305" name="T15"/>
              <a:gd fmla="*/ 97 w 229" name="T16"/>
              <a:gd fmla="*/ 16 h 305" name="T17"/>
              <a:gd fmla="*/ 216 w 229" name="T18"/>
              <a:gd fmla="*/ 135 h 305" name="T19"/>
              <a:gd fmla="*/ 214 w 229" name="T20"/>
              <a:gd fmla="*/ 176 h 305" name="T21"/>
              <a:gd fmla="*/ 94 w 229" name="T22"/>
              <a:gd fmla="*/ 294 h 305" name="T23"/>
              <a:gd fmla="*/ 59 w 229" name="T24"/>
              <a:gd fmla="*/ 305 h 3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5" w="229">
                <a:moveTo>
                  <a:pt x="59" y="305"/>
                </a:moveTo>
                <a:cubicBezTo>
                  <a:pt x="33" y="303"/>
                  <a:pt x="7" y="279"/>
                  <a:pt x="4" y="252"/>
                </a:cubicBezTo>
                <a:cubicBezTo>
                  <a:pt x="0" y="221"/>
                  <a:pt x="19" y="193"/>
                  <a:pt x="49" y="186"/>
                </a:cubicBezTo>
                <a:cubicBezTo>
                  <a:pt x="53" y="185"/>
                  <a:pt x="58" y="185"/>
                  <a:pt x="63" y="184"/>
                </a:cubicBezTo>
                <a:cubicBezTo>
                  <a:pt x="82" y="181"/>
                  <a:pt x="93" y="169"/>
                  <a:pt x="92" y="152"/>
                </a:cubicBezTo>
                <a:cubicBezTo>
                  <a:pt x="90" y="134"/>
                  <a:pt x="80" y="126"/>
                  <a:pt x="62" y="123"/>
                </a:cubicBezTo>
                <a:cubicBezTo>
                  <a:pt x="24" y="118"/>
                  <a:pt x="3" y="96"/>
                  <a:pt x="3" y="62"/>
                </a:cubicBezTo>
                <a:cubicBezTo>
                  <a:pt x="3" y="38"/>
                  <a:pt x="16" y="21"/>
                  <a:pt x="37" y="10"/>
                </a:cubicBezTo>
                <a:cubicBezTo>
                  <a:pt x="58" y="0"/>
                  <a:pt x="80" y="1"/>
                  <a:pt x="97" y="16"/>
                </a:cubicBezTo>
                <a:cubicBezTo>
                  <a:pt x="138" y="55"/>
                  <a:pt x="177" y="94"/>
                  <a:pt x="216" y="135"/>
                </a:cubicBezTo>
                <a:cubicBezTo>
                  <a:pt x="229" y="148"/>
                  <a:pt x="226" y="163"/>
                  <a:pt x="214" y="176"/>
                </a:cubicBezTo>
                <a:cubicBezTo>
                  <a:pt x="174" y="216"/>
                  <a:pt x="135" y="256"/>
                  <a:pt x="94" y="294"/>
                </a:cubicBezTo>
                <a:cubicBezTo>
                  <a:pt x="86" y="302"/>
                  <a:pt x="71" y="302"/>
                  <a:pt x="59" y="305"/>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17" name="Freeform 12"/>
          <p:cNvSpPr/>
          <p:nvPr/>
        </p:nvSpPr>
        <p:spPr bwMode="auto">
          <a:xfrm>
            <a:off x="4365171" y="3463632"/>
            <a:ext cx="538395" cy="531185"/>
          </a:xfrm>
          <a:custGeom>
            <a:gdLst>
              <a:gd fmla="*/ 60 w 119" name="T0"/>
              <a:gd fmla="*/ 117 h 117" name="T1"/>
              <a:gd fmla="*/ 1 w 119" name="T2"/>
              <a:gd fmla="*/ 60 h 117" name="T3"/>
              <a:gd fmla="*/ 59 w 119" name="T4"/>
              <a:gd fmla="*/ 0 h 117" name="T5"/>
              <a:gd fmla="*/ 118 w 119" name="T6"/>
              <a:gd fmla="*/ 58 h 117" name="T7"/>
              <a:gd fmla="*/ 60 w 119" name="T8"/>
              <a:gd fmla="*/ 117 h 117" name="T9"/>
            </a:gdLst>
            <a:cxnLst>
              <a:cxn ang="0">
                <a:pos x="T0" y="T1"/>
              </a:cxn>
              <a:cxn ang="0">
                <a:pos x="T2" y="T3"/>
              </a:cxn>
              <a:cxn ang="0">
                <a:pos x="T4" y="T5"/>
              </a:cxn>
              <a:cxn ang="0">
                <a:pos x="T6" y="T7"/>
              </a:cxn>
              <a:cxn ang="0">
                <a:pos x="T8" y="T9"/>
              </a:cxn>
            </a:cxnLst>
            <a:rect b="b" l="0" r="r" t="0"/>
            <a:pathLst>
              <a:path h="117" w="119">
                <a:moveTo>
                  <a:pt x="60" y="117"/>
                </a:moveTo>
                <a:cubicBezTo>
                  <a:pt x="27" y="117"/>
                  <a:pt x="1" y="92"/>
                  <a:pt x="1" y="60"/>
                </a:cubicBezTo>
                <a:cubicBezTo>
                  <a:pt x="0" y="26"/>
                  <a:pt x="25" y="0"/>
                  <a:pt x="59" y="0"/>
                </a:cubicBezTo>
                <a:cubicBezTo>
                  <a:pt x="92" y="0"/>
                  <a:pt x="118" y="26"/>
                  <a:pt x="118" y="58"/>
                </a:cubicBezTo>
                <a:cubicBezTo>
                  <a:pt x="119" y="90"/>
                  <a:pt x="92" y="117"/>
                  <a:pt x="60" y="117"/>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18" name="任意多边形 17"/>
          <p:cNvSpPr/>
          <p:nvPr/>
        </p:nvSpPr>
        <p:spPr>
          <a:xfrm>
            <a:off x="4574595" y="3653665"/>
            <a:ext cx="56257" cy="160734"/>
          </a:xfrm>
          <a:custGeom>
            <a:rect b="b" l="l" r="r" t="t"/>
            <a:pathLst>
              <a:path h="160734" w="56257">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grpSp>
        <p:nvGrpSpPr>
          <p:cNvPr id="19" name="组合 18"/>
          <p:cNvGrpSpPr>
            <a:grpSpLocks noChangeAspect="1"/>
          </p:cNvGrpSpPr>
          <p:nvPr/>
        </p:nvGrpSpPr>
        <p:grpSpPr>
          <a:xfrm>
            <a:off x="5508146" y="3588790"/>
            <a:ext cx="161842" cy="218155"/>
            <a:chOff x="3722033" y="3714538"/>
            <a:chExt cx="500321" cy="674410"/>
          </a:xfrm>
          <a:solidFill>
            <a:srgbClr val="00183C"/>
          </a:solidFill>
        </p:grpSpPr>
        <p:sp>
          <p:nvSpPr>
            <p:cNvPr id="20" name="Freeform 27"/>
            <p:cNvSpPr>
              <a:spLocks noEditPoints="1"/>
            </p:cNvSpPr>
            <p:nvPr/>
          </p:nvSpPr>
          <p:spPr bwMode="auto">
            <a:xfrm>
              <a:off x="3818586" y="4203888"/>
              <a:ext cx="306118" cy="185060"/>
            </a:xfrm>
            <a:custGeom>
              <a:gdLst>
                <a:gd fmla="*/ 317 w 354" name="T0"/>
                <a:gd fmla="*/ 5 h 214" name="T1"/>
                <a:gd fmla="*/ 354 w 354" name="T2"/>
                <a:gd fmla="*/ 186 h 214" name="T3"/>
                <a:gd fmla="*/ 294 w 354" name="T4"/>
                <a:gd fmla="*/ 171 h 214" name="T5"/>
                <a:gd fmla="*/ 250 w 354" name="T6"/>
                <a:gd fmla="*/ 214 h 214" name="T7"/>
                <a:gd fmla="*/ 215 w 354" name="T8"/>
                <a:gd fmla="*/ 44 h 214" name="T9"/>
                <a:gd fmla="*/ 230 w 354" name="T10"/>
                <a:gd fmla="*/ 46 h 214" name="T11"/>
                <a:gd fmla="*/ 241 w 354" name="T12"/>
                <a:gd fmla="*/ 45 h 214" name="T13"/>
                <a:gd fmla="*/ 287 w 354" name="T14"/>
                <a:gd fmla="*/ 7 h 214" name="T15"/>
                <a:gd fmla="*/ 292 w 354" name="T16"/>
                <a:gd fmla="*/ 0 h 214" name="T17"/>
                <a:gd fmla="*/ 300 w 354" name="T18"/>
                <a:gd fmla="*/ 2 h 214" name="T19"/>
                <a:gd fmla="*/ 317 w 354" name="T20"/>
                <a:gd fmla="*/ 5 h 214" name="T21"/>
                <a:gd fmla="*/ 140 w 354" name="T22"/>
                <a:gd fmla="*/ 44 h 214" name="T23"/>
                <a:gd fmla="*/ 105 w 354" name="T24"/>
                <a:gd fmla="*/ 214 h 214" name="T25"/>
                <a:gd fmla="*/ 60 w 354" name="T26"/>
                <a:gd fmla="*/ 171 h 214" name="T27"/>
                <a:gd fmla="*/ 0 w 354" name="T28"/>
                <a:gd fmla="*/ 186 h 214" name="T29"/>
                <a:gd fmla="*/ 38 w 354" name="T30"/>
                <a:gd fmla="*/ 5 h 214" name="T31"/>
                <a:gd fmla="*/ 55 w 354" name="T32"/>
                <a:gd fmla="*/ 2 h 214" name="T33"/>
                <a:gd fmla="*/ 63 w 354" name="T34"/>
                <a:gd fmla="*/ 0 h 214" name="T35"/>
                <a:gd fmla="*/ 67 w 354" name="T36"/>
                <a:gd fmla="*/ 7 h 214" name="T37"/>
                <a:gd fmla="*/ 103 w 354" name="T38"/>
                <a:gd fmla="*/ 42 h 214" name="T39"/>
                <a:gd fmla="*/ 114 w 354" name="T40"/>
                <a:gd fmla="*/ 45 h 214" name="T41"/>
                <a:gd fmla="*/ 140 w 354" name="T42"/>
                <a:gd fmla="*/ 44 h 2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4" w="35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21" name="Freeform 28"/>
            <p:cNvSpPr>
              <a:spLocks noEditPoints="1"/>
            </p:cNvSpPr>
            <p:nvPr/>
          </p:nvSpPr>
          <p:spPr bwMode="auto">
            <a:xfrm>
              <a:off x="3722033" y="3714538"/>
              <a:ext cx="500321" cy="500687"/>
            </a:xfrm>
            <a:custGeom>
              <a:gdLst>
                <a:gd fmla="*/ 289 w 579" name="T0"/>
                <a:gd fmla="*/ 28 h 579" name="T1"/>
                <a:gd fmla="*/ 346 w 579" name="T2"/>
                <a:gd fmla="*/ 4 h 579" name="T3"/>
                <a:gd fmla="*/ 390 w 579" name="T4"/>
                <a:gd fmla="*/ 48 h 579" name="T5"/>
                <a:gd fmla="*/ 451 w 579" name="T6"/>
                <a:gd fmla="*/ 48 h 579" name="T7"/>
                <a:gd fmla="*/ 475 w 579" name="T8"/>
                <a:gd fmla="*/ 105 h 579" name="T9"/>
                <a:gd fmla="*/ 532 w 579" name="T10"/>
                <a:gd fmla="*/ 128 h 579" name="T11"/>
                <a:gd fmla="*/ 531 w 579" name="T12"/>
                <a:gd fmla="*/ 190 h 579" name="T13"/>
                <a:gd fmla="*/ 575 w 579" name="T14"/>
                <a:gd fmla="*/ 233 h 579" name="T15"/>
                <a:gd fmla="*/ 551 w 579" name="T16"/>
                <a:gd fmla="*/ 290 h 579" name="T17"/>
                <a:gd fmla="*/ 575 w 579" name="T18"/>
                <a:gd fmla="*/ 347 h 579" name="T19"/>
                <a:gd fmla="*/ 531 w 579" name="T20"/>
                <a:gd fmla="*/ 390 h 579" name="T21"/>
                <a:gd fmla="*/ 532 w 579" name="T22"/>
                <a:gd fmla="*/ 452 h 579" name="T23"/>
                <a:gd fmla="*/ 475 w 579" name="T24"/>
                <a:gd fmla="*/ 475 h 579" name="T25"/>
                <a:gd fmla="*/ 451 w 579" name="T26"/>
                <a:gd fmla="*/ 532 h 579" name="T27"/>
                <a:gd fmla="*/ 390 w 579" name="T28"/>
                <a:gd fmla="*/ 532 h 579" name="T29"/>
                <a:gd fmla="*/ 346 w 579" name="T30"/>
                <a:gd fmla="*/ 575 h 579" name="T31"/>
                <a:gd fmla="*/ 289 w 579" name="T32"/>
                <a:gd fmla="*/ 552 h 579" name="T33"/>
                <a:gd fmla="*/ 233 w 579" name="T34"/>
                <a:gd fmla="*/ 575 h 579" name="T35"/>
                <a:gd fmla="*/ 189 w 579" name="T36"/>
                <a:gd fmla="*/ 532 h 579" name="T37"/>
                <a:gd fmla="*/ 128 w 579" name="T38"/>
                <a:gd fmla="*/ 532 h 579" name="T39"/>
                <a:gd fmla="*/ 104 w 579" name="T40"/>
                <a:gd fmla="*/ 475 h 579" name="T41"/>
                <a:gd fmla="*/ 47 w 579" name="T42"/>
                <a:gd fmla="*/ 452 h 579" name="T43"/>
                <a:gd fmla="*/ 47 w 579" name="T44"/>
                <a:gd fmla="*/ 390 h 579" name="T45"/>
                <a:gd fmla="*/ 4 w 579" name="T46"/>
                <a:gd fmla="*/ 347 h 579" name="T47"/>
                <a:gd fmla="*/ 27 w 579" name="T48"/>
                <a:gd fmla="*/ 290 h 579" name="T49"/>
                <a:gd fmla="*/ 4 w 579" name="T50"/>
                <a:gd fmla="*/ 233 h 579" name="T51"/>
                <a:gd fmla="*/ 47 w 579" name="T52"/>
                <a:gd fmla="*/ 190 h 579" name="T53"/>
                <a:gd fmla="*/ 47 w 579" name="T54"/>
                <a:gd fmla="*/ 128 h 579" name="T55"/>
                <a:gd fmla="*/ 104 w 579" name="T56"/>
                <a:gd fmla="*/ 105 h 579" name="T57"/>
                <a:gd fmla="*/ 128 w 579" name="T58"/>
                <a:gd fmla="*/ 48 h 579" name="T59"/>
                <a:gd fmla="*/ 189 w 579" name="T60"/>
                <a:gd fmla="*/ 48 h 579" name="T61"/>
                <a:gd fmla="*/ 233 w 579" name="T62"/>
                <a:gd fmla="*/ 4 h 579" name="T63"/>
                <a:gd fmla="*/ 289 w 579" name="T64"/>
                <a:gd fmla="*/ 28 h 579" name="T65"/>
                <a:gd fmla="*/ 367 w 579" name="T66"/>
                <a:gd fmla="*/ 103 h 579" name="T67"/>
                <a:gd fmla="*/ 87 w 579" name="T68"/>
                <a:gd fmla="*/ 288 h 579" name="T69"/>
                <a:gd fmla="*/ 367 w 579" name="T70"/>
                <a:gd fmla="*/ 477 h 579" name="T71"/>
                <a:gd fmla="*/ 431 w 579" name="T72"/>
                <a:gd fmla="*/ 146 h 579" name="T73"/>
                <a:gd fmla="*/ 367 w 579" name="T74"/>
                <a:gd fmla="*/ 103 h 5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9" w="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22" name="Freeform 29"/>
            <p:cNvSpPr>
              <a:spLocks noEditPoints="1"/>
            </p:cNvSpPr>
            <p:nvPr/>
          </p:nvSpPr>
          <p:spPr bwMode="auto">
            <a:xfrm>
              <a:off x="3829192" y="3821698"/>
              <a:ext cx="286002" cy="287100"/>
            </a:xfrm>
            <a:custGeom>
              <a:gdLst>
                <a:gd fmla="*/ 165 w 331" name="T0"/>
                <a:gd fmla="*/ 0 h 332" name="T1"/>
                <a:gd fmla="*/ 331 w 331" name="T2"/>
                <a:gd fmla="*/ 166 h 332" name="T3"/>
                <a:gd fmla="*/ 165 w 331" name="T4"/>
                <a:gd fmla="*/ 332 h 332" name="T5"/>
                <a:gd fmla="*/ 0 w 331" name="T6"/>
                <a:gd fmla="*/ 166 h 332" name="T7"/>
                <a:gd fmla="*/ 165 w 331" name="T8"/>
                <a:gd fmla="*/ 0 h 332" name="T9"/>
                <a:gd fmla="*/ 176 w 331" name="T10"/>
                <a:gd fmla="*/ 50 h 332" name="T11"/>
                <a:gd fmla="*/ 205 w 331" name="T12"/>
                <a:gd fmla="*/ 111 h 332" name="T13"/>
                <a:gd fmla="*/ 272 w 331" name="T14"/>
                <a:gd fmla="*/ 119 h 332" name="T15"/>
                <a:gd fmla="*/ 282 w 331" name="T16"/>
                <a:gd fmla="*/ 127 h 332" name="T17"/>
                <a:gd fmla="*/ 279 w 331" name="T18"/>
                <a:gd fmla="*/ 140 h 332" name="T19"/>
                <a:gd fmla="*/ 229 w 331" name="T20"/>
                <a:gd fmla="*/ 186 h 332" name="T21"/>
                <a:gd fmla="*/ 242 w 331" name="T22"/>
                <a:gd fmla="*/ 252 h 332" name="T23"/>
                <a:gd fmla="*/ 237 w 331" name="T24"/>
                <a:gd fmla="*/ 265 h 332" name="T25"/>
                <a:gd fmla="*/ 224 w 331" name="T26"/>
                <a:gd fmla="*/ 265 h 332" name="T27"/>
                <a:gd fmla="*/ 165 w 331" name="T28"/>
                <a:gd fmla="*/ 232 h 332" name="T29"/>
                <a:gd fmla="*/ 106 w 331" name="T30"/>
                <a:gd fmla="*/ 265 h 332" name="T31"/>
                <a:gd fmla="*/ 93 w 331" name="T32"/>
                <a:gd fmla="*/ 265 h 332" name="T33"/>
                <a:gd fmla="*/ 89 w 331" name="T34"/>
                <a:gd fmla="*/ 252 h 332" name="T35"/>
                <a:gd fmla="*/ 102 w 331" name="T36"/>
                <a:gd fmla="*/ 186 h 332" name="T37"/>
                <a:gd fmla="*/ 52 w 331" name="T38"/>
                <a:gd fmla="*/ 140 h 332" name="T39"/>
                <a:gd fmla="*/ 49 w 331" name="T40"/>
                <a:gd fmla="*/ 127 h 332" name="T41"/>
                <a:gd fmla="*/ 59 w 331" name="T42"/>
                <a:gd fmla="*/ 119 h 332" name="T43"/>
                <a:gd fmla="*/ 126 w 331" name="T44"/>
                <a:gd fmla="*/ 111 h 332" name="T45"/>
                <a:gd fmla="*/ 154 w 331" name="T46"/>
                <a:gd fmla="*/ 50 h 332" name="T47"/>
                <a:gd fmla="*/ 165 w 331" name="T48"/>
                <a:gd fmla="*/ 43 h 332" name="T49"/>
                <a:gd fmla="*/ 176 w 331" name="T50"/>
                <a:gd fmla="*/ 50 h 33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32" w="331">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grpSp>
      <p:sp>
        <p:nvSpPr>
          <p:cNvPr id="23" name="Freeform 5"/>
          <p:cNvSpPr/>
          <p:nvPr/>
        </p:nvSpPr>
        <p:spPr bwMode="auto">
          <a:xfrm>
            <a:off x="6307236" y="3030995"/>
            <a:ext cx="1055157" cy="1406075"/>
          </a:xfrm>
          <a:custGeom>
            <a:gdLst>
              <a:gd fmla="*/ 166 w 233" name="T0"/>
              <a:gd fmla="*/ 0 h 311" name="T1"/>
              <a:gd fmla="*/ 227 w 233" name="T2"/>
              <a:gd fmla="*/ 54 h 311" name="T3"/>
              <a:gd fmla="*/ 182 w 233" name="T4"/>
              <a:gd fmla="*/ 123 h 311" name="T5"/>
              <a:gd fmla="*/ 164 w 233" name="T6"/>
              <a:gd fmla="*/ 126 h 311" name="T7"/>
              <a:gd fmla="*/ 139 w 233" name="T8"/>
              <a:gd fmla="*/ 153 h 311" name="T9"/>
              <a:gd fmla="*/ 162 w 233" name="T10"/>
              <a:gd fmla="*/ 183 h 311" name="T11"/>
              <a:gd fmla="*/ 178 w 233" name="T12"/>
              <a:gd fmla="*/ 185 h 311" name="T13"/>
              <a:gd fmla="*/ 228 w 233" name="T14"/>
              <a:gd fmla="*/ 231 h 311" name="T15"/>
              <a:gd fmla="*/ 197 w 233" name="T16"/>
              <a:gd fmla="*/ 297 h 311" name="T17"/>
              <a:gd fmla="*/ 128 w 233" name="T18"/>
              <a:gd fmla="*/ 289 h 311" name="T19"/>
              <a:gd fmla="*/ 20 w 233" name="T20"/>
              <a:gd fmla="*/ 182 h 311" name="T21"/>
              <a:gd fmla="*/ 21 w 233" name="T22"/>
              <a:gd fmla="*/ 126 h 311" name="T23"/>
              <a:gd fmla="*/ 121 w 233" name="T24"/>
              <a:gd fmla="*/ 26 h 311" name="T25"/>
              <a:gd fmla="*/ 166 w 233" name="T26"/>
              <a:gd fmla="*/ 0 h 3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1" w="233">
                <a:moveTo>
                  <a:pt x="166" y="0"/>
                </a:moveTo>
                <a:cubicBezTo>
                  <a:pt x="198" y="5"/>
                  <a:pt x="224" y="26"/>
                  <a:pt x="227" y="54"/>
                </a:cubicBezTo>
                <a:cubicBezTo>
                  <a:pt x="232" y="87"/>
                  <a:pt x="213" y="116"/>
                  <a:pt x="182" y="123"/>
                </a:cubicBezTo>
                <a:cubicBezTo>
                  <a:pt x="176" y="125"/>
                  <a:pt x="170" y="124"/>
                  <a:pt x="164" y="126"/>
                </a:cubicBezTo>
                <a:cubicBezTo>
                  <a:pt x="149" y="129"/>
                  <a:pt x="140" y="137"/>
                  <a:pt x="139" y="153"/>
                </a:cubicBezTo>
                <a:cubicBezTo>
                  <a:pt x="138" y="169"/>
                  <a:pt x="147" y="179"/>
                  <a:pt x="162" y="183"/>
                </a:cubicBezTo>
                <a:cubicBezTo>
                  <a:pt x="167" y="185"/>
                  <a:pt x="173" y="184"/>
                  <a:pt x="178" y="185"/>
                </a:cubicBezTo>
                <a:cubicBezTo>
                  <a:pt x="201" y="189"/>
                  <a:pt x="224" y="210"/>
                  <a:pt x="228" y="231"/>
                </a:cubicBezTo>
                <a:cubicBezTo>
                  <a:pt x="233" y="257"/>
                  <a:pt x="219" y="285"/>
                  <a:pt x="197" y="297"/>
                </a:cubicBezTo>
                <a:cubicBezTo>
                  <a:pt x="171" y="311"/>
                  <a:pt x="148" y="309"/>
                  <a:pt x="128" y="289"/>
                </a:cubicBezTo>
                <a:cubicBezTo>
                  <a:pt x="92" y="254"/>
                  <a:pt x="56" y="218"/>
                  <a:pt x="20" y="182"/>
                </a:cubicBezTo>
                <a:cubicBezTo>
                  <a:pt x="0" y="162"/>
                  <a:pt x="0" y="147"/>
                  <a:pt x="21" y="126"/>
                </a:cubicBezTo>
                <a:cubicBezTo>
                  <a:pt x="54" y="93"/>
                  <a:pt x="87" y="58"/>
                  <a:pt x="121" y="26"/>
                </a:cubicBezTo>
                <a:cubicBezTo>
                  <a:pt x="134" y="15"/>
                  <a:pt x="151" y="8"/>
                  <a:pt x="166" y="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24" name="Freeform 8"/>
          <p:cNvSpPr/>
          <p:nvPr/>
        </p:nvSpPr>
        <p:spPr bwMode="auto">
          <a:xfrm>
            <a:off x="7335954" y="3451615"/>
            <a:ext cx="548009" cy="552816"/>
          </a:xfrm>
          <a:custGeom>
            <a:gdLst>
              <a:gd fmla="*/ 121 w 121" name="T0"/>
              <a:gd fmla="*/ 61 h 122" name="T1"/>
              <a:gd fmla="*/ 62 w 121" name="T2"/>
              <a:gd fmla="*/ 121 h 122" name="T3"/>
              <a:gd fmla="*/ 0 w 121" name="T4"/>
              <a:gd fmla="*/ 62 h 122" name="T5"/>
              <a:gd fmla="*/ 59 w 121" name="T6"/>
              <a:gd fmla="*/ 1 h 122" name="T7"/>
              <a:gd fmla="*/ 121 w 121" name="T8"/>
              <a:gd fmla="*/ 61 h 122" name="T9"/>
            </a:gdLst>
            <a:cxnLst>
              <a:cxn ang="0">
                <a:pos x="T0" y="T1"/>
              </a:cxn>
              <a:cxn ang="0">
                <a:pos x="T2" y="T3"/>
              </a:cxn>
              <a:cxn ang="0">
                <a:pos x="T4" y="T5"/>
              </a:cxn>
              <a:cxn ang="0">
                <a:pos x="T6" y="T7"/>
              </a:cxn>
              <a:cxn ang="0">
                <a:pos x="T8" y="T9"/>
              </a:cxn>
            </a:cxnLst>
            <a:rect b="b" l="0" r="r" t="0"/>
            <a:pathLst>
              <a:path h="122" w="120">
                <a:moveTo>
                  <a:pt x="121" y="61"/>
                </a:moveTo>
                <a:cubicBezTo>
                  <a:pt x="121" y="95"/>
                  <a:pt x="96" y="121"/>
                  <a:pt x="62" y="121"/>
                </a:cubicBezTo>
                <a:cubicBezTo>
                  <a:pt x="28" y="122"/>
                  <a:pt x="1" y="96"/>
                  <a:pt x="0" y="62"/>
                </a:cubicBezTo>
                <a:cubicBezTo>
                  <a:pt x="0" y="30"/>
                  <a:pt x="27" y="2"/>
                  <a:pt x="59" y="1"/>
                </a:cubicBezTo>
                <a:cubicBezTo>
                  <a:pt x="93" y="0"/>
                  <a:pt x="121" y="27"/>
                  <a:pt x="121" y="61"/>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25" name="任意多边形 24"/>
          <p:cNvSpPr/>
          <p:nvPr/>
        </p:nvSpPr>
        <p:spPr>
          <a:xfrm>
            <a:off x="7555487" y="3644292"/>
            <a:ext cx="108942" cy="162653"/>
          </a:xfrm>
          <a:custGeom>
            <a:rect b="b" l="l" r="r" t="t"/>
            <a:pathLst>
              <a:path h="162653" w="108942">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grpSp>
        <p:nvGrpSpPr>
          <p:cNvPr id="26" name="组合 25"/>
          <p:cNvGrpSpPr>
            <a:grpSpLocks noChangeAspect="1"/>
          </p:cNvGrpSpPr>
          <p:nvPr/>
        </p:nvGrpSpPr>
        <p:grpSpPr>
          <a:xfrm>
            <a:off x="6517552" y="3637124"/>
            <a:ext cx="210492" cy="179103"/>
            <a:chOff x="7909299" y="3772690"/>
            <a:chExt cx="667095" cy="567616"/>
          </a:xfrm>
          <a:solidFill>
            <a:srgbClr val="00183C"/>
          </a:solidFill>
        </p:grpSpPr>
        <p:sp>
          <p:nvSpPr>
            <p:cNvPr id="27" name="Freeform 16"/>
            <p:cNvSpPr>
              <a:spLocks noEditPoints="1"/>
            </p:cNvSpPr>
            <p:nvPr/>
          </p:nvSpPr>
          <p:spPr bwMode="auto">
            <a:xfrm>
              <a:off x="7909299" y="3772690"/>
              <a:ext cx="623207" cy="567616"/>
            </a:xfrm>
            <a:custGeom>
              <a:gdLst>
                <a:gd fmla="*/ 499 w 721" name="T0"/>
                <a:gd fmla="*/ 196 h 657" name="T1"/>
                <a:gd fmla="*/ 637 w 721" name="T2"/>
                <a:gd fmla="*/ 322 h 657" name="T3"/>
                <a:gd fmla="*/ 646 w 721" name="T4"/>
                <a:gd fmla="*/ 329 h 657" name="T5"/>
                <a:gd fmla="*/ 672 w 721" name="T6"/>
                <a:gd fmla="*/ 353 h 657" name="T7"/>
                <a:gd fmla="*/ 686 w 721" name="T8"/>
                <a:gd fmla="*/ 367 h 657" name="T9"/>
                <a:gd fmla="*/ 669 w 721" name="T10"/>
                <a:gd fmla="*/ 472 h 657" name="T11"/>
                <a:gd fmla="*/ 611 w 721" name="T12"/>
                <a:gd fmla="*/ 550 h 657" name="T13"/>
                <a:gd fmla="*/ 539 w 721" name="T14"/>
                <a:gd fmla="*/ 598 h 657" name="T15"/>
                <a:gd fmla="*/ 439 w 721" name="T16"/>
                <a:gd fmla="*/ 633 h 657" name="T17"/>
                <a:gd fmla="*/ 433 w 721" name="T18"/>
                <a:gd fmla="*/ 629 h 657" name="T19"/>
                <a:gd fmla="*/ 449 w 721" name="T20"/>
                <a:gd fmla="*/ 594 h 657" name="T21"/>
                <a:gd fmla="*/ 481 w 721" name="T22"/>
                <a:gd fmla="*/ 606 h 657" name="T23"/>
                <a:gd fmla="*/ 501 w 721" name="T24"/>
                <a:gd fmla="*/ 591 h 657" name="T25"/>
                <a:gd fmla="*/ 501 w 721" name="T26"/>
                <a:gd fmla="*/ 577 h 657" name="T27"/>
                <a:gd fmla="*/ 452 w 721" name="T28"/>
                <a:gd fmla="*/ 538 h 657" name="T29"/>
                <a:gd fmla="*/ 449 w 721" name="T30"/>
                <a:gd fmla="*/ 511 h 657" name="T31"/>
                <a:gd fmla="*/ 475 w 721" name="T32"/>
                <a:gd fmla="*/ 508 h 657" name="T33"/>
                <a:gd fmla="*/ 530 w 721" name="T34"/>
                <a:gd fmla="*/ 551 h 657" name="T35"/>
                <a:gd fmla="*/ 567 w 721" name="T36"/>
                <a:gd fmla="*/ 557 h 657" name="T37"/>
                <a:gd fmla="*/ 572 w 721" name="T38"/>
                <a:gd fmla="*/ 549 h 657" name="T39"/>
                <a:gd fmla="*/ 570 w 721" name="T40"/>
                <a:gd fmla="*/ 532 h 657" name="T41"/>
                <a:gd fmla="*/ 506 w 721" name="T42"/>
                <a:gd fmla="*/ 481 h 657" name="T43"/>
                <a:gd fmla="*/ 503 w 721" name="T44"/>
                <a:gd fmla="*/ 455 h 657" name="T45"/>
                <a:gd fmla="*/ 529 w 721" name="T46"/>
                <a:gd fmla="*/ 451 h 657" name="T47"/>
                <a:gd fmla="*/ 596 w 721" name="T48"/>
                <a:gd fmla="*/ 504 h 657" name="T49"/>
                <a:gd fmla="*/ 598 w 721" name="T50"/>
                <a:gd fmla="*/ 505 h 657" name="T51"/>
                <a:gd fmla="*/ 620 w 721" name="T52"/>
                <a:gd fmla="*/ 467 h 657" name="T53"/>
                <a:gd fmla="*/ 549 w 721" name="T54"/>
                <a:gd fmla="*/ 414 h 657" name="T55"/>
                <a:gd fmla="*/ 546 w 721" name="T56"/>
                <a:gd fmla="*/ 388 h 657" name="T57"/>
                <a:gd fmla="*/ 572 w 721" name="T58"/>
                <a:gd fmla="*/ 384 h 657" name="T59"/>
                <a:gd fmla="*/ 642 w 721" name="T60"/>
                <a:gd fmla="*/ 437 h 657" name="T61"/>
                <a:gd fmla="*/ 663 w 721" name="T62"/>
                <a:gd fmla="*/ 429 h 657" name="T63"/>
                <a:gd fmla="*/ 659 w 721" name="T64"/>
                <a:gd fmla="*/ 394 h 657" name="T65"/>
                <a:gd fmla="*/ 645 w 721" name="T66"/>
                <a:gd fmla="*/ 379 h 657" name="T67"/>
                <a:gd fmla="*/ 457 w 721" name="T68"/>
                <a:gd fmla="*/ 209 h 657" name="T69"/>
                <a:gd fmla="*/ 462 w 721" name="T70"/>
                <a:gd fmla="*/ 198 h 657" name="T71"/>
                <a:gd fmla="*/ 496 w 721" name="T72"/>
                <a:gd fmla="*/ 196 h 657" name="T73"/>
                <a:gd fmla="*/ 499 w 721" name="T74"/>
                <a:gd fmla="*/ 196 h 657" name="T75"/>
                <a:gd fmla="*/ 86 w 721" name="T76"/>
                <a:gd fmla="*/ 355 h 657" name="T77"/>
                <a:gd fmla="*/ 59 w 721" name="T78"/>
                <a:gd fmla="*/ 262 h 657" name="T79"/>
                <a:gd fmla="*/ 35 w 721" name="T80"/>
                <a:gd fmla="*/ 239 h 657" name="T81"/>
                <a:gd fmla="*/ 0 w 721" name="T82"/>
                <a:gd fmla="*/ 176 h 657" name="T83"/>
                <a:gd fmla="*/ 16 w 721" name="T84"/>
                <a:gd fmla="*/ 135 h 657" name="T85"/>
                <a:gd fmla="*/ 116 w 721" name="T86"/>
                <a:gd fmla="*/ 27 h 657" name="T87"/>
                <a:gd fmla="*/ 199 w 721" name="T88"/>
                <a:gd fmla="*/ 20 h 657" name="T89"/>
                <a:gd fmla="*/ 242 w 721" name="T90"/>
                <a:gd fmla="*/ 46 h 657" name="T91"/>
                <a:gd fmla="*/ 254 w 721" name="T92"/>
                <a:gd fmla="*/ 50 h 657" name="T93"/>
                <a:gd fmla="*/ 350 w 721" name="T94"/>
                <a:gd fmla="*/ 33 h 657" name="T95"/>
                <a:gd fmla="*/ 284 w 721" name="T96"/>
                <a:gd fmla="*/ 82 h 657" name="T97"/>
                <a:gd fmla="*/ 260 w 721" name="T98"/>
                <a:gd fmla="*/ 87 h 657" name="T99"/>
                <a:gd fmla="*/ 195 w 721" name="T100"/>
                <a:gd fmla="*/ 64 h 657" name="T101"/>
                <a:gd fmla="*/ 176 w 721" name="T102"/>
                <a:gd fmla="*/ 50 h 657" name="T103"/>
                <a:gd fmla="*/ 144 w 721" name="T104"/>
                <a:gd fmla="*/ 53 h 657" name="T105"/>
                <a:gd fmla="*/ 44 w 721" name="T106"/>
                <a:gd fmla="*/ 161 h 657" name="T107"/>
                <a:gd fmla="*/ 44 w 721" name="T108"/>
                <a:gd fmla="*/ 193 h 657" name="T109"/>
                <a:gd fmla="*/ 69 w 721" name="T110"/>
                <a:gd fmla="*/ 220 h 657" name="T111"/>
                <a:gd fmla="*/ 97 w 721" name="T112"/>
                <a:gd fmla="*/ 257 h 657" name="T113"/>
                <a:gd fmla="*/ 115 w 721" name="T114"/>
                <a:gd fmla="*/ 330 h 657" name="T115"/>
                <a:gd fmla="*/ 86 w 721" name="T116"/>
                <a:gd fmla="*/ 355 h 65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28" name="Freeform 17"/>
            <p:cNvSpPr>
              <a:spLocks noEditPoints="1"/>
            </p:cNvSpPr>
            <p:nvPr/>
          </p:nvSpPr>
          <p:spPr bwMode="auto">
            <a:xfrm>
              <a:off x="7980982" y="3772690"/>
              <a:ext cx="595412" cy="551158"/>
            </a:xfrm>
            <a:custGeom>
              <a:gdLst>
                <a:gd fmla="*/ 319 w 689" name="T0"/>
                <a:gd fmla="*/ 543 h 638" name="T1"/>
                <a:gd fmla="*/ 262 w 689" name="T2"/>
                <a:gd fmla="*/ 538 h 638" name="T3"/>
                <a:gd fmla="*/ 258 w 689" name="T4"/>
                <a:gd fmla="*/ 538 h 638" name="T5"/>
                <a:gd fmla="*/ 257 w 689" name="T6"/>
                <a:gd fmla="*/ 535 h 638" name="T7"/>
                <a:gd fmla="*/ 241 w 689" name="T8"/>
                <a:gd fmla="*/ 489 h 638" name="T9"/>
                <a:gd fmla="*/ 241 w 689" name="T10"/>
                <a:gd fmla="*/ 489 h 638" name="T11"/>
                <a:gd fmla="*/ 185 w 689" name="T12"/>
                <a:gd fmla="*/ 484 h 638" name="T13"/>
                <a:gd fmla="*/ 181 w 689" name="T14"/>
                <a:gd fmla="*/ 484 h 638" name="T15"/>
                <a:gd fmla="*/ 180 w 689" name="T16"/>
                <a:gd fmla="*/ 481 h 638" name="T17"/>
                <a:gd fmla="*/ 164 w 689" name="T18"/>
                <a:gd fmla="*/ 435 h 638" name="T19"/>
                <a:gd fmla="*/ 164 w 689" name="T20"/>
                <a:gd fmla="*/ 435 h 638" name="T21"/>
                <a:gd fmla="*/ 117 w 689" name="T22"/>
                <a:gd fmla="*/ 425 h 638" name="T23"/>
                <a:gd fmla="*/ 113 w 689" name="T24"/>
                <a:gd fmla="*/ 425 h 638" name="T25"/>
                <a:gd fmla="*/ 113 w 689" name="T26"/>
                <a:gd fmla="*/ 421 h 638" name="T27"/>
                <a:gd fmla="*/ 100 w 689" name="T28"/>
                <a:gd fmla="*/ 365 h 638" name="T29"/>
                <a:gd fmla="*/ 100 w 689" name="T30"/>
                <a:gd fmla="*/ 365 h 638" name="T31"/>
                <a:gd fmla="*/ 32 w 689" name="T32"/>
                <a:gd fmla="*/ 370 h 638" name="T33"/>
                <a:gd fmla="*/ 18 w 689" name="T34"/>
                <a:gd fmla="*/ 386 h 638" name="T35"/>
                <a:gd fmla="*/ 23 w 689" name="T36"/>
                <a:gd fmla="*/ 455 h 638" name="T37"/>
                <a:gd fmla="*/ 23 w 689" name="T38"/>
                <a:gd fmla="*/ 455 h 638" name="T39"/>
                <a:gd fmla="*/ 66 w 689" name="T40"/>
                <a:gd fmla="*/ 465 h 638" name="T41"/>
                <a:gd fmla="*/ 70 w 689" name="T42"/>
                <a:gd fmla="*/ 466 h 638" name="T43"/>
                <a:gd fmla="*/ 69 w 689" name="T44"/>
                <a:gd fmla="*/ 470 h 638" name="T45"/>
                <a:gd fmla="*/ 76 w 689" name="T46"/>
                <a:gd fmla="*/ 536 h 638" name="T47"/>
                <a:gd fmla="*/ 76 w 689" name="T48"/>
                <a:gd fmla="*/ 536 h 638" name="T49"/>
                <a:gd fmla="*/ 142 w 689" name="T50"/>
                <a:gd fmla="*/ 534 h 638" name="T51"/>
                <a:gd fmla="*/ 145 w 689" name="T52"/>
                <a:gd fmla="*/ 534 h 638" name="T53"/>
                <a:gd fmla="*/ 147 w 689" name="T54"/>
                <a:gd fmla="*/ 537 h 638" name="T55"/>
                <a:gd fmla="*/ 164 w 689" name="T56"/>
                <a:gd fmla="*/ 578 h 638" name="T57"/>
                <a:gd fmla="*/ 164 w 689" name="T58"/>
                <a:gd fmla="*/ 578 h 638" name="T59"/>
                <a:gd fmla="*/ 230 w 689" name="T60"/>
                <a:gd fmla="*/ 576 h 638" name="T61"/>
                <a:gd fmla="*/ 233 w 689" name="T62"/>
                <a:gd fmla="*/ 576 h 638" name="T63"/>
                <a:gd fmla="*/ 235 w 689" name="T64"/>
                <a:gd fmla="*/ 579 h 638" name="T65"/>
                <a:gd fmla="*/ 252 w 689" name="T66"/>
                <a:gd fmla="*/ 621 h 638" name="T67"/>
                <a:gd fmla="*/ 320 w 689" name="T68"/>
                <a:gd fmla="*/ 615 h 638" name="T69"/>
                <a:gd fmla="*/ 324 w 689" name="T70"/>
                <a:gd fmla="*/ 611 h 638" name="T71"/>
                <a:gd fmla="*/ 319 w 689" name="T72"/>
                <a:gd fmla="*/ 543 h 638" name="T73"/>
                <a:gd fmla="*/ 449 w 689" name="T74"/>
                <a:gd fmla="*/ 177 h 638" name="T75"/>
                <a:gd fmla="*/ 576 w 689" name="T76"/>
                <a:gd fmla="*/ 299 h 638" name="T77"/>
                <a:gd fmla="*/ 597 w 689" name="T78"/>
                <a:gd fmla="*/ 306 h 638" name="T79"/>
                <a:gd fmla="*/ 616 w 689" name="T80"/>
                <a:gd fmla="*/ 293 h 638" name="T81"/>
                <a:gd fmla="*/ 636 w 689" name="T82"/>
                <a:gd fmla="*/ 234 h 638" name="T83"/>
                <a:gd fmla="*/ 649 w 689" name="T84"/>
                <a:gd fmla="*/ 209 h 638" name="T85"/>
                <a:gd fmla="*/ 671 w 689" name="T86"/>
                <a:gd fmla="*/ 186 h 638" name="T87"/>
                <a:gd fmla="*/ 672 w 689" name="T88"/>
                <a:gd fmla="*/ 121 h 638" name="T89"/>
                <a:gd fmla="*/ 580 w 689" name="T90"/>
                <a:gd fmla="*/ 21 h 638" name="T91"/>
                <a:gd fmla="*/ 515 w 689" name="T92"/>
                <a:gd fmla="*/ 16 h 638" name="T93"/>
                <a:gd fmla="*/ 493 w 689" name="T94"/>
                <a:gd fmla="*/ 34 h 638" name="T95"/>
                <a:gd fmla="*/ 457 w 689" name="T96"/>
                <a:gd fmla="*/ 44 h 638" name="T97"/>
                <a:gd fmla="*/ 390 w 689" name="T98"/>
                <a:gd fmla="*/ 36 h 638" name="T99"/>
                <a:gd fmla="*/ 274 w 689" name="T100"/>
                <a:gd fmla="*/ 67 h 638" name="T101"/>
                <a:gd fmla="*/ 139 w 689" name="T102"/>
                <a:gd fmla="*/ 171 h 638" name="T103"/>
                <a:gd fmla="*/ 203 w 689" name="T104"/>
                <a:gd fmla="*/ 222 h 638" name="T105"/>
                <a:gd fmla="*/ 301 w 689" name="T106"/>
                <a:gd fmla="*/ 161 h 638" name="T107"/>
                <a:gd fmla="*/ 346 w 689" name="T108"/>
                <a:gd fmla="*/ 158 h 638" name="T109"/>
                <a:gd fmla="*/ 408 w 689" name="T110"/>
                <a:gd fmla="*/ 165 h 638" name="T111"/>
                <a:gd fmla="*/ 449 w 689" name="T112"/>
                <a:gd fmla="*/ 177 h 6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grpSp>
      <p:sp>
        <p:nvSpPr>
          <p:cNvPr id="29" name="Freeform 6"/>
          <p:cNvSpPr/>
          <p:nvPr/>
        </p:nvSpPr>
        <p:spPr bwMode="auto">
          <a:xfrm>
            <a:off x="5429942" y="2492601"/>
            <a:ext cx="1398864" cy="1040736"/>
          </a:xfrm>
          <a:custGeom>
            <a:gdLst>
              <a:gd fmla="*/ 52 w 309" name="T0"/>
              <a:gd fmla="*/ 4 h 230" name="T1"/>
              <a:gd fmla="*/ 124 w 309" name="T2"/>
              <a:gd fmla="*/ 59 h 230" name="T3"/>
              <a:gd fmla="*/ 155 w 309" name="T4"/>
              <a:gd fmla="*/ 93 h 230" name="T5"/>
              <a:gd fmla="*/ 185 w 309" name="T6"/>
              <a:gd fmla="*/ 58 h 230" name="T7"/>
              <a:gd fmla="*/ 232 w 309" name="T8"/>
              <a:gd fmla="*/ 5 h 230" name="T9"/>
              <a:gd fmla="*/ 297 w 309" name="T10"/>
              <a:gd fmla="*/ 35 h 230" name="T11"/>
              <a:gd fmla="*/ 287 w 309" name="T12"/>
              <a:gd fmla="*/ 105 h 230" name="T13"/>
              <a:gd fmla="*/ 178 w 309" name="T14"/>
              <a:gd fmla="*/ 214 h 230" name="T15"/>
              <a:gd fmla="*/ 131 w 309" name="T16"/>
              <a:gd fmla="*/ 215 h 230" name="T17"/>
              <a:gd fmla="*/ 21 w 309" name="T18"/>
              <a:gd fmla="*/ 104 h 230" name="T19"/>
              <a:gd fmla="*/ 10 w 309" name="T20"/>
              <a:gd fmla="*/ 40 h 230" name="T21"/>
              <a:gd fmla="*/ 52 w 309" name="T22"/>
              <a:gd fmla="*/ 4 h 2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0" w="309">
                <a:moveTo>
                  <a:pt x="52" y="4"/>
                </a:moveTo>
                <a:cubicBezTo>
                  <a:pt x="95" y="4"/>
                  <a:pt x="119" y="25"/>
                  <a:pt x="124" y="59"/>
                </a:cubicBezTo>
                <a:cubicBezTo>
                  <a:pt x="128" y="83"/>
                  <a:pt x="137" y="93"/>
                  <a:pt x="155" y="93"/>
                </a:cubicBezTo>
                <a:cubicBezTo>
                  <a:pt x="172" y="93"/>
                  <a:pt x="181" y="82"/>
                  <a:pt x="185" y="58"/>
                </a:cubicBezTo>
                <a:cubicBezTo>
                  <a:pt x="189" y="30"/>
                  <a:pt x="207" y="9"/>
                  <a:pt x="232" y="5"/>
                </a:cubicBezTo>
                <a:cubicBezTo>
                  <a:pt x="258" y="0"/>
                  <a:pt x="284" y="13"/>
                  <a:pt x="297" y="35"/>
                </a:cubicBezTo>
                <a:cubicBezTo>
                  <a:pt x="309" y="58"/>
                  <a:pt x="306" y="85"/>
                  <a:pt x="287" y="105"/>
                </a:cubicBezTo>
                <a:cubicBezTo>
                  <a:pt x="251" y="142"/>
                  <a:pt x="215" y="178"/>
                  <a:pt x="178" y="214"/>
                </a:cubicBezTo>
                <a:cubicBezTo>
                  <a:pt x="163" y="230"/>
                  <a:pt x="146" y="230"/>
                  <a:pt x="131" y="215"/>
                </a:cubicBezTo>
                <a:cubicBezTo>
                  <a:pt x="94" y="178"/>
                  <a:pt x="57" y="142"/>
                  <a:pt x="21" y="104"/>
                </a:cubicBezTo>
                <a:cubicBezTo>
                  <a:pt x="3" y="86"/>
                  <a:pt x="0" y="63"/>
                  <a:pt x="10" y="40"/>
                </a:cubicBezTo>
                <a:cubicBezTo>
                  <a:pt x="19" y="17"/>
                  <a:pt x="38" y="5"/>
                  <a:pt x="52" y="4"/>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30" name="Freeform 9"/>
          <p:cNvSpPr/>
          <p:nvPr/>
        </p:nvSpPr>
        <p:spPr bwMode="auto">
          <a:xfrm>
            <a:off x="5850563" y="1966223"/>
            <a:ext cx="543202" cy="543202"/>
          </a:xfrm>
          <a:custGeom>
            <a:gdLst>
              <a:gd fmla="*/ 120 w 120" name="T0"/>
              <a:gd fmla="*/ 60 h 120" name="T1"/>
              <a:gd fmla="*/ 60 w 120" name="T2"/>
              <a:gd fmla="*/ 119 h 120" name="T3"/>
              <a:gd fmla="*/ 1 w 120" name="T4"/>
              <a:gd fmla="*/ 58 h 120" name="T5"/>
              <a:gd fmla="*/ 61 w 120" name="T6"/>
              <a:gd fmla="*/ 0 h 120" name="T7"/>
              <a:gd fmla="*/ 120 w 120" name="T8"/>
              <a:gd fmla="*/ 60 h 120" name="T9"/>
            </a:gdLst>
            <a:cxnLst>
              <a:cxn ang="0">
                <a:pos x="T0" y="T1"/>
              </a:cxn>
              <a:cxn ang="0">
                <a:pos x="T2" y="T3"/>
              </a:cxn>
              <a:cxn ang="0">
                <a:pos x="T4" y="T5"/>
              </a:cxn>
              <a:cxn ang="0">
                <a:pos x="T6" y="T7"/>
              </a:cxn>
              <a:cxn ang="0">
                <a:pos x="T8" y="T9"/>
              </a:cxn>
            </a:cxnLst>
            <a:rect b="b" l="0" r="r" t="0"/>
            <a:pathLst>
              <a:path h="120" w="120">
                <a:moveTo>
                  <a:pt x="120" y="60"/>
                </a:moveTo>
                <a:cubicBezTo>
                  <a:pt x="120" y="94"/>
                  <a:pt x="93" y="120"/>
                  <a:pt x="60" y="119"/>
                </a:cubicBezTo>
                <a:cubicBezTo>
                  <a:pt x="28" y="119"/>
                  <a:pt x="0" y="91"/>
                  <a:pt x="1" y="58"/>
                </a:cubicBezTo>
                <a:cubicBezTo>
                  <a:pt x="2" y="27"/>
                  <a:pt x="29" y="1"/>
                  <a:pt x="61" y="0"/>
                </a:cubicBezTo>
                <a:cubicBezTo>
                  <a:pt x="95" y="0"/>
                  <a:pt x="120" y="26"/>
                  <a:pt x="120" y="6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31" name="任意多边形 30"/>
          <p:cNvSpPr/>
          <p:nvPr/>
        </p:nvSpPr>
        <p:spPr>
          <a:xfrm>
            <a:off x="6066271" y="2139544"/>
            <a:ext cx="107156" cy="160734"/>
          </a:xfrm>
          <a:custGeom>
            <a:rect b="b" l="l" r="r" t="t"/>
            <a:pathLst>
              <a:path h="160734" w="107156">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183C"/>
              </a:solidFill>
              <a:latin charset="-122" panose="020b0503020204020204" pitchFamily="34" typeface="微软雅黑"/>
              <a:ea charset="-122" panose="020b0503020204020204" pitchFamily="34" typeface="微软雅黑"/>
            </a:endParaRPr>
          </a:p>
        </p:txBody>
      </p:sp>
      <p:grpSp>
        <p:nvGrpSpPr>
          <p:cNvPr id="32" name="组合 31"/>
          <p:cNvGrpSpPr/>
          <p:nvPr/>
        </p:nvGrpSpPr>
        <p:grpSpPr>
          <a:xfrm>
            <a:off x="6059400" y="3091044"/>
            <a:ext cx="198879" cy="199073"/>
            <a:chOff x="5240338" y="2657475"/>
            <a:chExt cx="1630363" cy="1631951"/>
          </a:xfrm>
          <a:solidFill>
            <a:srgbClr val="00183C"/>
          </a:solidFill>
        </p:grpSpPr>
        <p:sp>
          <p:nvSpPr>
            <p:cNvPr id="33" name="Freeform 5"/>
            <p:cNvSpPr/>
            <p:nvPr/>
          </p:nvSpPr>
          <p:spPr bwMode="auto">
            <a:xfrm>
              <a:off x="5240338" y="2735263"/>
              <a:ext cx="1552575" cy="1554163"/>
            </a:xfrm>
            <a:custGeom>
              <a:gdLst>
                <a:gd fmla="*/ 391 w 517" name="T0"/>
                <a:gd fmla="*/ 73 h 519" name="T1"/>
                <a:gd fmla="*/ 346 w 517" name="T2"/>
                <a:gd fmla="*/ 101 h 519" name="T3"/>
                <a:gd fmla="*/ 325 w 517" name="T4"/>
                <a:gd fmla="*/ 98 h 519" name="T5"/>
                <a:gd fmla="*/ 122 w 517" name="T6"/>
                <a:gd fmla="*/ 151 h 519" name="T7"/>
                <a:gd fmla="*/ 125 w 517" name="T8"/>
                <a:gd fmla="*/ 369 h 519" name="T9"/>
                <a:gd fmla="*/ 332 w 517" name="T10"/>
                <a:gd fmla="*/ 416 h 519" name="T11"/>
                <a:gd fmla="*/ 421 w 517" name="T12"/>
                <a:gd fmla="*/ 197 h 519" name="T13"/>
                <a:gd fmla="*/ 425 w 517" name="T14"/>
                <a:gd fmla="*/ 155 h 519" name="T15"/>
                <a:gd fmla="*/ 443 w 517" name="T16"/>
                <a:gd fmla="*/ 127 h 519" name="T17"/>
                <a:gd fmla="*/ 444 w 517" name="T18"/>
                <a:gd fmla="*/ 398 h 519" name="T19"/>
                <a:gd fmla="*/ 113 w 517" name="T20"/>
                <a:gd fmla="*/ 438 h 519" name="T21"/>
                <a:gd fmla="*/ 88 w 517" name="T22"/>
                <a:gd fmla="*/ 101 h 519" name="T23"/>
                <a:gd fmla="*/ 391 w 517" name="T24"/>
                <a:gd fmla="*/ 73 h 51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9" w="517">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34" name="Freeform 6"/>
            <p:cNvSpPr/>
            <p:nvPr/>
          </p:nvSpPr>
          <p:spPr bwMode="auto">
            <a:xfrm>
              <a:off x="5618163" y="3103563"/>
              <a:ext cx="793750" cy="793750"/>
            </a:xfrm>
            <a:custGeom>
              <a:gdLst>
                <a:gd fmla="*/ 132 w 264" name="T0"/>
                <a:gd fmla="*/ 265 h 265" name="T1"/>
                <a:gd fmla="*/ 3 w 264" name="T2"/>
                <a:gd fmla="*/ 128 h 265" name="T3"/>
                <a:gd fmla="*/ 141 w 264" name="T4"/>
                <a:gd fmla="*/ 5 h 265" name="T5"/>
                <a:gd fmla="*/ 161 w 264" name="T6"/>
                <a:gd fmla="*/ 8 h 265" name="T7"/>
                <a:gd fmla="*/ 168 w 264" name="T8"/>
                <a:gd fmla="*/ 27 h 265" name="T9"/>
                <a:gd fmla="*/ 156 w 264" name="T10"/>
                <a:gd fmla="*/ 50 h 265" name="T11"/>
                <a:gd fmla="*/ 135 w 264" name="T12"/>
                <a:gd fmla="*/ 63 h 265" name="T13"/>
                <a:gd fmla="*/ 60 w 264" name="T14"/>
                <a:gd fmla="*/ 131 h 265" name="T15"/>
                <a:gd fmla="*/ 124 w 264" name="T16"/>
                <a:gd fmla="*/ 207 h 265" name="T17"/>
                <a:gd fmla="*/ 205 w 264" name="T18"/>
                <a:gd fmla="*/ 136 h 265" name="T19"/>
                <a:gd fmla="*/ 224 w 264" name="T20"/>
                <a:gd fmla="*/ 110 h 265" name="T21"/>
                <a:gd fmla="*/ 226 w 264" name="T22"/>
                <a:gd fmla="*/ 109 h 265" name="T23"/>
                <a:gd fmla="*/ 254 w 264" name="T24"/>
                <a:gd fmla="*/ 97 h 265" name="T25"/>
                <a:gd fmla="*/ 263 w 264" name="T26"/>
                <a:gd fmla="*/ 135 h 265" name="T27"/>
                <a:gd fmla="*/ 132 w 264" name="T28"/>
                <a:gd fmla="*/ 265 h 2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5" w="264">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35" name="Freeform 7"/>
            <p:cNvSpPr/>
            <p:nvPr/>
          </p:nvSpPr>
          <p:spPr bwMode="auto">
            <a:xfrm>
              <a:off x="6018213" y="2657475"/>
              <a:ext cx="852488" cy="850900"/>
            </a:xfrm>
            <a:custGeom>
              <a:gdLst>
                <a:gd fmla="*/ 0 w 284" name="T0"/>
                <a:gd fmla="*/ 280 h 284" name="T1"/>
                <a:gd fmla="*/ 10 w 284" name="T2"/>
                <a:gd fmla="*/ 266 h 284" name="T3"/>
                <a:gd fmla="*/ 31 w 284" name="T4"/>
                <a:gd fmla="*/ 214 h 284" name="T5"/>
                <a:gd fmla="*/ 68 w 284" name="T6"/>
                <a:gd fmla="*/ 156 h 284" name="T7"/>
                <a:gd fmla="*/ 165 w 284" name="T8"/>
                <a:gd fmla="*/ 97 h 284" name="T9"/>
                <a:gd fmla="*/ 186 w 284" name="T10"/>
                <a:gd fmla="*/ 62 h 284" name="T11"/>
                <a:gd fmla="*/ 186 w 284" name="T12"/>
                <a:gd fmla="*/ 41 h 284" name="T13"/>
                <a:gd fmla="*/ 216 w 284" name="T14"/>
                <a:gd fmla="*/ 2 h 284" name="T15"/>
                <a:gd fmla="*/ 249 w 284" name="T16"/>
                <a:gd fmla="*/ 34 h 284" name="T17"/>
                <a:gd fmla="*/ 282 w 284" name="T18"/>
                <a:gd fmla="*/ 68 h 284" name="T19"/>
                <a:gd fmla="*/ 243 w 284" name="T20"/>
                <a:gd fmla="*/ 97 h 284" name="T21"/>
                <a:gd fmla="*/ 175 w 284" name="T22"/>
                <a:gd fmla="*/ 142 h 284" name="T23"/>
                <a:gd fmla="*/ 102 w 284" name="T24"/>
                <a:gd fmla="*/ 240 h 284" name="T25"/>
                <a:gd fmla="*/ 69 w 284" name="T26"/>
                <a:gd fmla="*/ 253 h 284" name="T27"/>
                <a:gd fmla="*/ 19 w 284" name="T28"/>
                <a:gd fmla="*/ 273 h 284" name="T29"/>
                <a:gd fmla="*/ 4 w 284" name="T30"/>
                <a:gd fmla="*/ 284 h 284" name="T31"/>
                <a:gd fmla="*/ 0 w 284" name="T32"/>
                <a:gd fmla="*/ 280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sp>
          <p:nvSpPr>
            <p:cNvPr id="36" name="Freeform 8"/>
            <p:cNvSpPr/>
            <p:nvPr/>
          </p:nvSpPr>
          <p:spPr bwMode="auto">
            <a:xfrm>
              <a:off x="5907088" y="3403600"/>
              <a:ext cx="222250" cy="219075"/>
            </a:xfrm>
            <a:custGeom>
              <a:gdLst>
                <a:gd fmla="*/ 39 w 74" name="T0"/>
                <a:gd fmla="*/ 3 h 73" name="T1"/>
                <a:gd fmla="*/ 30 w 74" name="T2"/>
                <a:gd fmla="*/ 43 h 73" name="T3"/>
                <a:gd fmla="*/ 69 w 74" name="T4"/>
                <a:gd fmla="*/ 35 h 73" name="T5"/>
                <a:gd fmla="*/ 58 w 74" name="T6"/>
                <a:gd fmla="*/ 62 h 73" name="T7"/>
                <a:gd fmla="*/ 15 w 74" name="T8"/>
                <a:gd fmla="*/ 63 h 73" name="T9"/>
                <a:gd fmla="*/ 6 w 74" name="T10"/>
                <a:gd fmla="*/ 21 h 73" name="T11"/>
                <a:gd fmla="*/ 39 w 74" name="T12"/>
                <a:gd fmla="*/ 3 h 73" name="T13"/>
              </a:gdLst>
              <a:cxnLst>
                <a:cxn ang="0">
                  <a:pos x="T0" y="T1"/>
                </a:cxn>
                <a:cxn ang="0">
                  <a:pos x="T2" y="T3"/>
                </a:cxn>
                <a:cxn ang="0">
                  <a:pos x="T4" y="T5"/>
                </a:cxn>
                <a:cxn ang="0">
                  <a:pos x="T6" y="T7"/>
                </a:cxn>
                <a:cxn ang="0">
                  <a:pos x="T8" y="T9"/>
                </a:cxn>
                <a:cxn ang="0">
                  <a:pos x="T10" y="T11"/>
                </a:cxn>
                <a:cxn ang="0">
                  <a:pos x="T12" y="T13"/>
                </a:cxn>
              </a:cxnLst>
              <a:rect b="b" l="0" r="r" t="0"/>
              <a:pathLst>
                <a:path h="73" w="74">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183C"/>
                </a:solidFill>
                <a:latin charset="-122" panose="020b0503020204020204" pitchFamily="34" typeface="微软雅黑"/>
                <a:ea charset="-122" panose="020b0503020204020204" pitchFamily="34" typeface="微软雅黑"/>
              </a:endParaRPr>
            </a:p>
          </p:txBody>
        </p:sp>
      </p:grpSp>
      <p:sp>
        <p:nvSpPr>
          <p:cNvPr id="37" name="TextBox 76"/>
          <p:cNvSpPr txBox="1"/>
          <p:nvPr/>
        </p:nvSpPr>
        <p:spPr>
          <a:xfrm>
            <a:off x="1857080" y="1928122"/>
            <a:ext cx="2522513" cy="365760"/>
          </a:xfrm>
          <a:prstGeom prst="rect">
            <a:avLst/>
          </a:prstGeom>
          <a:noFill/>
        </p:spPr>
        <p:txBody>
          <a:bodyPr rtlCol="0" wrap="square">
            <a:spAutoFit/>
          </a:bodyPr>
          <a:lstStyle/>
          <a:p>
            <a:pPr algn="r"/>
            <a:r>
              <a:rPr altLang="zh-CN" lang="en-US" smtClean="0">
                <a:solidFill>
                  <a:srgbClr val="C29230"/>
                </a:solidFill>
                <a:latin charset="-122" panose="020b0503020204020204" pitchFamily="34" typeface="微软雅黑"/>
                <a:ea charset="-122" panose="020b0503020204020204" pitchFamily="34" typeface="微软雅黑"/>
              </a:rPr>
              <a:t>Add your title here</a:t>
            </a:r>
          </a:p>
        </p:txBody>
      </p:sp>
      <p:sp>
        <p:nvSpPr>
          <p:cNvPr id="38" name="文本框 37"/>
          <p:cNvSpPr txBox="1"/>
          <p:nvPr/>
        </p:nvSpPr>
        <p:spPr>
          <a:xfrm>
            <a:off x="1328248" y="2297454"/>
            <a:ext cx="3051344" cy="646176"/>
          </a:xfrm>
          <a:prstGeom prst="rect">
            <a:avLst/>
          </a:prstGeom>
          <a:noFill/>
        </p:spPr>
        <p:txBody>
          <a:bodyPr rtlCol="0" wrap="square">
            <a:spAutoFit/>
          </a:bodyPr>
          <a:lstStyle/>
          <a:p>
            <a:pPr algn="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39" name="TextBox 76"/>
          <p:cNvSpPr txBox="1"/>
          <p:nvPr/>
        </p:nvSpPr>
        <p:spPr>
          <a:xfrm>
            <a:off x="1857081" y="4469286"/>
            <a:ext cx="2522512" cy="365760"/>
          </a:xfrm>
          <a:prstGeom prst="rect">
            <a:avLst/>
          </a:prstGeom>
          <a:noFill/>
        </p:spPr>
        <p:txBody>
          <a:bodyPr rtlCol="0" wrap="square">
            <a:spAutoFit/>
          </a:bodyPr>
          <a:lstStyle/>
          <a:p>
            <a:pPr algn="r"/>
            <a:r>
              <a:rPr altLang="zh-CN" lang="en-US" smtClean="0">
                <a:solidFill>
                  <a:srgbClr val="C29230"/>
                </a:solidFill>
                <a:latin charset="-122" panose="020b0503020204020204" pitchFamily="34" typeface="微软雅黑"/>
                <a:ea charset="-122" panose="020b0503020204020204" pitchFamily="34" typeface="微软雅黑"/>
              </a:rPr>
              <a:t>Add your title here</a:t>
            </a:r>
          </a:p>
        </p:txBody>
      </p:sp>
      <p:sp>
        <p:nvSpPr>
          <p:cNvPr id="40" name="文本框 39"/>
          <p:cNvSpPr txBox="1"/>
          <p:nvPr/>
        </p:nvSpPr>
        <p:spPr>
          <a:xfrm>
            <a:off x="1328248" y="4838617"/>
            <a:ext cx="3051344" cy="646176"/>
          </a:xfrm>
          <a:prstGeom prst="rect">
            <a:avLst/>
          </a:prstGeom>
          <a:noFill/>
        </p:spPr>
        <p:txBody>
          <a:bodyPr rtlCol="0" wrap="square">
            <a:spAutoFit/>
          </a:bodyPr>
          <a:lstStyle/>
          <a:p>
            <a:pPr algn="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41" name="TextBox 76"/>
          <p:cNvSpPr txBox="1"/>
          <p:nvPr/>
        </p:nvSpPr>
        <p:spPr>
          <a:xfrm>
            <a:off x="7883964" y="1928122"/>
            <a:ext cx="2560936" cy="365760"/>
          </a:xfrm>
          <a:prstGeom prst="rect">
            <a:avLst/>
          </a:prstGeom>
          <a:noFill/>
        </p:spPr>
        <p:txBody>
          <a:bodyPr rtlCol="0" wrap="square">
            <a:spAutoFit/>
          </a:bodyPr>
          <a:lstStyle/>
          <a:p>
            <a:r>
              <a:rPr altLang="zh-CN" lang="en-US" smtClean="0">
                <a:solidFill>
                  <a:srgbClr val="C29230"/>
                </a:solidFill>
                <a:latin charset="-122" panose="020b0503020204020204" pitchFamily="34" typeface="微软雅黑"/>
                <a:ea charset="-122" panose="020b0503020204020204" pitchFamily="34" typeface="微软雅黑"/>
              </a:rPr>
              <a:t>Add your title here</a:t>
            </a:r>
          </a:p>
        </p:txBody>
      </p:sp>
      <p:sp>
        <p:nvSpPr>
          <p:cNvPr id="42" name="文本框 41"/>
          <p:cNvSpPr txBox="1"/>
          <p:nvPr/>
        </p:nvSpPr>
        <p:spPr>
          <a:xfrm>
            <a:off x="7883964" y="2297454"/>
            <a:ext cx="3051344" cy="646176"/>
          </a:xfrm>
          <a:prstGeom prst="rect">
            <a:avLst/>
          </a:prstGeom>
          <a:noFill/>
        </p:spPr>
        <p:txBody>
          <a:bodyPr rtlCol="0" wrap="square">
            <a:spAutoFit/>
          </a:bodyPr>
          <a:lstStyle/>
          <a:p>
            <a:pP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43" name="TextBox 76"/>
          <p:cNvSpPr txBox="1"/>
          <p:nvPr/>
        </p:nvSpPr>
        <p:spPr>
          <a:xfrm>
            <a:off x="7883964" y="4469286"/>
            <a:ext cx="2560936" cy="365760"/>
          </a:xfrm>
          <a:prstGeom prst="rect">
            <a:avLst/>
          </a:prstGeom>
          <a:noFill/>
        </p:spPr>
        <p:txBody>
          <a:bodyPr rtlCol="0" wrap="square">
            <a:spAutoFit/>
          </a:bodyPr>
          <a:lstStyle/>
          <a:p>
            <a:r>
              <a:rPr altLang="zh-CN" lang="en-US" smtClean="0">
                <a:solidFill>
                  <a:srgbClr val="C29230"/>
                </a:solidFill>
                <a:latin charset="-122" panose="020b0503020204020204" pitchFamily="34" typeface="微软雅黑"/>
                <a:ea charset="-122" panose="020b0503020204020204" pitchFamily="34" typeface="微软雅黑"/>
              </a:rPr>
              <a:t>Add your title here</a:t>
            </a:r>
          </a:p>
        </p:txBody>
      </p:sp>
      <p:sp>
        <p:nvSpPr>
          <p:cNvPr id="44" name="文本框 43"/>
          <p:cNvSpPr txBox="1"/>
          <p:nvPr/>
        </p:nvSpPr>
        <p:spPr>
          <a:xfrm>
            <a:off x="7883964" y="4838617"/>
            <a:ext cx="3051344" cy="646176"/>
          </a:xfrm>
          <a:prstGeom prst="rect">
            <a:avLst/>
          </a:prstGeom>
          <a:noFill/>
        </p:spPr>
        <p:txBody>
          <a:bodyPr rtlCol="0" wrap="square">
            <a:spAutoFit/>
          </a:bodyPr>
          <a:lstStyle/>
          <a:p>
            <a:pPr>
              <a:lnSpc>
                <a:spcPct val="130000"/>
              </a:lnSpc>
            </a:pPr>
            <a:r>
              <a:rPr altLang="zh-CN" lang="en-US" smtClean="0" sz="14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grpSp>
        <p:nvGrpSpPr>
          <p:cNvPr id="4" name="组合 3"/>
          <p:cNvGrpSpPr/>
          <p:nvPr/>
        </p:nvGrpSpPr>
        <p:grpSpPr>
          <a:xfrm>
            <a:off x="-7938" y="1614689"/>
            <a:ext cx="6347906" cy="4231937"/>
            <a:chOff x="-7938" y="1796634"/>
            <a:chExt cx="4897097" cy="3264731"/>
          </a:xfrm>
        </p:grpSpPr>
        <p:pic>
          <p:nvPicPr>
            <p:cNvPr id="47" name="图片 46"/>
            <p:cNvPicPr>
              <a:picLocks noChangeAspect="1"/>
            </p:cNvPicPr>
            <p:nvPr/>
          </p:nvPicPr>
          <p:blipFill>
            <a:blip r:embed="rId2">
              <a:extLst>
                <a:ext uri="{28A0092B-C50C-407E-A947-70E740481C1C}">
                  <a14:useLocalDpi val="0"/>
                </a:ext>
              </a:extLst>
            </a:blip>
            <a:stretch>
              <a:fillRect/>
            </a:stretch>
          </p:blipFill>
          <p:spPr>
            <a:xfrm>
              <a:off x="-7938" y="1796634"/>
              <a:ext cx="4897097" cy="3264731"/>
            </a:xfrm>
            <a:prstGeom prst="rect">
              <a:avLst/>
            </a:prstGeom>
          </p:spPr>
        </p:pic>
        <p:sp>
          <p:nvSpPr>
            <p:cNvPr id="3" name="矩形 2"/>
            <p:cNvSpPr/>
            <p:nvPr/>
          </p:nvSpPr>
          <p:spPr>
            <a:xfrm>
              <a:off x="0" y="1796634"/>
              <a:ext cx="4889159" cy="3264731"/>
            </a:xfrm>
            <a:prstGeom prst="rect">
              <a:avLst/>
            </a:prstGeom>
            <a:solidFill>
              <a:srgbClr val="00183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4889158" y="1894247"/>
            <a:ext cx="7302842" cy="3672823"/>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TextBox 76"/>
          <p:cNvSpPr txBox="1"/>
          <p:nvPr/>
        </p:nvSpPr>
        <p:spPr>
          <a:xfrm>
            <a:off x="5489540" y="2229780"/>
            <a:ext cx="1635392" cy="457200"/>
          </a:xfrm>
          <a:prstGeom prst="rect">
            <a:avLst/>
          </a:prstGeom>
          <a:noFill/>
        </p:spPr>
        <p:txBody>
          <a:bodyPr rtlCol="0" wrap="square">
            <a:spAutoFit/>
          </a:bodyPr>
          <a:lstStyle/>
          <a:p>
            <a:r>
              <a:rPr altLang="en-US" b="1" lang="zh-CN" smtClean="0" sz="2400">
                <a:solidFill>
                  <a:srgbClr val="00183C"/>
                </a:solidFill>
                <a:latin charset="-122" panose="020b0503020204020204" pitchFamily="34" typeface="微软雅黑"/>
                <a:ea charset="-122" panose="020b0503020204020204" pitchFamily="34" typeface="微软雅黑"/>
              </a:rPr>
              <a:t>添加标题</a:t>
            </a:r>
          </a:p>
        </p:txBody>
      </p:sp>
      <p:sp>
        <p:nvSpPr>
          <p:cNvPr id="48" name="文本框 47"/>
          <p:cNvSpPr txBox="1"/>
          <p:nvPr/>
        </p:nvSpPr>
        <p:spPr>
          <a:xfrm>
            <a:off x="5489540" y="2792739"/>
            <a:ext cx="5674329" cy="1359408"/>
          </a:xfrm>
          <a:prstGeom prst="rect">
            <a:avLst/>
          </a:prstGeom>
          <a:noFill/>
        </p:spPr>
        <p:txBody>
          <a:bodyPr rtlCol="0" wrap="square">
            <a:spAutoFit/>
          </a:bodyPr>
          <a:lstStyle/>
          <a:p>
            <a:pPr>
              <a:lnSpc>
                <a:spcPct val="130000"/>
              </a:lnSpc>
            </a:pPr>
            <a:r>
              <a:rPr altLang="zh-CN" lang="en-US" smtClean="0" sz="1600">
                <a:solidFill>
                  <a:srgbClr val="00183C"/>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a:t>
            </a:r>
          </a:p>
        </p:txBody>
      </p:sp>
      <p:sp>
        <p:nvSpPr>
          <p:cNvPr id="49" name="文本框 48"/>
          <p:cNvSpPr txBox="1"/>
          <p:nvPr/>
        </p:nvSpPr>
        <p:spPr>
          <a:xfrm>
            <a:off x="5489540" y="4485510"/>
            <a:ext cx="5674329" cy="725424"/>
          </a:xfrm>
          <a:prstGeom prst="rect">
            <a:avLst/>
          </a:prstGeom>
          <a:noFill/>
        </p:spPr>
        <p:txBody>
          <a:bodyPr rtlCol="0" wrap="square">
            <a:spAutoFit/>
          </a:bodyPr>
          <a:lstStyle/>
          <a:p>
            <a:pPr>
              <a:lnSpc>
                <a:spcPct val="130000"/>
              </a:lnSpc>
            </a:pPr>
            <a:r>
              <a:rPr altLang="zh-CN" lang="en-US" smtClean="0" sz="1600">
                <a:solidFill>
                  <a:srgbClr val="00183C"/>
                </a:solidFill>
                <a:latin charset="-122" panose="020b0503020204020204" pitchFamily="34" typeface="微软雅黑"/>
                <a:ea charset="-122" panose="020b0503020204020204" pitchFamily="34" typeface="微软雅黑"/>
              </a:rPr>
              <a:t>This template is the spring and autumn advertising original, here you can directly modify the content. </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Rectangle 10"/>
          <p:cNvSpPr/>
          <p:nvPr/>
        </p:nvSpPr>
        <p:spPr>
          <a:xfrm>
            <a:off x="6637348" y="1884857"/>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rgbClr val="C29230"/>
              </a:solidFill>
            </a:endParaRPr>
          </a:p>
        </p:txBody>
      </p:sp>
      <p:sp>
        <p:nvSpPr>
          <p:cNvPr id="6" name="Rectangle 10"/>
          <p:cNvSpPr/>
          <p:nvPr/>
        </p:nvSpPr>
        <p:spPr>
          <a:xfrm>
            <a:off x="4078793" y="3228981"/>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rgbClr val="C29230"/>
              </a:solidFill>
            </a:endParaRPr>
          </a:p>
        </p:txBody>
      </p:sp>
      <p:sp>
        <p:nvSpPr>
          <p:cNvPr id="7" name="Rectangle 10"/>
          <p:cNvSpPr/>
          <p:nvPr/>
        </p:nvSpPr>
        <p:spPr>
          <a:xfrm>
            <a:off x="1651971" y="1880289"/>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rgbClr val="C29230"/>
              </a:solidFill>
            </a:endParaRPr>
          </a:p>
        </p:txBody>
      </p:sp>
      <p:sp>
        <p:nvSpPr>
          <p:cNvPr id="8" name="Rectangle 10"/>
          <p:cNvSpPr/>
          <p:nvPr/>
        </p:nvSpPr>
        <p:spPr>
          <a:xfrm>
            <a:off x="9195905" y="3212928"/>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rgbClr val="C29230"/>
              </a:solidFill>
            </a:endParaRPr>
          </a:p>
        </p:txBody>
      </p:sp>
      <p:sp>
        <p:nvSpPr>
          <p:cNvPr id="11" name="AutoShape 16"/>
          <p:cNvSpPr/>
          <p:nvPr/>
        </p:nvSpPr>
        <p:spPr bwMode="auto">
          <a:xfrm>
            <a:off x="9840393" y="3859489"/>
            <a:ext cx="55148" cy="5590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rgbClr val="00183C"/>
          </a:solid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12" name="AutoShape 17"/>
          <p:cNvSpPr/>
          <p:nvPr/>
        </p:nvSpPr>
        <p:spPr bwMode="auto">
          <a:xfrm>
            <a:off x="9646996" y="3624541"/>
            <a:ext cx="441942" cy="429099"/>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00183C"/>
          </a:solid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grpSp>
        <p:nvGrpSpPr>
          <p:cNvPr id="13" name="组合 12"/>
          <p:cNvGrpSpPr/>
          <p:nvPr/>
        </p:nvGrpSpPr>
        <p:grpSpPr>
          <a:xfrm>
            <a:off x="7088439" y="2294187"/>
            <a:ext cx="441942" cy="442697"/>
            <a:chOff x="7143757" y="2666996"/>
            <a:chExt cx="488067" cy="488901"/>
          </a:xfrm>
          <a:solidFill>
            <a:srgbClr val="00183C"/>
          </a:solidFill>
        </p:grpSpPr>
        <p:sp>
          <p:nvSpPr>
            <p:cNvPr id="14" name="AutoShape 18"/>
            <p:cNvSpPr/>
            <p:nvPr/>
          </p:nvSpPr>
          <p:spPr bwMode="auto">
            <a:xfrm>
              <a:off x="7143757" y="2666996"/>
              <a:ext cx="488067" cy="488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15" name="AutoShape 19"/>
            <p:cNvSpPr/>
            <p:nvPr/>
          </p:nvSpPr>
          <p:spPr bwMode="auto">
            <a:xfrm>
              <a:off x="7250548" y="2850544"/>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16" name="AutoShape 20"/>
            <p:cNvSpPr/>
            <p:nvPr/>
          </p:nvSpPr>
          <p:spPr bwMode="auto">
            <a:xfrm>
              <a:off x="7250548" y="2926466"/>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17" name="AutoShape 21"/>
            <p:cNvSpPr/>
            <p:nvPr/>
          </p:nvSpPr>
          <p:spPr bwMode="auto">
            <a:xfrm>
              <a:off x="7250548" y="3003222"/>
              <a:ext cx="60904" cy="450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18" name="AutoShape 22"/>
            <p:cNvSpPr/>
            <p:nvPr/>
          </p:nvSpPr>
          <p:spPr bwMode="auto">
            <a:xfrm>
              <a:off x="7357338" y="3003222"/>
              <a:ext cx="60904" cy="450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19" name="AutoShape 23"/>
            <p:cNvSpPr/>
            <p:nvPr/>
          </p:nvSpPr>
          <p:spPr bwMode="auto">
            <a:xfrm>
              <a:off x="7357338" y="2926466"/>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20" name="AutoShape 24"/>
            <p:cNvSpPr/>
            <p:nvPr/>
          </p:nvSpPr>
          <p:spPr bwMode="auto">
            <a:xfrm>
              <a:off x="7357338" y="2850544"/>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21" name="AutoShape 25"/>
            <p:cNvSpPr/>
            <p:nvPr/>
          </p:nvSpPr>
          <p:spPr bwMode="auto">
            <a:xfrm>
              <a:off x="7464131" y="3003222"/>
              <a:ext cx="60904" cy="450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22" name="AutoShape 26"/>
            <p:cNvSpPr/>
            <p:nvPr/>
          </p:nvSpPr>
          <p:spPr bwMode="auto">
            <a:xfrm>
              <a:off x="7464131" y="2926466"/>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23" name="AutoShape 27"/>
            <p:cNvSpPr/>
            <p:nvPr/>
          </p:nvSpPr>
          <p:spPr bwMode="auto">
            <a:xfrm>
              <a:off x="7464131" y="2850544"/>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grpSp>
      <p:sp>
        <p:nvSpPr>
          <p:cNvPr id="24" name="AutoShape 28"/>
          <p:cNvSpPr/>
          <p:nvPr/>
        </p:nvSpPr>
        <p:spPr bwMode="auto">
          <a:xfrm>
            <a:off x="2102685" y="2294186"/>
            <a:ext cx="442697" cy="44269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00183C"/>
          </a:solid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25" name="AutoShape 100"/>
          <p:cNvSpPr/>
          <p:nvPr/>
        </p:nvSpPr>
        <p:spPr bwMode="auto">
          <a:xfrm>
            <a:off x="4557458" y="3624542"/>
            <a:ext cx="386795" cy="44269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00183C"/>
          </a:solidFill>
          <a:ln>
            <a:noFill/>
          </a:ln>
          <a:effectLst/>
        </p:spPr>
        <p:txBody>
          <a:bodyPr anchor="ctr" bIns="50800" lIns="50800" rIns="50800" tIns="50800"/>
          <a:lstStyle/>
          <a:p>
            <a:pPr defTabSz="608965"/>
            <a:endParaRPr lang="en-US" sz="4000">
              <a:solidFill>
                <a:srgbClr val="C29230"/>
              </a:solidFill>
              <a:effectLst>
                <a:outerShdw algn="tl" blurRad="38100" dir="2700000" dist="38100">
                  <a:srgbClr val="000000"/>
                </a:outerShdw>
              </a:effectLst>
            </a:endParaRPr>
          </a:p>
        </p:txBody>
      </p:sp>
      <p:sp>
        <p:nvSpPr>
          <p:cNvPr id="26" name="TextBox 76"/>
          <p:cNvSpPr txBox="1"/>
          <p:nvPr/>
        </p:nvSpPr>
        <p:spPr>
          <a:xfrm>
            <a:off x="1569630" y="3365807"/>
            <a:ext cx="1524249" cy="304800"/>
          </a:xfrm>
          <a:prstGeom prst="rect">
            <a:avLst/>
          </a:prstGeom>
          <a:noFill/>
        </p:spPr>
        <p:txBody>
          <a:bodyPr rtlCol="0" wrap="square">
            <a:spAutoFit/>
          </a:bodyPr>
          <a:lstStyle/>
          <a:p>
            <a:pPr algn="ctr"/>
            <a:r>
              <a:rPr altLang="zh-CN" lang="en-US" smtClean="0" sz="1400">
                <a:solidFill>
                  <a:srgbClr val="C29230"/>
                </a:solidFill>
                <a:latin charset="-122" panose="020b0503020204020204" pitchFamily="34" typeface="微软雅黑"/>
                <a:ea charset="-122" panose="020b0503020204020204" pitchFamily="34" typeface="微软雅黑"/>
              </a:rPr>
              <a:t>Add title here</a:t>
            </a:r>
          </a:p>
        </p:txBody>
      </p:sp>
      <p:sp>
        <p:nvSpPr>
          <p:cNvPr id="27" name="文本框 26"/>
          <p:cNvSpPr txBox="1"/>
          <p:nvPr/>
        </p:nvSpPr>
        <p:spPr>
          <a:xfrm>
            <a:off x="1177355" y="3699840"/>
            <a:ext cx="2293357" cy="804672"/>
          </a:xfrm>
          <a:prstGeom prst="rect">
            <a:avLst/>
          </a:prstGeom>
          <a:noFill/>
        </p:spPr>
        <p:txBody>
          <a:bodyPr rtlCol="0" wrap="square">
            <a:spAutoFit/>
          </a:bodyPr>
          <a:lstStyle/>
          <a:p>
            <a:pPr algn="ct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28" name="TextBox 76"/>
          <p:cNvSpPr txBox="1"/>
          <p:nvPr/>
        </p:nvSpPr>
        <p:spPr>
          <a:xfrm>
            <a:off x="3996453" y="4696163"/>
            <a:ext cx="1524249" cy="304800"/>
          </a:xfrm>
          <a:prstGeom prst="rect">
            <a:avLst/>
          </a:prstGeom>
          <a:noFill/>
        </p:spPr>
        <p:txBody>
          <a:bodyPr rtlCol="0" wrap="square">
            <a:spAutoFit/>
          </a:bodyPr>
          <a:lstStyle/>
          <a:p>
            <a:pPr algn="ctr"/>
            <a:r>
              <a:rPr altLang="zh-CN" lang="en-US" smtClean="0" sz="1400">
                <a:solidFill>
                  <a:srgbClr val="C29230"/>
                </a:solidFill>
                <a:latin charset="-122" panose="020b0503020204020204" pitchFamily="34" typeface="微软雅黑"/>
                <a:ea charset="-122" panose="020b0503020204020204" pitchFamily="34" typeface="微软雅黑"/>
              </a:rPr>
              <a:t>Add title here</a:t>
            </a:r>
          </a:p>
        </p:txBody>
      </p:sp>
      <p:sp>
        <p:nvSpPr>
          <p:cNvPr id="29" name="文本框 28"/>
          <p:cNvSpPr txBox="1"/>
          <p:nvPr/>
        </p:nvSpPr>
        <p:spPr>
          <a:xfrm>
            <a:off x="3604177" y="5030196"/>
            <a:ext cx="2293357" cy="804672"/>
          </a:xfrm>
          <a:prstGeom prst="rect">
            <a:avLst/>
          </a:prstGeom>
          <a:noFill/>
        </p:spPr>
        <p:txBody>
          <a:bodyPr rtlCol="0" wrap="square">
            <a:spAutoFit/>
          </a:bodyPr>
          <a:lstStyle/>
          <a:p>
            <a:pPr algn="ct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30" name="TextBox 76"/>
          <p:cNvSpPr txBox="1"/>
          <p:nvPr/>
        </p:nvSpPr>
        <p:spPr>
          <a:xfrm>
            <a:off x="6555007" y="3365807"/>
            <a:ext cx="1524249" cy="304800"/>
          </a:xfrm>
          <a:prstGeom prst="rect">
            <a:avLst/>
          </a:prstGeom>
          <a:noFill/>
        </p:spPr>
        <p:txBody>
          <a:bodyPr rtlCol="0" wrap="square">
            <a:spAutoFit/>
          </a:bodyPr>
          <a:lstStyle/>
          <a:p>
            <a:pPr algn="ctr"/>
            <a:r>
              <a:rPr altLang="zh-CN" lang="en-US" smtClean="0" sz="1400">
                <a:solidFill>
                  <a:srgbClr val="C29230"/>
                </a:solidFill>
                <a:latin charset="-122" panose="020b0503020204020204" pitchFamily="34" typeface="微软雅黑"/>
                <a:ea charset="-122" panose="020b0503020204020204" pitchFamily="34" typeface="微软雅黑"/>
              </a:rPr>
              <a:t>Add title here</a:t>
            </a:r>
          </a:p>
        </p:txBody>
      </p:sp>
      <p:sp>
        <p:nvSpPr>
          <p:cNvPr id="31" name="文本框 30"/>
          <p:cNvSpPr txBox="1"/>
          <p:nvPr/>
        </p:nvSpPr>
        <p:spPr>
          <a:xfrm>
            <a:off x="6162733" y="3699840"/>
            <a:ext cx="2293357" cy="804672"/>
          </a:xfrm>
          <a:prstGeom prst="rect">
            <a:avLst/>
          </a:prstGeom>
          <a:noFill/>
        </p:spPr>
        <p:txBody>
          <a:bodyPr rtlCol="0" wrap="square">
            <a:spAutoFit/>
          </a:bodyPr>
          <a:lstStyle/>
          <a:p>
            <a:pPr algn="ct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32" name="TextBox 76"/>
          <p:cNvSpPr txBox="1"/>
          <p:nvPr/>
        </p:nvSpPr>
        <p:spPr>
          <a:xfrm>
            <a:off x="9113564" y="4696163"/>
            <a:ext cx="1524249" cy="304800"/>
          </a:xfrm>
          <a:prstGeom prst="rect">
            <a:avLst/>
          </a:prstGeom>
          <a:noFill/>
        </p:spPr>
        <p:txBody>
          <a:bodyPr rtlCol="0" wrap="square">
            <a:spAutoFit/>
          </a:bodyPr>
          <a:lstStyle/>
          <a:p>
            <a:pPr algn="ctr"/>
            <a:r>
              <a:rPr altLang="zh-CN" lang="en-US" smtClean="0" sz="1400">
                <a:solidFill>
                  <a:srgbClr val="C29230"/>
                </a:solidFill>
                <a:latin charset="-122" panose="020b0503020204020204" pitchFamily="34" typeface="微软雅黑"/>
                <a:ea charset="-122" panose="020b0503020204020204" pitchFamily="34" typeface="微软雅黑"/>
              </a:rPr>
              <a:t>Add title here</a:t>
            </a:r>
          </a:p>
        </p:txBody>
      </p:sp>
      <p:sp>
        <p:nvSpPr>
          <p:cNvPr id="33" name="文本框 32"/>
          <p:cNvSpPr txBox="1"/>
          <p:nvPr/>
        </p:nvSpPr>
        <p:spPr>
          <a:xfrm>
            <a:off x="8721289" y="5030196"/>
            <a:ext cx="2293357" cy="804672"/>
          </a:xfrm>
          <a:prstGeom prst="rect">
            <a:avLst/>
          </a:prstGeom>
          <a:noFill/>
        </p:spPr>
        <p:txBody>
          <a:bodyPr rtlCol="0" wrap="square">
            <a:spAutoFit/>
          </a:bodyPr>
          <a:lstStyle/>
          <a:p>
            <a:pPr algn="ctr">
              <a:lnSpc>
                <a:spcPct val="130000"/>
              </a:lnSpc>
            </a:pPr>
            <a:r>
              <a:rPr altLang="zh-CN" lang="en-US" sz="120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sp>
        <p:nvSpPr>
          <p:cNvPr id="9" name="TextBox 76"/>
          <p:cNvSpPr txBox="1"/>
          <p:nvPr/>
        </p:nvSpPr>
        <p:spPr>
          <a:xfrm>
            <a:off x="4995624" y="192896"/>
            <a:ext cx="2219642" cy="396240"/>
          </a:xfrm>
          <a:prstGeom prst="rect">
            <a:avLst/>
          </a:prstGeom>
          <a:noFill/>
        </p:spPr>
        <p:txBody>
          <a:bodyPr rtlCol="0" wrap="none">
            <a:spAutoFit/>
          </a:bodyPr>
          <a:lstStyle/>
          <a:p>
            <a:pPr algn="ctr"/>
            <a:r>
              <a:rPr altLang="zh-CN" b="1" lang="en-US" smtClean="0" sz="2000">
                <a:solidFill>
                  <a:srgbClr val="C29230"/>
                </a:solidFill>
                <a:latin charset="-122" panose="020b0503020204020204" pitchFamily="34" typeface="微软雅黑"/>
                <a:ea charset="-122" panose="020b0503020204020204" pitchFamily="34" typeface="微软雅黑"/>
              </a:rPr>
              <a:t>TITLE CONTENT</a:t>
            </a:r>
          </a:p>
        </p:txBody>
      </p:sp>
      <p:sp>
        <p:nvSpPr>
          <p:cNvPr id="10" name="文本框 9"/>
          <p:cNvSpPr txBox="1"/>
          <p:nvPr/>
        </p:nvSpPr>
        <p:spPr>
          <a:xfrm>
            <a:off x="4507448" y="527040"/>
            <a:ext cx="3195994" cy="299466"/>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 y="3779320"/>
            <a:ext cx="12192000" cy="3078680"/>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29230"/>
              </a:solidFill>
            </a:endParaRPr>
          </a:p>
        </p:txBody>
      </p:sp>
      <p:sp>
        <p:nvSpPr>
          <p:cNvPr id="6" name="文本框 5"/>
          <p:cNvSpPr txBox="1"/>
          <p:nvPr/>
        </p:nvSpPr>
        <p:spPr>
          <a:xfrm>
            <a:off x="2050799" y="1437439"/>
            <a:ext cx="897255" cy="822960"/>
          </a:xfrm>
          <a:prstGeom prst="rect">
            <a:avLst/>
          </a:prstGeom>
          <a:noFill/>
        </p:spPr>
        <p:txBody>
          <a:bodyPr anchor="ctr" rtlCol="0" wrap="none">
            <a:spAutoFit/>
          </a:bodyPr>
          <a:lstStyle/>
          <a:p>
            <a:pPr algn="ctr"/>
            <a:r>
              <a:rPr altLang="zh-CN" lang="en-US" smtClean="0" sz="4800">
                <a:solidFill>
                  <a:srgbClr val="C29230"/>
                </a:solidFill>
                <a:latin charset="-122" panose="020b0503020204020204" pitchFamily="34" typeface="微软雅黑"/>
                <a:ea charset="-122" panose="020b0503020204020204" pitchFamily="34" typeface="微软雅黑"/>
              </a:rPr>
              <a:t>01</a:t>
            </a:r>
          </a:p>
        </p:txBody>
      </p:sp>
      <p:sp>
        <p:nvSpPr>
          <p:cNvPr id="7" name="文本框 6"/>
          <p:cNvSpPr txBox="1"/>
          <p:nvPr/>
        </p:nvSpPr>
        <p:spPr>
          <a:xfrm>
            <a:off x="1415752" y="2475951"/>
            <a:ext cx="2167351" cy="507492"/>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8" name="TextBox 76"/>
          <p:cNvSpPr txBox="1"/>
          <p:nvPr/>
        </p:nvSpPr>
        <p:spPr>
          <a:xfrm>
            <a:off x="2001588" y="2168174"/>
            <a:ext cx="995680" cy="335280"/>
          </a:xfrm>
          <a:prstGeom prst="rect">
            <a:avLst/>
          </a:prstGeom>
          <a:noFill/>
        </p:spPr>
        <p:txBody>
          <a:bodyPr rtlCol="0" wrap="none">
            <a:spAutoFit/>
          </a:bodyPr>
          <a:lstStyle/>
          <a:p>
            <a:pPr algn="ctr"/>
            <a:r>
              <a:rPr altLang="en-US" lang="zh-CN" smtClean="0" sz="1600">
                <a:solidFill>
                  <a:srgbClr val="C29230"/>
                </a:solidFill>
                <a:latin charset="-122" panose="020b0503020204020204" pitchFamily="34" typeface="微软雅黑"/>
                <a:ea charset="-122" panose="020b0503020204020204" pitchFamily="34" typeface="微软雅黑"/>
              </a:rPr>
              <a:t>添加标题</a:t>
            </a:r>
          </a:p>
        </p:txBody>
      </p:sp>
      <p:sp>
        <p:nvSpPr>
          <p:cNvPr id="11" name="文本框 10"/>
          <p:cNvSpPr txBox="1"/>
          <p:nvPr/>
        </p:nvSpPr>
        <p:spPr>
          <a:xfrm>
            <a:off x="9243944" y="1437439"/>
            <a:ext cx="897255" cy="822960"/>
          </a:xfrm>
          <a:prstGeom prst="rect">
            <a:avLst/>
          </a:prstGeom>
          <a:noFill/>
        </p:spPr>
        <p:txBody>
          <a:bodyPr anchor="ctr" rtlCol="0" wrap="none">
            <a:spAutoFit/>
          </a:bodyPr>
          <a:lstStyle/>
          <a:p>
            <a:pPr algn="ctr"/>
            <a:r>
              <a:rPr altLang="zh-CN" lang="en-US" smtClean="0" sz="4800">
                <a:solidFill>
                  <a:srgbClr val="C29230"/>
                </a:solidFill>
                <a:latin charset="-122" panose="020b0503020204020204" pitchFamily="34" typeface="微软雅黑"/>
                <a:ea charset="-122" panose="020b0503020204020204" pitchFamily="34" typeface="微软雅黑"/>
              </a:rPr>
              <a:t>02</a:t>
            </a:r>
          </a:p>
        </p:txBody>
      </p:sp>
      <p:sp>
        <p:nvSpPr>
          <p:cNvPr id="12" name="文本框 11"/>
          <p:cNvSpPr txBox="1"/>
          <p:nvPr/>
        </p:nvSpPr>
        <p:spPr>
          <a:xfrm>
            <a:off x="8608896" y="2475951"/>
            <a:ext cx="2167351" cy="507492"/>
          </a:xfrm>
          <a:prstGeom prst="rect">
            <a:avLst/>
          </a:prstGeom>
          <a:noFill/>
        </p:spPr>
        <p:txBody>
          <a:bodyPr rtlCol="0" wrap="square">
            <a:spAutoFit/>
          </a:bodyPr>
          <a:lstStyle/>
          <a:p>
            <a:pPr algn="ctr">
              <a:lnSpc>
                <a:spcPct val="130000"/>
              </a:lnSpc>
            </a:pPr>
            <a:r>
              <a:rPr altLang="zh-CN" lang="en-US" smtClean="0" sz="1050">
                <a:solidFill>
                  <a:srgbClr val="C29230"/>
                </a:solidFill>
                <a:latin charset="-122" panose="020b0503020204020204" pitchFamily="34" typeface="微软雅黑"/>
                <a:ea charset="-122" panose="020b0503020204020204" pitchFamily="34" typeface="微软雅黑"/>
              </a:rPr>
              <a:t>This template is the spring and autumn advertising original</a:t>
            </a:r>
          </a:p>
        </p:txBody>
      </p:sp>
      <p:sp>
        <p:nvSpPr>
          <p:cNvPr id="13" name="TextBox 76"/>
          <p:cNvSpPr txBox="1"/>
          <p:nvPr/>
        </p:nvSpPr>
        <p:spPr>
          <a:xfrm>
            <a:off x="9194732" y="2168174"/>
            <a:ext cx="995680" cy="335280"/>
          </a:xfrm>
          <a:prstGeom prst="rect">
            <a:avLst/>
          </a:prstGeom>
          <a:noFill/>
        </p:spPr>
        <p:txBody>
          <a:bodyPr rtlCol="0" wrap="none">
            <a:spAutoFit/>
          </a:bodyPr>
          <a:lstStyle/>
          <a:p>
            <a:pPr algn="ctr"/>
            <a:r>
              <a:rPr altLang="en-US" lang="zh-CN" smtClean="0" sz="1600">
                <a:solidFill>
                  <a:srgbClr val="C29230"/>
                </a:solidFill>
                <a:latin charset="-122" panose="020b0503020204020204" pitchFamily="34" typeface="微软雅黑"/>
                <a:ea charset="-122" panose="020b0503020204020204" pitchFamily="34" typeface="微软雅黑"/>
              </a:rPr>
              <a:t>添加标题</a:t>
            </a:r>
          </a:p>
        </p:txBody>
      </p:sp>
      <p:grpSp>
        <p:nvGrpSpPr>
          <p:cNvPr id="14" name="组合 13"/>
          <p:cNvGrpSpPr/>
          <p:nvPr/>
        </p:nvGrpSpPr>
        <p:grpSpPr>
          <a:xfrm>
            <a:off x="1415752" y="4271623"/>
            <a:ext cx="9360495" cy="1554978"/>
            <a:chOff x="1189249" y="1433421"/>
            <a:chExt cx="9360495" cy="1554978"/>
          </a:xfrm>
        </p:grpSpPr>
        <p:sp>
          <p:nvSpPr>
            <p:cNvPr id="15" name="文本框 14"/>
            <p:cNvSpPr txBox="1"/>
            <p:nvPr/>
          </p:nvSpPr>
          <p:spPr>
            <a:xfrm>
              <a:off x="1824296" y="1437439"/>
              <a:ext cx="897255" cy="822960"/>
            </a:xfrm>
            <a:prstGeom prst="rect">
              <a:avLst/>
            </a:prstGeom>
            <a:noFill/>
          </p:spPr>
          <p:txBody>
            <a:bodyPr anchor="ctr" rtlCol="0" wrap="none">
              <a:spAutoFit/>
            </a:bodyPr>
            <a:lstStyle/>
            <a:p>
              <a:pPr algn="ctr"/>
              <a:r>
                <a:rPr altLang="zh-CN" lang="en-US" smtClean="0" sz="4800">
                  <a:solidFill>
                    <a:srgbClr val="00183C"/>
                  </a:solidFill>
                  <a:latin charset="-122" panose="020b0503020204020204" pitchFamily="34" typeface="微软雅黑"/>
                  <a:ea charset="-122" panose="020b0503020204020204" pitchFamily="34" typeface="微软雅黑"/>
                </a:rPr>
                <a:t>03</a:t>
              </a:r>
            </a:p>
          </p:txBody>
        </p:sp>
        <p:sp>
          <p:nvSpPr>
            <p:cNvPr id="16" name="文本框 15"/>
            <p:cNvSpPr txBox="1"/>
            <p:nvPr/>
          </p:nvSpPr>
          <p:spPr>
            <a:xfrm>
              <a:off x="1189249" y="2475951"/>
              <a:ext cx="2167351" cy="507492"/>
            </a:xfrm>
            <a:prstGeom prst="rect">
              <a:avLst/>
            </a:prstGeom>
            <a:noFill/>
          </p:spPr>
          <p:txBody>
            <a:bodyPr rtlCol="0" wrap="square">
              <a:spAutoFit/>
            </a:bodyPr>
            <a:lstStyle/>
            <a:p>
              <a:pPr algn="ctr">
                <a:lnSpc>
                  <a:spcPct val="130000"/>
                </a:lnSpc>
              </a:pPr>
              <a:r>
                <a:rPr altLang="zh-CN" lang="en-US" smtClean="0" sz="1050">
                  <a:solidFill>
                    <a:srgbClr val="00183C"/>
                  </a:solidFill>
                  <a:latin charset="-122" panose="020b0503020204020204" pitchFamily="34" typeface="微软雅黑"/>
                  <a:ea charset="-122" panose="020b0503020204020204" pitchFamily="34" typeface="微软雅黑"/>
                </a:rPr>
                <a:t>This template is the spring and autumn advertising original</a:t>
              </a:r>
            </a:p>
          </p:txBody>
        </p:sp>
        <p:sp>
          <p:nvSpPr>
            <p:cNvPr id="17" name="TextBox 76"/>
            <p:cNvSpPr txBox="1"/>
            <p:nvPr/>
          </p:nvSpPr>
          <p:spPr>
            <a:xfrm>
              <a:off x="1775084" y="2168175"/>
              <a:ext cx="995680" cy="335280"/>
            </a:xfrm>
            <a:prstGeom prst="rect">
              <a:avLst/>
            </a:prstGeom>
            <a:noFill/>
          </p:spPr>
          <p:txBody>
            <a:bodyPr rtlCol="0" wrap="none">
              <a:spAutoFit/>
            </a:bodyPr>
            <a:lstStyle/>
            <a:p>
              <a:pPr algn="ctr"/>
              <a:r>
                <a:rPr altLang="en-US" lang="zh-CN" smtClean="0" sz="1600">
                  <a:solidFill>
                    <a:srgbClr val="00183C"/>
                  </a:solidFill>
                  <a:latin charset="-122" panose="020b0503020204020204" pitchFamily="34" typeface="微软雅黑"/>
                  <a:ea charset="-122" panose="020b0503020204020204" pitchFamily="34" typeface="微软雅黑"/>
                </a:rPr>
                <a:t>添加标题</a:t>
              </a:r>
            </a:p>
          </p:txBody>
        </p:sp>
        <p:sp>
          <p:nvSpPr>
            <p:cNvPr id="18" name="文本框 17"/>
            <p:cNvSpPr txBox="1"/>
            <p:nvPr/>
          </p:nvSpPr>
          <p:spPr>
            <a:xfrm>
              <a:off x="9017440" y="1437439"/>
              <a:ext cx="897255" cy="822960"/>
            </a:xfrm>
            <a:prstGeom prst="rect">
              <a:avLst/>
            </a:prstGeom>
            <a:noFill/>
          </p:spPr>
          <p:txBody>
            <a:bodyPr anchor="ctr" rtlCol="0" wrap="none">
              <a:spAutoFit/>
            </a:bodyPr>
            <a:lstStyle/>
            <a:p>
              <a:pPr algn="ctr"/>
              <a:r>
                <a:rPr altLang="zh-CN" lang="en-US" smtClean="0" sz="4800">
                  <a:solidFill>
                    <a:srgbClr val="00183C"/>
                  </a:solidFill>
                  <a:latin charset="-122" panose="020b0503020204020204" pitchFamily="34" typeface="微软雅黑"/>
                  <a:ea charset="-122" panose="020b0503020204020204" pitchFamily="34" typeface="微软雅黑"/>
                </a:rPr>
                <a:t>04</a:t>
              </a:r>
            </a:p>
          </p:txBody>
        </p:sp>
        <p:sp>
          <p:nvSpPr>
            <p:cNvPr id="19" name="文本框 18"/>
            <p:cNvSpPr txBox="1"/>
            <p:nvPr/>
          </p:nvSpPr>
          <p:spPr>
            <a:xfrm>
              <a:off x="8382393" y="2475951"/>
              <a:ext cx="2167351" cy="507492"/>
            </a:xfrm>
            <a:prstGeom prst="rect">
              <a:avLst/>
            </a:prstGeom>
            <a:noFill/>
          </p:spPr>
          <p:txBody>
            <a:bodyPr rtlCol="0" wrap="square">
              <a:spAutoFit/>
            </a:bodyPr>
            <a:lstStyle/>
            <a:p>
              <a:pPr algn="ctr">
                <a:lnSpc>
                  <a:spcPct val="130000"/>
                </a:lnSpc>
              </a:pPr>
              <a:r>
                <a:rPr altLang="zh-CN" lang="en-US" smtClean="0" sz="1050">
                  <a:solidFill>
                    <a:srgbClr val="00183C"/>
                  </a:solidFill>
                  <a:latin charset="-122" panose="020b0503020204020204" pitchFamily="34" typeface="微软雅黑"/>
                  <a:ea charset="-122" panose="020b0503020204020204" pitchFamily="34" typeface="微软雅黑"/>
                </a:rPr>
                <a:t>This template is the spring and autumn advertising original</a:t>
              </a:r>
            </a:p>
          </p:txBody>
        </p:sp>
        <p:sp>
          <p:nvSpPr>
            <p:cNvPr id="20" name="TextBox 76"/>
            <p:cNvSpPr txBox="1"/>
            <p:nvPr/>
          </p:nvSpPr>
          <p:spPr>
            <a:xfrm>
              <a:off x="8968228" y="2168175"/>
              <a:ext cx="995680" cy="335280"/>
            </a:xfrm>
            <a:prstGeom prst="rect">
              <a:avLst/>
            </a:prstGeom>
            <a:noFill/>
          </p:spPr>
          <p:txBody>
            <a:bodyPr rtlCol="0" wrap="none">
              <a:spAutoFit/>
            </a:bodyPr>
            <a:lstStyle/>
            <a:p>
              <a:pPr algn="ctr"/>
              <a:r>
                <a:rPr altLang="en-US" lang="zh-CN" smtClean="0" sz="1600">
                  <a:solidFill>
                    <a:srgbClr val="00183C"/>
                  </a:solidFill>
                  <a:latin charset="-122" panose="020b0503020204020204" pitchFamily="34" typeface="微软雅黑"/>
                  <a:ea charset="-122" panose="020b0503020204020204" pitchFamily="34" typeface="微软雅黑"/>
                </a:rPr>
                <a:t>添加标题</a:t>
              </a:r>
            </a:p>
          </p:txBody>
        </p:sp>
      </p:grpSp>
      <p:grpSp>
        <p:nvGrpSpPr>
          <p:cNvPr id="25" name="组合 24"/>
          <p:cNvGrpSpPr/>
          <p:nvPr/>
        </p:nvGrpSpPr>
        <p:grpSpPr>
          <a:xfrm>
            <a:off x="4220625" y="1609385"/>
            <a:ext cx="3769640" cy="4664594"/>
            <a:chOff x="4975229" y="1384480"/>
            <a:chExt cx="3075234" cy="3805329"/>
          </a:xfrm>
        </p:grpSpPr>
        <p:pic>
          <p:nvPicPr>
            <p:cNvPr id="26" name="Picture 4"/>
            <p:cNvPicPr>
              <a:picLocks noChangeAspect="1"/>
            </p:cNvPicPr>
            <p:nvPr/>
          </p:nvPicPr>
          <p:blipFill>
            <a:blip r:embed="rId2">
              <a:extLst>
                <a:ext uri="{28A0092B-C50C-407E-A947-70E740481C1C}">
                  <a14:useLocalDpi val="0"/>
                </a:ext>
              </a:extLst>
            </a:blip>
            <a:srcRect b="10137" l="5354" r="6203" t="8440"/>
            <a:stretch>
              <a:fillRect/>
            </a:stretch>
          </p:blipFill>
          <p:spPr>
            <a:xfrm>
              <a:off x="4975229" y="1384480"/>
              <a:ext cx="3075234" cy="3805329"/>
            </a:xfrm>
            <a:prstGeom prst="rect">
              <a:avLst/>
            </a:prstGeom>
          </p:spPr>
        </p:pic>
        <p:sp>
          <p:nvSpPr>
            <p:cNvPr id="27" name="Rectangle 42"/>
            <p:cNvSpPr/>
            <p:nvPr/>
          </p:nvSpPr>
          <p:spPr>
            <a:xfrm>
              <a:off x="5427090" y="1850683"/>
              <a:ext cx="2175237" cy="2810695"/>
            </a:xfrm>
            <a:prstGeom prst="rect">
              <a:avLst/>
            </a:prstGeom>
            <a:blipFill dpi="0" rotWithShape="1">
              <a:blip r:embed="rId3"/>
              <a:stretch>
                <a:fillRect l="-30000" r="-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333D86"/>
                </a:solidFill>
              </a:endParaRPr>
            </a:p>
          </p:txBody>
        </p:sp>
      </p:gr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83C"/>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TextBox 76"/>
          <p:cNvSpPr txBox="1"/>
          <p:nvPr/>
        </p:nvSpPr>
        <p:spPr>
          <a:xfrm>
            <a:off x="4100353" y="2612420"/>
            <a:ext cx="3991292" cy="914400"/>
          </a:xfrm>
          <a:prstGeom prst="rect">
            <a:avLst/>
          </a:prstGeom>
          <a:noFill/>
        </p:spPr>
        <p:txBody>
          <a:bodyPr rtlCol="0" wrap="none">
            <a:spAutoFit/>
          </a:bodyPr>
          <a:lstStyle/>
          <a:p>
            <a:pPr algn="ctr"/>
            <a:r>
              <a:rPr altLang="zh-CN" b="1" lang="en-US" sz="5400">
                <a:solidFill>
                  <a:srgbClr val="C29230"/>
                </a:solidFill>
                <a:latin charset="-122" panose="020b0503020204020204" pitchFamily="34" typeface="微软雅黑"/>
                <a:ea charset="-122" panose="020b0503020204020204" pitchFamily="34" typeface="微软雅黑"/>
              </a:rPr>
              <a:t>PART TWO</a:t>
            </a:r>
          </a:p>
        </p:txBody>
      </p:sp>
      <p:sp>
        <p:nvSpPr>
          <p:cNvPr id="40" name="文本框 21"/>
          <p:cNvSpPr txBox="1"/>
          <p:nvPr/>
        </p:nvSpPr>
        <p:spPr>
          <a:xfrm>
            <a:off x="4086912" y="3997415"/>
            <a:ext cx="4018173" cy="6858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Fresh business general template</a:t>
            </a:r>
          </a:p>
          <a:p>
            <a:pPr algn="ctr">
              <a:lnSpc>
                <a:spcPct val="130000"/>
              </a:lnSpc>
            </a:pPr>
            <a:r>
              <a:rPr altLang="zh-CN" lang="en-US" sz="1000">
                <a:solidFill>
                  <a:srgbClr val="C29230"/>
                </a:solidFill>
                <a:latin charset="-122" panose="020b0503020204020204" pitchFamily="34" typeface="微软雅黑"/>
                <a:ea charset="-122" panose="020b0503020204020204" pitchFamily="34" typeface="微软雅黑"/>
              </a:rPr>
              <a:t>Applicable to enterprise introduction, summary report, sales marketing, chart dataa</a:t>
            </a:r>
          </a:p>
        </p:txBody>
      </p:sp>
      <p:sp>
        <p:nvSpPr>
          <p:cNvPr id="41" name="矩形 40"/>
          <p:cNvSpPr/>
          <p:nvPr/>
        </p:nvSpPr>
        <p:spPr>
          <a:xfrm>
            <a:off x="4474208" y="3535750"/>
            <a:ext cx="3243580" cy="457200"/>
          </a:xfrm>
          <a:prstGeom prst="rect">
            <a:avLst/>
          </a:prstGeom>
        </p:spPr>
        <p:txBody>
          <a:bodyPr wrap="none">
            <a:spAutoFit/>
          </a:bodyPr>
          <a:lstStyle/>
          <a:p>
            <a:pPr algn="ctr">
              <a:spcBef>
                <a:spcPct val="0"/>
              </a:spcBef>
            </a:pPr>
            <a:r>
              <a:rPr altLang="zh-CN" lang="en-US" sz="2400">
                <a:solidFill>
                  <a:srgbClr val="C29230"/>
                </a:solidFill>
                <a:latin charset="-122" panose="020b0503020204020204" pitchFamily="34" typeface="微软雅黑"/>
                <a:ea charset="-122" panose="020b0503020204020204" pitchFamily="34" typeface="微软雅黑"/>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181</Paragraphs>
  <Slides>28</Slides>
  <Notes>0</Notes>
  <TotalTime>3</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28</vt:i4>
      </vt:variant>
    </vt:vector>
  </HeadingPairs>
  <TitlesOfParts>
    <vt:vector baseType="lpstr" size="38">
      <vt:lpstr>Arial</vt:lpstr>
      <vt:lpstr>Calibri Light</vt:lpstr>
      <vt:lpstr>Calibri</vt:lpstr>
      <vt:lpstr>微软雅黑</vt:lpstr>
      <vt:lpstr>宋体</vt:lpstr>
      <vt:lpstr>Gill Sans</vt:lpstr>
      <vt:lpstr>Wingdings</vt:lpstr>
      <vt:lpstr>Open Sans</vt:lpstr>
      <vt:lpstr>方正兰亭细黑_GBK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2017-02-17T07:12:00Z</dcterms:created>
  <cp:lastModifiedBy>优品PPT</cp:lastModifiedBy>
  <dcterms:modified xsi:type="dcterms:W3CDTF">2021-08-20T10:49:12Z</dcterms:modified>
  <cp:revision>35</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