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72" r:id="rId3"/>
  </p:sldMasterIdLst>
  <p:notesMasterIdLst>
    <p:notesMasterId r:id="rId4"/>
  </p:notesMasterIdLst>
  <p:sldIdLst>
    <p:sldId id="256" r:id="rId5"/>
    <p:sldId id="296" r:id="rId6"/>
    <p:sldId id="297" r:id="rId7"/>
    <p:sldId id="298" r:id="rId8"/>
    <p:sldId id="299" r:id="rId9"/>
    <p:sldId id="300" r:id="rId10"/>
    <p:sldId id="306" r:id="rId11"/>
    <p:sldId id="307" r:id="rId12"/>
    <p:sldId id="308" r:id="rId13"/>
    <p:sldId id="309" r:id="rId14"/>
    <p:sldId id="310" r:id="rId15"/>
    <p:sldId id="331" r:id="rId16"/>
    <p:sldId id="317" r:id="rId17"/>
    <p:sldId id="347" r:id="rId18"/>
    <p:sldId id="330" r:id="rId19"/>
    <p:sldId id="326" r:id="rId20"/>
    <p:sldId id="327" r:id="rId21"/>
    <p:sldId id="332" r:id="rId22"/>
    <p:sldId id="333" r:id="rId23"/>
    <p:sldId id="319" r:id="rId24"/>
    <p:sldId id="320" r:id="rId25"/>
    <p:sldId id="321" r:id="rId26"/>
    <p:sldId id="322" r:id="rId27"/>
    <p:sldId id="323" r:id="rId28"/>
    <p:sldId id="344" r:id="rId29"/>
    <p:sldId id="348"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6314" autoAdjust="0"/>
  </p:normalViewPr>
  <p:slideViewPr>
    <p:cSldViewPr snapToGrid="0">
      <p:cViewPr varScale="1">
        <p:scale>
          <a:sx n="108" d="100"/>
          <a:sy n="108" d="100"/>
        </p:scale>
        <p:origin x="882"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767A4-D3C6-4F2F-8BD1-433E2753011C}" type="datetimeFigureOut">
              <a:rPr lang="zh-CN" altLang="en-US" smtClean="0"/>
              <a:t>2020/9/9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D06BF-9FBE-49EF-836B-59B4F91CF356}" type="slidenum">
              <a:rPr lang="zh-CN" altLang="en-US" smtClean="0"/>
              <a:t>‹#›</a:t>
            </a:fld>
            <a:endParaRPr lang="zh-CN" altLang="en-US"/>
          </a:p>
        </p:txBody>
      </p:sp>
    </p:spTree>
    <p:extLst>
      <p:ext uri="{BB962C8B-B14F-4D97-AF65-F5344CB8AC3E}">
        <p14:creationId val="2502262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3F7B5A98-4063-40E1-B14A-AB8C5DAF296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CC7432C-EB77-48A3-B2BE-99B2EBB9EA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A32D769-3589-4545-AEF6-81805BA770C3}"/>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5" name="页脚占位符 4">
            <a:extLst>
              <a:ext uri="{FF2B5EF4-FFF2-40B4-BE49-F238E27FC236}">
                <a16:creationId xmlns:a16="http://schemas.microsoft.com/office/drawing/2014/main" id="{2365D8C4-A482-4A63-80A3-97A78F12B2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4F2688E-61AC-4ADA-B75B-A4137CD45C0A}"/>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252943711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627F0E31-D566-4ED5-9D77-9BCACFC13C7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BC45F7F-8FA4-4B4A-AC52-4A725FEB72C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033691E-A16F-42A5-B8D0-30A2C6DFB306}"/>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5" name="页脚占位符 4">
            <a:extLst>
              <a:ext uri="{FF2B5EF4-FFF2-40B4-BE49-F238E27FC236}">
                <a16:creationId xmlns:a16="http://schemas.microsoft.com/office/drawing/2014/main" id="{541348B5-9B13-41CC-B82C-59F3BA05504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8FAC0E5-6712-4113-A81E-B4FDFEA3836D}"/>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285093411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FA7A87EA-F0A7-40C4-AAC7-5E80C8A9C2A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DF9C63-6F6D-4254-87D0-C3C3E402BB9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7F1CE03-1D7C-4905-A0F8-C54B33D20169}"/>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5" name="页脚占位符 4">
            <a:extLst>
              <a:ext uri="{FF2B5EF4-FFF2-40B4-BE49-F238E27FC236}">
                <a16:creationId xmlns:a16="http://schemas.microsoft.com/office/drawing/2014/main" id="{C3CEEA2B-7829-4349-A05A-1CFED4E441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1B7F7C7-FFAB-4023-80A7-6089B72EB28F}"/>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297266475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3F7B5A98-4063-40E1-B14A-AB8C5DAF296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CC7432C-EB77-48A3-B2BE-99B2EBB9EA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A32D769-3589-4545-AEF6-81805BA770C3}"/>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5" name="页脚占位符 4">
            <a:extLst>
              <a:ext uri="{FF2B5EF4-FFF2-40B4-BE49-F238E27FC236}">
                <a16:creationId xmlns:a16="http://schemas.microsoft.com/office/drawing/2014/main" id="{2365D8C4-A482-4A63-80A3-97A78F12B2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4F2688E-61AC-4ADA-B75B-A4137CD45C0A}"/>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361613682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AAF424B7-80DA-4857-BCAD-1ABB76D3E4E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6AFD568-D1A6-41A0-9672-2A610B3410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B71DA48-FB4E-43EE-8E24-72F45CEDE88B}"/>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5" name="页脚占位符 4">
            <a:extLst>
              <a:ext uri="{FF2B5EF4-FFF2-40B4-BE49-F238E27FC236}">
                <a16:creationId xmlns:a16="http://schemas.microsoft.com/office/drawing/2014/main" id="{89192D6A-EDE3-41AA-A905-A4687999320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3027FFC-E308-49EA-A697-ADF3E22B8607}"/>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220281111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74EACED-9EB8-4DF0-BEA7-FCC6B7090A0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2AD7A00-2CD2-4DCA-B423-92E5751D16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E09DD99-7214-496B-9119-718128397808}"/>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5" name="页脚占位符 4">
            <a:extLst>
              <a:ext uri="{FF2B5EF4-FFF2-40B4-BE49-F238E27FC236}">
                <a16:creationId xmlns:a16="http://schemas.microsoft.com/office/drawing/2014/main" id="{872688B6-65B5-4BC5-B290-5E593947C1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BA6C74-160D-4FB6-B539-133D39211E13}"/>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295132135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7CB70502-9CA6-49B9-96AE-89638F628C8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57C6EBA-E603-483B-8910-0157647E911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E64597B-B7C7-4377-A5FE-C3043E3BE88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8FCE09-6BAE-400B-ABB9-90312B58ED0E}"/>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6" name="页脚占位符 5">
            <a:extLst>
              <a:ext uri="{FF2B5EF4-FFF2-40B4-BE49-F238E27FC236}">
                <a16:creationId xmlns:a16="http://schemas.microsoft.com/office/drawing/2014/main" id="{D97521DE-F131-4EFF-802D-7D548E3E613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EB1E7D0-DE97-4691-B474-A4939708AAE4}"/>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128907769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26EA6554-0DA7-4B2D-95D4-128E99665C9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EF32A05-2E56-419B-9CEA-2F6517946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1382D2B-D4CA-46AC-B6F8-A2CD148891F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16F18C9-CF59-4540-BCB0-5239ECE398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B2E689D-C29A-461B-8833-2C9F18DA34D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56A734F-5C3C-4A8B-ABFF-F9D4C3D227E8}"/>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8" name="页脚占位符 7">
            <a:extLst>
              <a:ext uri="{FF2B5EF4-FFF2-40B4-BE49-F238E27FC236}">
                <a16:creationId xmlns:a16="http://schemas.microsoft.com/office/drawing/2014/main" id="{93F9C2B6-06A8-4330-B0C2-CAB4E63A155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EA3CBCD-21F5-4124-875C-883E33D3AC4D}"/>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381742124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82F2782-1F5D-4894-960F-C8793B9F15C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34294CC-F66E-4E07-9566-63A67DF73368}"/>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4" name="页脚占位符 3">
            <a:extLst>
              <a:ext uri="{FF2B5EF4-FFF2-40B4-BE49-F238E27FC236}">
                <a16:creationId xmlns:a16="http://schemas.microsoft.com/office/drawing/2014/main" id="{74F52CA6-4529-4ADC-81D8-BA7427AC15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48128F2-AF2D-4A3F-9ECD-EB940DBE7D00}"/>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400368601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77A896EF-FBFD-459E-BCD2-18336161FD47}"/>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3" name="页脚占位符 2">
            <a:extLst>
              <a:ext uri="{FF2B5EF4-FFF2-40B4-BE49-F238E27FC236}">
                <a16:creationId xmlns:a16="http://schemas.microsoft.com/office/drawing/2014/main" id="{FD7FB31F-5F2C-4208-8078-EB4C7A8A80F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87C3B1E-81D6-4896-B901-CA2A22AAF5B2}"/>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29656713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D6124A8-F881-4A48-B6F9-74BBCE4FB72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4502C2D-3874-4108-8AC0-C3B396EB4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38B0DE9-1899-414A-BBDE-0E9B2F2B5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5B98B6B-CB6C-48D7-A5CA-ED9F89DD8167}"/>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6" name="页脚占位符 5">
            <a:extLst>
              <a:ext uri="{FF2B5EF4-FFF2-40B4-BE49-F238E27FC236}">
                <a16:creationId xmlns:a16="http://schemas.microsoft.com/office/drawing/2014/main" id="{D93F43BF-1EFE-4959-A38B-83E64A00330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E4DC484-8AEE-4BFC-8F97-5C9EAB0AA05A}"/>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165446264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AAF424B7-80DA-4857-BCAD-1ABB76D3E4E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6AFD568-D1A6-41A0-9672-2A610B3410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B71DA48-FB4E-43EE-8E24-72F45CEDE88B}"/>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5" name="页脚占位符 4">
            <a:extLst>
              <a:ext uri="{FF2B5EF4-FFF2-40B4-BE49-F238E27FC236}">
                <a16:creationId xmlns:a16="http://schemas.microsoft.com/office/drawing/2014/main" id="{89192D6A-EDE3-41AA-A905-A4687999320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3027FFC-E308-49EA-A697-ADF3E22B8607}"/>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404755727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04F7B6F-7392-4E91-8B1C-27795A86AFA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B088A56-F174-400F-9205-B9312A4906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9648252-2220-4886-A00B-3E77A76D1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937F112-A541-4B3B-8CDB-EDDAB81140F6}"/>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6" name="页脚占位符 5">
            <a:extLst>
              <a:ext uri="{FF2B5EF4-FFF2-40B4-BE49-F238E27FC236}">
                <a16:creationId xmlns:a16="http://schemas.microsoft.com/office/drawing/2014/main" id="{2EB7AA9C-4F1B-42DF-B36B-4C8037DFDC6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66DC6F3-70D9-457C-8946-4032427030C1}"/>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150641432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627F0E31-D566-4ED5-9D77-9BCACFC13C7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BC45F7F-8FA4-4B4A-AC52-4A725FEB72C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033691E-A16F-42A5-B8D0-30A2C6DFB306}"/>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5" name="页脚占位符 4">
            <a:extLst>
              <a:ext uri="{FF2B5EF4-FFF2-40B4-BE49-F238E27FC236}">
                <a16:creationId xmlns:a16="http://schemas.microsoft.com/office/drawing/2014/main" id="{541348B5-9B13-41CC-B82C-59F3BA05504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8FAC0E5-6712-4113-A81E-B4FDFEA3836D}"/>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245809353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FA7A87EA-F0A7-40C4-AAC7-5E80C8A9C2A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DF9C63-6F6D-4254-87D0-C3C3E402BB9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7F1CE03-1D7C-4905-A0F8-C54B33D20169}"/>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5" name="页脚占位符 4">
            <a:extLst>
              <a:ext uri="{FF2B5EF4-FFF2-40B4-BE49-F238E27FC236}">
                <a16:creationId xmlns:a16="http://schemas.microsoft.com/office/drawing/2014/main" id="{C3CEEA2B-7829-4349-A05A-1CFED4E441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1B7F7C7-FFAB-4023-80A7-6089B72EB28F}"/>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313153049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3318612"/>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3567072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180371"/>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6052009"/>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398905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88026486"/>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734668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74EACED-9EB8-4DF0-BEA7-FCC6B7090A0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2AD7A00-2CD2-4DCA-B423-92E5751D16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E09DD99-7214-496B-9119-718128397808}"/>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5" name="页脚占位符 4">
            <a:extLst>
              <a:ext uri="{FF2B5EF4-FFF2-40B4-BE49-F238E27FC236}">
                <a16:creationId xmlns:a16="http://schemas.microsoft.com/office/drawing/2014/main" id="{872688B6-65B5-4BC5-B290-5E593947C1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BA6C74-160D-4FB6-B539-133D39211E13}"/>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1098545691"/>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64101807"/>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3062071"/>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4684153"/>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787964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7CB70502-9CA6-49B9-96AE-89638F628C8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57C6EBA-E603-483B-8910-0157647E911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E64597B-B7C7-4377-A5FE-C3043E3BE88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8FCE09-6BAE-400B-ABB9-90312B58ED0E}"/>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6" name="页脚占位符 5">
            <a:extLst>
              <a:ext uri="{FF2B5EF4-FFF2-40B4-BE49-F238E27FC236}">
                <a16:creationId xmlns:a16="http://schemas.microsoft.com/office/drawing/2014/main" id="{D97521DE-F131-4EFF-802D-7D548E3E613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EB1E7D0-DE97-4691-B474-A4939708AAE4}"/>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225414659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26EA6554-0DA7-4B2D-95D4-128E99665C9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EF32A05-2E56-419B-9CEA-2F6517946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1382D2B-D4CA-46AC-B6F8-A2CD148891F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16F18C9-CF59-4540-BCB0-5239ECE398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B2E689D-C29A-461B-8833-2C9F18DA34D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56A734F-5C3C-4A8B-ABFF-F9D4C3D227E8}"/>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8" name="页脚占位符 7">
            <a:extLst>
              <a:ext uri="{FF2B5EF4-FFF2-40B4-BE49-F238E27FC236}">
                <a16:creationId xmlns:a16="http://schemas.microsoft.com/office/drawing/2014/main" id="{93F9C2B6-06A8-4330-B0C2-CAB4E63A155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EA3CBCD-21F5-4124-875C-883E33D3AC4D}"/>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26527851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82F2782-1F5D-4894-960F-C8793B9F15C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34294CC-F66E-4E07-9566-63A67DF73368}"/>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4" name="页脚占位符 3">
            <a:extLst>
              <a:ext uri="{FF2B5EF4-FFF2-40B4-BE49-F238E27FC236}">
                <a16:creationId xmlns:a16="http://schemas.microsoft.com/office/drawing/2014/main" id="{74F52CA6-4529-4ADC-81D8-BA7427AC15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48128F2-AF2D-4A3F-9ECD-EB940DBE7D00}"/>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209695893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77A896EF-FBFD-459E-BCD2-18336161FD47}"/>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3" name="页脚占位符 2">
            <a:extLst>
              <a:ext uri="{FF2B5EF4-FFF2-40B4-BE49-F238E27FC236}">
                <a16:creationId xmlns:a16="http://schemas.microsoft.com/office/drawing/2014/main" id="{FD7FB31F-5F2C-4208-8078-EB4C7A8A80F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87C3B1E-81D6-4896-B901-CA2A22AAF5B2}"/>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128031139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D6124A8-F881-4A48-B6F9-74BBCE4FB72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4502C2D-3874-4108-8AC0-C3B396EB4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38B0DE9-1899-414A-BBDE-0E9B2F2B5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5B98B6B-CB6C-48D7-A5CA-ED9F89DD8167}"/>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6" name="页脚占位符 5">
            <a:extLst>
              <a:ext uri="{FF2B5EF4-FFF2-40B4-BE49-F238E27FC236}">
                <a16:creationId xmlns:a16="http://schemas.microsoft.com/office/drawing/2014/main" id="{D93F43BF-1EFE-4959-A38B-83E64A00330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E4DC484-8AEE-4BFC-8F97-5C9EAB0AA05A}"/>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216212632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04F7B6F-7392-4E91-8B1C-27795A86AFA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B088A56-F174-400F-9205-B9312A4906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9648252-2220-4886-A00B-3E77A76D1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937F112-A541-4B3B-8CDB-EDDAB81140F6}"/>
              </a:ext>
            </a:extLst>
          </p:cNvPr>
          <p:cNvSpPr>
            <a:spLocks noGrp="1"/>
          </p:cNvSpPr>
          <p:nvPr>
            <p:ph type="dt" sz="half" idx="10"/>
          </p:nvPr>
        </p:nvSpPr>
        <p:spPr/>
        <p:txBody>
          <a:bodyPr/>
          <a:lstStyle/>
          <a:p>
            <a:fld id="{EB85802C-AEAD-4BB6-A211-B7A4A1B137BB}" type="datetimeFigureOut">
              <a:rPr lang="zh-CN" altLang="en-US" smtClean="0"/>
              <a:t>2020/9/9</a:t>
            </a:fld>
            <a:endParaRPr lang="zh-CN" altLang="en-US"/>
          </a:p>
        </p:txBody>
      </p:sp>
      <p:sp>
        <p:nvSpPr>
          <p:cNvPr id="6" name="页脚占位符 5">
            <a:extLst>
              <a:ext uri="{FF2B5EF4-FFF2-40B4-BE49-F238E27FC236}">
                <a16:creationId xmlns:a16="http://schemas.microsoft.com/office/drawing/2014/main" id="{2EB7AA9C-4F1B-42DF-B36B-4C8037DFDC6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66DC6F3-70D9-457C-8946-4032427030C1}"/>
              </a:ext>
            </a:extLst>
          </p:cNvPr>
          <p:cNvSpPr>
            <a:spLocks noGrp="1"/>
          </p:cNvSpPr>
          <p:nvPr>
            <p:ph type="sldNum" sz="quarter" idx="12"/>
          </p:nvPr>
        </p:nvSpPr>
        <p:spPr/>
        <p:txBody>
          <a:bodyPr/>
          <a:lstStyle/>
          <a:p>
            <a:fld id="{34D37606-D5E2-436E-ACDC-4588F7551022}" type="slidenum">
              <a:rPr lang="zh-CN" altLang="en-US" smtClean="0"/>
              <a:t>‹#›</a:t>
            </a:fld>
            <a:endParaRPr lang="zh-CN" altLang="en-US"/>
          </a:p>
        </p:txBody>
      </p:sp>
    </p:spTree>
    <p:extLst>
      <p:ext uri="{BB962C8B-B14F-4D97-AF65-F5344CB8AC3E}">
        <p14:creationId val="256042323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media/image2.png" Type="http://schemas.openxmlformats.org/officeDocument/2006/relationships/image"/><Relationship Id="rId14" Target="../media/image3.png" Type="http://schemas.openxmlformats.org/officeDocument/2006/relationships/image"/><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media/image4.emf" Type="http://schemas.openxmlformats.org/officeDocument/2006/relationships/image"/><Relationship Id="rId13" Target="../media/image2.png" Type="http://schemas.openxmlformats.org/officeDocument/2006/relationships/image"/><Relationship Id="rId14"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A9D52A37-1368-451C-8730-6A9D8F95A3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7F8CA16-68DD-49D0-BBC2-4FD5E6CAFF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4D5F0-EA48-442B-893A-206FA48EC2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幼圆" panose="02010509060101010101" pitchFamily="49" charset="-122"/>
              </a:defRPr>
            </a:lvl1pPr>
          </a:lstStyle>
          <a:p>
            <a:fld id="{EB85802C-AEAD-4BB6-A211-B7A4A1B137BB}" type="datetimeFigureOut">
              <a:rPr lang="zh-CN" altLang="en-US" smtClean="0"/>
              <a:t>2020/9/9</a:t>
            </a:fld>
            <a:endParaRPr lang="zh-CN" altLang="en-US"/>
          </a:p>
        </p:txBody>
      </p:sp>
      <p:sp>
        <p:nvSpPr>
          <p:cNvPr id="5" name="页脚占位符 4">
            <a:extLst>
              <a:ext uri="{FF2B5EF4-FFF2-40B4-BE49-F238E27FC236}">
                <a16:creationId xmlns:a16="http://schemas.microsoft.com/office/drawing/2014/main" id="{25F3BE39-2315-408A-85E2-0271677C41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幼圆" panose="02010509060101010101" pitchFamily="49" charset="-122"/>
              </a:defRPr>
            </a:lvl1pPr>
          </a:lstStyle>
          <a:p>
            <a:endParaRPr lang="zh-CN" altLang="en-US"/>
          </a:p>
        </p:txBody>
      </p:sp>
      <p:sp>
        <p:nvSpPr>
          <p:cNvPr id="6" name="灯片编号占位符 5">
            <a:extLst>
              <a:ext uri="{FF2B5EF4-FFF2-40B4-BE49-F238E27FC236}">
                <a16:creationId xmlns:a16="http://schemas.microsoft.com/office/drawing/2014/main" id="{6A1AC507-2251-42EF-8594-60A044AB38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幼圆" panose="02010509060101010101" pitchFamily="49" charset="-122"/>
              </a:defRPr>
            </a:lvl1pPr>
          </a:lstStyle>
          <a:p>
            <a:fld id="{34D37606-D5E2-436E-ACDC-4588F7551022}" type="slidenum">
              <a:rPr lang="zh-CN" altLang="en-US" smtClean="0"/>
              <a:t>‹#›</a:t>
            </a:fld>
            <a:endParaRPr lang="zh-CN" altLang="en-US"/>
          </a:p>
        </p:txBody>
      </p:sp>
      <p:pic>
        <p:nvPicPr>
          <p:cNvPr id="8" name="图片 7">
            <a:extLst>
              <a:ext uri="{FF2B5EF4-FFF2-40B4-BE49-F238E27FC236}">
                <a16:creationId xmlns:a16="http://schemas.microsoft.com/office/drawing/2014/main" id="{A50A1C80-E7CB-4DA5-A51D-3A9FBE9428CB}"/>
              </a:ext>
            </a:extLst>
          </p:cNvPr>
          <p:cNvPicPr>
            <a:picLocks noChangeAspect="1"/>
          </p:cNvPicPr>
          <p:nvPr userDrawn="1"/>
        </p:nvPicPr>
        <p:blipFill>
          <a:blip r:embed="rId12">
            <a:extLst>
              <a:ext uri="{28A0092B-C50C-407E-A947-70E740481C1C}">
                <a14:useLocalDpi val="0"/>
              </a:ext>
            </a:extLst>
          </a:blip>
          <a:stretch>
            <a:fillRect/>
          </a:stretch>
        </p:blipFill>
        <p:spPr>
          <a:xfrm>
            <a:off x="0" y="9832"/>
            <a:ext cx="12192000" cy="6858000"/>
          </a:xfrm>
          <a:prstGeom prst="rect">
            <a:avLst/>
          </a:prstGeom>
        </p:spPr>
      </p:pic>
      <p:pic>
        <p:nvPicPr>
          <p:cNvPr id="9" name="图片 8">
            <a:extLst>
              <a:ext uri="{FF2B5EF4-FFF2-40B4-BE49-F238E27FC236}">
                <a16:creationId xmlns:a16="http://schemas.microsoft.com/office/drawing/2014/main" id="{1BFFE970-A2E5-4ED7-B8A0-BE4F82112317}"/>
              </a:ext>
            </a:extLst>
          </p:cNvPr>
          <p:cNvPicPr>
            <a:picLocks noChangeAspect="1"/>
          </p:cNvPicPr>
          <p:nvPr userDrawn="1"/>
        </p:nvPicPr>
        <p:blipFill>
          <a:blip r:embed="rId13">
            <a:extLst>
              <a:ext uri="{28A0092B-C50C-407E-A947-70E740481C1C}">
                <a14:useLocalDpi val="0"/>
              </a:ext>
            </a:extLst>
          </a:blip>
          <a:srcRect l="73710" b="71452"/>
          <a:stretch>
            <a:fillRect/>
          </a:stretch>
        </p:blipFill>
        <p:spPr>
          <a:xfrm>
            <a:off x="8986684" y="0"/>
            <a:ext cx="3205316" cy="1740310"/>
          </a:xfrm>
          <a:prstGeom prst="rect">
            <a:avLst/>
          </a:prstGeom>
        </p:spPr>
      </p:pic>
      <p:pic>
        <p:nvPicPr>
          <p:cNvPr id="10" name="图片 9">
            <a:extLst>
              <a:ext uri="{FF2B5EF4-FFF2-40B4-BE49-F238E27FC236}">
                <a16:creationId xmlns:a16="http://schemas.microsoft.com/office/drawing/2014/main" id="{1A63198D-7B09-4202-998A-ED10CF414E7D}"/>
              </a:ext>
            </a:extLst>
          </p:cNvPr>
          <p:cNvPicPr>
            <a:picLocks noChangeAspect="1"/>
          </p:cNvPicPr>
          <p:nvPr userDrawn="1"/>
        </p:nvPicPr>
        <p:blipFill>
          <a:blip r:embed="rId14">
            <a:extLst>
              <a:ext uri="{28A0092B-C50C-407E-A947-70E740481C1C}">
                <a14:useLocalDpi val="0"/>
              </a:ext>
            </a:extLst>
          </a:blip>
          <a:stretch>
            <a:fillRect/>
          </a:stretch>
        </p:blipFill>
        <p:spPr>
          <a:xfrm>
            <a:off x="0" y="781664"/>
            <a:ext cx="12192000" cy="6096000"/>
          </a:xfrm>
          <a:prstGeom prst="rect">
            <a:avLst/>
          </a:prstGeom>
        </p:spPr>
      </p:pic>
    </p:spTree>
    <p:extLst>
      <p:ext uri="{BB962C8B-B14F-4D97-AF65-F5344CB8AC3E}">
        <p14:creationId val="408808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幼圆" panose="020105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幼圆" panose="020105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幼圆" panose="020105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幼圆" panose="020105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幼圆"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A9D52A37-1368-451C-8730-6A9D8F95A3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7F8CA16-68DD-49D0-BBC2-4FD5E6CAFF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4D5F0-EA48-442B-893A-206FA48EC2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幼圆" panose="02010509060101010101" pitchFamily="49" charset="-122"/>
              </a:defRPr>
            </a:lvl1pPr>
          </a:lstStyle>
          <a:p>
            <a:fld id="{EB85802C-AEAD-4BB6-A211-B7A4A1B137BB}" type="datetimeFigureOut">
              <a:rPr lang="zh-CN" altLang="en-US" smtClean="0"/>
              <a:t>2020/9/9</a:t>
            </a:fld>
            <a:endParaRPr lang="zh-CN" altLang="en-US"/>
          </a:p>
        </p:txBody>
      </p:sp>
      <p:sp>
        <p:nvSpPr>
          <p:cNvPr id="5" name="页脚占位符 4">
            <a:extLst>
              <a:ext uri="{FF2B5EF4-FFF2-40B4-BE49-F238E27FC236}">
                <a16:creationId xmlns:a16="http://schemas.microsoft.com/office/drawing/2014/main" id="{25F3BE39-2315-408A-85E2-0271677C41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幼圆" panose="02010509060101010101" pitchFamily="49" charset="-122"/>
              </a:defRPr>
            </a:lvl1pPr>
          </a:lstStyle>
          <a:p>
            <a:endParaRPr lang="zh-CN" altLang="en-US"/>
          </a:p>
        </p:txBody>
      </p:sp>
      <p:sp>
        <p:nvSpPr>
          <p:cNvPr id="6" name="灯片编号占位符 5">
            <a:extLst>
              <a:ext uri="{FF2B5EF4-FFF2-40B4-BE49-F238E27FC236}">
                <a16:creationId xmlns:a16="http://schemas.microsoft.com/office/drawing/2014/main" id="{6A1AC507-2251-42EF-8594-60A044AB38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幼圆" panose="02010509060101010101" pitchFamily="49" charset="-122"/>
              </a:defRPr>
            </a:lvl1pPr>
          </a:lstStyle>
          <a:p>
            <a:fld id="{34D37606-D5E2-436E-ACDC-4588F7551022}" type="slidenum">
              <a:rPr lang="zh-CN" altLang="en-US" smtClean="0"/>
              <a:t>‹#›</a:t>
            </a:fld>
            <a:endParaRPr lang="zh-CN" altLang="en-US"/>
          </a:p>
        </p:txBody>
      </p:sp>
      <p:pic>
        <p:nvPicPr>
          <p:cNvPr id="8" name="图片 7">
            <a:extLst>
              <a:ext uri="{FF2B5EF4-FFF2-40B4-BE49-F238E27FC236}">
                <a16:creationId xmlns:a16="http://schemas.microsoft.com/office/drawing/2014/main" id="{A50A1C80-E7CB-4DA5-A51D-3A9FBE9428CB}"/>
              </a:ext>
            </a:extLst>
          </p:cNvPr>
          <p:cNvPicPr>
            <a:picLocks noChangeAspect="1"/>
          </p:cNvPicPr>
          <p:nvPr userDrawn="1"/>
        </p:nvPicPr>
        <p:blipFill>
          <a:blip r:embed="rId12">
            <a:extLst>
              <a:ext uri="{28A0092B-C50C-407E-A947-70E740481C1C}">
                <a14:useLocalDpi val="0"/>
              </a:ext>
            </a:extLst>
          </a:blip>
          <a:stretch>
            <a:fillRect/>
          </a:stretch>
        </p:blipFill>
        <p:spPr>
          <a:xfrm>
            <a:off x="0" y="9832"/>
            <a:ext cx="12192000" cy="6858000"/>
          </a:xfrm>
          <a:prstGeom prst="rect">
            <a:avLst/>
          </a:prstGeom>
        </p:spPr>
      </p:pic>
      <p:pic>
        <p:nvPicPr>
          <p:cNvPr id="9" name="图片 8">
            <a:extLst>
              <a:ext uri="{FF2B5EF4-FFF2-40B4-BE49-F238E27FC236}">
                <a16:creationId xmlns:a16="http://schemas.microsoft.com/office/drawing/2014/main" id="{1BFFE970-A2E5-4ED7-B8A0-BE4F82112317}"/>
              </a:ext>
            </a:extLst>
          </p:cNvPr>
          <p:cNvPicPr>
            <a:picLocks noChangeAspect="1"/>
          </p:cNvPicPr>
          <p:nvPr userDrawn="1"/>
        </p:nvPicPr>
        <p:blipFill>
          <a:blip r:embed="rId13">
            <a:extLst>
              <a:ext uri="{28A0092B-C50C-407E-A947-70E740481C1C}">
                <a14:useLocalDpi val="0"/>
              </a:ext>
            </a:extLst>
          </a:blip>
          <a:srcRect l="73710" b="71452"/>
          <a:stretch>
            <a:fillRect/>
          </a:stretch>
        </p:blipFill>
        <p:spPr>
          <a:xfrm>
            <a:off x="8986684" y="0"/>
            <a:ext cx="3205316" cy="1740310"/>
          </a:xfrm>
          <a:prstGeom prst="rect">
            <a:avLst/>
          </a:prstGeom>
        </p:spPr>
      </p:pic>
    </p:spTree>
    <p:extLst>
      <p:ext uri="{BB962C8B-B14F-4D97-AF65-F5344CB8AC3E}">
        <p14:creationId val="2119752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幼圆" panose="020105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幼圆" panose="020105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幼圆" panose="020105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幼圆" panose="020105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幼圆"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2020/9/9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4894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1.png" Type="http://schemas.openxmlformats.org/officeDocument/2006/relationships/image"/><Relationship Id="rId2" Target="../media/image2.png" Type="http://schemas.openxmlformats.org/officeDocument/2006/relationships/image"/><Relationship Id="rId3" Target="../media/image5.png" Type="http://schemas.openxmlformats.org/officeDocument/2006/relationships/image"/><Relationship Id="rId4" Target="../media/image3.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9.png" Type="http://schemas.openxmlformats.org/officeDocument/2006/relationships/image"/><Relationship Id="rId9" Target="../media/image10.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media/image23.jpeg" Type="http://schemas.openxmlformats.org/officeDocument/2006/relationships/image"/><Relationship Id="rId4" Target="../media/image24.jpeg" Type="http://schemas.openxmlformats.org/officeDocument/2006/relationships/image"/><Relationship Id="rId5" Target="../media/image2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jpeg" Type="http://schemas.openxmlformats.org/officeDocument/2006/relationships/image"/><Relationship Id="rId2" Target="../media/image26.jpeg" Type="http://schemas.openxmlformats.org/officeDocument/2006/relationships/image"/><Relationship Id="rId3" Target="../media/image27.jpeg" Type="http://schemas.openxmlformats.org/officeDocument/2006/relationships/image"/><Relationship Id="rId4" Target="../media/image28.jpeg" Type="http://schemas.openxmlformats.org/officeDocument/2006/relationships/image"/><Relationship Id="rId5" Target="../media/image29.jpeg" Type="http://schemas.openxmlformats.org/officeDocument/2006/relationships/image"/><Relationship Id="rId6" Target="../media/image30.jpeg" Type="http://schemas.openxmlformats.org/officeDocument/2006/relationships/image"/><Relationship Id="rId7" Target="../media/image31.jpeg" Type="http://schemas.openxmlformats.org/officeDocument/2006/relationships/image"/><Relationship Id="rId8" Target="../media/image32.jpeg" Type="http://schemas.openxmlformats.org/officeDocument/2006/relationships/image"/><Relationship Id="rId9" Target="../media/image3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6.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7.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8.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9.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0.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2.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1.png" Type="http://schemas.openxmlformats.org/officeDocument/2006/relationships/image"/><Relationship Id="rId2" Target="../media/image2.png" Type="http://schemas.openxmlformats.org/officeDocument/2006/relationships/image"/><Relationship Id="rId3" Target="../media/image5.png" Type="http://schemas.openxmlformats.org/officeDocument/2006/relationships/image"/><Relationship Id="rId4" Target="../media/image3.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9.png" Type="http://schemas.openxmlformats.org/officeDocument/2006/relationships/image"/><Relationship Id="rId9"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17.jpeg" Type="http://schemas.openxmlformats.org/officeDocument/2006/relationships/image"/><Relationship Id="rId4" Target="../media/image1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EA99A5FA-503B-44AE-B507-253484C53DA5}"/>
              </a:ext>
            </a:extLst>
          </p:cNvPr>
          <p:cNvPicPr>
            <a:picLocks noChangeAspect="1"/>
          </p:cNvPicPr>
          <p:nvPr/>
        </p:nvPicPr>
        <p:blipFill>
          <a:blip r:embed="rId2">
            <a:extLst>
              <a:ext uri="{28A0092B-C50C-407E-A947-70E740481C1C}">
                <a14:useLocalDpi val="0"/>
              </a:ext>
            </a:extLst>
          </a:blip>
          <a:srcRect b="71452" l="73710"/>
          <a:stretch>
            <a:fillRect/>
          </a:stretch>
        </p:blipFill>
        <p:spPr>
          <a:xfrm>
            <a:off x="8986684" y="0"/>
            <a:ext cx="3205316" cy="1740310"/>
          </a:xfrm>
          <a:prstGeom prst="rect">
            <a:avLst/>
          </a:prstGeom>
        </p:spPr>
      </p:pic>
      <p:pic>
        <p:nvPicPr>
          <p:cNvPr id="7" name="图片 6">
            <a:extLst>
              <a:ext uri="{FF2B5EF4-FFF2-40B4-BE49-F238E27FC236}">
                <a16:creationId xmlns:a16="http://schemas.microsoft.com/office/drawing/2014/main" id="{A0C9CE05-7F44-4DB3-83A2-E63E36346895}"/>
              </a:ext>
            </a:extLst>
          </p:cNvPr>
          <p:cNvPicPr>
            <a:picLocks noChangeAspect="1"/>
          </p:cNvPicPr>
          <p:nvPr/>
        </p:nvPicPr>
        <p:blipFill>
          <a:blip r:embed="rId2">
            <a:extLst>
              <a:ext uri="{28A0092B-C50C-407E-A947-70E740481C1C}">
                <a14:useLocalDpi val="0"/>
              </a:ext>
            </a:extLst>
          </a:blip>
          <a:srcRect b="46089" l="4919" r="70484" t="25685"/>
          <a:stretch>
            <a:fillRect/>
          </a:stretch>
        </p:blipFill>
        <p:spPr>
          <a:xfrm>
            <a:off x="206479" y="-93405"/>
            <a:ext cx="2998838" cy="1720645"/>
          </a:xfrm>
          <a:prstGeom prst="rect">
            <a:avLst/>
          </a:prstGeom>
        </p:spPr>
      </p:pic>
      <p:pic>
        <p:nvPicPr>
          <p:cNvPr id="9" name="图片 8">
            <a:extLst>
              <a:ext uri="{FF2B5EF4-FFF2-40B4-BE49-F238E27FC236}">
                <a16:creationId xmlns:a16="http://schemas.microsoft.com/office/drawing/2014/main" id="{C184E90B-774F-4935-9B75-7F5CC92F3D9D}"/>
              </a:ext>
            </a:extLst>
          </p:cNvPr>
          <p:cNvPicPr>
            <a:picLocks noChangeAspect="1"/>
          </p:cNvPicPr>
          <p:nvPr/>
        </p:nvPicPr>
        <p:blipFill>
          <a:blip r:embed="rId2">
            <a:extLst>
              <a:ext uri="{28A0092B-C50C-407E-A947-70E740481C1C}">
                <a14:useLocalDpi val="0"/>
              </a:ext>
            </a:extLst>
          </a:blip>
          <a:srcRect b="10443" l="13871" r="60000" t="55847"/>
          <a:stretch>
            <a:fillRect/>
          </a:stretch>
        </p:blipFill>
        <p:spPr>
          <a:xfrm>
            <a:off x="-235975" y="3982066"/>
            <a:ext cx="3185652" cy="2054943"/>
          </a:xfrm>
          <a:prstGeom prst="rect">
            <a:avLst/>
          </a:prstGeom>
        </p:spPr>
      </p:pic>
      <p:pic>
        <p:nvPicPr>
          <p:cNvPr id="10" name="图片 9">
            <a:extLst>
              <a:ext uri="{FF2B5EF4-FFF2-40B4-BE49-F238E27FC236}">
                <a16:creationId xmlns:a16="http://schemas.microsoft.com/office/drawing/2014/main" id="{F5BDCDCA-C62B-4F36-8989-38DE7B1A1808}"/>
              </a:ext>
            </a:extLst>
          </p:cNvPr>
          <p:cNvPicPr>
            <a:picLocks noChangeAspect="1"/>
          </p:cNvPicPr>
          <p:nvPr/>
        </p:nvPicPr>
        <p:blipFill>
          <a:blip r:embed="rId2">
            <a:extLst>
              <a:ext uri="{28A0092B-C50C-407E-A947-70E740481C1C}">
                <a14:useLocalDpi val="0"/>
              </a:ext>
            </a:extLst>
          </a:blip>
          <a:srcRect b="10443" l="13871" r="60000" t="55847"/>
          <a:stretch>
            <a:fillRect/>
          </a:stretch>
        </p:blipFill>
        <p:spPr>
          <a:xfrm>
            <a:off x="8598309" y="4257370"/>
            <a:ext cx="3185652" cy="2054943"/>
          </a:xfrm>
          <a:prstGeom prst="rect">
            <a:avLst/>
          </a:prstGeom>
        </p:spPr>
      </p:pic>
      <p:pic>
        <p:nvPicPr>
          <p:cNvPr id="12" name="图片 11">
            <a:extLst>
              <a:ext uri="{FF2B5EF4-FFF2-40B4-BE49-F238E27FC236}">
                <a16:creationId xmlns:a16="http://schemas.microsoft.com/office/drawing/2014/main" id="{C9ABB533-4D17-44B0-8266-95D8875B79D5}"/>
              </a:ext>
            </a:extLst>
          </p:cNvPr>
          <p:cNvPicPr>
            <a:picLocks noChangeAspect="1"/>
          </p:cNvPicPr>
          <p:nvPr/>
        </p:nvPicPr>
        <p:blipFill>
          <a:blip r:embed="rId3">
            <a:extLst>
              <a:ext uri="{28A0092B-C50C-407E-A947-70E740481C1C}">
                <a14:useLocalDpi val="0"/>
              </a:ext>
            </a:extLst>
          </a:blip>
          <a:srcRect t="41653"/>
          <a:stretch>
            <a:fillRect/>
          </a:stretch>
        </p:blipFill>
        <p:spPr>
          <a:xfrm>
            <a:off x="0" y="4719483"/>
            <a:ext cx="12192000" cy="3556819"/>
          </a:xfrm>
          <a:prstGeom prst="rect">
            <a:avLst/>
          </a:prstGeom>
        </p:spPr>
      </p:pic>
      <p:pic>
        <p:nvPicPr>
          <p:cNvPr id="14" name="图片 13">
            <a:extLst>
              <a:ext uri="{FF2B5EF4-FFF2-40B4-BE49-F238E27FC236}">
                <a16:creationId xmlns:a16="http://schemas.microsoft.com/office/drawing/2014/main" id="{7792F480-B774-4B20-9B7C-6D6626B28C44}"/>
              </a:ext>
            </a:extLst>
          </p:cNvPr>
          <p:cNvPicPr>
            <a:picLocks noChangeAspect="1"/>
          </p:cNvPicPr>
          <p:nvPr/>
        </p:nvPicPr>
        <p:blipFill>
          <a:blip r:embed="rId4">
            <a:extLst>
              <a:ext uri="{28A0092B-C50C-407E-A947-70E740481C1C}">
                <a14:useLocalDpi val="0"/>
              </a:ext>
            </a:extLst>
          </a:blip>
          <a:stretch>
            <a:fillRect/>
          </a:stretch>
        </p:blipFill>
        <p:spPr>
          <a:xfrm>
            <a:off x="0" y="1120878"/>
            <a:ext cx="12192000" cy="6096000"/>
          </a:xfrm>
          <a:prstGeom prst="rect">
            <a:avLst/>
          </a:prstGeom>
        </p:spPr>
      </p:pic>
      <p:pic>
        <p:nvPicPr>
          <p:cNvPr id="16" name="图片 15">
            <a:extLst>
              <a:ext uri="{FF2B5EF4-FFF2-40B4-BE49-F238E27FC236}">
                <a16:creationId xmlns:a16="http://schemas.microsoft.com/office/drawing/2014/main" id="{076536CD-3A9F-4E8F-A14A-730E68FFA8D8}"/>
              </a:ext>
            </a:extLst>
          </p:cNvPr>
          <p:cNvPicPr>
            <a:picLocks noChangeAspect="1"/>
          </p:cNvPicPr>
          <p:nvPr/>
        </p:nvPicPr>
        <p:blipFill>
          <a:blip r:embed="rId5">
            <a:extLst>
              <a:ext uri="{28A0092B-C50C-407E-A947-70E740481C1C}">
                <a14:useLocalDpi val="0"/>
              </a:ext>
            </a:extLst>
          </a:blip>
          <a:srcRect t="91048"/>
          <a:stretch>
            <a:fillRect/>
          </a:stretch>
        </p:blipFill>
        <p:spPr>
          <a:xfrm>
            <a:off x="0" y="6312312"/>
            <a:ext cx="12192000" cy="545687"/>
          </a:xfrm>
          <a:prstGeom prst="rect">
            <a:avLst/>
          </a:prstGeom>
        </p:spPr>
      </p:pic>
      <p:pic>
        <p:nvPicPr>
          <p:cNvPr id="18" name="图片 17">
            <a:extLst>
              <a:ext uri="{FF2B5EF4-FFF2-40B4-BE49-F238E27FC236}">
                <a16:creationId xmlns:a16="http://schemas.microsoft.com/office/drawing/2014/main" id="{9A9EF8CD-CD04-4F62-BEBD-1B2627000B1F}"/>
              </a:ext>
            </a:extLst>
          </p:cNvPr>
          <p:cNvPicPr>
            <a:picLocks noChangeAspect="1"/>
          </p:cNvPicPr>
          <p:nvPr/>
        </p:nvPicPr>
        <p:blipFill>
          <a:blip r:embed="rId6">
            <a:extLst>
              <a:ext uri="{28A0092B-C50C-407E-A947-70E740481C1C}">
                <a14:useLocalDpi val="0"/>
              </a:ext>
            </a:extLst>
          </a:blip>
          <a:srcRect b="4677" t="64516"/>
          <a:stretch>
            <a:fillRect/>
          </a:stretch>
        </p:blipFill>
        <p:spPr>
          <a:xfrm>
            <a:off x="0" y="4660491"/>
            <a:ext cx="12192000" cy="1877966"/>
          </a:xfrm>
          <a:prstGeom prst="rect">
            <a:avLst/>
          </a:prstGeom>
        </p:spPr>
      </p:pic>
      <p:pic>
        <p:nvPicPr>
          <p:cNvPr id="22" name="图片 21">
            <a:extLst>
              <a:ext uri="{FF2B5EF4-FFF2-40B4-BE49-F238E27FC236}">
                <a16:creationId xmlns:a16="http://schemas.microsoft.com/office/drawing/2014/main" id="{F77FDCDE-3914-4BD7-A098-3DF57139137F}"/>
              </a:ext>
            </a:extLst>
          </p:cNvPr>
          <p:cNvPicPr>
            <a:picLocks noChangeAspect="1"/>
          </p:cNvPicPr>
          <p:nvPr/>
        </p:nvPicPr>
        <p:blipFill>
          <a:blip r:embed="rId7">
            <a:extLst>
              <a:ext uri="{28A0092B-C50C-407E-A947-70E740481C1C}">
                <a14:useLocalDpi val="0"/>
              </a:ext>
            </a:extLst>
          </a:blip>
          <a:stretch>
            <a:fillRect/>
          </a:stretch>
        </p:blipFill>
        <p:spPr>
          <a:xfrm>
            <a:off x="8675739" y="4719483"/>
            <a:ext cx="1693606" cy="2177493"/>
          </a:xfrm>
          <a:prstGeom prst="rect">
            <a:avLst/>
          </a:prstGeom>
        </p:spPr>
      </p:pic>
      <p:pic>
        <p:nvPicPr>
          <p:cNvPr id="20" name="图片 19">
            <a:extLst>
              <a:ext uri="{FF2B5EF4-FFF2-40B4-BE49-F238E27FC236}">
                <a16:creationId xmlns:a16="http://schemas.microsoft.com/office/drawing/2014/main" id="{DA801637-9002-4085-A0AC-20B02A69D93D}"/>
              </a:ext>
            </a:extLst>
          </p:cNvPr>
          <p:cNvPicPr>
            <a:picLocks noChangeAspect="1"/>
          </p:cNvPicPr>
          <p:nvPr/>
        </p:nvPicPr>
        <p:blipFill>
          <a:blip r:embed="rId8">
            <a:extLst>
              <a:ext uri="{28A0092B-C50C-407E-A947-70E740481C1C}">
                <a14:useLocalDpi val="0"/>
              </a:ext>
            </a:extLst>
          </a:blip>
          <a:srcRect l="50000" t="75685"/>
          <a:stretch>
            <a:fillRect/>
          </a:stretch>
        </p:blipFill>
        <p:spPr>
          <a:xfrm>
            <a:off x="6140245" y="5385619"/>
            <a:ext cx="6096000" cy="1482213"/>
          </a:xfrm>
          <a:prstGeom prst="rect">
            <a:avLst/>
          </a:prstGeom>
        </p:spPr>
      </p:pic>
      <p:sp>
        <p:nvSpPr>
          <p:cNvPr id="23" name="文本框 5122">
            <a:extLst>
              <a:ext uri="{FF2B5EF4-FFF2-40B4-BE49-F238E27FC236}">
                <a16:creationId xmlns:a16="http://schemas.microsoft.com/office/drawing/2014/main" id="{EE74B005-EE2A-4088-A2B1-E0C84643D175}"/>
              </a:ext>
            </a:extLst>
          </p:cNvPr>
          <p:cNvSpPr txBox="1">
            <a:spLocks noChangeArrowheads="1"/>
          </p:cNvSpPr>
          <p:nvPr/>
        </p:nvSpPr>
        <p:spPr bwMode="auto">
          <a:xfrm rot="21112508">
            <a:off x="2117121" y="1491540"/>
            <a:ext cx="2172930" cy="2194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13800">
                <a:ln w="28575">
                  <a:solidFill>
                    <a:schemeClr val="bg1"/>
                  </a:solidFill>
                </a:ln>
                <a:solidFill>
                  <a:srgbClr val="F14545"/>
                </a:solidFill>
                <a:effectLst>
                  <a:outerShdw algn="tl" blurRad="25400" dir="2700000" dist="25400" rotWithShape="0">
                    <a:prstClr val="black">
                      <a:alpha val="20000"/>
                    </a:prstClr>
                  </a:outerShdw>
                </a:effectLst>
                <a:latin charset="-122" panose="02010601030101010101" pitchFamily="2" typeface="百变马丁"/>
                <a:ea charset="-122" panose="02010601030101010101" pitchFamily="2" typeface="百变马丁"/>
                <a:cs typeface="+mn-ea"/>
                <a:sym typeface="+mn-lt"/>
              </a:rPr>
              <a:t>爱</a:t>
            </a:r>
          </a:p>
        </p:txBody>
      </p:sp>
      <p:sp>
        <p:nvSpPr>
          <p:cNvPr id="27" name="文本框 5122">
            <a:extLst>
              <a:ext uri="{FF2B5EF4-FFF2-40B4-BE49-F238E27FC236}">
                <a16:creationId xmlns:a16="http://schemas.microsoft.com/office/drawing/2014/main" id="{88A3B9CE-6E45-40C8-A5AA-299CD5FFC503}"/>
              </a:ext>
            </a:extLst>
          </p:cNvPr>
          <p:cNvSpPr txBox="1">
            <a:spLocks noChangeArrowheads="1"/>
          </p:cNvSpPr>
          <p:nvPr/>
        </p:nvSpPr>
        <p:spPr bwMode="auto">
          <a:xfrm rot="21259104">
            <a:off x="3364966" y="982243"/>
            <a:ext cx="3185652"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8800">
                <a:ln w="28575">
                  <a:solidFill>
                    <a:schemeClr val="bg1"/>
                  </a:solidFill>
                </a:ln>
                <a:solidFill>
                  <a:srgbClr val="F14545"/>
                </a:solidFill>
                <a:effectLst>
                  <a:outerShdw algn="tl" blurRad="25400" dir="2700000" dist="25400" rotWithShape="0">
                    <a:prstClr val="black">
                      <a:alpha val="20000"/>
                    </a:prstClr>
                  </a:outerShdw>
                </a:effectLst>
                <a:latin charset="-122" panose="02010601030101010101" pitchFamily="2" typeface="百变马丁"/>
                <a:ea charset="-122" panose="02010601030101010101" pitchFamily="2" typeface="百变马丁"/>
                <a:cs typeface="+mn-ea"/>
                <a:sym typeface="+mn-lt"/>
              </a:rPr>
              <a:t>祖国</a:t>
            </a:r>
          </a:p>
        </p:txBody>
      </p:sp>
      <p:pic>
        <p:nvPicPr>
          <p:cNvPr id="29" name="图片 28">
            <a:extLst>
              <a:ext uri="{FF2B5EF4-FFF2-40B4-BE49-F238E27FC236}">
                <a16:creationId xmlns:a16="http://schemas.microsoft.com/office/drawing/2014/main" id="{45E388BB-A391-4D8F-9C24-0098016665F8}"/>
              </a:ext>
            </a:extLst>
          </p:cNvPr>
          <p:cNvPicPr>
            <a:picLocks noChangeAspect="1"/>
          </p:cNvPicPr>
          <p:nvPr/>
        </p:nvPicPr>
        <p:blipFill>
          <a:blip r:embed="rId9">
            <a:extLst>
              <a:ext uri="{28A0092B-C50C-407E-A947-70E740481C1C}">
                <a14:useLocalDpi val="0"/>
              </a:ext>
            </a:extLst>
          </a:blip>
          <a:srcRect b="41556" l="10226" r="21524"/>
          <a:stretch>
            <a:fillRect/>
          </a:stretch>
        </p:blipFill>
        <p:spPr>
          <a:xfrm>
            <a:off x="8942725" y="1757857"/>
            <a:ext cx="1426620" cy="1570706"/>
          </a:xfrm>
          <a:prstGeom prst="rect">
            <a:avLst/>
          </a:prstGeom>
        </p:spPr>
      </p:pic>
      <p:sp>
        <p:nvSpPr>
          <p:cNvPr id="25" name="文本框 5122">
            <a:extLst>
              <a:ext uri="{FF2B5EF4-FFF2-40B4-BE49-F238E27FC236}">
                <a16:creationId xmlns:a16="http://schemas.microsoft.com/office/drawing/2014/main" id="{2EABBA69-858D-4EFB-927B-1AC63C85FBA4}"/>
              </a:ext>
            </a:extLst>
          </p:cNvPr>
          <p:cNvSpPr txBox="1">
            <a:spLocks noChangeArrowheads="1"/>
          </p:cNvSpPr>
          <p:nvPr/>
        </p:nvSpPr>
        <p:spPr bwMode="auto">
          <a:xfrm rot="21404656">
            <a:off x="3689196" y="2088183"/>
            <a:ext cx="3013333"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8800">
                <a:ln w="28575">
                  <a:solidFill>
                    <a:schemeClr val="bg1"/>
                  </a:solidFill>
                </a:ln>
                <a:solidFill>
                  <a:srgbClr val="F14545"/>
                </a:solidFill>
                <a:effectLst>
                  <a:outerShdw algn="tl" blurRad="25400" dir="2700000" dist="25400" rotWithShape="0">
                    <a:prstClr val="black">
                      <a:alpha val="20000"/>
                    </a:prstClr>
                  </a:outerShdw>
                </a:effectLst>
                <a:latin charset="-122" panose="02010601030101010101" pitchFamily="2" typeface="百变马丁"/>
                <a:ea charset="-122" panose="02010601030101010101" pitchFamily="2" typeface="百变马丁"/>
                <a:cs typeface="+mn-ea"/>
                <a:sym typeface="+mn-lt"/>
              </a:rPr>
              <a:t>家乡</a:t>
            </a:r>
          </a:p>
        </p:txBody>
      </p:sp>
      <p:sp>
        <p:nvSpPr>
          <p:cNvPr id="26" name="文本框 5122">
            <a:extLst>
              <a:ext uri="{FF2B5EF4-FFF2-40B4-BE49-F238E27FC236}">
                <a16:creationId xmlns:a16="http://schemas.microsoft.com/office/drawing/2014/main" id="{5CC6F124-4C88-4435-B3F2-5794098DC5F1}"/>
              </a:ext>
            </a:extLst>
          </p:cNvPr>
          <p:cNvSpPr txBox="1">
            <a:spLocks noChangeArrowheads="1"/>
          </p:cNvSpPr>
          <p:nvPr/>
        </p:nvSpPr>
        <p:spPr bwMode="auto">
          <a:xfrm rot="214429">
            <a:off x="5968267" y="1943149"/>
            <a:ext cx="4005876" cy="3596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11500">
                <a:ln w="28575">
                  <a:solidFill>
                    <a:schemeClr val="bg1"/>
                  </a:solidFill>
                </a:ln>
                <a:solidFill>
                  <a:srgbClr val="F14545"/>
                </a:solidFill>
                <a:effectLst>
                  <a:outerShdw algn="tl" blurRad="25400" dir="2700000" dist="25400" rotWithShape="0">
                    <a:prstClr val="black">
                      <a:alpha val="20000"/>
                    </a:prstClr>
                  </a:outerShdw>
                </a:effectLst>
                <a:latin charset="-122" panose="02010601030101010101" pitchFamily="2" typeface="百变马丁"/>
                <a:ea charset="-122" panose="02010601030101010101" pitchFamily="2" typeface="百变马丁"/>
                <a:cs typeface="+mn-ea"/>
                <a:sym typeface="+mn-lt"/>
              </a:rPr>
              <a:t>爱学校</a:t>
            </a:r>
          </a:p>
        </p:txBody>
      </p:sp>
      <p:sp>
        <p:nvSpPr>
          <p:cNvPr id="30" name="文本框 29">
            <a:extLst>
              <a:ext uri="{FF2B5EF4-FFF2-40B4-BE49-F238E27FC236}">
                <a16:creationId xmlns:a16="http://schemas.microsoft.com/office/drawing/2014/main" id="{50319C5F-EC53-4AF9-AADE-F8552804FC6B}"/>
              </a:ext>
            </a:extLst>
          </p:cNvPr>
          <p:cNvSpPr txBox="1"/>
          <p:nvPr/>
        </p:nvSpPr>
        <p:spPr>
          <a:xfrm>
            <a:off x="2648081" y="3967549"/>
            <a:ext cx="6726180" cy="640080"/>
          </a:xfrm>
          <a:prstGeom prst="rect">
            <a:avLst/>
          </a:prstGeom>
          <a:noFill/>
        </p:spPr>
        <p:txBody>
          <a:bodyPr rtlCol="0" wrap="square">
            <a:spAutoFit/>
          </a:bodyPr>
          <a:lstStyle/>
          <a:p>
            <a:pPr algn="dist"/>
            <a:r>
              <a:rPr altLang="en-US" b="1" lang="zh-CN" sz="3600">
                <a:solidFill>
                  <a:srgbClr val="F14545"/>
                </a:solidFill>
                <a:latin charset="-122" panose="02010601030101010101" pitchFamily="2" typeface="百变马丁"/>
                <a:ea charset="-122" panose="02010601030101010101" pitchFamily="2" typeface="百变马丁"/>
                <a:cs typeface="+mn-ea"/>
                <a:sym typeface="+mn-lt"/>
              </a:rPr>
              <a:t>卡通手绘主题班会PPT模板</a:t>
            </a:r>
          </a:p>
        </p:txBody>
      </p:sp>
      <p:sp>
        <p:nvSpPr>
          <p:cNvPr id="31" name="文本框 30">
            <a:extLst>
              <a:ext uri="{FF2B5EF4-FFF2-40B4-BE49-F238E27FC236}">
                <a16:creationId xmlns:a16="http://schemas.microsoft.com/office/drawing/2014/main" id="{8600AA99-7D02-4C43-A36D-6DD19B74601B}"/>
              </a:ext>
            </a:extLst>
          </p:cNvPr>
          <p:cNvSpPr txBox="1"/>
          <p:nvPr/>
        </p:nvSpPr>
        <p:spPr>
          <a:xfrm>
            <a:off x="3280658" y="3618502"/>
            <a:ext cx="5286574" cy="365760"/>
          </a:xfrm>
          <a:prstGeom prst="rect">
            <a:avLst/>
          </a:prstGeom>
          <a:noFill/>
        </p:spPr>
        <p:txBody>
          <a:bodyPr rtlCol="0" wrap="square">
            <a:spAutoFit/>
          </a:bodyPr>
          <a:lstStyle/>
          <a:p>
            <a:pPr algn="dist"/>
            <a:r>
              <a:rPr altLang="en-US" lang="zh-CN">
                <a:solidFill>
                  <a:srgbClr val="F14545"/>
                </a:solidFill>
                <a:ea charset="-122" panose="02010509060101010101" pitchFamily="49" typeface="幼圆"/>
                <a:cs typeface="+mn-ea"/>
                <a:sym typeface="+mn-lt"/>
              </a:rPr>
              <a:t>演讲培训/课件PPT/教育通用/家长会</a:t>
            </a:r>
          </a:p>
        </p:txBody>
      </p:sp>
      <p:pic>
        <p:nvPicPr>
          <p:cNvPr id="33" name="图片 32">
            <a:extLst>
              <a:ext uri="{FF2B5EF4-FFF2-40B4-BE49-F238E27FC236}">
                <a16:creationId xmlns:a16="http://schemas.microsoft.com/office/drawing/2014/main" id="{980C2443-0A98-48A0-9656-225BDE69717C}"/>
              </a:ext>
            </a:extLst>
          </p:cNvPr>
          <p:cNvPicPr>
            <a:picLocks noChangeAspect="1"/>
          </p:cNvPicPr>
          <p:nvPr/>
        </p:nvPicPr>
        <p:blipFill>
          <a:blip r:embed="rId10">
            <a:duotone>
              <a:schemeClr val="accent5">
                <a:shade val="45000"/>
                <a:satMod val="135000"/>
              </a:schemeClr>
              <a:prstClr val="white"/>
            </a:duotone>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rcRect b="12739" l="27250" r="26420" t="10044"/>
          <a:stretch>
            <a:fillRect/>
          </a:stretch>
        </p:blipFill>
        <p:spPr>
          <a:xfrm>
            <a:off x="10448390" y="2095433"/>
            <a:ext cx="1438951" cy="1693602"/>
          </a:xfrm>
          <a:prstGeom prst="rect">
            <a:avLst/>
          </a:prstGeom>
        </p:spPr>
      </p:pic>
    </p:spTree>
    <p:extLst>
      <p:ext uri="{BB962C8B-B14F-4D97-AF65-F5344CB8AC3E}">
        <p14:creationId val="71014825"/>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7"/>
                                        </p:tgtEl>
                                        <p:attrNameLst>
                                          <p:attrName>style.visibility</p:attrName>
                                        </p:attrNameLst>
                                      </p:cBhvr>
                                      <p:to>
                                        <p:strVal val="visible"/>
                                      </p:to>
                                    </p:set>
                                    <p:animEffect filter="barn(inVertical)" transition="in">
                                      <p:cBhvr>
                                        <p:cTn dur="500" id="11"/>
                                        <p:tgtEl>
                                          <p:spTgt spid="7"/>
                                        </p:tgtEl>
                                      </p:cBhvr>
                                    </p:animEffect>
                                  </p:childTnLst>
                                </p:cTn>
                              </p:par>
                            </p:childTnLst>
                          </p:cTn>
                        </p:par>
                        <p:par>
                          <p:cTn fill="hold" id="12" nodeType="afterGroup">
                            <p:stCondLst>
                              <p:cond delay="1000"/>
                            </p:stCondLst>
                            <p:childTnLst>
                              <p:par>
                                <p:cTn fill="hold" id="13" nodeType="afterEffect" presetClass="entr" presetID="16" presetSubtype="21">
                                  <p:stCondLst>
                                    <p:cond delay="0"/>
                                  </p:stCondLst>
                                  <p:childTnLst>
                                    <p:set>
                                      <p:cBhvr>
                                        <p:cTn dur="1" fill="hold" id="14">
                                          <p:stCondLst>
                                            <p:cond delay="0"/>
                                          </p:stCondLst>
                                        </p:cTn>
                                        <p:tgtEl>
                                          <p:spTgt spid="9"/>
                                        </p:tgtEl>
                                        <p:attrNameLst>
                                          <p:attrName>style.visibility</p:attrName>
                                        </p:attrNameLst>
                                      </p:cBhvr>
                                      <p:to>
                                        <p:strVal val="visible"/>
                                      </p:to>
                                    </p:set>
                                    <p:animEffect filter="barn(inVertical)" transition="in">
                                      <p:cBhvr>
                                        <p:cTn dur="500" id="15"/>
                                        <p:tgtEl>
                                          <p:spTgt spid="9"/>
                                        </p:tgtEl>
                                      </p:cBhvr>
                                    </p:animEffect>
                                  </p:childTnLst>
                                </p:cTn>
                              </p:par>
                            </p:childTnLst>
                          </p:cTn>
                        </p:par>
                        <p:par>
                          <p:cTn fill="hold" id="16" nodeType="afterGroup">
                            <p:stCondLst>
                              <p:cond delay="1500"/>
                            </p:stCondLst>
                            <p:childTnLst>
                              <p:par>
                                <p:cTn fill="hold" id="17" nodeType="afterEffect" presetClass="entr" presetID="16" presetSubtype="21">
                                  <p:stCondLst>
                                    <p:cond delay="0"/>
                                  </p:stCondLst>
                                  <p:childTnLst>
                                    <p:set>
                                      <p:cBhvr>
                                        <p:cTn dur="1" fill="hold" id="18">
                                          <p:stCondLst>
                                            <p:cond delay="0"/>
                                          </p:stCondLst>
                                        </p:cTn>
                                        <p:tgtEl>
                                          <p:spTgt spid="10"/>
                                        </p:tgtEl>
                                        <p:attrNameLst>
                                          <p:attrName>style.visibility</p:attrName>
                                        </p:attrNameLst>
                                      </p:cBhvr>
                                      <p:to>
                                        <p:strVal val="visible"/>
                                      </p:to>
                                    </p:set>
                                    <p:animEffect filter="barn(inVertical)" transition="in">
                                      <p:cBhvr>
                                        <p:cTn dur="500" id="19"/>
                                        <p:tgtEl>
                                          <p:spTgt spid="10"/>
                                        </p:tgtEl>
                                      </p:cBhvr>
                                    </p:animEffect>
                                  </p:childTnLst>
                                </p:cTn>
                              </p:par>
                            </p:childTnLst>
                          </p:cTn>
                        </p:par>
                        <p:par>
                          <p:cTn fill="hold" id="20" nodeType="afterGroup">
                            <p:stCondLst>
                              <p:cond delay="2000"/>
                            </p:stCondLst>
                            <p:childTnLst>
                              <p:par>
                                <p:cTn fill="hold" id="21" nodeType="afterEffect" presetClass="entr" presetID="16" presetSubtype="21">
                                  <p:stCondLst>
                                    <p:cond delay="0"/>
                                  </p:stCondLst>
                                  <p:childTnLst>
                                    <p:set>
                                      <p:cBhvr>
                                        <p:cTn dur="1" fill="hold" id="22">
                                          <p:stCondLst>
                                            <p:cond delay="0"/>
                                          </p:stCondLst>
                                        </p:cTn>
                                        <p:tgtEl>
                                          <p:spTgt spid="12"/>
                                        </p:tgtEl>
                                        <p:attrNameLst>
                                          <p:attrName>style.visibility</p:attrName>
                                        </p:attrNameLst>
                                      </p:cBhvr>
                                      <p:to>
                                        <p:strVal val="visible"/>
                                      </p:to>
                                    </p:set>
                                    <p:animEffect filter="barn(inVertical)" transition="in">
                                      <p:cBhvr>
                                        <p:cTn dur="500" id="23"/>
                                        <p:tgtEl>
                                          <p:spTgt spid="12"/>
                                        </p:tgtEl>
                                      </p:cBhvr>
                                    </p:animEffect>
                                  </p:childTnLst>
                                </p:cTn>
                              </p:par>
                            </p:childTnLst>
                          </p:cTn>
                        </p:par>
                        <p:par>
                          <p:cTn fill="hold" id="24" nodeType="afterGroup">
                            <p:stCondLst>
                              <p:cond delay="2500"/>
                            </p:stCondLst>
                            <p:childTnLst>
                              <p:par>
                                <p:cTn fill="hold" id="25" nodeType="afterEffect" presetClass="entr" presetID="16" presetSubtype="21">
                                  <p:stCondLst>
                                    <p:cond delay="0"/>
                                  </p:stCondLst>
                                  <p:childTnLst>
                                    <p:set>
                                      <p:cBhvr>
                                        <p:cTn dur="1" fill="hold" id="26">
                                          <p:stCondLst>
                                            <p:cond delay="0"/>
                                          </p:stCondLst>
                                        </p:cTn>
                                        <p:tgtEl>
                                          <p:spTgt spid="14"/>
                                        </p:tgtEl>
                                        <p:attrNameLst>
                                          <p:attrName>style.visibility</p:attrName>
                                        </p:attrNameLst>
                                      </p:cBhvr>
                                      <p:to>
                                        <p:strVal val="visible"/>
                                      </p:to>
                                    </p:set>
                                    <p:animEffect filter="barn(inVertical)" transition="in">
                                      <p:cBhvr>
                                        <p:cTn dur="500" id="27"/>
                                        <p:tgtEl>
                                          <p:spTgt spid="14"/>
                                        </p:tgtEl>
                                      </p:cBhvr>
                                    </p:animEffect>
                                  </p:childTnLst>
                                </p:cTn>
                              </p:par>
                            </p:childTnLst>
                          </p:cTn>
                        </p:par>
                        <p:par>
                          <p:cTn fill="hold" id="28" nodeType="afterGroup">
                            <p:stCondLst>
                              <p:cond delay="3000"/>
                            </p:stCondLst>
                            <p:childTnLst>
                              <p:par>
                                <p:cTn fill="hold" id="29" nodeType="afterEffect" presetClass="entr" presetID="16" presetSubtype="21">
                                  <p:stCondLst>
                                    <p:cond delay="0"/>
                                  </p:stCondLst>
                                  <p:childTnLst>
                                    <p:set>
                                      <p:cBhvr>
                                        <p:cTn dur="1" fill="hold" id="30">
                                          <p:stCondLst>
                                            <p:cond delay="0"/>
                                          </p:stCondLst>
                                        </p:cTn>
                                        <p:tgtEl>
                                          <p:spTgt spid="16"/>
                                        </p:tgtEl>
                                        <p:attrNameLst>
                                          <p:attrName>style.visibility</p:attrName>
                                        </p:attrNameLst>
                                      </p:cBhvr>
                                      <p:to>
                                        <p:strVal val="visible"/>
                                      </p:to>
                                    </p:set>
                                    <p:animEffect filter="barn(inVertical)" transition="in">
                                      <p:cBhvr>
                                        <p:cTn dur="500" id="31"/>
                                        <p:tgtEl>
                                          <p:spTgt spid="16"/>
                                        </p:tgtEl>
                                      </p:cBhvr>
                                    </p:animEffect>
                                  </p:childTnLst>
                                </p:cTn>
                              </p:par>
                            </p:childTnLst>
                          </p:cTn>
                        </p:par>
                        <p:par>
                          <p:cTn fill="hold" id="32" nodeType="afterGroup">
                            <p:stCondLst>
                              <p:cond delay="3500"/>
                            </p:stCondLst>
                            <p:childTnLst>
                              <p:par>
                                <p:cTn fill="hold" id="33" nodeType="afterEffect" presetClass="entr" presetID="16" presetSubtype="21">
                                  <p:stCondLst>
                                    <p:cond delay="0"/>
                                  </p:stCondLst>
                                  <p:childTnLst>
                                    <p:set>
                                      <p:cBhvr>
                                        <p:cTn dur="1" fill="hold" id="34">
                                          <p:stCondLst>
                                            <p:cond delay="0"/>
                                          </p:stCondLst>
                                        </p:cTn>
                                        <p:tgtEl>
                                          <p:spTgt spid="18"/>
                                        </p:tgtEl>
                                        <p:attrNameLst>
                                          <p:attrName>style.visibility</p:attrName>
                                        </p:attrNameLst>
                                      </p:cBhvr>
                                      <p:to>
                                        <p:strVal val="visible"/>
                                      </p:to>
                                    </p:set>
                                    <p:animEffect filter="barn(inVertical)" transition="in">
                                      <p:cBhvr>
                                        <p:cTn dur="500" id="35"/>
                                        <p:tgtEl>
                                          <p:spTgt spid="18"/>
                                        </p:tgtEl>
                                      </p:cBhvr>
                                    </p:animEffect>
                                  </p:childTnLst>
                                </p:cTn>
                              </p:par>
                            </p:childTnLst>
                          </p:cTn>
                        </p:par>
                        <p:par>
                          <p:cTn fill="hold" id="36" nodeType="afterGroup">
                            <p:stCondLst>
                              <p:cond delay="4000"/>
                            </p:stCondLst>
                            <p:childTnLst>
                              <p:par>
                                <p:cTn fill="hold" id="37" nodeType="afterEffect" presetClass="entr" presetID="16" presetSubtype="21">
                                  <p:stCondLst>
                                    <p:cond delay="0"/>
                                  </p:stCondLst>
                                  <p:childTnLst>
                                    <p:set>
                                      <p:cBhvr>
                                        <p:cTn dur="1" fill="hold" id="38">
                                          <p:stCondLst>
                                            <p:cond delay="0"/>
                                          </p:stCondLst>
                                        </p:cTn>
                                        <p:tgtEl>
                                          <p:spTgt spid="22"/>
                                        </p:tgtEl>
                                        <p:attrNameLst>
                                          <p:attrName>style.visibility</p:attrName>
                                        </p:attrNameLst>
                                      </p:cBhvr>
                                      <p:to>
                                        <p:strVal val="visible"/>
                                      </p:to>
                                    </p:set>
                                    <p:animEffect filter="barn(inVertical)" transition="in">
                                      <p:cBhvr>
                                        <p:cTn dur="500" id="39"/>
                                        <p:tgtEl>
                                          <p:spTgt spid="22"/>
                                        </p:tgtEl>
                                      </p:cBhvr>
                                    </p:animEffect>
                                  </p:childTnLst>
                                </p:cTn>
                              </p:par>
                            </p:childTnLst>
                          </p:cTn>
                        </p:par>
                        <p:par>
                          <p:cTn fill="hold" id="40" nodeType="afterGroup">
                            <p:stCondLst>
                              <p:cond delay="4500"/>
                            </p:stCondLst>
                            <p:childTnLst>
                              <p:par>
                                <p:cTn fill="hold" id="41" nodeType="afterEffect" presetClass="entr" presetID="16" presetSubtype="21">
                                  <p:stCondLst>
                                    <p:cond delay="0"/>
                                  </p:stCondLst>
                                  <p:childTnLst>
                                    <p:set>
                                      <p:cBhvr>
                                        <p:cTn dur="1" fill="hold" id="42">
                                          <p:stCondLst>
                                            <p:cond delay="0"/>
                                          </p:stCondLst>
                                        </p:cTn>
                                        <p:tgtEl>
                                          <p:spTgt spid="20"/>
                                        </p:tgtEl>
                                        <p:attrNameLst>
                                          <p:attrName>style.visibility</p:attrName>
                                        </p:attrNameLst>
                                      </p:cBhvr>
                                      <p:to>
                                        <p:strVal val="visible"/>
                                      </p:to>
                                    </p:set>
                                    <p:animEffect filter="barn(inVertical)" transition="in">
                                      <p:cBhvr>
                                        <p:cTn dur="500" id="43"/>
                                        <p:tgtEl>
                                          <p:spTgt spid="20"/>
                                        </p:tgtEl>
                                      </p:cBhvr>
                                    </p:animEffect>
                                  </p:childTnLst>
                                </p:cTn>
                              </p:par>
                            </p:childTnLst>
                          </p:cTn>
                        </p:par>
                        <p:par>
                          <p:cTn fill="hold" id="44" nodeType="afterGroup">
                            <p:stCondLst>
                              <p:cond delay="5000"/>
                            </p:stCondLst>
                            <p:childTnLst>
                              <p:par>
                                <p:cTn fill="hold" id="45" nodeType="afterEffect" presetClass="entr" presetID="16" presetSubtype="21">
                                  <p:stCondLst>
                                    <p:cond delay="0"/>
                                  </p:stCondLst>
                                  <p:childTnLst>
                                    <p:set>
                                      <p:cBhvr>
                                        <p:cTn dur="1" fill="hold" id="46">
                                          <p:stCondLst>
                                            <p:cond delay="0"/>
                                          </p:stCondLst>
                                        </p:cTn>
                                        <p:tgtEl>
                                          <p:spTgt spid="29"/>
                                        </p:tgtEl>
                                        <p:attrNameLst>
                                          <p:attrName>style.visibility</p:attrName>
                                        </p:attrNameLst>
                                      </p:cBhvr>
                                      <p:to>
                                        <p:strVal val="visible"/>
                                      </p:to>
                                    </p:set>
                                    <p:animEffect filter="barn(inVertical)" transition="in">
                                      <p:cBhvr>
                                        <p:cTn dur="500" id="47"/>
                                        <p:tgtEl>
                                          <p:spTgt spid="29"/>
                                        </p:tgtEl>
                                      </p:cBhvr>
                                    </p:animEffect>
                                  </p:childTnLst>
                                </p:cTn>
                              </p:par>
                            </p:childTnLst>
                          </p:cTn>
                        </p:par>
                        <p:par>
                          <p:cTn fill="hold" id="48" nodeType="afterGroup">
                            <p:stCondLst>
                              <p:cond delay="5500"/>
                            </p:stCondLst>
                            <p:childTnLst>
                              <p:par>
                                <p:cTn fill="hold" id="49" nodeType="afterEffect" presetClass="entr" presetID="16" presetSubtype="21">
                                  <p:stCondLst>
                                    <p:cond delay="0"/>
                                  </p:stCondLst>
                                  <p:childTnLst>
                                    <p:set>
                                      <p:cBhvr>
                                        <p:cTn dur="1" fill="hold" id="50">
                                          <p:stCondLst>
                                            <p:cond delay="0"/>
                                          </p:stCondLst>
                                        </p:cTn>
                                        <p:tgtEl>
                                          <p:spTgt spid="33"/>
                                        </p:tgtEl>
                                        <p:attrNameLst>
                                          <p:attrName>style.visibility</p:attrName>
                                        </p:attrNameLst>
                                      </p:cBhvr>
                                      <p:to>
                                        <p:strVal val="visible"/>
                                      </p:to>
                                    </p:set>
                                    <p:animEffect filter="barn(inVertical)" transition="in">
                                      <p:cBhvr>
                                        <p:cTn dur="500" id="51"/>
                                        <p:tgtEl>
                                          <p:spTgt spid="33"/>
                                        </p:tgtEl>
                                      </p:cBhvr>
                                    </p:animEffect>
                                  </p:childTnLst>
                                </p:cTn>
                              </p:par>
                            </p:childTnLst>
                          </p:cTn>
                        </p:par>
                        <p:par>
                          <p:cTn fill="hold" id="52" nodeType="afterGroup">
                            <p:stCondLst>
                              <p:cond delay="6000"/>
                            </p:stCondLst>
                            <p:childTnLst>
                              <p:par>
                                <p:cTn fill="hold" grpId="0" id="53" nodeType="afterEffect" presetClass="entr" presetID="31" presetSubtype="0">
                                  <p:stCondLst>
                                    <p:cond delay="0"/>
                                  </p:stCondLst>
                                  <p:childTnLst>
                                    <p:set>
                                      <p:cBhvr>
                                        <p:cTn dur="1" fill="hold" id="54">
                                          <p:stCondLst>
                                            <p:cond delay="0"/>
                                          </p:stCondLst>
                                        </p:cTn>
                                        <p:tgtEl>
                                          <p:spTgt spid="23"/>
                                        </p:tgtEl>
                                        <p:attrNameLst>
                                          <p:attrName>style.visibility</p:attrName>
                                        </p:attrNameLst>
                                      </p:cBhvr>
                                      <p:to>
                                        <p:strVal val="visible"/>
                                      </p:to>
                                    </p:set>
                                    <p:anim calcmode="lin" valueType="num">
                                      <p:cBhvr>
                                        <p:cTn dur="1000" fill="hold" id="55"/>
                                        <p:tgtEl>
                                          <p:spTgt spid="23"/>
                                        </p:tgtEl>
                                        <p:attrNameLst>
                                          <p:attrName>ppt_w</p:attrName>
                                        </p:attrNameLst>
                                      </p:cBhvr>
                                      <p:tavLst>
                                        <p:tav tm="0">
                                          <p:val>
                                            <p:fltVal val="0"/>
                                          </p:val>
                                        </p:tav>
                                        <p:tav tm="100000">
                                          <p:val>
                                            <p:strVal val="#ppt_w"/>
                                          </p:val>
                                        </p:tav>
                                      </p:tavLst>
                                    </p:anim>
                                    <p:anim calcmode="lin" valueType="num">
                                      <p:cBhvr>
                                        <p:cTn dur="1000" fill="hold" id="56"/>
                                        <p:tgtEl>
                                          <p:spTgt spid="23"/>
                                        </p:tgtEl>
                                        <p:attrNameLst>
                                          <p:attrName>ppt_h</p:attrName>
                                        </p:attrNameLst>
                                      </p:cBhvr>
                                      <p:tavLst>
                                        <p:tav tm="0">
                                          <p:val>
                                            <p:fltVal val="0"/>
                                          </p:val>
                                        </p:tav>
                                        <p:tav tm="100000">
                                          <p:val>
                                            <p:strVal val="#ppt_h"/>
                                          </p:val>
                                        </p:tav>
                                      </p:tavLst>
                                    </p:anim>
                                    <p:anim calcmode="lin" valueType="num">
                                      <p:cBhvr>
                                        <p:cTn dur="1000" fill="hold" id="57"/>
                                        <p:tgtEl>
                                          <p:spTgt spid="23"/>
                                        </p:tgtEl>
                                        <p:attrNameLst>
                                          <p:attrName>style.rotation</p:attrName>
                                        </p:attrNameLst>
                                      </p:cBhvr>
                                      <p:tavLst>
                                        <p:tav tm="0">
                                          <p:val>
                                            <p:fltVal val="90"/>
                                          </p:val>
                                        </p:tav>
                                        <p:tav tm="100000">
                                          <p:val>
                                            <p:fltVal val="0"/>
                                          </p:val>
                                        </p:tav>
                                      </p:tavLst>
                                    </p:anim>
                                    <p:animEffect filter="fade" transition="in">
                                      <p:cBhvr>
                                        <p:cTn dur="1000" id="58"/>
                                        <p:tgtEl>
                                          <p:spTgt spid="23"/>
                                        </p:tgtEl>
                                      </p:cBhvr>
                                    </p:animEffect>
                                  </p:childTnLst>
                                </p:cTn>
                              </p:par>
                            </p:childTnLst>
                          </p:cTn>
                        </p:par>
                        <p:par>
                          <p:cTn fill="hold" id="59" nodeType="afterGroup">
                            <p:stCondLst>
                              <p:cond delay="7000"/>
                            </p:stCondLst>
                            <p:childTnLst>
                              <p:par>
                                <p:cTn fill="hold" grpId="0" id="60" nodeType="afterEffect" presetClass="entr" presetID="31" presetSubtype="0">
                                  <p:stCondLst>
                                    <p:cond delay="0"/>
                                  </p:stCondLst>
                                  <p:childTnLst>
                                    <p:set>
                                      <p:cBhvr>
                                        <p:cTn dur="1" fill="hold" id="61">
                                          <p:stCondLst>
                                            <p:cond delay="0"/>
                                          </p:stCondLst>
                                        </p:cTn>
                                        <p:tgtEl>
                                          <p:spTgt spid="27"/>
                                        </p:tgtEl>
                                        <p:attrNameLst>
                                          <p:attrName>style.visibility</p:attrName>
                                        </p:attrNameLst>
                                      </p:cBhvr>
                                      <p:to>
                                        <p:strVal val="visible"/>
                                      </p:to>
                                    </p:set>
                                    <p:anim calcmode="lin" valueType="num">
                                      <p:cBhvr>
                                        <p:cTn dur="1000" fill="hold" id="62"/>
                                        <p:tgtEl>
                                          <p:spTgt spid="27"/>
                                        </p:tgtEl>
                                        <p:attrNameLst>
                                          <p:attrName>ppt_w</p:attrName>
                                        </p:attrNameLst>
                                      </p:cBhvr>
                                      <p:tavLst>
                                        <p:tav tm="0">
                                          <p:val>
                                            <p:fltVal val="0"/>
                                          </p:val>
                                        </p:tav>
                                        <p:tav tm="100000">
                                          <p:val>
                                            <p:strVal val="#ppt_w"/>
                                          </p:val>
                                        </p:tav>
                                      </p:tavLst>
                                    </p:anim>
                                    <p:anim calcmode="lin" valueType="num">
                                      <p:cBhvr>
                                        <p:cTn dur="1000" fill="hold" id="63"/>
                                        <p:tgtEl>
                                          <p:spTgt spid="27"/>
                                        </p:tgtEl>
                                        <p:attrNameLst>
                                          <p:attrName>ppt_h</p:attrName>
                                        </p:attrNameLst>
                                      </p:cBhvr>
                                      <p:tavLst>
                                        <p:tav tm="0">
                                          <p:val>
                                            <p:fltVal val="0"/>
                                          </p:val>
                                        </p:tav>
                                        <p:tav tm="100000">
                                          <p:val>
                                            <p:strVal val="#ppt_h"/>
                                          </p:val>
                                        </p:tav>
                                      </p:tavLst>
                                    </p:anim>
                                    <p:anim calcmode="lin" valueType="num">
                                      <p:cBhvr>
                                        <p:cTn dur="1000" fill="hold" id="64"/>
                                        <p:tgtEl>
                                          <p:spTgt spid="27"/>
                                        </p:tgtEl>
                                        <p:attrNameLst>
                                          <p:attrName>style.rotation</p:attrName>
                                        </p:attrNameLst>
                                      </p:cBhvr>
                                      <p:tavLst>
                                        <p:tav tm="0">
                                          <p:val>
                                            <p:fltVal val="90"/>
                                          </p:val>
                                        </p:tav>
                                        <p:tav tm="100000">
                                          <p:val>
                                            <p:fltVal val="0"/>
                                          </p:val>
                                        </p:tav>
                                      </p:tavLst>
                                    </p:anim>
                                    <p:animEffect filter="fade" transition="in">
                                      <p:cBhvr>
                                        <p:cTn dur="1000" id="65"/>
                                        <p:tgtEl>
                                          <p:spTgt spid="27"/>
                                        </p:tgtEl>
                                      </p:cBhvr>
                                    </p:animEffect>
                                  </p:childTnLst>
                                </p:cTn>
                              </p:par>
                            </p:childTnLst>
                          </p:cTn>
                        </p:par>
                        <p:par>
                          <p:cTn fill="hold" id="66" nodeType="afterGroup">
                            <p:stCondLst>
                              <p:cond delay="8000"/>
                            </p:stCondLst>
                            <p:childTnLst>
                              <p:par>
                                <p:cTn fill="hold" grpId="0" id="67" nodeType="afterEffect" presetClass="entr" presetID="31" presetSubtype="0">
                                  <p:stCondLst>
                                    <p:cond delay="0"/>
                                  </p:stCondLst>
                                  <p:childTnLst>
                                    <p:set>
                                      <p:cBhvr>
                                        <p:cTn dur="1" fill="hold" id="68">
                                          <p:stCondLst>
                                            <p:cond delay="0"/>
                                          </p:stCondLst>
                                        </p:cTn>
                                        <p:tgtEl>
                                          <p:spTgt spid="25"/>
                                        </p:tgtEl>
                                        <p:attrNameLst>
                                          <p:attrName>style.visibility</p:attrName>
                                        </p:attrNameLst>
                                      </p:cBhvr>
                                      <p:to>
                                        <p:strVal val="visible"/>
                                      </p:to>
                                    </p:set>
                                    <p:anim calcmode="lin" valueType="num">
                                      <p:cBhvr>
                                        <p:cTn dur="1000" fill="hold" id="69"/>
                                        <p:tgtEl>
                                          <p:spTgt spid="25"/>
                                        </p:tgtEl>
                                        <p:attrNameLst>
                                          <p:attrName>ppt_w</p:attrName>
                                        </p:attrNameLst>
                                      </p:cBhvr>
                                      <p:tavLst>
                                        <p:tav tm="0">
                                          <p:val>
                                            <p:fltVal val="0"/>
                                          </p:val>
                                        </p:tav>
                                        <p:tav tm="100000">
                                          <p:val>
                                            <p:strVal val="#ppt_w"/>
                                          </p:val>
                                        </p:tav>
                                      </p:tavLst>
                                    </p:anim>
                                    <p:anim calcmode="lin" valueType="num">
                                      <p:cBhvr>
                                        <p:cTn dur="1000" fill="hold" id="70"/>
                                        <p:tgtEl>
                                          <p:spTgt spid="25"/>
                                        </p:tgtEl>
                                        <p:attrNameLst>
                                          <p:attrName>ppt_h</p:attrName>
                                        </p:attrNameLst>
                                      </p:cBhvr>
                                      <p:tavLst>
                                        <p:tav tm="0">
                                          <p:val>
                                            <p:fltVal val="0"/>
                                          </p:val>
                                        </p:tav>
                                        <p:tav tm="100000">
                                          <p:val>
                                            <p:strVal val="#ppt_h"/>
                                          </p:val>
                                        </p:tav>
                                      </p:tavLst>
                                    </p:anim>
                                    <p:anim calcmode="lin" valueType="num">
                                      <p:cBhvr>
                                        <p:cTn dur="1000" fill="hold" id="71"/>
                                        <p:tgtEl>
                                          <p:spTgt spid="25"/>
                                        </p:tgtEl>
                                        <p:attrNameLst>
                                          <p:attrName>style.rotation</p:attrName>
                                        </p:attrNameLst>
                                      </p:cBhvr>
                                      <p:tavLst>
                                        <p:tav tm="0">
                                          <p:val>
                                            <p:fltVal val="90"/>
                                          </p:val>
                                        </p:tav>
                                        <p:tav tm="100000">
                                          <p:val>
                                            <p:fltVal val="0"/>
                                          </p:val>
                                        </p:tav>
                                      </p:tavLst>
                                    </p:anim>
                                    <p:animEffect filter="fade" transition="in">
                                      <p:cBhvr>
                                        <p:cTn dur="1000" id="72"/>
                                        <p:tgtEl>
                                          <p:spTgt spid="25"/>
                                        </p:tgtEl>
                                      </p:cBhvr>
                                    </p:animEffect>
                                  </p:childTnLst>
                                </p:cTn>
                              </p:par>
                            </p:childTnLst>
                          </p:cTn>
                        </p:par>
                        <p:par>
                          <p:cTn fill="hold" id="73" nodeType="afterGroup">
                            <p:stCondLst>
                              <p:cond delay="9000"/>
                            </p:stCondLst>
                            <p:childTnLst>
                              <p:par>
                                <p:cTn fill="hold" grpId="0" id="74" nodeType="afterEffect" presetClass="entr" presetID="31" presetSubtype="0">
                                  <p:stCondLst>
                                    <p:cond delay="0"/>
                                  </p:stCondLst>
                                  <p:childTnLst>
                                    <p:set>
                                      <p:cBhvr>
                                        <p:cTn dur="1" fill="hold" id="75">
                                          <p:stCondLst>
                                            <p:cond delay="0"/>
                                          </p:stCondLst>
                                        </p:cTn>
                                        <p:tgtEl>
                                          <p:spTgt spid="26"/>
                                        </p:tgtEl>
                                        <p:attrNameLst>
                                          <p:attrName>style.visibility</p:attrName>
                                        </p:attrNameLst>
                                      </p:cBhvr>
                                      <p:to>
                                        <p:strVal val="visible"/>
                                      </p:to>
                                    </p:set>
                                    <p:anim calcmode="lin" valueType="num">
                                      <p:cBhvr>
                                        <p:cTn dur="1000" fill="hold" id="76"/>
                                        <p:tgtEl>
                                          <p:spTgt spid="26"/>
                                        </p:tgtEl>
                                        <p:attrNameLst>
                                          <p:attrName>ppt_w</p:attrName>
                                        </p:attrNameLst>
                                      </p:cBhvr>
                                      <p:tavLst>
                                        <p:tav tm="0">
                                          <p:val>
                                            <p:fltVal val="0"/>
                                          </p:val>
                                        </p:tav>
                                        <p:tav tm="100000">
                                          <p:val>
                                            <p:strVal val="#ppt_w"/>
                                          </p:val>
                                        </p:tav>
                                      </p:tavLst>
                                    </p:anim>
                                    <p:anim calcmode="lin" valueType="num">
                                      <p:cBhvr>
                                        <p:cTn dur="1000" fill="hold" id="77"/>
                                        <p:tgtEl>
                                          <p:spTgt spid="26"/>
                                        </p:tgtEl>
                                        <p:attrNameLst>
                                          <p:attrName>ppt_h</p:attrName>
                                        </p:attrNameLst>
                                      </p:cBhvr>
                                      <p:tavLst>
                                        <p:tav tm="0">
                                          <p:val>
                                            <p:fltVal val="0"/>
                                          </p:val>
                                        </p:tav>
                                        <p:tav tm="100000">
                                          <p:val>
                                            <p:strVal val="#ppt_h"/>
                                          </p:val>
                                        </p:tav>
                                      </p:tavLst>
                                    </p:anim>
                                    <p:anim calcmode="lin" valueType="num">
                                      <p:cBhvr>
                                        <p:cTn dur="1000" fill="hold" id="78"/>
                                        <p:tgtEl>
                                          <p:spTgt spid="26"/>
                                        </p:tgtEl>
                                        <p:attrNameLst>
                                          <p:attrName>style.rotation</p:attrName>
                                        </p:attrNameLst>
                                      </p:cBhvr>
                                      <p:tavLst>
                                        <p:tav tm="0">
                                          <p:val>
                                            <p:fltVal val="90"/>
                                          </p:val>
                                        </p:tav>
                                        <p:tav tm="100000">
                                          <p:val>
                                            <p:fltVal val="0"/>
                                          </p:val>
                                        </p:tav>
                                      </p:tavLst>
                                    </p:anim>
                                    <p:animEffect filter="fade" transition="in">
                                      <p:cBhvr>
                                        <p:cTn dur="1000" id="79"/>
                                        <p:tgtEl>
                                          <p:spTgt spid="26"/>
                                        </p:tgtEl>
                                      </p:cBhvr>
                                    </p:animEffect>
                                  </p:childTnLst>
                                </p:cTn>
                              </p:par>
                            </p:childTnLst>
                          </p:cTn>
                        </p:par>
                        <p:par>
                          <p:cTn fill="hold" id="80" nodeType="afterGroup">
                            <p:stCondLst>
                              <p:cond delay="10000"/>
                            </p:stCondLst>
                            <p:childTnLst>
                              <p:par>
                                <p:cTn fill="hold" grpId="0" id="81" nodeType="afterEffect" presetClass="entr" presetID="14" presetSubtype="10">
                                  <p:stCondLst>
                                    <p:cond delay="0"/>
                                  </p:stCondLst>
                                  <p:childTnLst>
                                    <p:set>
                                      <p:cBhvr>
                                        <p:cTn dur="1" fill="hold" id="82">
                                          <p:stCondLst>
                                            <p:cond delay="0"/>
                                          </p:stCondLst>
                                        </p:cTn>
                                        <p:tgtEl>
                                          <p:spTgt spid="31"/>
                                        </p:tgtEl>
                                        <p:attrNameLst>
                                          <p:attrName>style.visibility</p:attrName>
                                        </p:attrNameLst>
                                      </p:cBhvr>
                                      <p:to>
                                        <p:strVal val="visible"/>
                                      </p:to>
                                    </p:set>
                                    <p:animEffect filter="randombar(horizontal)" transition="in">
                                      <p:cBhvr>
                                        <p:cTn dur="500" id="83"/>
                                        <p:tgtEl>
                                          <p:spTgt spid="31"/>
                                        </p:tgtEl>
                                      </p:cBhvr>
                                    </p:animEffect>
                                  </p:childTnLst>
                                </p:cTn>
                              </p:par>
                            </p:childTnLst>
                          </p:cTn>
                        </p:par>
                        <p:par>
                          <p:cTn fill="hold" id="84" nodeType="afterGroup">
                            <p:stCondLst>
                              <p:cond delay="10500"/>
                            </p:stCondLst>
                            <p:childTnLst>
                              <p:par>
                                <p:cTn fill="hold" grpId="0" id="85" nodeType="afterEffect" presetClass="entr" presetID="45" presetSubtype="0">
                                  <p:stCondLst>
                                    <p:cond delay="0"/>
                                  </p:stCondLst>
                                  <p:childTnLst>
                                    <p:set>
                                      <p:cBhvr>
                                        <p:cTn dur="1" fill="hold" id="86">
                                          <p:stCondLst>
                                            <p:cond delay="0"/>
                                          </p:stCondLst>
                                        </p:cTn>
                                        <p:tgtEl>
                                          <p:spTgt spid="30"/>
                                        </p:tgtEl>
                                        <p:attrNameLst>
                                          <p:attrName>style.visibility</p:attrName>
                                        </p:attrNameLst>
                                      </p:cBhvr>
                                      <p:to>
                                        <p:strVal val="visible"/>
                                      </p:to>
                                    </p:set>
                                    <p:animEffect filter="fade" transition="in">
                                      <p:cBhvr>
                                        <p:cTn dur="2000" id="87"/>
                                        <p:tgtEl>
                                          <p:spTgt spid="30"/>
                                        </p:tgtEl>
                                      </p:cBhvr>
                                    </p:animEffect>
                                    <p:anim calcmode="lin" valueType="num">
                                      <p:cBhvr>
                                        <p:cTn dur="2000" fill="hold" id="88"/>
                                        <p:tgtEl>
                                          <p:spTgt spid="30"/>
                                        </p:tgtEl>
                                        <p:attrNameLst>
                                          <p:attrName>ppt_w</p:attrName>
                                        </p:attrNameLst>
                                      </p:cBhvr>
                                      <p:tavLst>
                                        <p:tav fmla="#ppt_w*sin(2.5*pi*$)" tm="0">
                                          <p:val>
                                            <p:fltVal val="0"/>
                                          </p:val>
                                        </p:tav>
                                        <p:tav tm="100000">
                                          <p:val>
                                            <p:fltVal val="1"/>
                                          </p:val>
                                        </p:tav>
                                      </p:tavLst>
                                    </p:anim>
                                    <p:anim calcmode="lin" valueType="num">
                                      <p:cBhvr>
                                        <p:cTn dur="2000" fill="hold" id="89"/>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7"/>
      <p:bldP grpId="0" spid="25"/>
      <p:bldP grpId="0" spid="26"/>
      <p:bldP grpId="0" spid="30"/>
      <p:bldP grpId="0" spid="3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C1B27221-4D58-4786-A5B1-3F270713424E}"/>
              </a:ext>
            </a:extLst>
          </p:cNvPr>
          <p:cNvPicPr>
            <a:picLocks noChangeAspect="1"/>
          </p:cNvPicPr>
          <p:nvPr/>
        </p:nvPicPr>
        <p:blipFill>
          <a:blip r:embed="rId2">
            <a:extLst>
              <a:ext uri="{28A0092B-C50C-407E-A947-70E740481C1C}">
                <a14:useLocalDpi val="0"/>
              </a:ext>
            </a:extLst>
          </a:blip>
          <a:stretch>
            <a:fillRect/>
          </a:stretch>
        </p:blipFill>
        <p:spPr>
          <a:xfrm>
            <a:off x="6391824" y="3723892"/>
            <a:ext cx="4597268" cy="2969322"/>
          </a:xfrm>
          <a:prstGeom prst="rect">
            <a:avLst/>
          </a:prstGeom>
        </p:spPr>
      </p:pic>
      <p:pic>
        <p:nvPicPr>
          <p:cNvPr id="9" name="图片 8">
            <a:extLst>
              <a:ext uri="{FF2B5EF4-FFF2-40B4-BE49-F238E27FC236}">
                <a16:creationId xmlns:a16="http://schemas.microsoft.com/office/drawing/2014/main" id="{DB6CC696-59F8-4CDB-94EE-858D85CBFF4E}"/>
              </a:ext>
            </a:extLst>
          </p:cNvPr>
          <p:cNvPicPr>
            <a:picLocks noChangeAspect="1"/>
          </p:cNvPicPr>
          <p:nvPr/>
        </p:nvPicPr>
        <p:blipFill>
          <a:blip r:embed="rId3">
            <a:extLst>
              <a:ext uri="{28A0092B-C50C-407E-A947-70E740481C1C}">
                <a14:useLocalDpi val="0"/>
              </a:ext>
            </a:extLst>
          </a:blip>
          <a:stretch>
            <a:fillRect/>
          </a:stretch>
        </p:blipFill>
        <p:spPr>
          <a:xfrm>
            <a:off x="6374845" y="-1"/>
            <a:ext cx="4613198" cy="3077497"/>
          </a:xfrm>
          <a:prstGeom prst="rect">
            <a:avLst/>
          </a:prstGeom>
        </p:spPr>
      </p:pic>
      <p:pic>
        <p:nvPicPr>
          <p:cNvPr id="7" name="图片 6">
            <a:extLst>
              <a:ext uri="{FF2B5EF4-FFF2-40B4-BE49-F238E27FC236}">
                <a16:creationId xmlns:a16="http://schemas.microsoft.com/office/drawing/2014/main" id="{DEC65BE8-C14D-47D6-818F-D82C3455754A}"/>
              </a:ext>
            </a:extLst>
          </p:cNvPr>
          <p:cNvPicPr>
            <a:picLocks noChangeAspect="1"/>
          </p:cNvPicPr>
          <p:nvPr/>
        </p:nvPicPr>
        <p:blipFill>
          <a:blip r:embed="rId4">
            <a:extLst>
              <a:ext uri="{28A0092B-C50C-407E-A947-70E740481C1C}">
                <a14:useLocalDpi val="0"/>
              </a:ext>
            </a:extLst>
          </a:blip>
          <a:stretch>
            <a:fillRect/>
          </a:stretch>
        </p:blipFill>
        <p:spPr>
          <a:xfrm>
            <a:off x="1260700" y="3700807"/>
            <a:ext cx="4609584" cy="2983747"/>
          </a:xfrm>
          <a:prstGeom prst="rect">
            <a:avLst/>
          </a:prstGeom>
        </p:spPr>
      </p:pic>
      <p:pic>
        <p:nvPicPr>
          <p:cNvPr id="5" name="图片 4">
            <a:extLst>
              <a:ext uri="{FF2B5EF4-FFF2-40B4-BE49-F238E27FC236}">
                <a16:creationId xmlns:a16="http://schemas.microsoft.com/office/drawing/2014/main" id="{3AB8F0C4-5377-49CB-8CAD-8FA23CD6B71C}"/>
              </a:ext>
            </a:extLst>
          </p:cNvPr>
          <p:cNvPicPr>
            <a:picLocks noChangeAspect="1"/>
          </p:cNvPicPr>
          <p:nvPr/>
        </p:nvPicPr>
        <p:blipFill>
          <a:blip r:embed="rId5">
            <a:extLst>
              <a:ext uri="{28A0092B-C50C-407E-A947-70E740481C1C}">
                <a14:useLocalDpi val="0"/>
              </a:ext>
            </a:extLst>
          </a:blip>
          <a:stretch>
            <a:fillRect/>
          </a:stretch>
        </p:blipFill>
        <p:spPr>
          <a:xfrm>
            <a:off x="1297025" y="0"/>
            <a:ext cx="4613198" cy="3077497"/>
          </a:xfrm>
          <a:prstGeom prst="rect">
            <a:avLst/>
          </a:prstGeom>
        </p:spPr>
      </p:pic>
      <p:sp>
        <p:nvSpPr>
          <p:cNvPr id="15367" name="矩形 15366">
            <a:extLst>
              <a:ext uri="{FF2B5EF4-FFF2-40B4-BE49-F238E27FC236}">
                <a16:creationId xmlns:a16="http://schemas.microsoft.com/office/drawing/2014/main" id="{819471EF-496B-4F37-BBBA-9EBDA02B9D3B}"/>
              </a:ext>
            </a:extLst>
          </p:cNvPr>
          <p:cNvSpPr>
            <a:spLocks noChangeArrowheads="1" noChangeShapeType="1" noTextEdit="1"/>
          </p:cNvSpPr>
          <p:nvPr/>
        </p:nvSpPr>
        <p:spPr bwMode="auto">
          <a:xfrm>
            <a:off x="1703389" y="333375"/>
            <a:ext cx="1400175" cy="457200"/>
          </a:xfrm>
          <a:prstGeom prst="rect">
            <a:avLst/>
          </a:prstGeom>
        </p:spPr>
        <p:txBody>
          <a:bodyPr fromWordArt="1" wrap="none">
            <a:prstTxWarp prst="textPlain">
              <a:avLst>
                <a:gd fmla="val 50000" name="adj"/>
              </a:avLst>
            </a:prstTxWarp>
          </a:bodyPr>
          <a:lstStyle/>
          <a:p>
            <a:pPr algn="ctr"/>
            <a:r>
              <a:rPr altLang="en-US" b="1" kern="10" lang="zh-CN" sz="3600">
                <a:ln w="19050">
                  <a:noFill/>
                  <a:round/>
                </a:ln>
                <a:solidFill>
                  <a:schemeClr val="bg1"/>
                </a:solidFill>
                <a:ea charset="-122" panose="02010509060101010101" pitchFamily="49" typeface="幼圆"/>
                <a:cs typeface="+mn-ea"/>
                <a:sym typeface="+mn-lt"/>
              </a:rPr>
              <a:t>鼓浪屿</a:t>
            </a:r>
          </a:p>
        </p:txBody>
      </p:sp>
      <p:sp>
        <p:nvSpPr>
          <p:cNvPr id="15368" name="矩形 15367">
            <a:extLst>
              <a:ext uri="{FF2B5EF4-FFF2-40B4-BE49-F238E27FC236}">
                <a16:creationId xmlns:a16="http://schemas.microsoft.com/office/drawing/2014/main" id="{C7944190-D014-4FAE-9992-6ED2D6D6F05F}"/>
              </a:ext>
            </a:extLst>
          </p:cNvPr>
          <p:cNvSpPr>
            <a:spLocks noChangeArrowheads="1" noChangeShapeType="1" noTextEdit="1"/>
          </p:cNvSpPr>
          <p:nvPr/>
        </p:nvSpPr>
        <p:spPr bwMode="auto">
          <a:xfrm>
            <a:off x="9048751" y="404813"/>
            <a:ext cx="1400175" cy="457200"/>
          </a:xfrm>
          <a:prstGeom prst="rect">
            <a:avLst/>
          </a:prstGeom>
        </p:spPr>
        <p:txBody>
          <a:bodyPr fromWordArt="1" wrap="none">
            <a:prstTxWarp prst="textPlain">
              <a:avLst>
                <a:gd fmla="val 50000" name="adj"/>
              </a:avLst>
            </a:prstTxWarp>
          </a:bodyPr>
          <a:lstStyle/>
          <a:p>
            <a:pPr algn="ctr"/>
            <a:r>
              <a:rPr altLang="en-US" b="1" kern="10" lang="zh-CN" sz="3600">
                <a:ln w="19050">
                  <a:noFill/>
                  <a:round/>
                </a:ln>
                <a:solidFill>
                  <a:schemeClr val="bg1"/>
                </a:solidFill>
                <a:ea charset="-122" panose="02010509060101010101" pitchFamily="49" typeface="幼圆"/>
                <a:cs typeface="+mn-ea"/>
                <a:sym typeface="+mn-lt"/>
              </a:rPr>
              <a:t>环岛路</a:t>
            </a:r>
          </a:p>
        </p:txBody>
      </p:sp>
      <p:sp>
        <p:nvSpPr>
          <p:cNvPr id="15369" name="矩形 15368">
            <a:extLst>
              <a:ext uri="{FF2B5EF4-FFF2-40B4-BE49-F238E27FC236}">
                <a16:creationId xmlns:a16="http://schemas.microsoft.com/office/drawing/2014/main" id="{2EFFFB58-A429-492B-B666-C5CA694D72D9}"/>
              </a:ext>
            </a:extLst>
          </p:cNvPr>
          <p:cNvSpPr>
            <a:spLocks noChangeArrowheads="1" noChangeShapeType="1" noTextEdit="1"/>
          </p:cNvSpPr>
          <p:nvPr/>
        </p:nvSpPr>
        <p:spPr bwMode="auto">
          <a:xfrm>
            <a:off x="1774825" y="6021388"/>
            <a:ext cx="1828800" cy="431800"/>
          </a:xfrm>
          <a:prstGeom prst="rect">
            <a:avLst/>
          </a:prstGeom>
        </p:spPr>
        <p:txBody>
          <a:bodyPr fromWordArt="1" wrap="none">
            <a:prstTxWarp prst="textPlain">
              <a:avLst>
                <a:gd fmla="val 50000" name="adj"/>
              </a:avLst>
            </a:prstTxWarp>
          </a:bodyPr>
          <a:lstStyle/>
          <a:p>
            <a:pPr algn="ctr"/>
            <a:r>
              <a:rPr altLang="en-US" kern="10" lang="zh-CN" sz="3600">
                <a:ln w="19050">
                  <a:noFill/>
                  <a:round/>
                </a:ln>
                <a:solidFill>
                  <a:schemeClr val="bg1"/>
                </a:solidFill>
                <a:ea charset="-122" panose="02010509060101010101" pitchFamily="49" typeface="幼圆"/>
                <a:cs typeface="+mn-ea"/>
                <a:sym typeface="+mn-lt"/>
              </a:rPr>
              <a:t>海沧大桥</a:t>
            </a:r>
          </a:p>
        </p:txBody>
      </p:sp>
      <p:sp>
        <p:nvSpPr>
          <p:cNvPr id="15370" name="矩形 15369">
            <a:extLst>
              <a:ext uri="{FF2B5EF4-FFF2-40B4-BE49-F238E27FC236}">
                <a16:creationId xmlns:a16="http://schemas.microsoft.com/office/drawing/2014/main" id="{69F54DFD-16AD-4F08-BA82-F03703E5C6E5}"/>
              </a:ext>
            </a:extLst>
          </p:cNvPr>
          <p:cNvSpPr>
            <a:spLocks noChangeArrowheads="1" noChangeShapeType="1" noTextEdit="1"/>
          </p:cNvSpPr>
          <p:nvPr/>
        </p:nvSpPr>
        <p:spPr bwMode="auto">
          <a:xfrm>
            <a:off x="8616950" y="5949950"/>
            <a:ext cx="1866900" cy="457200"/>
          </a:xfrm>
          <a:prstGeom prst="rect">
            <a:avLst/>
          </a:prstGeom>
        </p:spPr>
        <p:txBody>
          <a:bodyPr fromWordArt="1" wrap="none">
            <a:prstTxWarp prst="textPlain">
              <a:avLst>
                <a:gd fmla="val 50000" name="adj"/>
              </a:avLst>
            </a:prstTxWarp>
          </a:bodyPr>
          <a:lstStyle/>
          <a:p>
            <a:pPr algn="ctr"/>
            <a:r>
              <a:rPr altLang="en-US" b="1" kern="10" lang="zh-CN" sz="3600">
                <a:ln w="19050">
                  <a:noFill/>
                  <a:round/>
                </a:ln>
                <a:solidFill>
                  <a:schemeClr val="bg1"/>
                </a:solidFill>
                <a:ea charset="-122" panose="02010509060101010101" pitchFamily="49" typeface="幼圆"/>
                <a:cs typeface="+mn-ea"/>
                <a:sym typeface="+mn-lt"/>
              </a:rPr>
              <a:t>集美学村</a:t>
            </a:r>
          </a:p>
        </p:txBody>
      </p:sp>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a:extLst>
              <a:ext uri="{FF2B5EF4-FFF2-40B4-BE49-F238E27FC236}">
                <a16:creationId xmlns:a16="http://schemas.microsoft.com/office/drawing/2014/main" id="{1971F502-022E-4671-A6EA-FBE9667F19C3}"/>
              </a:ext>
            </a:extLst>
          </p:cNvPr>
          <p:cNvGrpSpPr/>
          <p:nvPr/>
        </p:nvGrpSpPr>
        <p:grpSpPr>
          <a:xfrm>
            <a:off x="1793897" y="188914"/>
            <a:ext cx="8619598" cy="7173911"/>
            <a:chOff x="1793897" y="188914"/>
            <a:chExt cx="8619598" cy="7173911"/>
          </a:xfrm>
        </p:grpSpPr>
        <p:sp>
          <p:nvSpPr>
            <p:cNvPr id="16395" name="矩形 16394">
              <a:extLst>
                <a:ext uri="{FF2B5EF4-FFF2-40B4-BE49-F238E27FC236}">
                  <a16:creationId xmlns:a16="http://schemas.microsoft.com/office/drawing/2014/main" id="{4560EE5D-3021-4D99-A7A5-744F849234B2}"/>
                </a:ext>
              </a:extLst>
            </p:cNvPr>
            <p:cNvSpPr>
              <a:spLocks noChangeArrowheads="1" noChangeShapeType="1" noTextEdit="1"/>
            </p:cNvSpPr>
            <p:nvPr/>
          </p:nvSpPr>
          <p:spPr bwMode="auto">
            <a:xfrm>
              <a:off x="2421144" y="188914"/>
              <a:ext cx="1084262" cy="288925"/>
            </a:xfrm>
            <a:prstGeom prst="rect">
              <a:avLst/>
            </a:prstGeom>
          </p:spPr>
          <p:txBody>
            <a:bodyPr fromWordArt="1" wrap="none">
              <a:prstTxWarp prst="textPlain">
                <a:avLst>
                  <a:gd fmla="val 50000" name="adj"/>
                </a:avLst>
              </a:prstTxWarp>
            </a:bodyPr>
            <a:lstStyle/>
            <a:p>
              <a:pPr algn="ctr"/>
              <a:r>
                <a:rPr altLang="en-US" kern="10" lang="zh-CN" sz="3600">
                  <a:ln w="19050">
                    <a:solidFill>
                      <a:schemeClr val="tx1"/>
                    </a:solidFill>
                    <a:round/>
                  </a:ln>
                  <a:ea charset="-122" panose="02010509060101010101" pitchFamily="49" typeface="幼圆"/>
                  <a:cs typeface="+mn-ea"/>
                  <a:sym typeface="+mn-lt"/>
                </a:rPr>
                <a:t>冬粉鸭</a:t>
              </a:r>
            </a:p>
          </p:txBody>
        </p:sp>
        <p:sp>
          <p:nvSpPr>
            <p:cNvPr id="16396" name="矩形 16395">
              <a:extLst>
                <a:ext uri="{FF2B5EF4-FFF2-40B4-BE49-F238E27FC236}">
                  <a16:creationId xmlns:a16="http://schemas.microsoft.com/office/drawing/2014/main" id="{99EBC6AE-C756-4F5B-B6D1-11F17923C14E}"/>
                </a:ext>
              </a:extLst>
            </p:cNvPr>
            <p:cNvSpPr>
              <a:spLocks noChangeArrowheads="1" noChangeShapeType="1" noTextEdit="1"/>
            </p:cNvSpPr>
            <p:nvPr/>
          </p:nvSpPr>
          <p:spPr bwMode="auto">
            <a:xfrm>
              <a:off x="8613982" y="4868864"/>
              <a:ext cx="1084263" cy="288925"/>
            </a:xfrm>
            <a:prstGeom prst="rect">
              <a:avLst/>
            </a:prstGeom>
          </p:spPr>
          <p:txBody>
            <a:bodyPr fromWordArt="1" wrap="none">
              <a:prstTxWarp prst="textPlain">
                <a:avLst>
                  <a:gd fmla="val 50000" name="adj"/>
                </a:avLst>
              </a:prstTxWarp>
            </a:bodyPr>
            <a:lstStyle/>
            <a:p>
              <a:pPr algn="ctr"/>
              <a:r>
                <a:rPr altLang="en-US" kern="10" lang="zh-CN" sz="3600">
                  <a:ln w="19050">
                    <a:solidFill>
                      <a:schemeClr val="tx1"/>
                    </a:solidFill>
                    <a:round/>
                  </a:ln>
                  <a:ea charset="-122" panose="02010509060101010101" pitchFamily="49" typeface="幼圆"/>
                  <a:cs typeface="+mn-ea"/>
                  <a:sym typeface="+mn-lt"/>
                </a:rPr>
                <a:t>炸五香</a:t>
              </a:r>
            </a:p>
          </p:txBody>
        </p:sp>
        <p:sp>
          <p:nvSpPr>
            <p:cNvPr id="16397" name="矩形 16396">
              <a:extLst>
                <a:ext uri="{FF2B5EF4-FFF2-40B4-BE49-F238E27FC236}">
                  <a16:creationId xmlns:a16="http://schemas.microsoft.com/office/drawing/2014/main" id="{421B9066-65AA-4CB7-B310-4EEDC05DC29C}"/>
                </a:ext>
              </a:extLst>
            </p:cNvPr>
            <p:cNvSpPr>
              <a:spLocks noChangeArrowheads="1" noChangeShapeType="1" noTextEdit="1"/>
            </p:cNvSpPr>
            <p:nvPr/>
          </p:nvSpPr>
          <p:spPr bwMode="auto">
            <a:xfrm>
              <a:off x="5518357" y="4797426"/>
              <a:ext cx="1084263" cy="288925"/>
            </a:xfrm>
            <a:prstGeom prst="rect">
              <a:avLst/>
            </a:prstGeom>
          </p:spPr>
          <p:txBody>
            <a:bodyPr fromWordArt="1" wrap="none">
              <a:prstTxWarp prst="textPlain">
                <a:avLst>
                  <a:gd fmla="val 50000" name="adj"/>
                </a:avLst>
              </a:prstTxWarp>
            </a:bodyPr>
            <a:lstStyle/>
            <a:p>
              <a:pPr algn="ctr"/>
              <a:r>
                <a:rPr altLang="en-US" kern="10" lang="zh-CN" sz="3600">
                  <a:ln w="19050">
                    <a:solidFill>
                      <a:schemeClr val="tx1"/>
                    </a:solidFill>
                    <a:round/>
                  </a:ln>
                  <a:ea charset="-122" panose="02010509060101010101" pitchFamily="49" typeface="幼圆"/>
                  <a:cs typeface="+mn-ea"/>
                  <a:sym typeface="+mn-lt"/>
                </a:rPr>
                <a:t>海蛎煎</a:t>
              </a:r>
            </a:p>
          </p:txBody>
        </p:sp>
        <p:sp>
          <p:nvSpPr>
            <p:cNvPr id="16398" name="矩形 16397">
              <a:extLst>
                <a:ext uri="{FF2B5EF4-FFF2-40B4-BE49-F238E27FC236}">
                  <a16:creationId xmlns:a16="http://schemas.microsoft.com/office/drawing/2014/main" id="{F478956E-BEA7-4A14-A3A3-BB8D2A453731}"/>
                </a:ext>
              </a:extLst>
            </p:cNvPr>
            <p:cNvSpPr>
              <a:spLocks noChangeArrowheads="1" noChangeShapeType="1" noTextEdit="1"/>
            </p:cNvSpPr>
            <p:nvPr/>
          </p:nvSpPr>
          <p:spPr bwMode="auto">
            <a:xfrm>
              <a:off x="2421144" y="4652964"/>
              <a:ext cx="1084262" cy="288925"/>
            </a:xfrm>
            <a:prstGeom prst="rect">
              <a:avLst/>
            </a:prstGeom>
          </p:spPr>
          <p:txBody>
            <a:bodyPr fromWordArt="1" wrap="none">
              <a:prstTxWarp prst="textPlain">
                <a:avLst>
                  <a:gd fmla="val 50000" name="adj"/>
                </a:avLst>
              </a:prstTxWarp>
            </a:bodyPr>
            <a:lstStyle/>
            <a:p>
              <a:pPr algn="ctr"/>
              <a:r>
                <a:rPr altLang="en-US" kern="10" lang="zh-CN" sz="3600">
                  <a:ln w="19050">
                    <a:solidFill>
                      <a:schemeClr val="tx1"/>
                    </a:solidFill>
                    <a:round/>
                  </a:ln>
                  <a:ea charset="-122" panose="02010509060101010101" pitchFamily="49" typeface="幼圆"/>
                  <a:cs typeface="+mn-ea"/>
                  <a:sym typeface="+mn-lt"/>
                </a:rPr>
                <a:t>芋子包</a:t>
              </a:r>
            </a:p>
          </p:txBody>
        </p:sp>
        <p:sp>
          <p:nvSpPr>
            <p:cNvPr id="16399" name="矩形 16398">
              <a:extLst>
                <a:ext uri="{FF2B5EF4-FFF2-40B4-BE49-F238E27FC236}">
                  <a16:creationId xmlns:a16="http://schemas.microsoft.com/office/drawing/2014/main" id="{D3DD1C51-495A-41AB-A38C-58A139F11D43}"/>
                </a:ext>
              </a:extLst>
            </p:cNvPr>
            <p:cNvSpPr>
              <a:spLocks noChangeArrowheads="1" noChangeShapeType="1" noTextEdit="1"/>
            </p:cNvSpPr>
            <p:nvPr/>
          </p:nvSpPr>
          <p:spPr bwMode="auto">
            <a:xfrm>
              <a:off x="8685419" y="2565401"/>
              <a:ext cx="1084262" cy="288925"/>
            </a:xfrm>
            <a:prstGeom prst="rect">
              <a:avLst/>
            </a:prstGeom>
          </p:spPr>
          <p:txBody>
            <a:bodyPr fromWordArt="1" wrap="none">
              <a:prstTxWarp prst="textPlain">
                <a:avLst>
                  <a:gd fmla="val 50000" name="adj"/>
                </a:avLst>
              </a:prstTxWarp>
            </a:bodyPr>
            <a:lstStyle/>
            <a:p>
              <a:pPr algn="ctr"/>
              <a:r>
                <a:rPr altLang="en-US" kern="10" lang="zh-CN" sz="3600">
                  <a:ln w="19050">
                    <a:solidFill>
                      <a:schemeClr val="tx1"/>
                    </a:solidFill>
                    <a:round/>
                  </a:ln>
                  <a:ea charset="-122" panose="02010509060101010101" pitchFamily="49" typeface="幼圆"/>
                  <a:cs typeface="+mn-ea"/>
                  <a:sym typeface="+mn-lt"/>
                </a:rPr>
                <a:t>油葱果</a:t>
              </a:r>
            </a:p>
          </p:txBody>
        </p:sp>
        <p:sp>
          <p:nvSpPr>
            <p:cNvPr id="16400" name="矩形 16399">
              <a:extLst>
                <a:ext uri="{FF2B5EF4-FFF2-40B4-BE49-F238E27FC236}">
                  <a16:creationId xmlns:a16="http://schemas.microsoft.com/office/drawing/2014/main" id="{37DAD3B5-E7F7-4F05-9B53-59BA84F82249}"/>
                </a:ext>
              </a:extLst>
            </p:cNvPr>
            <p:cNvSpPr>
              <a:spLocks noChangeArrowheads="1" noChangeShapeType="1" noTextEdit="1"/>
            </p:cNvSpPr>
            <p:nvPr/>
          </p:nvSpPr>
          <p:spPr bwMode="auto">
            <a:xfrm>
              <a:off x="5518357" y="2565401"/>
              <a:ext cx="1084263" cy="288925"/>
            </a:xfrm>
            <a:prstGeom prst="rect">
              <a:avLst/>
            </a:prstGeom>
          </p:spPr>
          <p:txBody>
            <a:bodyPr fromWordArt="1" wrap="none">
              <a:prstTxWarp prst="textPlain">
                <a:avLst>
                  <a:gd fmla="val 50000" name="adj"/>
                </a:avLst>
              </a:prstTxWarp>
            </a:bodyPr>
            <a:lstStyle/>
            <a:p>
              <a:pPr algn="ctr"/>
              <a:r>
                <a:rPr altLang="en-US" kern="10" lang="zh-CN" sz="3600">
                  <a:ln w="19050">
                    <a:solidFill>
                      <a:schemeClr val="tx1"/>
                    </a:solidFill>
                    <a:round/>
                  </a:ln>
                  <a:ea charset="-122" panose="02010509060101010101" pitchFamily="49" typeface="幼圆"/>
                  <a:cs typeface="+mn-ea"/>
                  <a:sym typeface="+mn-lt"/>
                </a:rPr>
                <a:t>韭菜盒</a:t>
              </a:r>
            </a:p>
          </p:txBody>
        </p:sp>
        <p:sp>
          <p:nvSpPr>
            <p:cNvPr id="16401" name="矩形 16400">
              <a:extLst>
                <a:ext uri="{FF2B5EF4-FFF2-40B4-BE49-F238E27FC236}">
                  <a16:creationId xmlns:a16="http://schemas.microsoft.com/office/drawing/2014/main" id="{DAB8A875-31A9-455B-A534-EFBA1052C18F}"/>
                </a:ext>
              </a:extLst>
            </p:cNvPr>
            <p:cNvSpPr>
              <a:spLocks noChangeArrowheads="1" noChangeShapeType="1" noTextEdit="1"/>
            </p:cNvSpPr>
            <p:nvPr/>
          </p:nvSpPr>
          <p:spPr bwMode="auto">
            <a:xfrm>
              <a:off x="2421144" y="2492376"/>
              <a:ext cx="1084262" cy="288925"/>
            </a:xfrm>
            <a:prstGeom prst="rect">
              <a:avLst/>
            </a:prstGeom>
          </p:spPr>
          <p:txBody>
            <a:bodyPr fromWordArt="1" wrap="none">
              <a:prstTxWarp prst="textPlain">
                <a:avLst>
                  <a:gd fmla="val 50000" name="adj"/>
                </a:avLst>
              </a:prstTxWarp>
            </a:bodyPr>
            <a:lstStyle/>
            <a:p>
              <a:pPr algn="ctr"/>
              <a:r>
                <a:rPr altLang="en-US" kern="10" lang="zh-CN" sz="3600">
                  <a:ln w="19050">
                    <a:solidFill>
                      <a:schemeClr val="tx1"/>
                    </a:solidFill>
                    <a:round/>
                  </a:ln>
                  <a:ea charset="-122" panose="02010509060101010101" pitchFamily="49" typeface="幼圆"/>
                  <a:cs typeface="+mn-ea"/>
                  <a:sym typeface="+mn-lt"/>
                </a:rPr>
                <a:t>土笋冻</a:t>
              </a:r>
            </a:p>
          </p:txBody>
        </p:sp>
        <p:sp>
          <p:nvSpPr>
            <p:cNvPr id="16402" name="矩形 16401">
              <a:extLst>
                <a:ext uri="{FF2B5EF4-FFF2-40B4-BE49-F238E27FC236}">
                  <a16:creationId xmlns:a16="http://schemas.microsoft.com/office/drawing/2014/main" id="{28FEE4D3-BF48-44A9-B7A0-BEA042ABDC64}"/>
                </a:ext>
              </a:extLst>
            </p:cNvPr>
            <p:cNvSpPr>
              <a:spLocks noChangeArrowheads="1" noChangeShapeType="1" noTextEdit="1"/>
            </p:cNvSpPr>
            <p:nvPr/>
          </p:nvSpPr>
          <p:spPr bwMode="auto">
            <a:xfrm>
              <a:off x="8613982" y="260351"/>
              <a:ext cx="1084263" cy="288925"/>
            </a:xfrm>
            <a:prstGeom prst="rect">
              <a:avLst/>
            </a:prstGeom>
          </p:spPr>
          <p:txBody>
            <a:bodyPr fromWordArt="1" wrap="none">
              <a:prstTxWarp prst="textPlain">
                <a:avLst>
                  <a:gd fmla="val 50000" name="adj"/>
                </a:avLst>
              </a:prstTxWarp>
            </a:bodyPr>
            <a:lstStyle/>
            <a:p>
              <a:pPr algn="ctr"/>
              <a:r>
                <a:rPr altLang="en-US" kern="10" lang="zh-CN" sz="3600">
                  <a:ln w="19050">
                    <a:solidFill>
                      <a:schemeClr val="tx1"/>
                    </a:solidFill>
                    <a:round/>
                  </a:ln>
                  <a:ea charset="-122" panose="02010509060101010101" pitchFamily="49" typeface="幼圆"/>
                  <a:cs typeface="+mn-ea"/>
                  <a:sym typeface="+mn-lt"/>
                </a:rPr>
                <a:t>沙茶面</a:t>
              </a:r>
            </a:p>
          </p:txBody>
        </p:sp>
        <p:sp>
          <p:nvSpPr>
            <p:cNvPr id="16403" name="矩形 16402">
              <a:extLst>
                <a:ext uri="{FF2B5EF4-FFF2-40B4-BE49-F238E27FC236}">
                  <a16:creationId xmlns:a16="http://schemas.microsoft.com/office/drawing/2014/main" id="{7A72F66D-C19F-45E3-8E73-4B12AC68D370}"/>
                </a:ext>
              </a:extLst>
            </p:cNvPr>
            <p:cNvSpPr>
              <a:spLocks noChangeArrowheads="1" noChangeShapeType="1" noTextEdit="1"/>
            </p:cNvSpPr>
            <p:nvPr/>
          </p:nvSpPr>
          <p:spPr bwMode="auto">
            <a:xfrm>
              <a:off x="5445332" y="260351"/>
              <a:ext cx="1084263" cy="288925"/>
            </a:xfrm>
            <a:prstGeom prst="rect">
              <a:avLst/>
            </a:prstGeom>
          </p:spPr>
          <p:txBody>
            <a:bodyPr fromWordArt="1" wrap="none">
              <a:prstTxWarp prst="textPlain">
                <a:avLst>
                  <a:gd fmla="val 50000" name="adj"/>
                </a:avLst>
              </a:prstTxWarp>
            </a:bodyPr>
            <a:lstStyle/>
            <a:p>
              <a:pPr algn="ctr"/>
              <a:r>
                <a:rPr altLang="en-US" kern="10" lang="zh-CN" sz="3600">
                  <a:ln w="19050">
                    <a:solidFill>
                      <a:schemeClr val="tx1"/>
                    </a:solidFill>
                    <a:round/>
                  </a:ln>
                  <a:ea charset="-122" panose="02010509060101010101" pitchFamily="49" typeface="幼圆"/>
                  <a:cs typeface="+mn-ea"/>
                  <a:sym typeface="+mn-lt"/>
                </a:rPr>
                <a:t>面线糊</a:t>
              </a:r>
            </a:p>
          </p:txBody>
        </p:sp>
        <p:pic>
          <p:nvPicPr>
            <p:cNvPr id="3" name="图片 2">
              <a:extLst>
                <a:ext uri="{FF2B5EF4-FFF2-40B4-BE49-F238E27FC236}">
                  <a16:creationId xmlns:a16="http://schemas.microsoft.com/office/drawing/2014/main" id="{417533FE-6112-4ADA-A8FF-2F93C7D58F2A}"/>
                </a:ext>
              </a:extLst>
            </p:cNvPr>
            <p:cNvPicPr>
              <a:picLocks noChangeAspect="1"/>
            </p:cNvPicPr>
            <p:nvPr/>
          </p:nvPicPr>
          <p:blipFill>
            <a:blip r:embed="rId2">
              <a:extLst>
                <a:ext uri="{28A0092B-C50C-407E-A947-70E740481C1C}">
                  <a14:useLocalDpi val="0"/>
                </a:ext>
              </a:extLst>
            </a:blip>
            <a:stretch>
              <a:fillRect/>
            </a:stretch>
          </p:blipFill>
          <p:spPr>
            <a:xfrm>
              <a:off x="5111177" y="5157789"/>
              <a:ext cx="2140435" cy="2205036"/>
            </a:xfrm>
            <a:prstGeom prst="rect">
              <a:avLst/>
            </a:prstGeom>
          </p:spPr>
        </p:pic>
        <p:pic>
          <p:nvPicPr>
            <p:cNvPr id="5" name="图片 4">
              <a:extLst>
                <a:ext uri="{FF2B5EF4-FFF2-40B4-BE49-F238E27FC236}">
                  <a16:creationId xmlns:a16="http://schemas.microsoft.com/office/drawing/2014/main" id="{4E8A3453-05A9-41CF-BC86-2B309D4466E3}"/>
                </a:ext>
              </a:extLst>
            </p:cNvPr>
            <p:cNvPicPr>
              <a:picLocks noChangeAspect="1"/>
            </p:cNvPicPr>
            <p:nvPr/>
          </p:nvPicPr>
          <p:blipFill>
            <a:blip r:embed="rId3">
              <a:extLst>
                <a:ext uri="{28A0092B-C50C-407E-A947-70E740481C1C}">
                  <a14:useLocalDpi val="0"/>
                </a:ext>
              </a:extLst>
            </a:blip>
            <a:stretch>
              <a:fillRect/>
            </a:stretch>
          </p:blipFill>
          <p:spPr>
            <a:xfrm>
              <a:off x="1793897" y="5151744"/>
              <a:ext cx="2259010" cy="1584019"/>
            </a:xfrm>
            <a:prstGeom prst="rect">
              <a:avLst/>
            </a:prstGeom>
          </p:spPr>
        </p:pic>
        <p:pic>
          <p:nvPicPr>
            <p:cNvPr id="7" name="图片 6">
              <a:extLst>
                <a:ext uri="{FF2B5EF4-FFF2-40B4-BE49-F238E27FC236}">
                  <a16:creationId xmlns:a16="http://schemas.microsoft.com/office/drawing/2014/main" id="{CC552938-49E8-443A-9241-D56433BB60B8}"/>
                </a:ext>
              </a:extLst>
            </p:cNvPr>
            <p:cNvPicPr>
              <a:picLocks noChangeAspect="1"/>
            </p:cNvPicPr>
            <p:nvPr/>
          </p:nvPicPr>
          <p:blipFill>
            <a:blip r:embed="rId4">
              <a:extLst>
                <a:ext uri="{28A0092B-C50C-407E-A947-70E740481C1C}">
                  <a14:useLocalDpi val="0"/>
                </a:ext>
              </a:extLst>
            </a:blip>
            <a:srcRect b="11848"/>
            <a:stretch>
              <a:fillRect/>
            </a:stretch>
          </p:blipFill>
          <p:spPr>
            <a:xfrm>
              <a:off x="1793897" y="2919771"/>
              <a:ext cx="2359554" cy="1550937"/>
            </a:xfrm>
            <a:prstGeom prst="rect">
              <a:avLst/>
            </a:prstGeom>
          </p:spPr>
        </p:pic>
        <p:pic>
          <p:nvPicPr>
            <p:cNvPr id="9" name="图片 8">
              <a:extLst>
                <a:ext uri="{FF2B5EF4-FFF2-40B4-BE49-F238E27FC236}">
                  <a16:creationId xmlns:a16="http://schemas.microsoft.com/office/drawing/2014/main" id="{5E5B27C3-1930-4084-8B91-FABD5E3A903C}"/>
                </a:ext>
              </a:extLst>
            </p:cNvPr>
            <p:cNvPicPr>
              <a:picLocks noChangeAspect="1"/>
            </p:cNvPicPr>
            <p:nvPr/>
          </p:nvPicPr>
          <p:blipFill>
            <a:blip r:embed="rId5">
              <a:extLst>
                <a:ext uri="{28A0092B-C50C-407E-A947-70E740481C1C}">
                  <a14:useLocalDpi val="0"/>
                </a:ext>
              </a:extLst>
            </a:blip>
            <a:stretch>
              <a:fillRect/>
            </a:stretch>
          </p:blipFill>
          <p:spPr>
            <a:xfrm>
              <a:off x="8073489" y="5269447"/>
              <a:ext cx="2340006" cy="1560004"/>
            </a:xfrm>
            <a:prstGeom prst="rect">
              <a:avLst/>
            </a:prstGeom>
          </p:spPr>
        </p:pic>
        <p:pic>
          <p:nvPicPr>
            <p:cNvPr id="11" name="图片 10">
              <a:extLst>
                <a:ext uri="{FF2B5EF4-FFF2-40B4-BE49-F238E27FC236}">
                  <a16:creationId xmlns:a16="http://schemas.microsoft.com/office/drawing/2014/main" id="{C21E67AE-20DC-4AEF-9A80-F6EC23099C41}"/>
                </a:ext>
              </a:extLst>
            </p:cNvPr>
            <p:cNvPicPr>
              <a:picLocks noChangeAspect="1"/>
            </p:cNvPicPr>
            <p:nvPr/>
          </p:nvPicPr>
          <p:blipFill>
            <a:blip r:embed="rId6">
              <a:extLst>
                <a:ext uri="{28A0092B-C50C-407E-A947-70E740481C1C}">
                  <a14:useLocalDpi val="0"/>
                </a:ext>
              </a:extLst>
            </a:blip>
            <a:stretch>
              <a:fillRect/>
            </a:stretch>
          </p:blipFill>
          <p:spPr>
            <a:xfrm>
              <a:off x="1793897" y="678732"/>
              <a:ext cx="2338755" cy="1560003"/>
            </a:xfrm>
            <a:prstGeom prst="rect">
              <a:avLst/>
            </a:prstGeom>
          </p:spPr>
        </p:pic>
        <p:pic>
          <p:nvPicPr>
            <p:cNvPr id="13" name="图片 12">
              <a:extLst>
                <a:ext uri="{FF2B5EF4-FFF2-40B4-BE49-F238E27FC236}">
                  <a16:creationId xmlns:a16="http://schemas.microsoft.com/office/drawing/2014/main" id="{B5E1A9D8-1F48-46FD-AA74-CE0BDAF8EF70}"/>
                </a:ext>
              </a:extLst>
            </p:cNvPr>
            <p:cNvPicPr>
              <a:picLocks noChangeAspect="1"/>
            </p:cNvPicPr>
            <p:nvPr/>
          </p:nvPicPr>
          <p:blipFill>
            <a:blip r:embed="rId7">
              <a:extLst>
                <a:ext uri="{28A0092B-C50C-407E-A947-70E740481C1C}">
                  <a14:useLocalDpi val="0"/>
                </a:ext>
              </a:extLst>
            </a:blip>
            <a:stretch>
              <a:fillRect/>
            </a:stretch>
          </p:blipFill>
          <p:spPr>
            <a:xfrm>
              <a:off x="7985362" y="700473"/>
              <a:ext cx="2341501" cy="1550936"/>
            </a:xfrm>
            <a:prstGeom prst="rect">
              <a:avLst/>
            </a:prstGeom>
          </p:spPr>
        </p:pic>
        <p:pic>
          <p:nvPicPr>
            <p:cNvPr id="15" name="图片 14">
              <a:extLst>
                <a:ext uri="{FF2B5EF4-FFF2-40B4-BE49-F238E27FC236}">
                  <a16:creationId xmlns:a16="http://schemas.microsoft.com/office/drawing/2014/main" id="{1F59B68A-ED8A-4D33-ABB9-B448068B27E1}"/>
                </a:ext>
              </a:extLst>
            </p:cNvPr>
            <p:cNvPicPr>
              <a:picLocks noChangeAspect="1"/>
            </p:cNvPicPr>
            <p:nvPr/>
          </p:nvPicPr>
          <p:blipFill>
            <a:blip r:embed="rId8">
              <a:extLst>
                <a:ext uri="{28A0092B-C50C-407E-A947-70E740481C1C}">
                  <a14:useLocalDpi val="0"/>
                </a:ext>
              </a:extLst>
            </a:blip>
            <a:stretch>
              <a:fillRect/>
            </a:stretch>
          </p:blipFill>
          <p:spPr>
            <a:xfrm>
              <a:off x="4898883" y="712661"/>
              <a:ext cx="2315666" cy="1538748"/>
            </a:xfrm>
            <a:prstGeom prst="rect">
              <a:avLst/>
            </a:prstGeom>
          </p:spPr>
        </p:pic>
        <p:pic>
          <p:nvPicPr>
            <p:cNvPr id="17" name="图片 16">
              <a:extLst>
                <a:ext uri="{FF2B5EF4-FFF2-40B4-BE49-F238E27FC236}">
                  <a16:creationId xmlns:a16="http://schemas.microsoft.com/office/drawing/2014/main" id="{C8EDD7FD-B197-46E2-88E8-C2636D8E28A4}"/>
                </a:ext>
              </a:extLst>
            </p:cNvPr>
            <p:cNvPicPr>
              <a:picLocks noChangeAspect="1"/>
            </p:cNvPicPr>
            <p:nvPr/>
          </p:nvPicPr>
          <p:blipFill>
            <a:blip r:embed="rId9">
              <a:extLst>
                <a:ext uri="{28A0092B-C50C-407E-A947-70E740481C1C}">
                  <a14:useLocalDpi val="0"/>
                </a:ext>
              </a:extLst>
            </a:blip>
            <a:stretch>
              <a:fillRect/>
            </a:stretch>
          </p:blipFill>
          <p:spPr>
            <a:xfrm>
              <a:off x="8073489" y="2919771"/>
              <a:ext cx="2308122" cy="1538748"/>
            </a:xfrm>
            <a:prstGeom prst="rect">
              <a:avLst/>
            </a:prstGeom>
          </p:spPr>
        </p:pic>
        <p:pic>
          <p:nvPicPr>
            <p:cNvPr id="19" name="图片 18">
              <a:extLst>
                <a:ext uri="{FF2B5EF4-FFF2-40B4-BE49-F238E27FC236}">
                  <a16:creationId xmlns:a16="http://schemas.microsoft.com/office/drawing/2014/main" id="{50170B91-8A27-4A67-ABF2-A722DEF08611}"/>
                </a:ext>
              </a:extLst>
            </p:cNvPr>
            <p:cNvPicPr>
              <a:picLocks noChangeAspect="1"/>
            </p:cNvPicPr>
            <p:nvPr/>
          </p:nvPicPr>
          <p:blipFill>
            <a:blip r:embed="rId10">
              <a:extLst>
                <a:ext uri="{28A0092B-C50C-407E-A947-70E740481C1C}">
                  <a14:useLocalDpi val="0"/>
                </a:ext>
              </a:extLst>
            </a:blip>
            <a:stretch>
              <a:fillRect/>
            </a:stretch>
          </p:blipFill>
          <p:spPr>
            <a:xfrm>
              <a:off x="4906427" y="2925764"/>
              <a:ext cx="2308122" cy="1538748"/>
            </a:xfrm>
            <a:prstGeom prst="rect">
              <a:avLst/>
            </a:prstGeom>
          </p:spPr>
        </p:pic>
      </p:grpSp>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ppt_x"/>
                                          </p:val>
                                        </p:tav>
                                        <p:tav tm="100000">
                                          <p:val>
                                            <p:strVal val="#ppt_x"/>
                                          </p:val>
                                        </p:tav>
                                      </p:tavLst>
                                    </p:anim>
                                    <p:anim calcmode="lin" valueType="num">
                                      <p:cBhvr additive="base">
                                        <p:cTn dur="500" fill="hold" id="8"/>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D69439BB-CAD3-4876-B29F-751762C7B003}"/>
              </a:ext>
            </a:extLst>
          </p:cNvPr>
          <p:cNvGrpSpPr/>
          <p:nvPr/>
        </p:nvGrpSpPr>
        <p:grpSpPr>
          <a:xfrm>
            <a:off x="2279651" y="1125538"/>
            <a:ext cx="8240713" cy="3805237"/>
            <a:chOff x="2279651" y="1125538"/>
            <a:chExt cx="8240713" cy="3805237"/>
          </a:xfrm>
        </p:grpSpPr>
        <p:sp>
          <p:nvSpPr>
            <p:cNvPr id="17411" name="文本框 17410">
              <a:extLst>
                <a:ext uri="{FF2B5EF4-FFF2-40B4-BE49-F238E27FC236}">
                  <a16:creationId xmlns:a16="http://schemas.microsoft.com/office/drawing/2014/main" id="{68EF0403-7CF0-4890-BB52-C730809186A3}"/>
                </a:ext>
              </a:extLst>
            </p:cNvPr>
            <p:cNvSpPr txBox="1">
              <a:spLocks noChangeArrowheads="1"/>
            </p:cNvSpPr>
            <p:nvPr/>
          </p:nvSpPr>
          <p:spPr bwMode="auto">
            <a:xfrm>
              <a:off x="2279651" y="2276475"/>
              <a:ext cx="8240713" cy="2651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2800">
                  <a:ea charset="-122" panose="02010509060101010101" pitchFamily="49" typeface="幼圆"/>
                  <a:cs typeface="+mn-ea"/>
                  <a:sym typeface="+mn-lt"/>
                </a:rPr>
                <a:t>  厦门应该是个安静的城市，如果你住下来，静下来，你可以找到一种静的力量。</a:t>
              </a:r>
            </a:p>
            <a:p>
              <a:r>
                <a:rPr altLang="zh-CN" b="1" lang="en-US" sz="2800">
                  <a:ea charset="-122" panose="02010509060101010101" pitchFamily="49" typeface="幼圆"/>
                  <a:cs typeface="+mn-ea"/>
                  <a:sym typeface="+mn-lt"/>
                </a:rPr>
                <a:t>  就如厦门这座城市一样，表面看她是海，内里却又有山的气质。</a:t>
              </a:r>
            </a:p>
            <a:p>
              <a:r>
                <a:rPr altLang="zh-CN" b="1" lang="en-US" sz="2800">
                  <a:ea charset="-122" panose="02010509060101010101" pitchFamily="49" typeface="幼圆"/>
                  <a:cs typeface="+mn-ea"/>
                  <a:sym typeface="+mn-lt"/>
                </a:rPr>
                <a:t>  有山，有海，还有岛，还有鼓浪屿。 </a:t>
              </a:r>
              <a:br>
                <a:rPr altLang="zh-CN" b="1" lang="en-US" sz="2800">
                  <a:ea charset="-122" panose="02010509060101010101" pitchFamily="49" typeface="幼圆"/>
                  <a:cs typeface="+mn-ea"/>
                  <a:sym typeface="+mn-lt"/>
                </a:rPr>
              </a:br>
            </a:p>
          </p:txBody>
        </p:sp>
        <p:sp>
          <p:nvSpPr>
            <p:cNvPr id="17412" name="矩形 17411">
              <a:extLst>
                <a:ext uri="{FF2B5EF4-FFF2-40B4-BE49-F238E27FC236}">
                  <a16:creationId xmlns:a16="http://schemas.microsoft.com/office/drawing/2014/main" id="{E2680897-9D25-495D-9A45-2BECE4016115}"/>
                </a:ext>
              </a:extLst>
            </p:cNvPr>
            <p:cNvSpPr>
              <a:spLocks noChangeArrowheads="1" noChangeShapeType="1" noTextEdit="1"/>
            </p:cNvSpPr>
            <p:nvPr/>
          </p:nvSpPr>
          <p:spPr bwMode="auto">
            <a:xfrm>
              <a:off x="3792539" y="1125538"/>
              <a:ext cx="4537075" cy="792162"/>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pPr algn="ctr"/>
              <a:r>
                <a:rPr altLang="en-US" b="1" lang="zh-CN" sz="3600">
                  <a:effectLst>
                    <a:outerShdw algn="ctr" dir="2700000" dist="35921" rotWithShape="0">
                      <a:srgbClr val="C0C0C0">
                        <a:alpha val="76999"/>
                      </a:srgbClr>
                    </a:outerShdw>
                  </a:effectLst>
                  <a:ea charset="-122" panose="02010509060101010101" pitchFamily="49" typeface="幼圆"/>
                  <a:cs typeface="+mn-ea"/>
                  <a:sym typeface="+mn-lt"/>
                </a:rPr>
                <a:t>有一种气质叫做厦门</a:t>
              </a:r>
            </a:p>
          </p:txBody>
        </p:sp>
      </p:grpSp>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409" name="标题 18433">
            <a:extLst>
              <a:ext uri="{FF2B5EF4-FFF2-40B4-BE49-F238E27FC236}">
                <a16:creationId xmlns:a16="http://schemas.microsoft.com/office/drawing/2014/main" id="{008379AF-136B-4BAE-8120-CE308D5F35CD}"/>
              </a:ext>
            </a:extLst>
          </p:cNvPr>
          <p:cNvSpPr>
            <a:spLocks noChangeArrowheads="1" noGrp="1"/>
          </p:cNvSpPr>
          <p:nvPr>
            <p:ph type="title"/>
          </p:nvPr>
        </p:nvSpPr>
        <p:spPr/>
        <p:txBody>
          <a:bodyPr/>
          <a:lstStyle/>
          <a:p>
            <a:r>
              <a:rPr altLang="en-US" lang="zh-CN">
                <a:latin typeface="+mn-lt"/>
                <a:cs typeface="+mn-ea"/>
                <a:sym typeface="+mn-lt"/>
              </a:rPr>
              <a:t>诗朗诵：《乡愁》席慕容</a:t>
            </a:r>
          </a:p>
        </p:txBody>
      </p:sp>
      <p:sp>
        <p:nvSpPr>
          <p:cNvPr id="18435" name="文本占位符 18434">
            <a:extLst>
              <a:ext uri="{FF2B5EF4-FFF2-40B4-BE49-F238E27FC236}">
                <a16:creationId xmlns:a16="http://schemas.microsoft.com/office/drawing/2014/main" id="{B0D93199-BAC9-48F3-B6D2-E2503997FC5C}"/>
              </a:ext>
            </a:extLst>
          </p:cNvPr>
          <p:cNvSpPr>
            <a:spLocks noGrp="1"/>
          </p:cNvSpPr>
          <p:nvPr>
            <p:ph idx="1" type="body"/>
          </p:nvPr>
        </p:nvSpPr>
        <p:spPr>
          <a:xfrm>
            <a:off x="1841090" y="1690688"/>
            <a:ext cx="9652820" cy="4351338"/>
          </a:xfrm>
        </p:spPr>
        <p:txBody>
          <a:bodyPr>
            <a:normAutofit/>
          </a:bodyPr>
          <a:lstStyle/>
          <a:p>
            <a:pPr indent="-1905" marL="1905"/>
            <a:endParaRPr altLang="zh-CN" lang="en-US" noProof="1" sz="800">
              <a:cs typeface="+mn-ea"/>
              <a:sym typeface="+mn-lt"/>
            </a:endParaRPr>
          </a:p>
          <a:p>
            <a:pPr indent="-1905" marL="1905"/>
            <a:r>
              <a:rPr altLang="zh-CN" lang="en-US" noProof="1" sz="800">
                <a:cs typeface="+mn-ea"/>
                <a:sym typeface="+mn-lt"/>
              </a:rPr>
              <a:t>故乡的歌是一支清远的笛</a:t>
            </a:r>
          </a:p>
          <a:p>
            <a:pPr indent="-1905" marL="1905"/>
            <a:r>
              <a:rPr altLang="zh-CN" lang="en-US" noProof="1" sz="800">
                <a:cs typeface="+mn-ea"/>
                <a:sym typeface="+mn-lt"/>
              </a:rPr>
              <a:t>总在有月亮的晚上响起</a:t>
            </a:r>
          </a:p>
          <a:p>
            <a:pPr indent="-1905" marL="1905"/>
            <a:r>
              <a:rPr altLang="zh-CN" lang="en-US" noProof="1" sz="800">
                <a:cs typeface="+mn-ea"/>
                <a:sym typeface="+mn-lt"/>
              </a:rPr>
              <a:t>故乡的面貌却是一种模糊的怅惘</a:t>
            </a:r>
          </a:p>
          <a:p>
            <a:pPr indent="-1905" marL="1905"/>
            <a:r>
              <a:rPr altLang="zh-CN" lang="en-US" noProof="1" sz="800">
                <a:cs typeface="+mn-ea"/>
                <a:sym typeface="+mn-lt"/>
              </a:rPr>
              <a:t>仿佛雾里的挥手别离</a:t>
            </a:r>
          </a:p>
          <a:p>
            <a:pPr indent="-1905" marL="1905"/>
            <a:r>
              <a:rPr altLang="zh-CN" lang="en-US" noProof="1" sz="800">
                <a:cs typeface="+mn-ea"/>
                <a:sym typeface="+mn-lt"/>
              </a:rPr>
              <a:t>别离后</a:t>
            </a:r>
          </a:p>
          <a:p>
            <a:pPr indent="-1905" marL="1905"/>
            <a:r>
              <a:rPr altLang="zh-CN" lang="en-US" noProof="1" sz="800">
                <a:cs typeface="+mn-ea"/>
                <a:sym typeface="+mn-lt"/>
              </a:rPr>
              <a:t>乡愁是一棵没有年轮的树</a:t>
            </a:r>
          </a:p>
          <a:p>
            <a:pPr indent="-1905" marL="1905"/>
            <a:r>
              <a:rPr altLang="zh-CN" lang="en-US" noProof="1" sz="800">
                <a:cs typeface="+mn-ea"/>
                <a:sym typeface="+mn-lt"/>
              </a:rPr>
              <a:t>永不老去</a:t>
            </a:r>
          </a:p>
          <a:p>
            <a:pPr indent="-1905" marL="1905"/>
            <a:r>
              <a:rPr altLang="zh-CN" lang="en-US" noProof="1" sz="800">
                <a:cs typeface="+mn-ea"/>
                <a:sym typeface="+mn-lt"/>
              </a:rPr>
              <a:t>这首诗表达了作者这样的心情？你们还阅读过哪些像这样具有代表性的爱乡的作品？</a:t>
            </a:r>
          </a:p>
        </p:txBody>
      </p:sp>
      <p:pic>
        <p:nvPicPr>
          <p:cNvPr id="3" name="图片 2">
            <a:extLst>
              <a:ext uri="{FF2B5EF4-FFF2-40B4-BE49-F238E27FC236}">
                <a16:creationId xmlns:a16="http://schemas.microsoft.com/office/drawing/2014/main" id="{55D07F6C-BB3E-497B-9914-0227050926B7}"/>
              </a:ext>
            </a:extLst>
          </p:cNvPr>
          <p:cNvPicPr>
            <a:picLocks noChangeAspect="1"/>
          </p:cNvPicPr>
          <p:nvPr/>
        </p:nvPicPr>
        <p:blipFill>
          <a:blip r:embed="rId2">
            <a:extLst>
              <a:ext uri="{28A0092B-C50C-407E-A947-70E740481C1C}">
                <a14:useLocalDpi val="0"/>
              </a:ext>
            </a:extLst>
          </a:blip>
          <a:stretch>
            <a:fillRect/>
          </a:stretch>
        </p:blipFill>
        <p:spPr>
          <a:xfrm>
            <a:off x="7218579" y="1895065"/>
            <a:ext cx="3606774" cy="2406547"/>
          </a:xfrm>
          <a:prstGeom prst="rect">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7409"/>
                                        </p:tgtEl>
                                        <p:attrNameLst>
                                          <p:attrName>style.visibility</p:attrName>
                                        </p:attrNameLst>
                                      </p:cBhvr>
                                      <p:to>
                                        <p:strVal val="visible"/>
                                      </p:to>
                                    </p:set>
                                    <p:anim calcmode="lin" valueType="num">
                                      <p:cBhvr additive="base">
                                        <p:cTn dur="500" fill="hold" id="7"/>
                                        <p:tgtEl>
                                          <p:spTgt spid="17409"/>
                                        </p:tgtEl>
                                        <p:attrNameLst>
                                          <p:attrName>ppt_x</p:attrName>
                                        </p:attrNameLst>
                                      </p:cBhvr>
                                      <p:tavLst>
                                        <p:tav tm="0">
                                          <p:val>
                                            <p:strVal val="#ppt_x"/>
                                          </p:val>
                                        </p:tav>
                                        <p:tav tm="100000">
                                          <p:val>
                                            <p:strVal val="#ppt_x"/>
                                          </p:val>
                                        </p:tav>
                                      </p:tavLst>
                                    </p:anim>
                                    <p:anim calcmode="lin" valueType="num">
                                      <p:cBhvr additive="base">
                                        <p:cTn dur="500" fill="hold" id="8"/>
                                        <p:tgtEl>
                                          <p:spTgt spid="17409"/>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18435"/>
                                        </p:tgtEl>
                                        <p:attrNameLst>
                                          <p:attrName>style.visibility</p:attrName>
                                        </p:attrNameLst>
                                      </p:cBhvr>
                                      <p:to>
                                        <p:strVal val="visible"/>
                                      </p:to>
                                    </p:set>
                                    <p:anim calcmode="lin" valueType="num">
                                      <p:cBhvr additive="base">
                                        <p:cTn dur="500" fill="hold" id="12"/>
                                        <p:tgtEl>
                                          <p:spTgt spid="18435"/>
                                        </p:tgtEl>
                                        <p:attrNameLst>
                                          <p:attrName>ppt_x</p:attrName>
                                        </p:attrNameLst>
                                      </p:cBhvr>
                                      <p:tavLst>
                                        <p:tav tm="0">
                                          <p:val>
                                            <p:strVal val="#ppt_x"/>
                                          </p:val>
                                        </p:tav>
                                        <p:tav tm="100000">
                                          <p:val>
                                            <p:strVal val="#ppt_x"/>
                                          </p:val>
                                        </p:tav>
                                      </p:tavLst>
                                    </p:anim>
                                    <p:anim calcmode="lin" valueType="num">
                                      <p:cBhvr additive="base">
                                        <p:cTn dur="500" fill="hold" id="13"/>
                                        <p:tgtEl>
                                          <p:spTgt spid="1843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additive="base">
                                        <p:cTn dur="500" fill="hold" id="17"/>
                                        <p:tgtEl>
                                          <p:spTgt spid="3"/>
                                        </p:tgtEl>
                                        <p:attrNameLst>
                                          <p:attrName>ppt_x</p:attrName>
                                        </p:attrNameLst>
                                      </p:cBhvr>
                                      <p:tavLst>
                                        <p:tav tm="0">
                                          <p:val>
                                            <p:strVal val="#ppt_x"/>
                                          </p:val>
                                        </p:tav>
                                        <p:tav tm="100000">
                                          <p:val>
                                            <p:strVal val="#ppt_x"/>
                                          </p:val>
                                        </p:tav>
                                      </p:tavLst>
                                    </p:anim>
                                    <p:anim calcmode="lin" valueType="num">
                                      <p:cBhvr additive="base">
                                        <p:cTn dur="500" fill="hold" id="18"/>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409"/>
      <p:bldP grpId="0" spid="1843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3" name="标题 19457">
            <a:extLst>
              <a:ext uri="{FF2B5EF4-FFF2-40B4-BE49-F238E27FC236}">
                <a16:creationId xmlns:a16="http://schemas.microsoft.com/office/drawing/2014/main" id="{1C820138-175D-4D38-AD27-C674AC08704D}"/>
              </a:ext>
            </a:extLst>
          </p:cNvPr>
          <p:cNvSpPr>
            <a:spLocks noChangeArrowheads="1" noGrp="1"/>
          </p:cNvSpPr>
          <p:nvPr>
            <p:ph type="title"/>
          </p:nvPr>
        </p:nvSpPr>
        <p:spPr>
          <a:xfrm>
            <a:off x="2279650" y="1917700"/>
            <a:ext cx="8216900" cy="2738438"/>
          </a:xfrm>
        </p:spPr>
        <p:txBody>
          <a:bodyPr/>
          <a:lstStyle/>
          <a:p>
            <a:r>
              <a:rPr altLang="en-US" lang="zh-CN" sz="6600">
                <a:latin typeface="+mn-lt"/>
                <a:cs typeface="+mn-ea"/>
                <a:sym typeface="+mn-lt"/>
              </a:rPr>
              <a:t>以同乡为小组，进行展示，介绍自己家乡</a:t>
            </a:r>
          </a:p>
        </p:txBody>
      </p:sp>
      <p:sp>
        <p:nvSpPr>
          <p:cNvPr id="19459" name="文本框 19458">
            <a:extLst>
              <a:ext uri="{FF2B5EF4-FFF2-40B4-BE49-F238E27FC236}">
                <a16:creationId xmlns:a16="http://schemas.microsoft.com/office/drawing/2014/main" id="{B21CEB49-C6DC-4C5D-B1CC-EAF9958FF1A4}"/>
              </a:ext>
            </a:extLst>
          </p:cNvPr>
          <p:cNvSpPr txBox="1"/>
          <p:nvPr/>
        </p:nvSpPr>
        <p:spPr>
          <a:xfrm>
            <a:off x="2136776" y="477838"/>
            <a:ext cx="2879725" cy="701040"/>
          </a:xfrm>
          <a:prstGeom prst="rect">
            <a:avLst/>
          </a:prstGeom>
          <a:noFill/>
          <a:ln w="9525">
            <a:noFill/>
          </a:ln>
        </p:spPr>
        <p:txBody>
          <a:bodyPr>
            <a:spAutoFit/>
          </a:bodyPr>
          <a:lstStyle/>
          <a:p>
            <a:r>
              <a:rPr altLang="en-US" b="1" lang="zh-CN" noProof="1" sz="4000">
                <a:effectLst>
                  <a:outerShdw blurRad="38100" dir="2700000" dist="38100">
                    <a:srgbClr val="C0C0C0"/>
                  </a:outerShdw>
                </a:effectLst>
                <a:ea charset="-122" panose="02010509060101010101" pitchFamily="49" typeface="幼圆"/>
                <a:cs typeface="+mn-ea"/>
                <a:sym typeface="+mn-lt"/>
              </a:rPr>
              <a:t>练习</a:t>
            </a:r>
          </a:p>
        </p:txBody>
      </p:sp>
      <p:pic>
        <p:nvPicPr>
          <p:cNvPr id="4" name="图片 3">
            <a:extLst>
              <a:ext uri="{FF2B5EF4-FFF2-40B4-BE49-F238E27FC236}">
                <a16:creationId xmlns:a16="http://schemas.microsoft.com/office/drawing/2014/main" id="{AF716DB1-A705-4A42-BC71-5D1CAB07D3B6}"/>
              </a:ext>
            </a:extLst>
          </p:cNvPr>
          <p:cNvPicPr>
            <a:picLocks noChangeAspect="1"/>
          </p:cNvPicPr>
          <p:nvPr/>
        </p:nvPicPr>
        <p:blipFill>
          <a:blip r:embed="rId2">
            <a:extLst>
              <a:ext uri="{28A0092B-C50C-407E-A947-70E740481C1C}">
                <a14:useLocalDpi val="0"/>
              </a:ext>
            </a:extLst>
          </a:blip>
          <a:srcRect b="4677" t="64516"/>
          <a:stretch>
            <a:fillRect/>
          </a:stretch>
        </p:blipFill>
        <p:spPr>
          <a:xfrm>
            <a:off x="157316" y="5142271"/>
            <a:ext cx="12192000" cy="1877966"/>
          </a:xfrm>
          <a:prstGeom prst="rect">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9459"/>
                                        </p:tgtEl>
                                        <p:attrNameLst>
                                          <p:attrName>style.visibility</p:attrName>
                                        </p:attrNameLst>
                                      </p:cBhvr>
                                      <p:to>
                                        <p:strVal val="visible"/>
                                      </p:to>
                                    </p:set>
                                    <p:anim calcmode="lin" valueType="num">
                                      <p:cBhvr additive="base">
                                        <p:cTn dur="500" fill="hold" id="7"/>
                                        <p:tgtEl>
                                          <p:spTgt spid="19459"/>
                                        </p:tgtEl>
                                        <p:attrNameLst>
                                          <p:attrName>ppt_x</p:attrName>
                                        </p:attrNameLst>
                                      </p:cBhvr>
                                      <p:tavLst>
                                        <p:tav tm="0">
                                          <p:val>
                                            <p:strVal val="#ppt_x"/>
                                          </p:val>
                                        </p:tav>
                                        <p:tav tm="100000">
                                          <p:val>
                                            <p:strVal val="#ppt_x"/>
                                          </p:val>
                                        </p:tav>
                                      </p:tavLst>
                                    </p:anim>
                                    <p:anim calcmode="lin" valueType="num">
                                      <p:cBhvr additive="base">
                                        <p:cTn dur="500" fill="hold" id="8"/>
                                        <p:tgtEl>
                                          <p:spTgt spid="19459"/>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18433"/>
                                        </p:tgtEl>
                                        <p:attrNameLst>
                                          <p:attrName>style.visibility</p:attrName>
                                        </p:attrNameLst>
                                      </p:cBhvr>
                                      <p:to>
                                        <p:strVal val="visible"/>
                                      </p:to>
                                    </p:set>
                                    <p:anim calcmode="lin" valueType="num">
                                      <p:cBhvr additive="base">
                                        <p:cTn dur="500" fill="hold" id="12"/>
                                        <p:tgtEl>
                                          <p:spTgt spid="18433"/>
                                        </p:tgtEl>
                                        <p:attrNameLst>
                                          <p:attrName>ppt_x</p:attrName>
                                        </p:attrNameLst>
                                      </p:cBhvr>
                                      <p:tavLst>
                                        <p:tav tm="0">
                                          <p:val>
                                            <p:strVal val="#ppt_x"/>
                                          </p:val>
                                        </p:tav>
                                        <p:tav tm="100000">
                                          <p:val>
                                            <p:strVal val="#ppt_x"/>
                                          </p:val>
                                        </p:tav>
                                      </p:tavLst>
                                    </p:anim>
                                    <p:anim calcmode="lin" valueType="num">
                                      <p:cBhvr additive="base">
                                        <p:cTn dur="500" fill="hold" id="13"/>
                                        <p:tgtEl>
                                          <p:spTgt spid="1843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500" fill="hold" id="17"/>
                                        <p:tgtEl>
                                          <p:spTgt spid="4"/>
                                        </p:tgtEl>
                                        <p:attrNameLst>
                                          <p:attrName>ppt_x</p:attrName>
                                        </p:attrNameLst>
                                      </p:cBhvr>
                                      <p:tavLst>
                                        <p:tav tm="0">
                                          <p:val>
                                            <p:strVal val="#ppt_x"/>
                                          </p:val>
                                        </p:tav>
                                        <p:tav tm="100000">
                                          <p:val>
                                            <p:strVal val="#ppt_x"/>
                                          </p:val>
                                        </p:tav>
                                      </p:tavLst>
                                    </p:anim>
                                    <p:anim calcmode="lin" valueType="num">
                                      <p:cBhvr additive="base">
                                        <p:cTn dur="500" fill="hold" id="18"/>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433"/>
      <p:bldP grpId="0" spid="1945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7" name="标题 20481">
            <a:extLst>
              <a:ext uri="{FF2B5EF4-FFF2-40B4-BE49-F238E27FC236}">
                <a16:creationId xmlns:a16="http://schemas.microsoft.com/office/drawing/2014/main" id="{901F7A86-48D9-45B2-8B7E-451DE5188C5E}"/>
              </a:ext>
            </a:extLst>
          </p:cNvPr>
          <p:cNvSpPr>
            <a:spLocks noChangeArrowheads="1" noGrp="1"/>
          </p:cNvSpPr>
          <p:nvPr>
            <p:ph type="title"/>
          </p:nvPr>
        </p:nvSpPr>
        <p:spPr/>
        <p:txBody>
          <a:bodyPr/>
          <a:lstStyle/>
          <a:p>
            <a:r>
              <a:rPr altLang="en-US" lang="zh-CN">
                <a:latin typeface="+mn-lt"/>
                <a:cs typeface="+mn-ea"/>
                <a:sym typeface="+mn-lt"/>
              </a:rPr>
              <a:t>我们的学校</a:t>
            </a:r>
          </a:p>
        </p:txBody>
      </p:sp>
      <p:pic>
        <p:nvPicPr>
          <p:cNvPr id="3" name="图片 2">
            <a:extLst>
              <a:ext uri="{FF2B5EF4-FFF2-40B4-BE49-F238E27FC236}">
                <a16:creationId xmlns:a16="http://schemas.microsoft.com/office/drawing/2014/main" id="{F5B1D02C-AEBF-494F-9003-0C70E59FC9E5}"/>
              </a:ext>
            </a:extLst>
          </p:cNvPr>
          <p:cNvPicPr>
            <a:picLocks noChangeAspect="1"/>
          </p:cNvPicPr>
          <p:nvPr/>
        </p:nvPicPr>
        <p:blipFill>
          <a:blip r:embed="rId2">
            <a:extLst>
              <a:ext uri="{28A0092B-C50C-407E-A947-70E740481C1C}">
                <a14:useLocalDpi val="0"/>
              </a:ext>
            </a:extLst>
          </a:blip>
          <a:stretch>
            <a:fillRect/>
          </a:stretch>
        </p:blipFill>
        <p:spPr>
          <a:xfrm>
            <a:off x="3077497" y="1426464"/>
            <a:ext cx="6705600" cy="5431536"/>
          </a:xfrm>
          <a:prstGeom prst="rect">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9457"/>
                                        </p:tgtEl>
                                        <p:attrNameLst>
                                          <p:attrName>style.visibility</p:attrName>
                                        </p:attrNameLst>
                                      </p:cBhvr>
                                      <p:to>
                                        <p:strVal val="visible"/>
                                      </p:to>
                                    </p:set>
                                    <p:anim calcmode="lin" valueType="num">
                                      <p:cBhvr additive="base">
                                        <p:cTn dur="500" fill="hold" id="7"/>
                                        <p:tgtEl>
                                          <p:spTgt spid="19457"/>
                                        </p:tgtEl>
                                        <p:attrNameLst>
                                          <p:attrName>ppt_x</p:attrName>
                                        </p:attrNameLst>
                                      </p:cBhvr>
                                      <p:tavLst>
                                        <p:tav tm="0">
                                          <p:val>
                                            <p:strVal val="#ppt_x"/>
                                          </p:val>
                                        </p:tav>
                                        <p:tav tm="100000">
                                          <p:val>
                                            <p:strVal val="#ppt_x"/>
                                          </p:val>
                                        </p:tav>
                                      </p:tavLst>
                                    </p:anim>
                                    <p:anim calcmode="lin" valueType="num">
                                      <p:cBhvr additive="base">
                                        <p:cTn dur="500" fill="hold" id="8"/>
                                        <p:tgtEl>
                                          <p:spTgt spid="1945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ppt_x"/>
                                          </p:val>
                                        </p:tav>
                                        <p:tav tm="100000">
                                          <p:val>
                                            <p:strVal val="#ppt_x"/>
                                          </p:val>
                                        </p:tav>
                                      </p:tavLst>
                                    </p:anim>
                                    <p:anim calcmode="lin" valueType="num">
                                      <p:cBhvr additive="base">
                                        <p:cTn dur="500" fill="hold" id="13"/>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45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1" name="标题 21505">
            <a:extLst>
              <a:ext uri="{FF2B5EF4-FFF2-40B4-BE49-F238E27FC236}">
                <a16:creationId xmlns:a16="http://schemas.microsoft.com/office/drawing/2014/main" id="{20664E9D-9915-46D9-B67D-813FE9A1D00E}"/>
              </a:ext>
            </a:extLst>
          </p:cNvPr>
          <p:cNvSpPr>
            <a:spLocks noChangeArrowheads="1" noGrp="1"/>
          </p:cNvSpPr>
          <p:nvPr>
            <p:ph type="title"/>
          </p:nvPr>
        </p:nvSpPr>
        <p:spPr/>
        <p:txBody>
          <a:bodyPr/>
          <a:lstStyle/>
          <a:p>
            <a:r>
              <a:rPr altLang="en-US" lang="zh-CN">
                <a:latin typeface="+mn-lt"/>
                <a:cs typeface="+mn-ea"/>
                <a:sym typeface="+mn-lt"/>
              </a:rPr>
              <a:t>我们的学校</a:t>
            </a:r>
          </a:p>
        </p:txBody>
      </p:sp>
      <p:pic>
        <p:nvPicPr>
          <p:cNvPr id="3" name="图片 2">
            <a:extLst>
              <a:ext uri="{FF2B5EF4-FFF2-40B4-BE49-F238E27FC236}">
                <a16:creationId xmlns:a16="http://schemas.microsoft.com/office/drawing/2014/main" id="{902BE628-AADF-4EDB-B44C-C0D1DA1521E6}"/>
              </a:ext>
            </a:extLst>
          </p:cNvPr>
          <p:cNvPicPr>
            <a:picLocks noChangeAspect="1"/>
          </p:cNvPicPr>
          <p:nvPr/>
        </p:nvPicPr>
        <p:blipFill>
          <a:blip r:embed="rId2">
            <a:extLst>
              <a:ext uri="{28A0092B-C50C-407E-A947-70E740481C1C}">
                <a14:useLocalDpi val="0"/>
              </a:ext>
            </a:extLst>
          </a:blip>
          <a:stretch>
            <a:fillRect/>
          </a:stretch>
        </p:blipFill>
        <p:spPr>
          <a:xfrm>
            <a:off x="2351546" y="1604927"/>
            <a:ext cx="7900732" cy="4446827"/>
          </a:xfrm>
          <a:prstGeom prst="rect">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0481"/>
                                        </p:tgtEl>
                                        <p:attrNameLst>
                                          <p:attrName>style.visibility</p:attrName>
                                        </p:attrNameLst>
                                      </p:cBhvr>
                                      <p:to>
                                        <p:strVal val="visible"/>
                                      </p:to>
                                    </p:set>
                                    <p:anim calcmode="lin" valueType="num">
                                      <p:cBhvr additive="base">
                                        <p:cTn dur="500" fill="hold" id="7"/>
                                        <p:tgtEl>
                                          <p:spTgt spid="20481"/>
                                        </p:tgtEl>
                                        <p:attrNameLst>
                                          <p:attrName>ppt_x</p:attrName>
                                        </p:attrNameLst>
                                      </p:cBhvr>
                                      <p:tavLst>
                                        <p:tav tm="0">
                                          <p:val>
                                            <p:strVal val="#ppt_x"/>
                                          </p:val>
                                        </p:tav>
                                        <p:tav tm="100000">
                                          <p:val>
                                            <p:strVal val="#ppt_x"/>
                                          </p:val>
                                        </p:tav>
                                      </p:tavLst>
                                    </p:anim>
                                    <p:anim calcmode="lin" valueType="num">
                                      <p:cBhvr additive="base">
                                        <p:cTn dur="500" fill="hold" id="8"/>
                                        <p:tgtEl>
                                          <p:spTgt spid="20481"/>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ppt_x"/>
                                          </p:val>
                                        </p:tav>
                                        <p:tav tm="100000">
                                          <p:val>
                                            <p:strVal val="#ppt_x"/>
                                          </p:val>
                                        </p:tav>
                                      </p:tavLst>
                                    </p:anim>
                                    <p:anim calcmode="lin" valueType="num">
                                      <p:cBhvr additive="base">
                                        <p:cTn dur="500" fill="hold" id="13"/>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48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5" name="标题 22529">
            <a:extLst>
              <a:ext uri="{FF2B5EF4-FFF2-40B4-BE49-F238E27FC236}">
                <a16:creationId xmlns:a16="http://schemas.microsoft.com/office/drawing/2014/main" id="{38CD9CFB-90E3-48F2-A111-9AB6110C0331}"/>
              </a:ext>
            </a:extLst>
          </p:cNvPr>
          <p:cNvSpPr>
            <a:spLocks noChangeArrowheads="1" noGrp="1"/>
          </p:cNvSpPr>
          <p:nvPr>
            <p:ph type="title"/>
          </p:nvPr>
        </p:nvSpPr>
        <p:spPr/>
        <p:txBody>
          <a:bodyPr/>
          <a:lstStyle/>
          <a:p>
            <a:r>
              <a:rPr altLang="en-US" lang="zh-CN">
                <a:latin typeface="+mn-lt"/>
                <a:cs typeface="+mn-ea"/>
                <a:sym typeface="+mn-lt"/>
              </a:rPr>
              <a:t>我们的学校</a:t>
            </a:r>
          </a:p>
        </p:txBody>
      </p:sp>
      <p:sp>
        <p:nvSpPr>
          <p:cNvPr id="21507" name="文本框 22531">
            <a:extLst>
              <a:ext uri="{FF2B5EF4-FFF2-40B4-BE49-F238E27FC236}">
                <a16:creationId xmlns:a16="http://schemas.microsoft.com/office/drawing/2014/main" id="{BD9EFD7D-7062-434E-9107-C43C4EDD02BB}"/>
              </a:ext>
            </a:extLst>
          </p:cNvPr>
          <p:cNvSpPr txBox="1">
            <a:spLocks noChangeArrowheads="1"/>
          </p:cNvSpPr>
          <p:nvPr/>
        </p:nvSpPr>
        <p:spPr bwMode="auto">
          <a:xfrm>
            <a:off x="1847850" y="1452153"/>
            <a:ext cx="849630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3200">
                <a:ea charset="-122" panose="02010509060101010101" pitchFamily="49" typeface="幼圆"/>
                <a:cs typeface="+mn-ea"/>
                <a:sym typeface="+mn-lt"/>
              </a:rPr>
              <a:t>  厦门市熊猫学校是2005年湖里区委区政府为落实外来人员子女就学政策成立的岛内唯一的一所公办九年制外来民工子女专门学校。</a:t>
            </a:r>
          </a:p>
        </p:txBody>
      </p:sp>
      <p:pic>
        <p:nvPicPr>
          <p:cNvPr id="3" name="图片 2">
            <a:extLst>
              <a:ext uri="{FF2B5EF4-FFF2-40B4-BE49-F238E27FC236}">
                <a16:creationId xmlns:a16="http://schemas.microsoft.com/office/drawing/2014/main" id="{6EB22B86-7D68-4BB7-935C-9806119783EF}"/>
              </a:ext>
            </a:extLst>
          </p:cNvPr>
          <p:cNvPicPr>
            <a:picLocks noChangeAspect="1"/>
          </p:cNvPicPr>
          <p:nvPr/>
        </p:nvPicPr>
        <p:blipFill>
          <a:blip r:embed="rId2">
            <a:extLst>
              <a:ext uri="{28A0092B-C50C-407E-A947-70E740481C1C}">
                <a14:useLocalDpi val="0"/>
              </a:ext>
            </a:extLst>
          </a:blip>
          <a:stretch>
            <a:fillRect/>
          </a:stretch>
        </p:blipFill>
        <p:spPr>
          <a:xfrm>
            <a:off x="1284216" y="3235799"/>
            <a:ext cx="9151620" cy="3517977"/>
          </a:xfrm>
          <a:prstGeom prst="rect">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1505"/>
                                        </p:tgtEl>
                                        <p:attrNameLst>
                                          <p:attrName>style.visibility</p:attrName>
                                        </p:attrNameLst>
                                      </p:cBhvr>
                                      <p:to>
                                        <p:strVal val="visible"/>
                                      </p:to>
                                    </p:set>
                                    <p:anim calcmode="lin" valueType="num">
                                      <p:cBhvr additive="base">
                                        <p:cTn dur="500" fill="hold" id="7"/>
                                        <p:tgtEl>
                                          <p:spTgt spid="21505"/>
                                        </p:tgtEl>
                                        <p:attrNameLst>
                                          <p:attrName>ppt_x</p:attrName>
                                        </p:attrNameLst>
                                      </p:cBhvr>
                                      <p:tavLst>
                                        <p:tav tm="0">
                                          <p:val>
                                            <p:strVal val="#ppt_x"/>
                                          </p:val>
                                        </p:tav>
                                        <p:tav tm="100000">
                                          <p:val>
                                            <p:strVal val="#ppt_x"/>
                                          </p:val>
                                        </p:tav>
                                      </p:tavLst>
                                    </p:anim>
                                    <p:anim calcmode="lin" valueType="num">
                                      <p:cBhvr additive="base">
                                        <p:cTn dur="500" fill="hold" id="8"/>
                                        <p:tgtEl>
                                          <p:spTgt spid="2150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21507"/>
                                        </p:tgtEl>
                                        <p:attrNameLst>
                                          <p:attrName>style.visibility</p:attrName>
                                        </p:attrNameLst>
                                      </p:cBhvr>
                                      <p:to>
                                        <p:strVal val="visible"/>
                                      </p:to>
                                    </p:set>
                                    <p:anim calcmode="lin" valueType="num">
                                      <p:cBhvr additive="base">
                                        <p:cTn dur="500" fill="hold" id="12"/>
                                        <p:tgtEl>
                                          <p:spTgt spid="21507"/>
                                        </p:tgtEl>
                                        <p:attrNameLst>
                                          <p:attrName>ppt_x</p:attrName>
                                        </p:attrNameLst>
                                      </p:cBhvr>
                                      <p:tavLst>
                                        <p:tav tm="0">
                                          <p:val>
                                            <p:strVal val="#ppt_x"/>
                                          </p:val>
                                        </p:tav>
                                        <p:tav tm="100000">
                                          <p:val>
                                            <p:strVal val="#ppt_x"/>
                                          </p:val>
                                        </p:tav>
                                      </p:tavLst>
                                    </p:anim>
                                    <p:anim calcmode="lin" valueType="num">
                                      <p:cBhvr additive="base">
                                        <p:cTn dur="500" fill="hold" id="13"/>
                                        <p:tgtEl>
                                          <p:spTgt spid="21507"/>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additive="base">
                                        <p:cTn dur="500" fill="hold" id="17"/>
                                        <p:tgtEl>
                                          <p:spTgt spid="3"/>
                                        </p:tgtEl>
                                        <p:attrNameLst>
                                          <p:attrName>ppt_x</p:attrName>
                                        </p:attrNameLst>
                                      </p:cBhvr>
                                      <p:tavLst>
                                        <p:tav tm="0">
                                          <p:val>
                                            <p:strVal val="#ppt_x"/>
                                          </p:val>
                                        </p:tav>
                                        <p:tav tm="100000">
                                          <p:val>
                                            <p:strVal val="#ppt_x"/>
                                          </p:val>
                                        </p:tav>
                                      </p:tavLst>
                                    </p:anim>
                                    <p:anim calcmode="lin" valueType="num">
                                      <p:cBhvr additive="base">
                                        <p:cTn dur="500" fill="hold" id="18"/>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505"/>
      <p:bldP grpId="0" spid="2150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4" name="标题 1">
            <a:extLst>
              <a:ext uri="{FF2B5EF4-FFF2-40B4-BE49-F238E27FC236}">
                <a16:creationId xmlns:a16="http://schemas.microsoft.com/office/drawing/2014/main" id="{A92D8208-025E-4375-A047-44331A532FC3}"/>
              </a:ext>
            </a:extLst>
          </p:cNvPr>
          <p:cNvSpPr>
            <a:spLocks noChangeArrowheads="1" noGrp="1"/>
          </p:cNvSpPr>
          <p:nvPr>
            <p:ph type="title"/>
          </p:nvPr>
        </p:nvSpPr>
        <p:spPr>
          <a:xfrm>
            <a:off x="1631950" y="190501"/>
            <a:ext cx="8580438" cy="1228725"/>
          </a:xfrm>
        </p:spPr>
        <p:txBody>
          <a:bodyPr/>
          <a:lstStyle/>
          <a:p>
            <a:r>
              <a:rPr altLang="en-US" lang="zh-CN" sz="2800">
                <a:latin typeface="+mn-lt"/>
                <a:cs typeface="+mn-ea"/>
                <a:sym typeface="+mn-lt"/>
              </a:rPr>
              <a:t>讨论：爱祖国爱家乡爱学校</a:t>
            </a:r>
          </a:p>
        </p:txBody>
      </p:sp>
      <p:sp>
        <p:nvSpPr>
          <p:cNvPr id="23555" name="内容占位符 3">
            <a:extLst>
              <a:ext uri="{FF2B5EF4-FFF2-40B4-BE49-F238E27FC236}">
                <a16:creationId xmlns:a16="http://schemas.microsoft.com/office/drawing/2014/main" id="{49036C08-DC5B-444E-B2B5-C8DC10751381}"/>
              </a:ext>
            </a:extLst>
          </p:cNvPr>
          <p:cNvSpPr>
            <a:spLocks noChangeArrowheads="1" noGrp="1"/>
          </p:cNvSpPr>
          <p:nvPr>
            <p:ph idx="4294967295" sz="half"/>
          </p:nvPr>
        </p:nvSpPr>
        <p:spPr>
          <a:xfrm>
            <a:off x="1631950" y="2332038"/>
            <a:ext cx="4902200" cy="4525962"/>
          </a:xfrm>
        </p:spPr>
        <p:txBody>
          <a:bodyPr/>
          <a:lstStyle/>
          <a:p>
            <a:pPr>
              <a:lnSpc>
                <a:spcPct val="90000"/>
              </a:lnSpc>
              <a:buFont charset="2" panose="05000000000000000000" pitchFamily="2" typeface="Wingdings"/>
              <a:buNone/>
            </a:pPr>
            <a:r>
              <a:rPr altLang="en-US" lang="zh-CN">
                <a:cs typeface="+mn-ea"/>
                <a:sym typeface="+mn-lt"/>
              </a:rPr>
              <a:t>日常生活中，你会怎么样去爱祖国爱家乡爱学校？</a:t>
            </a:r>
          </a:p>
          <a:p>
            <a:pPr>
              <a:lnSpc>
                <a:spcPct val="90000"/>
              </a:lnSpc>
              <a:buFont charset="2" panose="05000000000000000000" pitchFamily="2" typeface="Wingdings"/>
              <a:buNone/>
            </a:pPr>
            <a:endParaRPr altLang="en-US" lang="zh-CN">
              <a:cs typeface="+mn-ea"/>
              <a:sym typeface="+mn-lt"/>
            </a:endParaRPr>
          </a:p>
          <a:p>
            <a:pPr>
              <a:lnSpc>
                <a:spcPct val="90000"/>
              </a:lnSpc>
              <a:buFont charset="2" panose="05000000000000000000" pitchFamily="2" typeface="Wingdings"/>
              <a:buNone/>
            </a:pPr>
            <a:endParaRPr altLang="en-US" lang="zh-CN">
              <a:cs typeface="+mn-ea"/>
              <a:sym typeface="+mn-lt"/>
            </a:endParaRPr>
          </a:p>
          <a:p>
            <a:pPr>
              <a:lnSpc>
                <a:spcPct val="90000"/>
              </a:lnSpc>
              <a:buFont charset="2" panose="05000000000000000000" pitchFamily="2" typeface="Wingdings"/>
              <a:buNone/>
            </a:pPr>
            <a:r>
              <a:rPr altLang="en-US" lang="zh-CN">
                <a:cs typeface="+mn-ea"/>
                <a:sym typeface="+mn-lt"/>
              </a:rPr>
              <a:t>小组讨论5分钟，请代表发言</a:t>
            </a:r>
          </a:p>
        </p:txBody>
      </p:sp>
      <p:pic>
        <p:nvPicPr>
          <p:cNvPr id="3" name="图片 2">
            <a:extLst>
              <a:ext uri="{FF2B5EF4-FFF2-40B4-BE49-F238E27FC236}">
                <a16:creationId xmlns:a16="http://schemas.microsoft.com/office/drawing/2014/main" id="{0E23DBE3-6B1C-4BBA-9443-25714C042714}"/>
              </a:ext>
            </a:extLst>
          </p:cNvPr>
          <p:cNvPicPr>
            <a:picLocks noChangeAspect="1"/>
          </p:cNvPicPr>
          <p:nvPr/>
        </p:nvPicPr>
        <p:blipFill>
          <a:blip r:embed="rId2">
            <a:extLst>
              <a:ext uri="{28A0092B-C50C-407E-A947-70E740481C1C}">
                <a14:useLocalDpi val="0"/>
              </a:ext>
            </a:extLst>
          </a:blip>
          <a:stretch>
            <a:fillRect/>
          </a:stretch>
        </p:blipFill>
        <p:spPr>
          <a:xfrm>
            <a:off x="6789789" y="2332038"/>
            <a:ext cx="4705861" cy="3136929"/>
          </a:xfrm>
          <a:prstGeom prst="rect">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3554"/>
                                        </p:tgtEl>
                                        <p:attrNameLst>
                                          <p:attrName>style.visibility</p:attrName>
                                        </p:attrNameLst>
                                      </p:cBhvr>
                                      <p:to>
                                        <p:strVal val="visible"/>
                                      </p:to>
                                    </p:set>
                                    <p:anim calcmode="lin" valueType="num">
                                      <p:cBhvr additive="base">
                                        <p:cTn dur="500" fill="hold" id="7"/>
                                        <p:tgtEl>
                                          <p:spTgt spid="23554"/>
                                        </p:tgtEl>
                                        <p:attrNameLst>
                                          <p:attrName>ppt_x</p:attrName>
                                        </p:attrNameLst>
                                      </p:cBhvr>
                                      <p:tavLst>
                                        <p:tav tm="0">
                                          <p:val>
                                            <p:strVal val="#ppt_x"/>
                                          </p:val>
                                        </p:tav>
                                        <p:tav tm="100000">
                                          <p:val>
                                            <p:strVal val="#ppt_x"/>
                                          </p:val>
                                        </p:tav>
                                      </p:tavLst>
                                    </p:anim>
                                    <p:anim calcmode="lin" valueType="num">
                                      <p:cBhvr additive="base">
                                        <p:cTn dur="500" fill="hold" id="8"/>
                                        <p:tgtEl>
                                          <p:spTgt spid="2355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23555"/>
                                        </p:tgtEl>
                                        <p:attrNameLst>
                                          <p:attrName>style.visibility</p:attrName>
                                        </p:attrNameLst>
                                      </p:cBhvr>
                                      <p:to>
                                        <p:strVal val="visible"/>
                                      </p:to>
                                    </p:set>
                                    <p:anim calcmode="lin" valueType="num">
                                      <p:cBhvr additive="base">
                                        <p:cTn dur="500" fill="hold" id="12"/>
                                        <p:tgtEl>
                                          <p:spTgt spid="23555"/>
                                        </p:tgtEl>
                                        <p:attrNameLst>
                                          <p:attrName>ppt_x</p:attrName>
                                        </p:attrNameLst>
                                      </p:cBhvr>
                                      <p:tavLst>
                                        <p:tav tm="0">
                                          <p:val>
                                            <p:strVal val="#ppt_x"/>
                                          </p:val>
                                        </p:tav>
                                        <p:tav tm="100000">
                                          <p:val>
                                            <p:strVal val="#ppt_x"/>
                                          </p:val>
                                        </p:tav>
                                      </p:tavLst>
                                    </p:anim>
                                    <p:anim calcmode="lin" valueType="num">
                                      <p:cBhvr additive="base">
                                        <p:cTn dur="500" fill="hold" id="13"/>
                                        <p:tgtEl>
                                          <p:spTgt spid="2355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additive="base">
                                        <p:cTn dur="500" fill="hold" id="17"/>
                                        <p:tgtEl>
                                          <p:spTgt spid="3"/>
                                        </p:tgtEl>
                                        <p:attrNameLst>
                                          <p:attrName>ppt_x</p:attrName>
                                        </p:attrNameLst>
                                      </p:cBhvr>
                                      <p:tavLst>
                                        <p:tav tm="0">
                                          <p:val>
                                            <p:strVal val="#ppt_x"/>
                                          </p:val>
                                        </p:tav>
                                        <p:tav tm="100000">
                                          <p:val>
                                            <p:strVal val="#ppt_x"/>
                                          </p:val>
                                        </p:tav>
                                      </p:tavLst>
                                    </p:anim>
                                    <p:anim calcmode="lin" valueType="num">
                                      <p:cBhvr additive="base">
                                        <p:cTn dur="500" fill="hold" id="18"/>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554"/>
      <p:bldP grpId="0" spid="2355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78" name="标题 1">
            <a:extLst>
              <a:ext uri="{FF2B5EF4-FFF2-40B4-BE49-F238E27FC236}">
                <a16:creationId xmlns:a16="http://schemas.microsoft.com/office/drawing/2014/main" id="{F4CC9C6B-8A9D-43C6-876E-68DBF43EDA55}"/>
              </a:ext>
            </a:extLst>
          </p:cNvPr>
          <p:cNvSpPr>
            <a:spLocks noChangeArrowheads="1" noGrp="1"/>
          </p:cNvSpPr>
          <p:nvPr>
            <p:ph type="title"/>
          </p:nvPr>
        </p:nvSpPr>
        <p:spPr>
          <a:xfrm>
            <a:off x="1981200" y="274638"/>
            <a:ext cx="8229600" cy="1143000"/>
          </a:xfrm>
        </p:spPr>
        <p:txBody>
          <a:bodyPr/>
          <a:lstStyle/>
          <a:p>
            <a:r>
              <a:rPr altLang="en-US" b="1" lang="zh-CN" sz="3200">
                <a:latin typeface="+mn-lt"/>
                <a:cs typeface="+mn-ea"/>
                <a:sym typeface="+mn-lt"/>
              </a:rPr>
              <a:t>爱祖国爱家乡爱学校，从小事做起</a:t>
            </a:r>
          </a:p>
        </p:txBody>
      </p:sp>
      <p:sp>
        <p:nvSpPr>
          <p:cNvPr id="24579" name="内容占位符 2">
            <a:extLst>
              <a:ext uri="{FF2B5EF4-FFF2-40B4-BE49-F238E27FC236}">
                <a16:creationId xmlns:a16="http://schemas.microsoft.com/office/drawing/2014/main" id="{0291C715-C7D7-456F-935F-425C0E05D0C9}"/>
              </a:ext>
            </a:extLst>
          </p:cNvPr>
          <p:cNvSpPr>
            <a:spLocks noChangeArrowheads="1" noGrp="1"/>
          </p:cNvSpPr>
          <p:nvPr>
            <p:ph idx="1"/>
          </p:nvPr>
        </p:nvSpPr>
        <p:spPr>
          <a:xfrm>
            <a:off x="-565355" y="1728021"/>
            <a:ext cx="8229600" cy="4525963"/>
          </a:xfrm>
        </p:spPr>
        <p:txBody>
          <a:bodyPr/>
          <a:lstStyle/>
          <a:p>
            <a:pPr indent="-361950" marL="361950"/>
            <a:r>
              <a:rPr altLang="en-US" lang="zh-CN">
                <a:cs typeface="+mn-ea"/>
                <a:sym typeface="+mn-lt"/>
              </a:rPr>
              <a:t>上课认真听讲</a:t>
            </a:r>
          </a:p>
          <a:p>
            <a:pPr indent="-361950" marL="361950"/>
            <a:r>
              <a:rPr altLang="en-US" lang="zh-CN">
                <a:cs typeface="+mn-ea"/>
                <a:sym typeface="+mn-lt"/>
              </a:rPr>
              <a:t>不说脏话、痞话</a:t>
            </a:r>
          </a:p>
          <a:p>
            <a:pPr indent="-361950" marL="361950"/>
            <a:r>
              <a:rPr altLang="en-US" lang="zh-CN">
                <a:cs typeface="+mn-ea"/>
                <a:sym typeface="+mn-lt"/>
              </a:rPr>
              <a:t>节约资源、爱护环境</a:t>
            </a:r>
          </a:p>
          <a:p>
            <a:pPr indent="-361950" marL="361950"/>
            <a:r>
              <a:rPr altLang="en-US" lang="zh-CN">
                <a:cs typeface="+mn-ea"/>
                <a:sym typeface="+mn-lt"/>
              </a:rPr>
              <a:t>尊重老师、友爱同学</a:t>
            </a:r>
          </a:p>
          <a:p>
            <a:pPr indent="-361950" marL="361950"/>
            <a:r>
              <a:rPr altLang="en-US" lang="zh-CN">
                <a:cs typeface="+mn-ea"/>
                <a:sym typeface="+mn-lt"/>
              </a:rPr>
              <a:t>尊老爱幼</a:t>
            </a:r>
          </a:p>
          <a:p>
            <a:pPr indent="-361950" marL="361950"/>
            <a:r>
              <a:rPr altLang="en-US" lang="zh-CN">
                <a:cs typeface="+mn-ea"/>
                <a:sym typeface="+mn-lt"/>
              </a:rPr>
              <a:t>养成良好的习惯</a:t>
            </a:r>
          </a:p>
          <a:p>
            <a:pPr indent="-361950" marL="361950"/>
            <a:r>
              <a:rPr altLang="en-US" lang="zh-CN">
                <a:cs typeface="+mn-ea"/>
                <a:sym typeface="+mn-lt"/>
              </a:rPr>
              <a:t>……</a:t>
            </a:r>
          </a:p>
        </p:txBody>
      </p:sp>
      <p:sp>
        <p:nvSpPr>
          <p:cNvPr id="24580" name="矩形 3">
            <a:extLst>
              <a:ext uri="{FF2B5EF4-FFF2-40B4-BE49-F238E27FC236}">
                <a16:creationId xmlns:a16="http://schemas.microsoft.com/office/drawing/2014/main" id="{E2B1CB0C-36B6-4A31-9CDD-CF659D67E853}"/>
              </a:ext>
            </a:extLst>
          </p:cNvPr>
          <p:cNvSpPr>
            <a:spLocks noChangeArrowheads="1"/>
          </p:cNvSpPr>
          <p:nvPr/>
        </p:nvSpPr>
        <p:spPr bwMode="auto">
          <a:xfrm>
            <a:off x="1690687" y="5013702"/>
            <a:ext cx="8810625"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4800">
                <a:ea charset="-122" panose="02010509060101010101" pitchFamily="49" typeface="幼圆"/>
                <a:cs typeface="+mn-ea"/>
                <a:sym typeface="+mn-lt"/>
              </a:rPr>
              <a:t>其实你做的每一件小事都是爱祖国爱家乡爱学校的体现！！</a:t>
            </a:r>
          </a:p>
        </p:txBody>
      </p:sp>
      <p:pic>
        <p:nvPicPr>
          <p:cNvPr id="3" name="图片 2">
            <a:extLst>
              <a:ext uri="{FF2B5EF4-FFF2-40B4-BE49-F238E27FC236}">
                <a16:creationId xmlns:a16="http://schemas.microsoft.com/office/drawing/2014/main" id="{96B4B308-381A-4856-872C-D6E6C6541CE0}"/>
              </a:ext>
            </a:extLst>
          </p:cNvPr>
          <p:cNvPicPr>
            <a:picLocks noChangeAspect="1"/>
          </p:cNvPicPr>
          <p:nvPr/>
        </p:nvPicPr>
        <p:blipFill>
          <a:blip r:embed="rId2">
            <a:extLst>
              <a:ext uri="{28A0092B-C50C-407E-A947-70E740481C1C}">
                <a14:useLocalDpi val="0"/>
              </a:ext>
            </a:extLst>
          </a:blip>
          <a:stretch>
            <a:fillRect/>
          </a:stretch>
        </p:blipFill>
        <p:spPr>
          <a:xfrm>
            <a:off x="6184489" y="1928498"/>
            <a:ext cx="3861516" cy="2574344"/>
          </a:xfrm>
          <a:prstGeom prst="rect">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4578"/>
                                        </p:tgtEl>
                                        <p:attrNameLst>
                                          <p:attrName>style.visibility</p:attrName>
                                        </p:attrNameLst>
                                      </p:cBhvr>
                                      <p:to>
                                        <p:strVal val="visible"/>
                                      </p:to>
                                    </p:set>
                                    <p:anim calcmode="lin" valueType="num">
                                      <p:cBhvr additive="base">
                                        <p:cTn dur="500" fill="hold" id="7"/>
                                        <p:tgtEl>
                                          <p:spTgt spid="24578"/>
                                        </p:tgtEl>
                                        <p:attrNameLst>
                                          <p:attrName>ppt_x</p:attrName>
                                        </p:attrNameLst>
                                      </p:cBhvr>
                                      <p:tavLst>
                                        <p:tav tm="0">
                                          <p:val>
                                            <p:strVal val="#ppt_x"/>
                                          </p:val>
                                        </p:tav>
                                        <p:tav tm="100000">
                                          <p:val>
                                            <p:strVal val="#ppt_x"/>
                                          </p:val>
                                        </p:tav>
                                      </p:tavLst>
                                    </p:anim>
                                    <p:anim calcmode="lin" valueType="num">
                                      <p:cBhvr additive="base">
                                        <p:cTn dur="500" fill="hold" id="8"/>
                                        <p:tgtEl>
                                          <p:spTgt spid="2457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24579"/>
                                        </p:tgtEl>
                                        <p:attrNameLst>
                                          <p:attrName>style.visibility</p:attrName>
                                        </p:attrNameLst>
                                      </p:cBhvr>
                                      <p:to>
                                        <p:strVal val="visible"/>
                                      </p:to>
                                    </p:set>
                                    <p:anim calcmode="lin" valueType="num">
                                      <p:cBhvr additive="base">
                                        <p:cTn dur="500" fill="hold" id="12"/>
                                        <p:tgtEl>
                                          <p:spTgt spid="24579"/>
                                        </p:tgtEl>
                                        <p:attrNameLst>
                                          <p:attrName>ppt_x</p:attrName>
                                        </p:attrNameLst>
                                      </p:cBhvr>
                                      <p:tavLst>
                                        <p:tav tm="0">
                                          <p:val>
                                            <p:strVal val="#ppt_x"/>
                                          </p:val>
                                        </p:tav>
                                        <p:tav tm="100000">
                                          <p:val>
                                            <p:strVal val="#ppt_x"/>
                                          </p:val>
                                        </p:tav>
                                      </p:tavLst>
                                    </p:anim>
                                    <p:anim calcmode="lin" valueType="num">
                                      <p:cBhvr additive="base">
                                        <p:cTn dur="500" fill="hold" id="13"/>
                                        <p:tgtEl>
                                          <p:spTgt spid="24579"/>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additive="base">
                                        <p:cTn dur="500" fill="hold" id="17"/>
                                        <p:tgtEl>
                                          <p:spTgt spid="3"/>
                                        </p:tgtEl>
                                        <p:attrNameLst>
                                          <p:attrName>ppt_x</p:attrName>
                                        </p:attrNameLst>
                                      </p:cBhvr>
                                      <p:tavLst>
                                        <p:tav tm="0">
                                          <p:val>
                                            <p:strVal val="#ppt_x"/>
                                          </p:val>
                                        </p:tav>
                                        <p:tav tm="100000">
                                          <p:val>
                                            <p:strVal val="#ppt_x"/>
                                          </p:val>
                                        </p:tav>
                                      </p:tavLst>
                                    </p:anim>
                                    <p:anim calcmode="lin" valueType="num">
                                      <p:cBhvr additive="base">
                                        <p:cTn dur="500" fill="hold" id="18"/>
                                        <p:tgtEl>
                                          <p:spTgt spid="3"/>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4">
                                  <p:stCondLst>
                                    <p:cond delay="0"/>
                                  </p:stCondLst>
                                  <p:childTnLst>
                                    <p:set>
                                      <p:cBhvr>
                                        <p:cTn dur="1" fill="hold" id="21">
                                          <p:stCondLst>
                                            <p:cond delay="0"/>
                                          </p:stCondLst>
                                        </p:cTn>
                                        <p:tgtEl>
                                          <p:spTgt spid="24580"/>
                                        </p:tgtEl>
                                        <p:attrNameLst>
                                          <p:attrName>style.visibility</p:attrName>
                                        </p:attrNameLst>
                                      </p:cBhvr>
                                      <p:to>
                                        <p:strVal val="visible"/>
                                      </p:to>
                                    </p:set>
                                    <p:anim calcmode="lin" valueType="num">
                                      <p:cBhvr additive="base">
                                        <p:cTn dur="500" fill="hold" id="22"/>
                                        <p:tgtEl>
                                          <p:spTgt spid="24580"/>
                                        </p:tgtEl>
                                        <p:attrNameLst>
                                          <p:attrName>ppt_x</p:attrName>
                                        </p:attrNameLst>
                                      </p:cBhvr>
                                      <p:tavLst>
                                        <p:tav tm="0">
                                          <p:val>
                                            <p:strVal val="#ppt_x"/>
                                          </p:val>
                                        </p:tav>
                                        <p:tav tm="100000">
                                          <p:val>
                                            <p:strVal val="#ppt_x"/>
                                          </p:val>
                                        </p:tav>
                                      </p:tavLst>
                                    </p:anim>
                                    <p:anim calcmode="lin" valueType="num">
                                      <p:cBhvr additive="base">
                                        <p:cTn dur="500" fill="hold" id="23"/>
                                        <p:tgtEl>
                                          <p:spTgt spid="245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578"/>
      <p:bldP grpId="0" spid="24579"/>
      <p:bldP grpId="0" spid="2458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46" name="Rectangle 3">
            <a:extLst>
              <a:ext uri="{FF2B5EF4-FFF2-40B4-BE49-F238E27FC236}">
                <a16:creationId xmlns:a16="http://schemas.microsoft.com/office/drawing/2014/main" id="{D65DB126-887B-4891-BE4D-1EE9020958D4}"/>
              </a:ext>
            </a:extLst>
          </p:cNvPr>
          <p:cNvSpPr>
            <a:spLocks noChangeArrowheads="1" noGrp="1"/>
          </p:cNvSpPr>
          <p:nvPr>
            <p:ph idx="4294967295"/>
          </p:nvPr>
        </p:nvSpPr>
        <p:spPr>
          <a:xfrm>
            <a:off x="1002890" y="2330246"/>
            <a:ext cx="4896465" cy="4109884"/>
          </a:xfrm>
        </p:spPr>
        <p:txBody>
          <a:bodyPr>
            <a:normAutofit/>
          </a:bodyPr>
          <a:lstStyle/>
          <a:p>
            <a:pPr>
              <a:buFont charset="2" panose="05000000000000000000" pitchFamily="2" typeface="Wingdings"/>
              <a:buNone/>
            </a:pPr>
            <a:r>
              <a:rPr altLang="zh-CN" lang="en-US">
                <a:cs typeface="+mn-ea"/>
                <a:sym typeface="+mn-lt"/>
              </a:rPr>
              <a:t>     岁月悠悠，祖国已经到了第70个年头。每一个国庆节，都让我们中国人深深地想起祖国经过的沧桑。 </a:t>
            </a:r>
          </a:p>
        </p:txBody>
      </p:sp>
      <p:pic>
        <p:nvPicPr>
          <p:cNvPr id="3" name="图片 2">
            <a:extLst>
              <a:ext uri="{FF2B5EF4-FFF2-40B4-BE49-F238E27FC236}">
                <a16:creationId xmlns:a16="http://schemas.microsoft.com/office/drawing/2014/main" id="{49740CA5-D409-4476-AD7B-DA6BA938A72F}"/>
              </a:ext>
            </a:extLst>
          </p:cNvPr>
          <p:cNvPicPr>
            <a:picLocks noChangeAspect="1"/>
          </p:cNvPicPr>
          <p:nvPr/>
        </p:nvPicPr>
        <p:blipFill>
          <a:blip r:embed="rId2">
            <a:extLst>
              <a:ext uri="{28A0092B-C50C-407E-A947-70E740481C1C}">
                <a14:useLocalDpi val="0"/>
              </a:ext>
            </a:extLst>
          </a:blip>
          <a:stretch>
            <a:fillRect/>
          </a:stretch>
        </p:blipFill>
        <p:spPr>
          <a:xfrm>
            <a:off x="6099721" y="1897503"/>
            <a:ext cx="5437880" cy="3062994"/>
          </a:xfrm>
          <a:prstGeom prst="rect">
            <a:avLst/>
          </a:prstGeom>
        </p:spPr>
      </p:pic>
      <p:sp>
        <p:nvSpPr>
          <p:cNvPr id="8" name="文本框 7">
            <a:extLst>
              <a:ext uri="{FF2B5EF4-FFF2-40B4-BE49-F238E27FC236}">
                <a16:creationId xmlns:a16="http://schemas.microsoft.com/office/drawing/2014/main" id="{BB31D2BE-5E4C-49C2-A25B-13A18D2754CA}"/>
              </a:ext>
            </a:extLst>
          </p:cNvPr>
          <p:cNvSpPr txBox="1"/>
          <p:nvPr/>
        </p:nvSpPr>
        <p:spPr>
          <a:xfrm>
            <a:off x="2136777" y="477838"/>
            <a:ext cx="2199250" cy="701040"/>
          </a:xfrm>
          <a:prstGeom prst="rect">
            <a:avLst/>
          </a:prstGeom>
          <a:noFill/>
          <a:ln w="9525">
            <a:noFill/>
          </a:ln>
        </p:spPr>
        <p:txBody>
          <a:bodyPr wrap="square">
            <a:spAutoFit/>
          </a:bodyPr>
          <a:lstStyle/>
          <a:p>
            <a:r>
              <a:rPr altLang="en-US" b="1" lang="zh-CN" noProof="1" sz="4000">
                <a:ea charset="-122" panose="02010509060101010101" pitchFamily="49" typeface="幼圆"/>
                <a:cs typeface="+mn-ea"/>
                <a:sym typeface="+mn-lt"/>
              </a:rPr>
              <a:t>爱祖国</a:t>
            </a:r>
          </a:p>
        </p:txBody>
      </p:sp>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6146"/>
                                        </p:tgtEl>
                                        <p:attrNameLst>
                                          <p:attrName>style.visibility</p:attrName>
                                        </p:attrNameLst>
                                      </p:cBhvr>
                                      <p:to>
                                        <p:strVal val="visible"/>
                                      </p:to>
                                    </p:set>
                                    <p:anim calcmode="lin" valueType="num">
                                      <p:cBhvr additive="base">
                                        <p:cTn dur="500" fill="hold" id="12"/>
                                        <p:tgtEl>
                                          <p:spTgt spid="6146"/>
                                        </p:tgtEl>
                                        <p:attrNameLst>
                                          <p:attrName>ppt_x</p:attrName>
                                        </p:attrNameLst>
                                      </p:cBhvr>
                                      <p:tavLst>
                                        <p:tav tm="0">
                                          <p:val>
                                            <p:strVal val="#ppt_x"/>
                                          </p:val>
                                        </p:tav>
                                        <p:tav tm="100000">
                                          <p:val>
                                            <p:strVal val="#ppt_x"/>
                                          </p:val>
                                        </p:tav>
                                      </p:tavLst>
                                    </p:anim>
                                    <p:anim calcmode="lin" valueType="num">
                                      <p:cBhvr additive="base">
                                        <p:cTn dur="500" fill="hold" id="13"/>
                                        <p:tgtEl>
                                          <p:spTgt spid="6146"/>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additive="base">
                                        <p:cTn dur="500" fill="hold" id="17"/>
                                        <p:tgtEl>
                                          <p:spTgt spid="3"/>
                                        </p:tgtEl>
                                        <p:attrNameLst>
                                          <p:attrName>ppt_x</p:attrName>
                                        </p:attrNameLst>
                                      </p:cBhvr>
                                      <p:tavLst>
                                        <p:tav tm="0">
                                          <p:val>
                                            <p:strVal val="#ppt_x"/>
                                          </p:val>
                                        </p:tav>
                                        <p:tav tm="100000">
                                          <p:val>
                                            <p:strVal val="#ppt_x"/>
                                          </p:val>
                                        </p:tav>
                                      </p:tavLst>
                                    </p:anim>
                                    <p:anim calcmode="lin" valueType="num">
                                      <p:cBhvr additive="base">
                                        <p:cTn dur="500" fill="hold" id="18"/>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46"/>
      <p:bldP grpId="0" spid="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602" name="WordArt 5">
            <a:extLst>
              <a:ext uri="{FF2B5EF4-FFF2-40B4-BE49-F238E27FC236}">
                <a16:creationId xmlns:a16="http://schemas.microsoft.com/office/drawing/2014/main" id="{9657508F-3801-47EC-8401-0D2323E47A26}"/>
              </a:ext>
            </a:extLst>
          </p:cNvPr>
          <p:cNvSpPr>
            <a:spLocks noChangeArrowheads="1" noChangeShapeType="1" noTextEdit="1"/>
          </p:cNvSpPr>
          <p:nvPr/>
        </p:nvSpPr>
        <p:spPr bwMode="auto">
          <a:xfrm>
            <a:off x="3935414" y="765176"/>
            <a:ext cx="3806825" cy="936625"/>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pPr algn="ctr"/>
            <a:r>
              <a:rPr altLang="en-US" lang="zh-CN" sz="3600">
                <a:effectLst>
                  <a:outerShdw algn="ctr" dir="2700000" dist="35921" rotWithShape="0">
                    <a:srgbClr val="C0C0C0">
                      <a:alpha val="75000"/>
                    </a:srgbClr>
                  </a:outerShdw>
                </a:effectLst>
                <a:ea charset="-122" panose="02010509060101010101" pitchFamily="49" typeface="幼圆"/>
                <a:cs typeface="+mn-ea"/>
                <a:sym typeface="+mn-lt"/>
              </a:rPr>
              <a:t>什么是爱？</a:t>
            </a:r>
          </a:p>
        </p:txBody>
      </p:sp>
      <p:sp>
        <p:nvSpPr>
          <p:cNvPr id="25603" name="WordArt 6">
            <a:extLst>
              <a:ext uri="{FF2B5EF4-FFF2-40B4-BE49-F238E27FC236}">
                <a16:creationId xmlns:a16="http://schemas.microsoft.com/office/drawing/2014/main" id="{7D728EBA-8F5F-4129-8564-A298DD8A97F8}"/>
              </a:ext>
            </a:extLst>
          </p:cNvPr>
          <p:cNvSpPr>
            <a:spLocks noChangeArrowheads="1" noChangeShapeType="1" noTextEdit="1"/>
          </p:cNvSpPr>
          <p:nvPr/>
        </p:nvSpPr>
        <p:spPr bwMode="auto">
          <a:xfrm>
            <a:off x="2782889" y="2852738"/>
            <a:ext cx="2765425" cy="842962"/>
          </a:xfrm>
          <a:prstGeom prst="rect">
            <a:avLst/>
          </a:prstGeom>
        </p:spPr>
        <p:txBody>
          <a:bodyPr fromWordArt="1" wrap="none">
            <a:prstTxWarp prst="textPlain">
              <a:avLst>
                <a:gd fmla="val 50000" name="adj"/>
              </a:avLst>
            </a:prstTxWarp>
          </a:bodyPr>
          <a:lstStyle/>
          <a:p>
            <a:pPr algn="ctr"/>
            <a:r>
              <a:rPr altLang="en-US" kern="10" lang="zh-CN" sz="3600">
                <a:ln w="19050">
                  <a:noFill/>
                  <a:round/>
                </a:ln>
                <a:effectLst>
                  <a:outerShdw algn="ctr" dir="2700000" dist="35921" rotWithShape="0">
                    <a:srgbClr val="990000"/>
                  </a:outerShdw>
                </a:effectLst>
                <a:ea charset="-122" panose="02010509060101010101" pitchFamily="49" typeface="幼圆"/>
                <a:cs typeface="+mn-ea"/>
                <a:sym typeface="+mn-lt"/>
              </a:rPr>
              <a:t>爱是分享</a:t>
            </a:r>
          </a:p>
        </p:txBody>
      </p:sp>
      <p:sp>
        <p:nvSpPr>
          <p:cNvPr id="25604" name="WordArt 7">
            <a:extLst>
              <a:ext uri="{FF2B5EF4-FFF2-40B4-BE49-F238E27FC236}">
                <a16:creationId xmlns:a16="http://schemas.microsoft.com/office/drawing/2014/main" id="{3664514A-D49F-4717-8A8B-E1CAEC129E37}"/>
              </a:ext>
            </a:extLst>
          </p:cNvPr>
          <p:cNvSpPr>
            <a:spLocks noChangeArrowheads="1" noChangeShapeType="1" noTextEdit="1"/>
          </p:cNvSpPr>
          <p:nvPr/>
        </p:nvSpPr>
        <p:spPr bwMode="auto">
          <a:xfrm>
            <a:off x="6672264" y="2852738"/>
            <a:ext cx="2765425" cy="842962"/>
          </a:xfrm>
          <a:prstGeom prst="rect">
            <a:avLst/>
          </a:prstGeom>
        </p:spPr>
        <p:txBody>
          <a:bodyPr fromWordArt="1" wrap="none">
            <a:prstTxWarp prst="textPlain">
              <a:avLst>
                <a:gd fmla="val 50000" name="adj"/>
              </a:avLst>
            </a:prstTxWarp>
          </a:bodyPr>
          <a:lstStyle/>
          <a:p>
            <a:pPr algn="ctr"/>
            <a:r>
              <a:rPr altLang="en-US" kern="10" lang="zh-CN" sz="3600">
                <a:ln w="19050">
                  <a:noFill/>
                  <a:round/>
                </a:ln>
                <a:effectLst>
                  <a:outerShdw algn="ctr" dir="2700000" dist="35921" rotWithShape="0">
                    <a:srgbClr val="990000"/>
                  </a:outerShdw>
                </a:effectLst>
                <a:ea charset="-122" panose="02010509060101010101" pitchFamily="49" typeface="幼圆"/>
                <a:cs typeface="+mn-ea"/>
                <a:sym typeface="+mn-lt"/>
              </a:rPr>
              <a:t>爱是力量</a:t>
            </a:r>
          </a:p>
        </p:txBody>
      </p:sp>
      <p:sp>
        <p:nvSpPr>
          <p:cNvPr id="25605" name="WordArt 8">
            <a:extLst>
              <a:ext uri="{FF2B5EF4-FFF2-40B4-BE49-F238E27FC236}">
                <a16:creationId xmlns:a16="http://schemas.microsoft.com/office/drawing/2014/main" id="{56B22B34-AD01-46A4-BC57-46A7160E3D28}"/>
              </a:ext>
            </a:extLst>
          </p:cNvPr>
          <p:cNvSpPr>
            <a:spLocks noChangeArrowheads="1" noChangeShapeType="1" noTextEdit="1"/>
          </p:cNvSpPr>
          <p:nvPr/>
        </p:nvSpPr>
        <p:spPr bwMode="auto">
          <a:xfrm>
            <a:off x="2782889" y="4508501"/>
            <a:ext cx="2765425" cy="842963"/>
          </a:xfrm>
          <a:prstGeom prst="rect">
            <a:avLst/>
          </a:prstGeom>
        </p:spPr>
        <p:txBody>
          <a:bodyPr fromWordArt="1" wrap="none">
            <a:prstTxWarp prst="textPlain">
              <a:avLst>
                <a:gd fmla="val 50000" name="adj"/>
              </a:avLst>
            </a:prstTxWarp>
          </a:bodyPr>
          <a:lstStyle/>
          <a:p>
            <a:pPr algn="ctr"/>
            <a:r>
              <a:rPr altLang="en-US" kern="10" lang="zh-CN" sz="3600">
                <a:ln w="19050">
                  <a:noFill/>
                  <a:round/>
                </a:ln>
                <a:effectLst>
                  <a:outerShdw algn="ctr" dir="2700000" dist="35921" rotWithShape="0">
                    <a:srgbClr val="990000"/>
                  </a:outerShdw>
                </a:effectLst>
                <a:ea charset="-122" panose="02010509060101010101" pitchFamily="49" typeface="幼圆"/>
                <a:cs typeface="+mn-ea"/>
                <a:sym typeface="+mn-lt"/>
              </a:rPr>
              <a:t>爱是承担</a:t>
            </a:r>
          </a:p>
        </p:txBody>
      </p:sp>
      <p:sp>
        <p:nvSpPr>
          <p:cNvPr id="25606" name="WordArt 9">
            <a:extLst>
              <a:ext uri="{FF2B5EF4-FFF2-40B4-BE49-F238E27FC236}">
                <a16:creationId xmlns:a16="http://schemas.microsoft.com/office/drawing/2014/main" id="{43BE8EBE-9140-4C02-81B5-10265B17BCEA}"/>
              </a:ext>
            </a:extLst>
          </p:cNvPr>
          <p:cNvSpPr>
            <a:spLocks noChangeArrowheads="1" noChangeShapeType="1" noTextEdit="1"/>
          </p:cNvSpPr>
          <p:nvPr/>
        </p:nvSpPr>
        <p:spPr bwMode="auto">
          <a:xfrm>
            <a:off x="6743701" y="4437063"/>
            <a:ext cx="2765425" cy="842962"/>
          </a:xfrm>
          <a:prstGeom prst="rect">
            <a:avLst/>
          </a:prstGeom>
        </p:spPr>
        <p:txBody>
          <a:bodyPr fromWordArt="1" wrap="none">
            <a:prstTxWarp prst="textPlain">
              <a:avLst>
                <a:gd fmla="val 50000" name="adj"/>
              </a:avLst>
            </a:prstTxWarp>
          </a:bodyPr>
          <a:lstStyle/>
          <a:p>
            <a:pPr algn="ctr"/>
            <a:r>
              <a:rPr altLang="en-US" kern="10" lang="zh-CN" sz="3600">
                <a:ln w="19050">
                  <a:noFill/>
                  <a:round/>
                </a:ln>
                <a:effectLst>
                  <a:outerShdw algn="ctr" dir="2700000" dist="35921" rotWithShape="0">
                    <a:srgbClr val="990000"/>
                  </a:outerShdw>
                </a:effectLst>
                <a:ea charset="-122" panose="02010509060101010101" pitchFamily="49" typeface="幼圆"/>
                <a:cs typeface="+mn-ea"/>
                <a:sym typeface="+mn-lt"/>
              </a:rPr>
              <a:t>爱是荣誉</a:t>
            </a:r>
          </a:p>
        </p:txBody>
      </p:sp>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5602"/>
                                        </p:tgtEl>
                                        <p:attrNameLst>
                                          <p:attrName>style.visibility</p:attrName>
                                        </p:attrNameLst>
                                      </p:cBhvr>
                                      <p:to>
                                        <p:strVal val="visible"/>
                                      </p:to>
                                    </p:set>
                                    <p:anim calcmode="lin" valueType="num">
                                      <p:cBhvr additive="base">
                                        <p:cTn dur="500" fill="hold" id="7"/>
                                        <p:tgtEl>
                                          <p:spTgt spid="25602"/>
                                        </p:tgtEl>
                                        <p:attrNameLst>
                                          <p:attrName>ppt_x</p:attrName>
                                        </p:attrNameLst>
                                      </p:cBhvr>
                                      <p:tavLst>
                                        <p:tav tm="0">
                                          <p:val>
                                            <p:strVal val="#ppt_x"/>
                                          </p:val>
                                        </p:tav>
                                        <p:tav tm="100000">
                                          <p:val>
                                            <p:strVal val="#ppt_x"/>
                                          </p:val>
                                        </p:tav>
                                      </p:tavLst>
                                    </p:anim>
                                    <p:anim calcmode="lin" valueType="num">
                                      <p:cBhvr additive="base">
                                        <p:cTn dur="500" fill="hold" id="8"/>
                                        <p:tgtEl>
                                          <p:spTgt spid="2560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25603"/>
                                        </p:tgtEl>
                                        <p:attrNameLst>
                                          <p:attrName>style.visibility</p:attrName>
                                        </p:attrNameLst>
                                      </p:cBhvr>
                                      <p:to>
                                        <p:strVal val="visible"/>
                                      </p:to>
                                    </p:set>
                                    <p:anim calcmode="lin" valueType="num">
                                      <p:cBhvr additive="base">
                                        <p:cTn dur="500" fill="hold" id="12"/>
                                        <p:tgtEl>
                                          <p:spTgt spid="25603"/>
                                        </p:tgtEl>
                                        <p:attrNameLst>
                                          <p:attrName>ppt_x</p:attrName>
                                        </p:attrNameLst>
                                      </p:cBhvr>
                                      <p:tavLst>
                                        <p:tav tm="0">
                                          <p:val>
                                            <p:strVal val="#ppt_x"/>
                                          </p:val>
                                        </p:tav>
                                        <p:tav tm="100000">
                                          <p:val>
                                            <p:strVal val="#ppt_x"/>
                                          </p:val>
                                        </p:tav>
                                      </p:tavLst>
                                    </p:anim>
                                    <p:anim calcmode="lin" valueType="num">
                                      <p:cBhvr additive="base">
                                        <p:cTn dur="500" fill="hold" id="13"/>
                                        <p:tgtEl>
                                          <p:spTgt spid="2560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25604"/>
                                        </p:tgtEl>
                                        <p:attrNameLst>
                                          <p:attrName>style.visibility</p:attrName>
                                        </p:attrNameLst>
                                      </p:cBhvr>
                                      <p:to>
                                        <p:strVal val="visible"/>
                                      </p:to>
                                    </p:set>
                                    <p:anim calcmode="lin" valueType="num">
                                      <p:cBhvr additive="base">
                                        <p:cTn dur="500" fill="hold" id="17"/>
                                        <p:tgtEl>
                                          <p:spTgt spid="25604"/>
                                        </p:tgtEl>
                                        <p:attrNameLst>
                                          <p:attrName>ppt_x</p:attrName>
                                        </p:attrNameLst>
                                      </p:cBhvr>
                                      <p:tavLst>
                                        <p:tav tm="0">
                                          <p:val>
                                            <p:strVal val="#ppt_x"/>
                                          </p:val>
                                        </p:tav>
                                        <p:tav tm="100000">
                                          <p:val>
                                            <p:strVal val="#ppt_x"/>
                                          </p:val>
                                        </p:tav>
                                      </p:tavLst>
                                    </p:anim>
                                    <p:anim calcmode="lin" valueType="num">
                                      <p:cBhvr additive="base">
                                        <p:cTn dur="500" fill="hold" id="18"/>
                                        <p:tgtEl>
                                          <p:spTgt spid="25604"/>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4">
                                  <p:stCondLst>
                                    <p:cond delay="0"/>
                                  </p:stCondLst>
                                  <p:childTnLst>
                                    <p:set>
                                      <p:cBhvr>
                                        <p:cTn dur="1" fill="hold" id="21">
                                          <p:stCondLst>
                                            <p:cond delay="0"/>
                                          </p:stCondLst>
                                        </p:cTn>
                                        <p:tgtEl>
                                          <p:spTgt spid="25606"/>
                                        </p:tgtEl>
                                        <p:attrNameLst>
                                          <p:attrName>style.visibility</p:attrName>
                                        </p:attrNameLst>
                                      </p:cBhvr>
                                      <p:to>
                                        <p:strVal val="visible"/>
                                      </p:to>
                                    </p:set>
                                    <p:anim calcmode="lin" valueType="num">
                                      <p:cBhvr additive="base">
                                        <p:cTn dur="500" fill="hold" id="22"/>
                                        <p:tgtEl>
                                          <p:spTgt spid="25606"/>
                                        </p:tgtEl>
                                        <p:attrNameLst>
                                          <p:attrName>ppt_x</p:attrName>
                                        </p:attrNameLst>
                                      </p:cBhvr>
                                      <p:tavLst>
                                        <p:tav tm="0">
                                          <p:val>
                                            <p:strVal val="#ppt_x"/>
                                          </p:val>
                                        </p:tav>
                                        <p:tav tm="100000">
                                          <p:val>
                                            <p:strVal val="#ppt_x"/>
                                          </p:val>
                                        </p:tav>
                                      </p:tavLst>
                                    </p:anim>
                                    <p:anim calcmode="lin" valueType="num">
                                      <p:cBhvr additive="base">
                                        <p:cTn dur="500" fill="hold" id="23"/>
                                        <p:tgtEl>
                                          <p:spTgt spid="25606"/>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4">
                                  <p:stCondLst>
                                    <p:cond delay="0"/>
                                  </p:stCondLst>
                                  <p:childTnLst>
                                    <p:set>
                                      <p:cBhvr>
                                        <p:cTn dur="1" fill="hold" id="26">
                                          <p:stCondLst>
                                            <p:cond delay="0"/>
                                          </p:stCondLst>
                                        </p:cTn>
                                        <p:tgtEl>
                                          <p:spTgt spid="25605"/>
                                        </p:tgtEl>
                                        <p:attrNameLst>
                                          <p:attrName>style.visibility</p:attrName>
                                        </p:attrNameLst>
                                      </p:cBhvr>
                                      <p:to>
                                        <p:strVal val="visible"/>
                                      </p:to>
                                    </p:set>
                                    <p:anim calcmode="lin" valueType="num">
                                      <p:cBhvr additive="base">
                                        <p:cTn dur="500" fill="hold" id="27"/>
                                        <p:tgtEl>
                                          <p:spTgt spid="25605"/>
                                        </p:tgtEl>
                                        <p:attrNameLst>
                                          <p:attrName>ppt_x</p:attrName>
                                        </p:attrNameLst>
                                      </p:cBhvr>
                                      <p:tavLst>
                                        <p:tav tm="0">
                                          <p:val>
                                            <p:strVal val="#ppt_x"/>
                                          </p:val>
                                        </p:tav>
                                        <p:tav tm="100000">
                                          <p:val>
                                            <p:strVal val="#ppt_x"/>
                                          </p:val>
                                        </p:tav>
                                      </p:tavLst>
                                    </p:anim>
                                    <p:anim calcmode="lin" valueType="num">
                                      <p:cBhvr additive="base">
                                        <p:cTn dur="500" fill="hold" id="28"/>
                                        <p:tgtEl>
                                          <p:spTgt spid="256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602"/>
      <p:bldP grpId="0" spid="25603"/>
      <p:bldP grpId="0" spid="25604"/>
      <p:bldP grpId="0" spid="25605"/>
      <p:bldP grpId="0" spid="2560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602" name="Rectangle 2">
            <a:extLst>
              <a:ext uri="{FF2B5EF4-FFF2-40B4-BE49-F238E27FC236}">
                <a16:creationId xmlns:a16="http://schemas.microsoft.com/office/drawing/2014/main" id="{37AF88BB-23CE-4454-9701-FA91DE072C29}"/>
              </a:ext>
            </a:extLst>
          </p:cNvPr>
          <p:cNvSpPr>
            <a:spLocks noChangeArrowheads="1" noGrp="1"/>
          </p:cNvSpPr>
          <p:nvPr>
            <p:ph idx="4294967295" type="title"/>
          </p:nvPr>
        </p:nvSpPr>
        <p:spPr>
          <a:xfrm>
            <a:off x="1981200" y="274638"/>
            <a:ext cx="8229600" cy="1143000"/>
          </a:xfrm>
        </p:spPr>
        <p:txBody>
          <a:bodyPr/>
          <a:lstStyle/>
          <a:p>
            <a:r>
              <a:rPr altLang="en-US" b="1" lang="zh-CN">
                <a:solidFill>
                  <a:srgbClr val="000000"/>
                </a:solidFill>
                <a:latin typeface="+mn-lt"/>
                <a:cs typeface="+mn-ea"/>
                <a:sym typeface="+mn-lt"/>
              </a:rPr>
              <a:t>爱是分享</a:t>
            </a:r>
          </a:p>
        </p:txBody>
      </p:sp>
      <p:sp>
        <p:nvSpPr>
          <p:cNvPr id="26628" name="Rectangle 3">
            <a:extLst>
              <a:ext uri="{FF2B5EF4-FFF2-40B4-BE49-F238E27FC236}">
                <a16:creationId xmlns:a16="http://schemas.microsoft.com/office/drawing/2014/main" id="{72E3555B-A03B-43D6-B553-E9CD15659F2F}"/>
              </a:ext>
            </a:extLst>
          </p:cNvPr>
          <p:cNvSpPr>
            <a:spLocks noChangeArrowheads="1" noGrp="1"/>
          </p:cNvSpPr>
          <p:nvPr>
            <p:ph idx="4294967295"/>
          </p:nvPr>
        </p:nvSpPr>
        <p:spPr>
          <a:xfrm>
            <a:off x="3216275" y="1844676"/>
            <a:ext cx="5759450" cy="4251325"/>
          </a:xfrm>
        </p:spPr>
        <p:txBody>
          <a:bodyPr/>
          <a:lstStyle/>
          <a:p>
            <a:r>
              <a:rPr altLang="zh-CN" lang="en-US" sz="3600">
                <a:solidFill>
                  <a:srgbClr val="000000"/>
                </a:solidFill>
                <a:cs typeface="+mn-ea"/>
                <a:sym typeface="+mn-lt"/>
              </a:rPr>
              <a:t>       团队合作、互相信任，是获得成功的关键。所以，我们在班集体当中，就要团结友爱，互相信任，互相帮助，无论痛苦和快乐，大家一起分享。这，就是爱。 </a:t>
            </a:r>
          </a:p>
        </p:txBody>
      </p:sp>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5602"/>
                                        </p:tgtEl>
                                        <p:attrNameLst>
                                          <p:attrName>style.visibility</p:attrName>
                                        </p:attrNameLst>
                                      </p:cBhvr>
                                      <p:to>
                                        <p:strVal val="visible"/>
                                      </p:to>
                                    </p:set>
                                    <p:anim calcmode="lin" valueType="num">
                                      <p:cBhvr additive="base">
                                        <p:cTn dur="500" fill="hold" id="7"/>
                                        <p:tgtEl>
                                          <p:spTgt spid="25602"/>
                                        </p:tgtEl>
                                        <p:attrNameLst>
                                          <p:attrName>ppt_x</p:attrName>
                                        </p:attrNameLst>
                                      </p:cBhvr>
                                      <p:tavLst>
                                        <p:tav tm="0">
                                          <p:val>
                                            <p:strVal val="#ppt_x"/>
                                          </p:val>
                                        </p:tav>
                                        <p:tav tm="100000">
                                          <p:val>
                                            <p:strVal val="#ppt_x"/>
                                          </p:val>
                                        </p:tav>
                                      </p:tavLst>
                                    </p:anim>
                                    <p:anim calcmode="lin" valueType="num">
                                      <p:cBhvr additive="base">
                                        <p:cTn dur="500" fill="hold" id="8"/>
                                        <p:tgtEl>
                                          <p:spTgt spid="2560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26628"/>
                                        </p:tgtEl>
                                        <p:attrNameLst>
                                          <p:attrName>style.visibility</p:attrName>
                                        </p:attrNameLst>
                                      </p:cBhvr>
                                      <p:to>
                                        <p:strVal val="visible"/>
                                      </p:to>
                                    </p:set>
                                    <p:anim calcmode="lin" valueType="num">
                                      <p:cBhvr additive="base">
                                        <p:cTn dur="500" fill="hold" id="12"/>
                                        <p:tgtEl>
                                          <p:spTgt spid="26628"/>
                                        </p:tgtEl>
                                        <p:attrNameLst>
                                          <p:attrName>ppt_x</p:attrName>
                                        </p:attrNameLst>
                                      </p:cBhvr>
                                      <p:tavLst>
                                        <p:tav tm="0">
                                          <p:val>
                                            <p:strVal val="#ppt_x"/>
                                          </p:val>
                                        </p:tav>
                                        <p:tav tm="100000">
                                          <p:val>
                                            <p:strVal val="#ppt_x"/>
                                          </p:val>
                                        </p:tav>
                                      </p:tavLst>
                                    </p:anim>
                                    <p:anim calcmode="lin" valueType="num">
                                      <p:cBhvr additive="base">
                                        <p:cTn dur="500" fill="hold" id="13"/>
                                        <p:tgtEl>
                                          <p:spTgt spid="26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602"/>
      <p:bldP grpId="0" spid="2662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626" name="Rectangle 2">
            <a:extLst>
              <a:ext uri="{FF2B5EF4-FFF2-40B4-BE49-F238E27FC236}">
                <a16:creationId xmlns:a16="http://schemas.microsoft.com/office/drawing/2014/main" id="{ED28112B-C838-4E08-9356-991850BC4C3E}"/>
              </a:ext>
            </a:extLst>
          </p:cNvPr>
          <p:cNvSpPr>
            <a:spLocks noChangeArrowheads="1" noGrp="1"/>
          </p:cNvSpPr>
          <p:nvPr>
            <p:ph idx="4294967295" type="title"/>
          </p:nvPr>
        </p:nvSpPr>
        <p:spPr>
          <a:xfrm>
            <a:off x="1981200" y="274638"/>
            <a:ext cx="8229600" cy="1143000"/>
          </a:xfrm>
        </p:spPr>
        <p:txBody>
          <a:bodyPr/>
          <a:lstStyle/>
          <a:p>
            <a:r>
              <a:rPr altLang="en-US" b="1" lang="zh-CN">
                <a:latin typeface="+mn-lt"/>
                <a:cs typeface="+mn-ea"/>
                <a:sym typeface="+mn-lt"/>
              </a:rPr>
              <a:t>爱是力量</a:t>
            </a:r>
          </a:p>
        </p:txBody>
      </p:sp>
      <p:sp>
        <p:nvSpPr>
          <p:cNvPr id="27652" name="Rectangle 3">
            <a:extLst>
              <a:ext uri="{FF2B5EF4-FFF2-40B4-BE49-F238E27FC236}">
                <a16:creationId xmlns:a16="http://schemas.microsoft.com/office/drawing/2014/main" id="{00C551A8-C3AA-4406-8882-2A34FE032F19}"/>
              </a:ext>
            </a:extLst>
          </p:cNvPr>
          <p:cNvSpPr>
            <a:spLocks noChangeArrowheads="1" noGrp="1"/>
          </p:cNvSpPr>
          <p:nvPr>
            <p:ph idx="4294967295"/>
          </p:nvPr>
        </p:nvSpPr>
        <p:spPr>
          <a:xfrm>
            <a:off x="1487488" y="1557338"/>
            <a:ext cx="8686801" cy="4495800"/>
          </a:xfrm>
        </p:spPr>
        <p:txBody>
          <a:bodyPr/>
          <a:lstStyle/>
          <a:p>
            <a:r>
              <a:rPr altLang="zh-CN" lang="en-US">
                <a:cs typeface="+mn-ea"/>
                <a:sym typeface="+mn-lt"/>
              </a:rPr>
              <a:t>       也许我们每个人的力量都是都很小，但每个人都拿出一点点爱，汇合起来，就是大大的爱。在班集体中，老师期待大家每个人都发挥自己的长处，贡献出自己的一点点力量，那样我们的班级就有大大的力量。</a:t>
            </a:r>
          </a:p>
        </p:txBody>
      </p:sp>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6626"/>
                                        </p:tgtEl>
                                        <p:attrNameLst>
                                          <p:attrName>style.visibility</p:attrName>
                                        </p:attrNameLst>
                                      </p:cBhvr>
                                      <p:to>
                                        <p:strVal val="visible"/>
                                      </p:to>
                                    </p:set>
                                    <p:anim calcmode="lin" valueType="num">
                                      <p:cBhvr additive="base">
                                        <p:cTn dur="500" fill="hold" id="7"/>
                                        <p:tgtEl>
                                          <p:spTgt spid="26626"/>
                                        </p:tgtEl>
                                        <p:attrNameLst>
                                          <p:attrName>ppt_x</p:attrName>
                                        </p:attrNameLst>
                                      </p:cBhvr>
                                      <p:tavLst>
                                        <p:tav tm="0">
                                          <p:val>
                                            <p:strVal val="#ppt_x"/>
                                          </p:val>
                                        </p:tav>
                                        <p:tav tm="100000">
                                          <p:val>
                                            <p:strVal val="#ppt_x"/>
                                          </p:val>
                                        </p:tav>
                                      </p:tavLst>
                                    </p:anim>
                                    <p:anim calcmode="lin" valueType="num">
                                      <p:cBhvr additive="base">
                                        <p:cTn dur="500" fill="hold" id="8"/>
                                        <p:tgtEl>
                                          <p:spTgt spid="2662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27652"/>
                                        </p:tgtEl>
                                        <p:attrNameLst>
                                          <p:attrName>style.visibility</p:attrName>
                                        </p:attrNameLst>
                                      </p:cBhvr>
                                      <p:to>
                                        <p:strVal val="visible"/>
                                      </p:to>
                                    </p:set>
                                    <p:anim calcmode="lin" valueType="num">
                                      <p:cBhvr additive="base">
                                        <p:cTn dur="500" fill="hold" id="12"/>
                                        <p:tgtEl>
                                          <p:spTgt spid="27652"/>
                                        </p:tgtEl>
                                        <p:attrNameLst>
                                          <p:attrName>ppt_x</p:attrName>
                                        </p:attrNameLst>
                                      </p:cBhvr>
                                      <p:tavLst>
                                        <p:tav tm="0">
                                          <p:val>
                                            <p:strVal val="#ppt_x"/>
                                          </p:val>
                                        </p:tav>
                                        <p:tav tm="100000">
                                          <p:val>
                                            <p:strVal val="#ppt_x"/>
                                          </p:val>
                                        </p:tav>
                                      </p:tavLst>
                                    </p:anim>
                                    <p:anim calcmode="lin" valueType="num">
                                      <p:cBhvr additive="base">
                                        <p:cTn dur="500" fill="hold" id="13"/>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626"/>
      <p:bldP grpId="0" spid="2765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650" name="Rectangle 2">
            <a:extLst>
              <a:ext uri="{FF2B5EF4-FFF2-40B4-BE49-F238E27FC236}">
                <a16:creationId xmlns:a16="http://schemas.microsoft.com/office/drawing/2014/main" id="{2CB04DF1-829D-468E-85B7-920DDEF99753}"/>
              </a:ext>
            </a:extLst>
          </p:cNvPr>
          <p:cNvSpPr>
            <a:spLocks noChangeArrowheads="1" noGrp="1"/>
          </p:cNvSpPr>
          <p:nvPr>
            <p:ph idx="4294967295" type="title"/>
          </p:nvPr>
        </p:nvSpPr>
        <p:spPr>
          <a:xfrm>
            <a:off x="1981200" y="274638"/>
            <a:ext cx="8229600" cy="1143000"/>
          </a:xfrm>
        </p:spPr>
        <p:txBody>
          <a:bodyPr/>
          <a:lstStyle/>
          <a:p>
            <a:r>
              <a:rPr altLang="en-US" b="1" lang="zh-CN">
                <a:latin typeface="+mn-lt"/>
                <a:cs typeface="+mn-ea"/>
                <a:sym typeface="+mn-lt"/>
              </a:rPr>
              <a:t>爱是承担</a:t>
            </a:r>
          </a:p>
        </p:txBody>
      </p:sp>
      <p:sp>
        <p:nvSpPr>
          <p:cNvPr id="28676" name="Rectangle 3">
            <a:extLst>
              <a:ext uri="{FF2B5EF4-FFF2-40B4-BE49-F238E27FC236}">
                <a16:creationId xmlns:a16="http://schemas.microsoft.com/office/drawing/2014/main" id="{119F0FEE-A593-4F9D-A7C0-ABF015D267DD}"/>
              </a:ext>
            </a:extLst>
          </p:cNvPr>
          <p:cNvSpPr>
            <a:spLocks noChangeArrowheads="1" noGrp="1"/>
          </p:cNvSpPr>
          <p:nvPr>
            <p:ph idx="4294967295"/>
          </p:nvPr>
        </p:nvSpPr>
        <p:spPr>
          <a:xfrm>
            <a:off x="1558926" y="1628776"/>
            <a:ext cx="8569325" cy="5229225"/>
          </a:xfrm>
        </p:spPr>
        <p:txBody>
          <a:bodyPr/>
          <a:lstStyle/>
          <a:p>
            <a:r>
              <a:rPr altLang="zh-CN" lang="en-US">
                <a:cs typeface="+mn-ea"/>
                <a:sym typeface="+mn-lt"/>
              </a:rPr>
              <a:t>1、遵守纪律，文明有礼不破坏校纪、班规。</a:t>
            </a:r>
          </a:p>
          <a:p>
            <a:r>
              <a:rPr altLang="zh-CN" lang="en-US">
                <a:cs typeface="+mn-ea"/>
                <a:sym typeface="+mn-lt"/>
              </a:rPr>
              <a:t>2、团结友爱，帮助有需要的同学。</a:t>
            </a:r>
          </a:p>
          <a:p>
            <a:r>
              <a:rPr altLang="zh-CN" lang="en-US">
                <a:cs typeface="+mn-ea"/>
                <a:sym typeface="+mn-lt"/>
              </a:rPr>
              <a:t>3、努力学习，积极上进，争取进步。</a:t>
            </a:r>
          </a:p>
          <a:p>
            <a:r>
              <a:rPr altLang="zh-CN" lang="en-US">
                <a:cs typeface="+mn-ea"/>
                <a:sym typeface="+mn-lt"/>
              </a:rPr>
              <a:t>4、班干部起好带头榜样作用，认真工作，管理班级；值日的同学认真完成值日任务。</a:t>
            </a:r>
          </a:p>
          <a:p>
            <a:r>
              <a:rPr altLang="zh-CN" lang="en-US">
                <a:cs typeface="+mn-ea"/>
                <a:sym typeface="+mn-lt"/>
              </a:rPr>
              <a:t>      每个人都承担起自己的人物，这就是爱。在家爱家，在学校爱学校，在班级爱班级，这样，我们都可以做到爱国。</a:t>
            </a:r>
          </a:p>
        </p:txBody>
      </p:sp>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7650"/>
                                        </p:tgtEl>
                                        <p:attrNameLst>
                                          <p:attrName>style.visibility</p:attrName>
                                        </p:attrNameLst>
                                      </p:cBhvr>
                                      <p:to>
                                        <p:strVal val="visible"/>
                                      </p:to>
                                    </p:set>
                                    <p:anim calcmode="lin" valueType="num">
                                      <p:cBhvr additive="base">
                                        <p:cTn dur="500" fill="hold" id="7"/>
                                        <p:tgtEl>
                                          <p:spTgt spid="27650"/>
                                        </p:tgtEl>
                                        <p:attrNameLst>
                                          <p:attrName>ppt_x</p:attrName>
                                        </p:attrNameLst>
                                      </p:cBhvr>
                                      <p:tavLst>
                                        <p:tav tm="0">
                                          <p:val>
                                            <p:strVal val="#ppt_x"/>
                                          </p:val>
                                        </p:tav>
                                        <p:tav tm="100000">
                                          <p:val>
                                            <p:strVal val="#ppt_x"/>
                                          </p:val>
                                        </p:tav>
                                      </p:tavLst>
                                    </p:anim>
                                    <p:anim calcmode="lin" valueType="num">
                                      <p:cBhvr additive="base">
                                        <p:cTn dur="500" fill="hold" id="8"/>
                                        <p:tgtEl>
                                          <p:spTgt spid="2765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28676"/>
                                        </p:tgtEl>
                                        <p:attrNameLst>
                                          <p:attrName>style.visibility</p:attrName>
                                        </p:attrNameLst>
                                      </p:cBhvr>
                                      <p:to>
                                        <p:strVal val="visible"/>
                                      </p:to>
                                    </p:set>
                                    <p:anim calcmode="lin" valueType="num">
                                      <p:cBhvr additive="base">
                                        <p:cTn dur="500" fill="hold" id="12"/>
                                        <p:tgtEl>
                                          <p:spTgt spid="28676"/>
                                        </p:tgtEl>
                                        <p:attrNameLst>
                                          <p:attrName>ppt_x</p:attrName>
                                        </p:attrNameLst>
                                      </p:cBhvr>
                                      <p:tavLst>
                                        <p:tav tm="0">
                                          <p:val>
                                            <p:strVal val="#ppt_x"/>
                                          </p:val>
                                        </p:tav>
                                        <p:tav tm="100000">
                                          <p:val>
                                            <p:strVal val="#ppt_x"/>
                                          </p:val>
                                        </p:tav>
                                      </p:tavLst>
                                    </p:anim>
                                    <p:anim calcmode="lin" valueType="num">
                                      <p:cBhvr additive="base">
                                        <p:cTn dur="500" fill="hold" id="13"/>
                                        <p:tgtEl>
                                          <p:spTgt spid="28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650"/>
      <p:bldP grpId="0" spid="2867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73" name="Rectangle 2">
            <a:extLst>
              <a:ext uri="{FF2B5EF4-FFF2-40B4-BE49-F238E27FC236}">
                <a16:creationId xmlns:a16="http://schemas.microsoft.com/office/drawing/2014/main" id="{48B47856-D6C2-459E-87A1-3B8DC4F9F2EF}"/>
              </a:ext>
            </a:extLst>
          </p:cNvPr>
          <p:cNvSpPr>
            <a:spLocks noChangeArrowheads="1" noGrp="1"/>
          </p:cNvSpPr>
          <p:nvPr>
            <p:ph idx="4294967295" type="title"/>
          </p:nvPr>
        </p:nvSpPr>
        <p:spPr>
          <a:xfrm>
            <a:off x="1981200" y="805580"/>
            <a:ext cx="8229600" cy="1143000"/>
          </a:xfrm>
        </p:spPr>
        <p:txBody>
          <a:bodyPr/>
          <a:lstStyle/>
          <a:p>
            <a:r>
              <a:rPr altLang="en-US" lang="zh-CN">
                <a:latin typeface="+mn-lt"/>
                <a:cs typeface="+mn-ea"/>
                <a:sym typeface="+mn-lt"/>
              </a:rPr>
              <a:t>爱是荣誉</a:t>
            </a:r>
          </a:p>
        </p:txBody>
      </p:sp>
      <p:sp>
        <p:nvSpPr>
          <p:cNvPr id="28674" name="Rectangle 3">
            <a:extLst>
              <a:ext uri="{FF2B5EF4-FFF2-40B4-BE49-F238E27FC236}">
                <a16:creationId xmlns:a16="http://schemas.microsoft.com/office/drawing/2014/main" id="{B15200A6-FC09-425D-89BB-4D68C2D02BBA}"/>
              </a:ext>
            </a:extLst>
          </p:cNvPr>
          <p:cNvSpPr>
            <a:spLocks noChangeArrowheads="1" noGrp="1"/>
          </p:cNvSpPr>
          <p:nvPr>
            <p:ph idx="4294967295"/>
          </p:nvPr>
        </p:nvSpPr>
        <p:spPr>
          <a:xfrm>
            <a:off x="5564905" y="2693059"/>
            <a:ext cx="5795962" cy="2263570"/>
          </a:xfrm>
        </p:spPr>
        <p:txBody>
          <a:bodyPr>
            <a:normAutofit lnSpcReduction="10000"/>
          </a:bodyPr>
          <a:lstStyle/>
          <a:p>
            <a:r>
              <a:rPr altLang="en-US" lang="zh-CN" sz="3200">
                <a:cs typeface="+mn-ea"/>
                <a:sym typeface="+mn-lt"/>
              </a:rPr>
              <a:t>国家强大了，中国人不再受欺负，国家的荣誉，也就是我们每个人的荣誉。我希望每个同学都能爱家、爱班、爱校、爱国，让我们的国家更加强大！ </a:t>
            </a:r>
          </a:p>
        </p:txBody>
      </p:sp>
      <p:pic>
        <p:nvPicPr>
          <p:cNvPr id="3" name="图片 2">
            <a:extLst>
              <a:ext uri="{FF2B5EF4-FFF2-40B4-BE49-F238E27FC236}">
                <a16:creationId xmlns:a16="http://schemas.microsoft.com/office/drawing/2014/main" id="{3A2090B0-F841-44F7-975B-8F6E58035187}"/>
              </a:ext>
            </a:extLst>
          </p:cNvPr>
          <p:cNvPicPr>
            <a:picLocks noChangeAspect="1"/>
          </p:cNvPicPr>
          <p:nvPr/>
        </p:nvPicPr>
        <p:blipFill>
          <a:blip r:embed="rId2">
            <a:extLst>
              <a:ext uri="{28A0092B-C50C-407E-A947-70E740481C1C}">
                <a14:useLocalDpi val="0"/>
              </a:ext>
            </a:extLst>
          </a:blip>
          <a:stretch>
            <a:fillRect/>
          </a:stretch>
        </p:blipFill>
        <p:spPr>
          <a:xfrm>
            <a:off x="963561" y="2453340"/>
            <a:ext cx="4481945" cy="2743008"/>
          </a:xfrm>
          <a:prstGeom prst="rect">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8673"/>
                                        </p:tgtEl>
                                        <p:attrNameLst>
                                          <p:attrName>style.visibility</p:attrName>
                                        </p:attrNameLst>
                                      </p:cBhvr>
                                      <p:to>
                                        <p:strVal val="visible"/>
                                      </p:to>
                                    </p:set>
                                    <p:anim calcmode="lin" valueType="num">
                                      <p:cBhvr additive="base">
                                        <p:cTn dur="500" fill="hold" id="7"/>
                                        <p:tgtEl>
                                          <p:spTgt spid="28673"/>
                                        </p:tgtEl>
                                        <p:attrNameLst>
                                          <p:attrName>ppt_x</p:attrName>
                                        </p:attrNameLst>
                                      </p:cBhvr>
                                      <p:tavLst>
                                        <p:tav tm="0">
                                          <p:val>
                                            <p:strVal val="#ppt_x"/>
                                          </p:val>
                                        </p:tav>
                                        <p:tav tm="100000">
                                          <p:val>
                                            <p:strVal val="#ppt_x"/>
                                          </p:val>
                                        </p:tav>
                                      </p:tavLst>
                                    </p:anim>
                                    <p:anim calcmode="lin" valueType="num">
                                      <p:cBhvr additive="base">
                                        <p:cTn dur="500" fill="hold" id="8"/>
                                        <p:tgtEl>
                                          <p:spTgt spid="2867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ppt_x"/>
                                          </p:val>
                                        </p:tav>
                                        <p:tav tm="100000">
                                          <p:val>
                                            <p:strVal val="#ppt_x"/>
                                          </p:val>
                                        </p:tav>
                                      </p:tavLst>
                                    </p:anim>
                                    <p:anim calcmode="lin" valueType="num">
                                      <p:cBhvr additive="base">
                                        <p:cTn dur="500" fill="hold" id="13"/>
                                        <p:tgtEl>
                                          <p:spTgt spid="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28674"/>
                                        </p:tgtEl>
                                        <p:attrNameLst>
                                          <p:attrName>style.visibility</p:attrName>
                                        </p:attrNameLst>
                                      </p:cBhvr>
                                      <p:to>
                                        <p:strVal val="visible"/>
                                      </p:to>
                                    </p:set>
                                    <p:anim calcmode="lin" valueType="num">
                                      <p:cBhvr additive="base">
                                        <p:cTn dur="500" fill="hold" id="17"/>
                                        <p:tgtEl>
                                          <p:spTgt spid="28674"/>
                                        </p:tgtEl>
                                        <p:attrNameLst>
                                          <p:attrName>ppt_x</p:attrName>
                                        </p:attrNameLst>
                                      </p:cBhvr>
                                      <p:tavLst>
                                        <p:tav tm="0">
                                          <p:val>
                                            <p:strVal val="#ppt_x"/>
                                          </p:val>
                                        </p:tav>
                                        <p:tav tm="100000">
                                          <p:val>
                                            <p:strVal val="#ppt_x"/>
                                          </p:val>
                                        </p:tav>
                                      </p:tavLst>
                                    </p:anim>
                                    <p:anim calcmode="lin" valueType="num">
                                      <p:cBhvr additive="base">
                                        <p:cTn dur="500" fill="hold" id="18"/>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673"/>
      <p:bldP grpId="0" spid="2867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697" name="文本占位符 30721">
            <a:extLst>
              <a:ext uri="{FF2B5EF4-FFF2-40B4-BE49-F238E27FC236}">
                <a16:creationId xmlns:a16="http://schemas.microsoft.com/office/drawing/2014/main" id="{801C2278-E0DD-463E-8F8B-6A2637BC168F}"/>
              </a:ext>
            </a:extLst>
          </p:cNvPr>
          <p:cNvSpPr>
            <a:spLocks noChangeArrowheads="1" noGrp="1"/>
          </p:cNvSpPr>
          <p:nvPr>
            <p:ph idx="1" type="body"/>
          </p:nvPr>
        </p:nvSpPr>
        <p:spPr>
          <a:xfrm>
            <a:off x="838200" y="1825625"/>
            <a:ext cx="10515600" cy="2510401"/>
          </a:xfrm>
        </p:spPr>
        <p:txBody>
          <a:bodyPr/>
          <a:lstStyle/>
          <a:p>
            <a:pPr indent="-363538" marL="1588">
              <a:buNone/>
            </a:pPr>
            <a:r>
              <a:rPr altLang="zh-CN" lang="en-US" sz="4000">
                <a:cs typeface="+mn-ea"/>
                <a:sym typeface="+mn-lt"/>
              </a:rPr>
              <a:t> 同学们，爱祖国，爱家乡，爱学校，让我们用实际行动来表达，成为21世纪的栋梁，带领祖国腾飞。让我们再次记住周总理的话：“为中华之崛起而读书！</a:t>
            </a:r>
          </a:p>
        </p:txBody>
      </p:sp>
      <p:pic>
        <p:nvPicPr>
          <p:cNvPr id="3" name="图片 2">
            <a:extLst>
              <a:ext uri="{FF2B5EF4-FFF2-40B4-BE49-F238E27FC236}">
                <a16:creationId xmlns:a16="http://schemas.microsoft.com/office/drawing/2014/main" id="{1AFBF028-FE52-4AE6-9677-93B89427659F}"/>
              </a:ext>
            </a:extLst>
          </p:cNvPr>
          <p:cNvPicPr>
            <a:picLocks noChangeAspect="1"/>
          </p:cNvPicPr>
          <p:nvPr/>
        </p:nvPicPr>
        <p:blipFill>
          <a:blip r:embed="rId2">
            <a:extLst>
              <a:ext uri="{28A0092B-C50C-407E-A947-70E740481C1C}">
                <a14:useLocalDpi val="0"/>
              </a:ext>
            </a:extLst>
          </a:blip>
          <a:stretch>
            <a:fillRect/>
          </a:stretch>
        </p:blipFill>
        <p:spPr>
          <a:xfrm>
            <a:off x="953332" y="4175534"/>
            <a:ext cx="10285336" cy="2510402"/>
          </a:xfrm>
          <a:prstGeom prst="rect">
            <a:avLst/>
          </a:prstGeom>
        </p:spPr>
      </p:pic>
      <p:sp>
        <p:nvSpPr>
          <p:cNvPr id="5" name="Rectangle 2">
            <a:extLst>
              <a:ext uri="{FF2B5EF4-FFF2-40B4-BE49-F238E27FC236}">
                <a16:creationId xmlns:a16="http://schemas.microsoft.com/office/drawing/2014/main" id="{42DE3899-20BD-4AE2-BAE9-796C9A64ECCF}"/>
              </a:ext>
            </a:extLst>
          </p:cNvPr>
          <p:cNvSpPr txBox="1">
            <a:spLocks noChangeArrowheads="1"/>
          </p:cNvSpPr>
          <p:nvPr/>
        </p:nvSpPr>
        <p:spPr>
          <a:xfrm>
            <a:off x="1135626" y="490948"/>
            <a:ext cx="8229600" cy="1143000"/>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lang="zh-CN">
                <a:latin typeface="+mn-lt"/>
                <a:ea charset="-122" panose="02010509060101010101" pitchFamily="49" typeface="幼圆"/>
                <a:cs typeface="+mn-ea"/>
                <a:sym typeface="+mn-lt"/>
              </a:rPr>
              <a:t>爱是荣誉</a:t>
            </a:r>
          </a:p>
        </p:txBody>
      </p:sp>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29697"/>
                                        </p:tgtEl>
                                        <p:attrNameLst>
                                          <p:attrName>style.visibility</p:attrName>
                                        </p:attrNameLst>
                                      </p:cBhvr>
                                      <p:to>
                                        <p:strVal val="visible"/>
                                      </p:to>
                                    </p:set>
                                    <p:anim calcmode="lin" valueType="num">
                                      <p:cBhvr additive="base">
                                        <p:cTn dur="500" fill="hold" id="12"/>
                                        <p:tgtEl>
                                          <p:spTgt spid="29697"/>
                                        </p:tgtEl>
                                        <p:attrNameLst>
                                          <p:attrName>ppt_x</p:attrName>
                                        </p:attrNameLst>
                                      </p:cBhvr>
                                      <p:tavLst>
                                        <p:tav tm="0">
                                          <p:val>
                                            <p:strVal val="#ppt_x"/>
                                          </p:val>
                                        </p:tav>
                                        <p:tav tm="100000">
                                          <p:val>
                                            <p:strVal val="#ppt_x"/>
                                          </p:val>
                                        </p:tav>
                                      </p:tavLst>
                                    </p:anim>
                                    <p:anim calcmode="lin" valueType="num">
                                      <p:cBhvr additive="base">
                                        <p:cTn dur="500" fill="hold" id="13"/>
                                        <p:tgtEl>
                                          <p:spTgt spid="29697"/>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additive="base">
                                        <p:cTn dur="500" fill="hold" id="17"/>
                                        <p:tgtEl>
                                          <p:spTgt spid="3"/>
                                        </p:tgtEl>
                                        <p:attrNameLst>
                                          <p:attrName>ppt_x</p:attrName>
                                        </p:attrNameLst>
                                      </p:cBhvr>
                                      <p:tavLst>
                                        <p:tav tm="0">
                                          <p:val>
                                            <p:strVal val="#ppt_x"/>
                                          </p:val>
                                        </p:tav>
                                        <p:tav tm="100000">
                                          <p:val>
                                            <p:strVal val="#ppt_x"/>
                                          </p:val>
                                        </p:tav>
                                      </p:tavLst>
                                    </p:anim>
                                    <p:anim calcmode="lin" valueType="num">
                                      <p:cBhvr additive="base">
                                        <p:cTn dur="500" fill="hold" id="18"/>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697"/>
      <p:bldP grpId="0" spid="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EA99A5FA-503B-44AE-B507-253484C53DA5}"/>
              </a:ext>
            </a:extLst>
          </p:cNvPr>
          <p:cNvPicPr>
            <a:picLocks noChangeAspect="1"/>
          </p:cNvPicPr>
          <p:nvPr/>
        </p:nvPicPr>
        <p:blipFill>
          <a:blip r:embed="rId2">
            <a:extLst>
              <a:ext uri="{28A0092B-C50C-407E-A947-70E740481C1C}">
                <a14:useLocalDpi val="0"/>
              </a:ext>
            </a:extLst>
          </a:blip>
          <a:srcRect b="71452" l="73710"/>
          <a:stretch>
            <a:fillRect/>
          </a:stretch>
        </p:blipFill>
        <p:spPr>
          <a:xfrm>
            <a:off x="8986684" y="0"/>
            <a:ext cx="3205316" cy="1740310"/>
          </a:xfrm>
          <a:prstGeom prst="rect">
            <a:avLst/>
          </a:prstGeom>
        </p:spPr>
      </p:pic>
      <p:pic>
        <p:nvPicPr>
          <p:cNvPr id="7" name="图片 6">
            <a:extLst>
              <a:ext uri="{FF2B5EF4-FFF2-40B4-BE49-F238E27FC236}">
                <a16:creationId xmlns:a16="http://schemas.microsoft.com/office/drawing/2014/main" id="{A0C9CE05-7F44-4DB3-83A2-E63E36346895}"/>
              </a:ext>
            </a:extLst>
          </p:cNvPr>
          <p:cNvPicPr>
            <a:picLocks noChangeAspect="1"/>
          </p:cNvPicPr>
          <p:nvPr/>
        </p:nvPicPr>
        <p:blipFill>
          <a:blip r:embed="rId2">
            <a:extLst>
              <a:ext uri="{28A0092B-C50C-407E-A947-70E740481C1C}">
                <a14:useLocalDpi val="0"/>
              </a:ext>
            </a:extLst>
          </a:blip>
          <a:srcRect b="46089" l="4919" r="70484" t="25685"/>
          <a:stretch>
            <a:fillRect/>
          </a:stretch>
        </p:blipFill>
        <p:spPr>
          <a:xfrm>
            <a:off x="206479" y="-93405"/>
            <a:ext cx="2998838" cy="1720645"/>
          </a:xfrm>
          <a:prstGeom prst="rect">
            <a:avLst/>
          </a:prstGeom>
        </p:spPr>
      </p:pic>
      <p:pic>
        <p:nvPicPr>
          <p:cNvPr id="9" name="图片 8">
            <a:extLst>
              <a:ext uri="{FF2B5EF4-FFF2-40B4-BE49-F238E27FC236}">
                <a16:creationId xmlns:a16="http://schemas.microsoft.com/office/drawing/2014/main" id="{C184E90B-774F-4935-9B75-7F5CC92F3D9D}"/>
              </a:ext>
            </a:extLst>
          </p:cNvPr>
          <p:cNvPicPr>
            <a:picLocks noChangeAspect="1"/>
          </p:cNvPicPr>
          <p:nvPr/>
        </p:nvPicPr>
        <p:blipFill>
          <a:blip r:embed="rId2">
            <a:extLst>
              <a:ext uri="{28A0092B-C50C-407E-A947-70E740481C1C}">
                <a14:useLocalDpi val="0"/>
              </a:ext>
            </a:extLst>
          </a:blip>
          <a:srcRect b="10443" l="13871" r="60000" t="55847"/>
          <a:stretch>
            <a:fillRect/>
          </a:stretch>
        </p:blipFill>
        <p:spPr>
          <a:xfrm>
            <a:off x="-235975" y="3982066"/>
            <a:ext cx="3185652" cy="2054943"/>
          </a:xfrm>
          <a:prstGeom prst="rect">
            <a:avLst/>
          </a:prstGeom>
        </p:spPr>
      </p:pic>
      <p:pic>
        <p:nvPicPr>
          <p:cNvPr id="10" name="图片 9">
            <a:extLst>
              <a:ext uri="{FF2B5EF4-FFF2-40B4-BE49-F238E27FC236}">
                <a16:creationId xmlns:a16="http://schemas.microsoft.com/office/drawing/2014/main" id="{F5BDCDCA-C62B-4F36-8989-38DE7B1A1808}"/>
              </a:ext>
            </a:extLst>
          </p:cNvPr>
          <p:cNvPicPr>
            <a:picLocks noChangeAspect="1"/>
          </p:cNvPicPr>
          <p:nvPr/>
        </p:nvPicPr>
        <p:blipFill>
          <a:blip r:embed="rId2">
            <a:extLst>
              <a:ext uri="{28A0092B-C50C-407E-A947-70E740481C1C}">
                <a14:useLocalDpi val="0"/>
              </a:ext>
            </a:extLst>
          </a:blip>
          <a:srcRect b="10443" l="13871" r="60000" t="55847"/>
          <a:stretch>
            <a:fillRect/>
          </a:stretch>
        </p:blipFill>
        <p:spPr>
          <a:xfrm>
            <a:off x="8598309" y="4257370"/>
            <a:ext cx="3185652" cy="2054943"/>
          </a:xfrm>
          <a:prstGeom prst="rect">
            <a:avLst/>
          </a:prstGeom>
        </p:spPr>
      </p:pic>
      <p:pic>
        <p:nvPicPr>
          <p:cNvPr id="12" name="图片 11">
            <a:extLst>
              <a:ext uri="{FF2B5EF4-FFF2-40B4-BE49-F238E27FC236}">
                <a16:creationId xmlns:a16="http://schemas.microsoft.com/office/drawing/2014/main" id="{C9ABB533-4D17-44B0-8266-95D8875B79D5}"/>
              </a:ext>
            </a:extLst>
          </p:cNvPr>
          <p:cNvPicPr>
            <a:picLocks noChangeAspect="1"/>
          </p:cNvPicPr>
          <p:nvPr/>
        </p:nvPicPr>
        <p:blipFill>
          <a:blip r:embed="rId3">
            <a:extLst>
              <a:ext uri="{28A0092B-C50C-407E-A947-70E740481C1C}">
                <a14:useLocalDpi val="0"/>
              </a:ext>
            </a:extLst>
          </a:blip>
          <a:srcRect t="41653"/>
          <a:stretch>
            <a:fillRect/>
          </a:stretch>
        </p:blipFill>
        <p:spPr>
          <a:xfrm>
            <a:off x="0" y="4719483"/>
            <a:ext cx="12192000" cy="3556819"/>
          </a:xfrm>
          <a:prstGeom prst="rect">
            <a:avLst/>
          </a:prstGeom>
        </p:spPr>
      </p:pic>
      <p:pic>
        <p:nvPicPr>
          <p:cNvPr id="14" name="图片 13">
            <a:extLst>
              <a:ext uri="{FF2B5EF4-FFF2-40B4-BE49-F238E27FC236}">
                <a16:creationId xmlns:a16="http://schemas.microsoft.com/office/drawing/2014/main" id="{7792F480-B774-4B20-9B7C-6D6626B28C44}"/>
              </a:ext>
            </a:extLst>
          </p:cNvPr>
          <p:cNvPicPr>
            <a:picLocks noChangeAspect="1"/>
          </p:cNvPicPr>
          <p:nvPr/>
        </p:nvPicPr>
        <p:blipFill>
          <a:blip r:embed="rId4">
            <a:extLst>
              <a:ext uri="{28A0092B-C50C-407E-A947-70E740481C1C}">
                <a14:useLocalDpi val="0"/>
              </a:ext>
            </a:extLst>
          </a:blip>
          <a:stretch>
            <a:fillRect/>
          </a:stretch>
        </p:blipFill>
        <p:spPr>
          <a:xfrm>
            <a:off x="0" y="1120878"/>
            <a:ext cx="12192000" cy="6096000"/>
          </a:xfrm>
          <a:prstGeom prst="rect">
            <a:avLst/>
          </a:prstGeom>
        </p:spPr>
      </p:pic>
      <p:pic>
        <p:nvPicPr>
          <p:cNvPr id="16" name="图片 15">
            <a:extLst>
              <a:ext uri="{FF2B5EF4-FFF2-40B4-BE49-F238E27FC236}">
                <a16:creationId xmlns:a16="http://schemas.microsoft.com/office/drawing/2014/main" id="{076536CD-3A9F-4E8F-A14A-730E68FFA8D8}"/>
              </a:ext>
            </a:extLst>
          </p:cNvPr>
          <p:cNvPicPr>
            <a:picLocks noChangeAspect="1"/>
          </p:cNvPicPr>
          <p:nvPr/>
        </p:nvPicPr>
        <p:blipFill>
          <a:blip r:embed="rId5">
            <a:extLst>
              <a:ext uri="{28A0092B-C50C-407E-A947-70E740481C1C}">
                <a14:useLocalDpi val="0"/>
              </a:ext>
            </a:extLst>
          </a:blip>
          <a:srcRect t="91048"/>
          <a:stretch>
            <a:fillRect/>
          </a:stretch>
        </p:blipFill>
        <p:spPr>
          <a:xfrm>
            <a:off x="0" y="6312312"/>
            <a:ext cx="12192000" cy="545687"/>
          </a:xfrm>
          <a:prstGeom prst="rect">
            <a:avLst/>
          </a:prstGeom>
        </p:spPr>
      </p:pic>
      <p:pic>
        <p:nvPicPr>
          <p:cNvPr id="18" name="图片 17">
            <a:extLst>
              <a:ext uri="{FF2B5EF4-FFF2-40B4-BE49-F238E27FC236}">
                <a16:creationId xmlns:a16="http://schemas.microsoft.com/office/drawing/2014/main" id="{9A9EF8CD-CD04-4F62-BEBD-1B2627000B1F}"/>
              </a:ext>
            </a:extLst>
          </p:cNvPr>
          <p:cNvPicPr>
            <a:picLocks noChangeAspect="1"/>
          </p:cNvPicPr>
          <p:nvPr/>
        </p:nvPicPr>
        <p:blipFill>
          <a:blip r:embed="rId6">
            <a:extLst>
              <a:ext uri="{28A0092B-C50C-407E-A947-70E740481C1C}">
                <a14:useLocalDpi val="0"/>
              </a:ext>
            </a:extLst>
          </a:blip>
          <a:srcRect b="4677" t="64516"/>
          <a:stretch>
            <a:fillRect/>
          </a:stretch>
        </p:blipFill>
        <p:spPr>
          <a:xfrm>
            <a:off x="0" y="4660491"/>
            <a:ext cx="12192000" cy="1877966"/>
          </a:xfrm>
          <a:prstGeom prst="rect">
            <a:avLst/>
          </a:prstGeom>
        </p:spPr>
      </p:pic>
      <p:pic>
        <p:nvPicPr>
          <p:cNvPr id="22" name="图片 21">
            <a:extLst>
              <a:ext uri="{FF2B5EF4-FFF2-40B4-BE49-F238E27FC236}">
                <a16:creationId xmlns:a16="http://schemas.microsoft.com/office/drawing/2014/main" id="{F77FDCDE-3914-4BD7-A098-3DF57139137F}"/>
              </a:ext>
            </a:extLst>
          </p:cNvPr>
          <p:cNvPicPr>
            <a:picLocks noChangeAspect="1"/>
          </p:cNvPicPr>
          <p:nvPr/>
        </p:nvPicPr>
        <p:blipFill>
          <a:blip r:embed="rId7">
            <a:extLst>
              <a:ext uri="{28A0092B-C50C-407E-A947-70E740481C1C}">
                <a14:useLocalDpi val="0"/>
              </a:ext>
            </a:extLst>
          </a:blip>
          <a:stretch>
            <a:fillRect/>
          </a:stretch>
        </p:blipFill>
        <p:spPr>
          <a:xfrm>
            <a:off x="8675739" y="4719483"/>
            <a:ext cx="1693606" cy="2177493"/>
          </a:xfrm>
          <a:prstGeom prst="rect">
            <a:avLst/>
          </a:prstGeom>
        </p:spPr>
      </p:pic>
      <p:pic>
        <p:nvPicPr>
          <p:cNvPr id="20" name="图片 19">
            <a:extLst>
              <a:ext uri="{FF2B5EF4-FFF2-40B4-BE49-F238E27FC236}">
                <a16:creationId xmlns:a16="http://schemas.microsoft.com/office/drawing/2014/main" id="{DA801637-9002-4085-A0AC-20B02A69D93D}"/>
              </a:ext>
            </a:extLst>
          </p:cNvPr>
          <p:cNvPicPr>
            <a:picLocks noChangeAspect="1"/>
          </p:cNvPicPr>
          <p:nvPr/>
        </p:nvPicPr>
        <p:blipFill>
          <a:blip r:embed="rId8">
            <a:extLst>
              <a:ext uri="{28A0092B-C50C-407E-A947-70E740481C1C}">
                <a14:useLocalDpi val="0"/>
              </a:ext>
            </a:extLst>
          </a:blip>
          <a:srcRect l="50000" t="75685"/>
          <a:stretch>
            <a:fillRect/>
          </a:stretch>
        </p:blipFill>
        <p:spPr>
          <a:xfrm>
            <a:off x="6140245" y="5385619"/>
            <a:ext cx="6096000" cy="1482213"/>
          </a:xfrm>
          <a:prstGeom prst="rect">
            <a:avLst/>
          </a:prstGeom>
        </p:spPr>
      </p:pic>
      <p:sp>
        <p:nvSpPr>
          <p:cNvPr id="23" name="文本框 5122">
            <a:extLst>
              <a:ext uri="{FF2B5EF4-FFF2-40B4-BE49-F238E27FC236}">
                <a16:creationId xmlns:a16="http://schemas.microsoft.com/office/drawing/2014/main" id="{EE74B005-EE2A-4088-A2B1-E0C84643D175}"/>
              </a:ext>
            </a:extLst>
          </p:cNvPr>
          <p:cNvSpPr txBox="1">
            <a:spLocks noChangeArrowheads="1"/>
          </p:cNvSpPr>
          <p:nvPr/>
        </p:nvSpPr>
        <p:spPr bwMode="auto">
          <a:xfrm rot="21112508">
            <a:off x="2117121" y="1491540"/>
            <a:ext cx="2172930" cy="2194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13800">
                <a:ln w="0">
                  <a:solidFill>
                    <a:schemeClr val="bg1"/>
                  </a:solidFill>
                </a:ln>
                <a:solidFill>
                  <a:srgbClr val="F14545"/>
                </a:solidFill>
                <a:latin charset="-122" panose="02010601030101010101" pitchFamily="2" typeface="百变马丁"/>
                <a:ea charset="-122" panose="02010601030101010101" pitchFamily="2" typeface="百变马丁"/>
                <a:cs typeface="+mn-ea"/>
                <a:sym typeface="+mn-lt"/>
              </a:rPr>
              <a:t>爱</a:t>
            </a:r>
          </a:p>
        </p:txBody>
      </p:sp>
      <p:sp>
        <p:nvSpPr>
          <p:cNvPr id="27" name="文本框 5122">
            <a:extLst>
              <a:ext uri="{FF2B5EF4-FFF2-40B4-BE49-F238E27FC236}">
                <a16:creationId xmlns:a16="http://schemas.microsoft.com/office/drawing/2014/main" id="{88A3B9CE-6E45-40C8-A5AA-299CD5FFC503}"/>
              </a:ext>
            </a:extLst>
          </p:cNvPr>
          <p:cNvSpPr txBox="1">
            <a:spLocks noChangeArrowheads="1"/>
          </p:cNvSpPr>
          <p:nvPr/>
        </p:nvSpPr>
        <p:spPr bwMode="auto">
          <a:xfrm rot="21259104">
            <a:off x="3364966" y="982243"/>
            <a:ext cx="3185652"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8800">
                <a:ln w="0">
                  <a:solidFill>
                    <a:schemeClr val="bg1"/>
                  </a:solidFill>
                </a:ln>
                <a:solidFill>
                  <a:srgbClr val="F14545"/>
                </a:solidFill>
                <a:latin charset="-122" panose="02010601030101010101" pitchFamily="2" typeface="百变马丁"/>
                <a:ea charset="-122" panose="02010601030101010101" pitchFamily="2" typeface="百变马丁"/>
                <a:cs typeface="+mn-ea"/>
                <a:sym typeface="+mn-lt"/>
              </a:rPr>
              <a:t>祖国</a:t>
            </a:r>
          </a:p>
        </p:txBody>
      </p:sp>
      <p:pic>
        <p:nvPicPr>
          <p:cNvPr id="29" name="图片 28">
            <a:extLst>
              <a:ext uri="{FF2B5EF4-FFF2-40B4-BE49-F238E27FC236}">
                <a16:creationId xmlns:a16="http://schemas.microsoft.com/office/drawing/2014/main" id="{45E388BB-A391-4D8F-9C24-0098016665F8}"/>
              </a:ext>
            </a:extLst>
          </p:cNvPr>
          <p:cNvPicPr>
            <a:picLocks noChangeAspect="1"/>
          </p:cNvPicPr>
          <p:nvPr/>
        </p:nvPicPr>
        <p:blipFill>
          <a:blip r:embed="rId9">
            <a:extLst>
              <a:ext uri="{28A0092B-C50C-407E-A947-70E740481C1C}">
                <a14:useLocalDpi val="0"/>
              </a:ext>
            </a:extLst>
          </a:blip>
          <a:srcRect b="41556" l="10226" r="21524"/>
          <a:stretch>
            <a:fillRect/>
          </a:stretch>
        </p:blipFill>
        <p:spPr>
          <a:xfrm>
            <a:off x="6957667" y="1327179"/>
            <a:ext cx="1426620" cy="1570706"/>
          </a:xfrm>
          <a:prstGeom prst="rect">
            <a:avLst/>
          </a:prstGeom>
        </p:spPr>
      </p:pic>
      <p:sp>
        <p:nvSpPr>
          <p:cNvPr id="25" name="文本框 5122">
            <a:extLst>
              <a:ext uri="{FF2B5EF4-FFF2-40B4-BE49-F238E27FC236}">
                <a16:creationId xmlns:a16="http://schemas.microsoft.com/office/drawing/2014/main" id="{2EABBA69-858D-4EFB-927B-1AC63C85FBA4}"/>
              </a:ext>
            </a:extLst>
          </p:cNvPr>
          <p:cNvSpPr txBox="1">
            <a:spLocks noChangeArrowheads="1"/>
          </p:cNvSpPr>
          <p:nvPr/>
        </p:nvSpPr>
        <p:spPr bwMode="auto">
          <a:xfrm rot="21404656">
            <a:off x="3689196" y="2088183"/>
            <a:ext cx="3013333"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8800">
                <a:ln w="0">
                  <a:solidFill>
                    <a:schemeClr val="bg1"/>
                  </a:solidFill>
                </a:ln>
                <a:solidFill>
                  <a:srgbClr val="F14545"/>
                </a:solidFill>
                <a:latin charset="-122" panose="02010601030101010101" pitchFamily="2" typeface="百变马丁"/>
                <a:ea charset="-122" panose="02010601030101010101" pitchFamily="2" typeface="百变马丁"/>
                <a:cs typeface="+mn-ea"/>
                <a:sym typeface="+mn-lt"/>
              </a:rPr>
              <a:t>家乡</a:t>
            </a:r>
          </a:p>
        </p:txBody>
      </p:sp>
      <p:sp>
        <p:nvSpPr>
          <p:cNvPr id="26" name="文本框 5122">
            <a:extLst>
              <a:ext uri="{FF2B5EF4-FFF2-40B4-BE49-F238E27FC236}">
                <a16:creationId xmlns:a16="http://schemas.microsoft.com/office/drawing/2014/main" id="{5CC6F124-4C88-4435-B3F2-5794098DC5F1}"/>
              </a:ext>
            </a:extLst>
          </p:cNvPr>
          <p:cNvSpPr txBox="1">
            <a:spLocks noChangeArrowheads="1"/>
          </p:cNvSpPr>
          <p:nvPr/>
        </p:nvSpPr>
        <p:spPr bwMode="auto">
          <a:xfrm rot="214429">
            <a:off x="5968267" y="1943149"/>
            <a:ext cx="4005876" cy="3596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11500">
                <a:ln w="0">
                  <a:solidFill>
                    <a:schemeClr val="bg1"/>
                  </a:solidFill>
                </a:ln>
                <a:solidFill>
                  <a:srgbClr val="F14545"/>
                </a:solidFill>
                <a:latin charset="-122" panose="02010601030101010101" pitchFamily="2" typeface="百变马丁"/>
                <a:ea charset="-122" panose="02010601030101010101" pitchFamily="2" typeface="百变马丁"/>
                <a:cs typeface="+mn-ea"/>
                <a:sym typeface="+mn-lt"/>
              </a:rPr>
              <a:t>爱学校</a:t>
            </a:r>
          </a:p>
        </p:txBody>
      </p:sp>
      <p:sp>
        <p:nvSpPr>
          <p:cNvPr id="30" name="文本框 29">
            <a:extLst>
              <a:ext uri="{FF2B5EF4-FFF2-40B4-BE49-F238E27FC236}">
                <a16:creationId xmlns:a16="http://schemas.microsoft.com/office/drawing/2014/main" id="{50319C5F-EC53-4AF9-AADE-F8552804FC6B}"/>
              </a:ext>
            </a:extLst>
          </p:cNvPr>
          <p:cNvSpPr txBox="1"/>
          <p:nvPr/>
        </p:nvSpPr>
        <p:spPr>
          <a:xfrm>
            <a:off x="2648081" y="3915689"/>
            <a:ext cx="6726180" cy="640080"/>
          </a:xfrm>
          <a:prstGeom prst="rect">
            <a:avLst/>
          </a:prstGeom>
          <a:noFill/>
        </p:spPr>
        <p:txBody>
          <a:bodyPr rtlCol="0" wrap="square">
            <a:spAutoFit/>
          </a:bodyPr>
          <a:lstStyle/>
          <a:p>
            <a:pPr algn="dist"/>
            <a:r>
              <a:rPr altLang="en-US" b="1" lang="zh-CN" sz="3600">
                <a:solidFill>
                  <a:srgbClr val="F14545"/>
                </a:solidFill>
                <a:latin charset="-122" panose="02010601030101010101" pitchFamily="2" typeface="百变马丁"/>
                <a:ea charset="-122" panose="02010601030101010101" pitchFamily="2" typeface="百变马丁"/>
                <a:cs typeface="+mn-ea"/>
                <a:sym typeface="+mn-lt"/>
              </a:rPr>
              <a:t>播放完毕 感谢欣赏</a:t>
            </a:r>
          </a:p>
        </p:txBody>
      </p:sp>
      <p:sp>
        <p:nvSpPr>
          <p:cNvPr id="31" name="文本框 30">
            <a:extLst>
              <a:ext uri="{FF2B5EF4-FFF2-40B4-BE49-F238E27FC236}">
                <a16:creationId xmlns:a16="http://schemas.microsoft.com/office/drawing/2014/main" id="{8600AA99-7D02-4C43-A36D-6DD19B74601B}"/>
              </a:ext>
            </a:extLst>
          </p:cNvPr>
          <p:cNvSpPr txBox="1"/>
          <p:nvPr/>
        </p:nvSpPr>
        <p:spPr>
          <a:xfrm>
            <a:off x="3280658" y="3528810"/>
            <a:ext cx="5286574" cy="365760"/>
          </a:xfrm>
          <a:prstGeom prst="rect">
            <a:avLst/>
          </a:prstGeom>
          <a:noFill/>
        </p:spPr>
        <p:txBody>
          <a:bodyPr rtlCol="0" wrap="square">
            <a:spAutoFit/>
          </a:bodyPr>
          <a:lstStyle/>
          <a:p>
            <a:pPr algn="dist"/>
            <a:r>
              <a:rPr altLang="en-US" lang="zh-CN">
                <a:solidFill>
                  <a:srgbClr val="F14545"/>
                </a:solidFill>
                <a:ea charset="-122" panose="02010509060101010101" pitchFamily="49" typeface="幼圆"/>
                <a:cs typeface="+mn-ea"/>
                <a:sym typeface="+mn-lt"/>
              </a:rPr>
              <a:t>演讲培训/课件PPT/教育通用/家长会</a:t>
            </a:r>
          </a:p>
        </p:txBody>
      </p:sp>
      <p:pic>
        <p:nvPicPr>
          <p:cNvPr id="33" name="图片 32">
            <a:extLst>
              <a:ext uri="{FF2B5EF4-FFF2-40B4-BE49-F238E27FC236}">
                <a16:creationId xmlns:a16="http://schemas.microsoft.com/office/drawing/2014/main" id="{980C2443-0A98-48A0-9656-225BDE69717C}"/>
              </a:ext>
            </a:extLst>
          </p:cNvPr>
          <p:cNvPicPr>
            <a:picLocks noChangeAspect="1"/>
          </p:cNvPicPr>
          <p:nvPr/>
        </p:nvPicPr>
        <p:blipFill>
          <a:blip r:embed="rId10">
            <a:duotone>
              <a:schemeClr val="accent5">
                <a:shade val="45000"/>
                <a:satMod val="135000"/>
              </a:schemeClr>
              <a:prstClr val="white"/>
            </a:duotone>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rcRect b="12739" l="27250" r="26420" t="10044"/>
          <a:stretch>
            <a:fillRect/>
          </a:stretch>
        </p:blipFill>
        <p:spPr>
          <a:xfrm>
            <a:off x="10448390" y="2095433"/>
            <a:ext cx="1438951" cy="1693602"/>
          </a:xfrm>
          <a:prstGeom prst="rect">
            <a:avLst/>
          </a:prstGeom>
        </p:spPr>
      </p:pic>
    </p:spTree>
    <p:extLst>
      <p:ext uri="{BB962C8B-B14F-4D97-AF65-F5344CB8AC3E}">
        <p14:creationId val="2497214544"/>
      </p:ext>
    </p:extLst>
  </p:cSld>
  <p:clrMapOvr>
    <a:masterClrMapping/>
  </p:clrMapOvr>
  <mc:AlternateContent>
    <mc:Choice Requires="p14">
      <p:transition advTm="9000" p14:dur="1600" spd="slow">
        <p14:prism isInverted="1"/>
      </p:transition>
    </mc:Choice>
    <mc:Fallback>
      <p:transition advTm="9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7"/>
                                        </p:tgtEl>
                                        <p:attrNameLst>
                                          <p:attrName>style.visibility</p:attrName>
                                        </p:attrNameLst>
                                      </p:cBhvr>
                                      <p:to>
                                        <p:strVal val="visible"/>
                                      </p:to>
                                    </p:set>
                                    <p:animEffect filter="barn(inVertical)" transition="in">
                                      <p:cBhvr>
                                        <p:cTn dur="500" id="11"/>
                                        <p:tgtEl>
                                          <p:spTgt spid="7"/>
                                        </p:tgtEl>
                                      </p:cBhvr>
                                    </p:animEffect>
                                  </p:childTnLst>
                                </p:cTn>
                              </p:par>
                            </p:childTnLst>
                          </p:cTn>
                        </p:par>
                        <p:par>
                          <p:cTn fill="hold" id="12" nodeType="afterGroup">
                            <p:stCondLst>
                              <p:cond delay="1000"/>
                            </p:stCondLst>
                            <p:childTnLst>
                              <p:par>
                                <p:cTn fill="hold" id="13" nodeType="afterEffect" presetClass="entr" presetID="16" presetSubtype="21">
                                  <p:stCondLst>
                                    <p:cond delay="0"/>
                                  </p:stCondLst>
                                  <p:childTnLst>
                                    <p:set>
                                      <p:cBhvr>
                                        <p:cTn dur="1" fill="hold" id="14">
                                          <p:stCondLst>
                                            <p:cond delay="0"/>
                                          </p:stCondLst>
                                        </p:cTn>
                                        <p:tgtEl>
                                          <p:spTgt spid="9"/>
                                        </p:tgtEl>
                                        <p:attrNameLst>
                                          <p:attrName>style.visibility</p:attrName>
                                        </p:attrNameLst>
                                      </p:cBhvr>
                                      <p:to>
                                        <p:strVal val="visible"/>
                                      </p:to>
                                    </p:set>
                                    <p:animEffect filter="barn(inVertical)" transition="in">
                                      <p:cBhvr>
                                        <p:cTn dur="500" id="15"/>
                                        <p:tgtEl>
                                          <p:spTgt spid="9"/>
                                        </p:tgtEl>
                                      </p:cBhvr>
                                    </p:animEffect>
                                  </p:childTnLst>
                                </p:cTn>
                              </p:par>
                            </p:childTnLst>
                          </p:cTn>
                        </p:par>
                        <p:par>
                          <p:cTn fill="hold" id="16" nodeType="afterGroup">
                            <p:stCondLst>
                              <p:cond delay="1500"/>
                            </p:stCondLst>
                            <p:childTnLst>
                              <p:par>
                                <p:cTn fill="hold" id="17" nodeType="afterEffect" presetClass="entr" presetID="16" presetSubtype="21">
                                  <p:stCondLst>
                                    <p:cond delay="0"/>
                                  </p:stCondLst>
                                  <p:childTnLst>
                                    <p:set>
                                      <p:cBhvr>
                                        <p:cTn dur="1" fill="hold" id="18">
                                          <p:stCondLst>
                                            <p:cond delay="0"/>
                                          </p:stCondLst>
                                        </p:cTn>
                                        <p:tgtEl>
                                          <p:spTgt spid="10"/>
                                        </p:tgtEl>
                                        <p:attrNameLst>
                                          <p:attrName>style.visibility</p:attrName>
                                        </p:attrNameLst>
                                      </p:cBhvr>
                                      <p:to>
                                        <p:strVal val="visible"/>
                                      </p:to>
                                    </p:set>
                                    <p:animEffect filter="barn(inVertical)" transition="in">
                                      <p:cBhvr>
                                        <p:cTn dur="500" id="19"/>
                                        <p:tgtEl>
                                          <p:spTgt spid="10"/>
                                        </p:tgtEl>
                                      </p:cBhvr>
                                    </p:animEffect>
                                  </p:childTnLst>
                                </p:cTn>
                              </p:par>
                            </p:childTnLst>
                          </p:cTn>
                        </p:par>
                        <p:par>
                          <p:cTn fill="hold" id="20" nodeType="afterGroup">
                            <p:stCondLst>
                              <p:cond delay="2000"/>
                            </p:stCondLst>
                            <p:childTnLst>
                              <p:par>
                                <p:cTn fill="hold" id="21" nodeType="afterEffect" presetClass="entr" presetID="16" presetSubtype="21">
                                  <p:stCondLst>
                                    <p:cond delay="0"/>
                                  </p:stCondLst>
                                  <p:childTnLst>
                                    <p:set>
                                      <p:cBhvr>
                                        <p:cTn dur="1" fill="hold" id="22">
                                          <p:stCondLst>
                                            <p:cond delay="0"/>
                                          </p:stCondLst>
                                        </p:cTn>
                                        <p:tgtEl>
                                          <p:spTgt spid="12"/>
                                        </p:tgtEl>
                                        <p:attrNameLst>
                                          <p:attrName>style.visibility</p:attrName>
                                        </p:attrNameLst>
                                      </p:cBhvr>
                                      <p:to>
                                        <p:strVal val="visible"/>
                                      </p:to>
                                    </p:set>
                                    <p:animEffect filter="barn(inVertical)" transition="in">
                                      <p:cBhvr>
                                        <p:cTn dur="500" id="23"/>
                                        <p:tgtEl>
                                          <p:spTgt spid="12"/>
                                        </p:tgtEl>
                                      </p:cBhvr>
                                    </p:animEffect>
                                  </p:childTnLst>
                                </p:cTn>
                              </p:par>
                            </p:childTnLst>
                          </p:cTn>
                        </p:par>
                        <p:par>
                          <p:cTn fill="hold" id="24" nodeType="afterGroup">
                            <p:stCondLst>
                              <p:cond delay="2500"/>
                            </p:stCondLst>
                            <p:childTnLst>
                              <p:par>
                                <p:cTn fill="hold" id="25" nodeType="afterEffect" presetClass="entr" presetID="16" presetSubtype="21">
                                  <p:stCondLst>
                                    <p:cond delay="0"/>
                                  </p:stCondLst>
                                  <p:childTnLst>
                                    <p:set>
                                      <p:cBhvr>
                                        <p:cTn dur="1" fill="hold" id="26">
                                          <p:stCondLst>
                                            <p:cond delay="0"/>
                                          </p:stCondLst>
                                        </p:cTn>
                                        <p:tgtEl>
                                          <p:spTgt spid="14"/>
                                        </p:tgtEl>
                                        <p:attrNameLst>
                                          <p:attrName>style.visibility</p:attrName>
                                        </p:attrNameLst>
                                      </p:cBhvr>
                                      <p:to>
                                        <p:strVal val="visible"/>
                                      </p:to>
                                    </p:set>
                                    <p:animEffect filter="barn(inVertical)" transition="in">
                                      <p:cBhvr>
                                        <p:cTn dur="500" id="27"/>
                                        <p:tgtEl>
                                          <p:spTgt spid="14"/>
                                        </p:tgtEl>
                                      </p:cBhvr>
                                    </p:animEffect>
                                  </p:childTnLst>
                                </p:cTn>
                              </p:par>
                            </p:childTnLst>
                          </p:cTn>
                        </p:par>
                        <p:par>
                          <p:cTn fill="hold" id="28" nodeType="afterGroup">
                            <p:stCondLst>
                              <p:cond delay="3000"/>
                            </p:stCondLst>
                            <p:childTnLst>
                              <p:par>
                                <p:cTn fill="hold" id="29" nodeType="afterEffect" presetClass="entr" presetID="16" presetSubtype="21">
                                  <p:stCondLst>
                                    <p:cond delay="0"/>
                                  </p:stCondLst>
                                  <p:childTnLst>
                                    <p:set>
                                      <p:cBhvr>
                                        <p:cTn dur="1" fill="hold" id="30">
                                          <p:stCondLst>
                                            <p:cond delay="0"/>
                                          </p:stCondLst>
                                        </p:cTn>
                                        <p:tgtEl>
                                          <p:spTgt spid="16"/>
                                        </p:tgtEl>
                                        <p:attrNameLst>
                                          <p:attrName>style.visibility</p:attrName>
                                        </p:attrNameLst>
                                      </p:cBhvr>
                                      <p:to>
                                        <p:strVal val="visible"/>
                                      </p:to>
                                    </p:set>
                                    <p:animEffect filter="barn(inVertical)" transition="in">
                                      <p:cBhvr>
                                        <p:cTn dur="500" id="31"/>
                                        <p:tgtEl>
                                          <p:spTgt spid="16"/>
                                        </p:tgtEl>
                                      </p:cBhvr>
                                    </p:animEffect>
                                  </p:childTnLst>
                                </p:cTn>
                              </p:par>
                            </p:childTnLst>
                          </p:cTn>
                        </p:par>
                        <p:par>
                          <p:cTn fill="hold" id="32" nodeType="afterGroup">
                            <p:stCondLst>
                              <p:cond delay="3500"/>
                            </p:stCondLst>
                            <p:childTnLst>
                              <p:par>
                                <p:cTn fill="hold" id="33" nodeType="afterEffect" presetClass="entr" presetID="16" presetSubtype="21">
                                  <p:stCondLst>
                                    <p:cond delay="0"/>
                                  </p:stCondLst>
                                  <p:childTnLst>
                                    <p:set>
                                      <p:cBhvr>
                                        <p:cTn dur="1" fill="hold" id="34">
                                          <p:stCondLst>
                                            <p:cond delay="0"/>
                                          </p:stCondLst>
                                        </p:cTn>
                                        <p:tgtEl>
                                          <p:spTgt spid="18"/>
                                        </p:tgtEl>
                                        <p:attrNameLst>
                                          <p:attrName>style.visibility</p:attrName>
                                        </p:attrNameLst>
                                      </p:cBhvr>
                                      <p:to>
                                        <p:strVal val="visible"/>
                                      </p:to>
                                    </p:set>
                                    <p:animEffect filter="barn(inVertical)" transition="in">
                                      <p:cBhvr>
                                        <p:cTn dur="500" id="35"/>
                                        <p:tgtEl>
                                          <p:spTgt spid="18"/>
                                        </p:tgtEl>
                                      </p:cBhvr>
                                    </p:animEffect>
                                  </p:childTnLst>
                                </p:cTn>
                              </p:par>
                            </p:childTnLst>
                          </p:cTn>
                        </p:par>
                        <p:par>
                          <p:cTn fill="hold" id="36" nodeType="afterGroup">
                            <p:stCondLst>
                              <p:cond delay="4000"/>
                            </p:stCondLst>
                            <p:childTnLst>
                              <p:par>
                                <p:cTn fill="hold" id="37" nodeType="afterEffect" presetClass="entr" presetID="16" presetSubtype="21">
                                  <p:stCondLst>
                                    <p:cond delay="0"/>
                                  </p:stCondLst>
                                  <p:childTnLst>
                                    <p:set>
                                      <p:cBhvr>
                                        <p:cTn dur="1" fill="hold" id="38">
                                          <p:stCondLst>
                                            <p:cond delay="0"/>
                                          </p:stCondLst>
                                        </p:cTn>
                                        <p:tgtEl>
                                          <p:spTgt spid="22"/>
                                        </p:tgtEl>
                                        <p:attrNameLst>
                                          <p:attrName>style.visibility</p:attrName>
                                        </p:attrNameLst>
                                      </p:cBhvr>
                                      <p:to>
                                        <p:strVal val="visible"/>
                                      </p:to>
                                    </p:set>
                                    <p:animEffect filter="barn(inVertical)" transition="in">
                                      <p:cBhvr>
                                        <p:cTn dur="500" id="39"/>
                                        <p:tgtEl>
                                          <p:spTgt spid="22"/>
                                        </p:tgtEl>
                                      </p:cBhvr>
                                    </p:animEffect>
                                  </p:childTnLst>
                                </p:cTn>
                              </p:par>
                            </p:childTnLst>
                          </p:cTn>
                        </p:par>
                        <p:par>
                          <p:cTn fill="hold" id="40" nodeType="afterGroup">
                            <p:stCondLst>
                              <p:cond delay="4500"/>
                            </p:stCondLst>
                            <p:childTnLst>
                              <p:par>
                                <p:cTn fill="hold" id="41" nodeType="afterEffect" presetClass="entr" presetID="16" presetSubtype="21">
                                  <p:stCondLst>
                                    <p:cond delay="0"/>
                                  </p:stCondLst>
                                  <p:childTnLst>
                                    <p:set>
                                      <p:cBhvr>
                                        <p:cTn dur="1" fill="hold" id="42">
                                          <p:stCondLst>
                                            <p:cond delay="0"/>
                                          </p:stCondLst>
                                        </p:cTn>
                                        <p:tgtEl>
                                          <p:spTgt spid="20"/>
                                        </p:tgtEl>
                                        <p:attrNameLst>
                                          <p:attrName>style.visibility</p:attrName>
                                        </p:attrNameLst>
                                      </p:cBhvr>
                                      <p:to>
                                        <p:strVal val="visible"/>
                                      </p:to>
                                    </p:set>
                                    <p:animEffect filter="barn(inVertical)" transition="in">
                                      <p:cBhvr>
                                        <p:cTn dur="500" id="43"/>
                                        <p:tgtEl>
                                          <p:spTgt spid="20"/>
                                        </p:tgtEl>
                                      </p:cBhvr>
                                    </p:animEffect>
                                  </p:childTnLst>
                                </p:cTn>
                              </p:par>
                            </p:childTnLst>
                          </p:cTn>
                        </p:par>
                        <p:par>
                          <p:cTn fill="hold" id="44" nodeType="afterGroup">
                            <p:stCondLst>
                              <p:cond delay="5000"/>
                            </p:stCondLst>
                            <p:childTnLst>
                              <p:par>
                                <p:cTn fill="hold" id="45" nodeType="afterEffect" presetClass="entr" presetID="16" presetSubtype="21">
                                  <p:stCondLst>
                                    <p:cond delay="0"/>
                                  </p:stCondLst>
                                  <p:childTnLst>
                                    <p:set>
                                      <p:cBhvr>
                                        <p:cTn dur="1" fill="hold" id="46">
                                          <p:stCondLst>
                                            <p:cond delay="0"/>
                                          </p:stCondLst>
                                        </p:cTn>
                                        <p:tgtEl>
                                          <p:spTgt spid="29"/>
                                        </p:tgtEl>
                                        <p:attrNameLst>
                                          <p:attrName>style.visibility</p:attrName>
                                        </p:attrNameLst>
                                      </p:cBhvr>
                                      <p:to>
                                        <p:strVal val="visible"/>
                                      </p:to>
                                    </p:set>
                                    <p:animEffect filter="barn(inVertical)" transition="in">
                                      <p:cBhvr>
                                        <p:cTn dur="500" id="47"/>
                                        <p:tgtEl>
                                          <p:spTgt spid="29"/>
                                        </p:tgtEl>
                                      </p:cBhvr>
                                    </p:animEffect>
                                  </p:childTnLst>
                                </p:cTn>
                              </p:par>
                            </p:childTnLst>
                          </p:cTn>
                        </p:par>
                        <p:par>
                          <p:cTn fill="hold" id="48" nodeType="afterGroup">
                            <p:stCondLst>
                              <p:cond delay="5500"/>
                            </p:stCondLst>
                            <p:childTnLst>
                              <p:par>
                                <p:cTn fill="hold" id="49" nodeType="afterEffect" presetClass="entr" presetID="16" presetSubtype="21">
                                  <p:stCondLst>
                                    <p:cond delay="0"/>
                                  </p:stCondLst>
                                  <p:childTnLst>
                                    <p:set>
                                      <p:cBhvr>
                                        <p:cTn dur="1" fill="hold" id="50">
                                          <p:stCondLst>
                                            <p:cond delay="0"/>
                                          </p:stCondLst>
                                        </p:cTn>
                                        <p:tgtEl>
                                          <p:spTgt spid="33"/>
                                        </p:tgtEl>
                                        <p:attrNameLst>
                                          <p:attrName>style.visibility</p:attrName>
                                        </p:attrNameLst>
                                      </p:cBhvr>
                                      <p:to>
                                        <p:strVal val="visible"/>
                                      </p:to>
                                    </p:set>
                                    <p:animEffect filter="barn(inVertical)" transition="in">
                                      <p:cBhvr>
                                        <p:cTn dur="500" id="51"/>
                                        <p:tgtEl>
                                          <p:spTgt spid="33"/>
                                        </p:tgtEl>
                                      </p:cBhvr>
                                    </p:animEffect>
                                  </p:childTnLst>
                                </p:cTn>
                              </p:par>
                            </p:childTnLst>
                          </p:cTn>
                        </p:par>
                        <p:par>
                          <p:cTn fill="hold" id="52" nodeType="afterGroup">
                            <p:stCondLst>
                              <p:cond delay="6000"/>
                            </p:stCondLst>
                            <p:childTnLst>
                              <p:par>
                                <p:cTn fill="hold" grpId="0" id="53" nodeType="afterEffect" presetClass="entr" presetID="31" presetSubtype="0">
                                  <p:stCondLst>
                                    <p:cond delay="0"/>
                                  </p:stCondLst>
                                  <p:childTnLst>
                                    <p:set>
                                      <p:cBhvr>
                                        <p:cTn dur="1" fill="hold" id="54">
                                          <p:stCondLst>
                                            <p:cond delay="0"/>
                                          </p:stCondLst>
                                        </p:cTn>
                                        <p:tgtEl>
                                          <p:spTgt spid="23"/>
                                        </p:tgtEl>
                                        <p:attrNameLst>
                                          <p:attrName>style.visibility</p:attrName>
                                        </p:attrNameLst>
                                      </p:cBhvr>
                                      <p:to>
                                        <p:strVal val="visible"/>
                                      </p:to>
                                    </p:set>
                                    <p:anim calcmode="lin" valueType="num">
                                      <p:cBhvr>
                                        <p:cTn dur="1000" fill="hold" id="55"/>
                                        <p:tgtEl>
                                          <p:spTgt spid="23"/>
                                        </p:tgtEl>
                                        <p:attrNameLst>
                                          <p:attrName>ppt_w</p:attrName>
                                        </p:attrNameLst>
                                      </p:cBhvr>
                                      <p:tavLst>
                                        <p:tav tm="0">
                                          <p:val>
                                            <p:fltVal val="0"/>
                                          </p:val>
                                        </p:tav>
                                        <p:tav tm="100000">
                                          <p:val>
                                            <p:strVal val="#ppt_w"/>
                                          </p:val>
                                        </p:tav>
                                      </p:tavLst>
                                    </p:anim>
                                    <p:anim calcmode="lin" valueType="num">
                                      <p:cBhvr>
                                        <p:cTn dur="1000" fill="hold" id="56"/>
                                        <p:tgtEl>
                                          <p:spTgt spid="23"/>
                                        </p:tgtEl>
                                        <p:attrNameLst>
                                          <p:attrName>ppt_h</p:attrName>
                                        </p:attrNameLst>
                                      </p:cBhvr>
                                      <p:tavLst>
                                        <p:tav tm="0">
                                          <p:val>
                                            <p:fltVal val="0"/>
                                          </p:val>
                                        </p:tav>
                                        <p:tav tm="100000">
                                          <p:val>
                                            <p:strVal val="#ppt_h"/>
                                          </p:val>
                                        </p:tav>
                                      </p:tavLst>
                                    </p:anim>
                                    <p:anim calcmode="lin" valueType="num">
                                      <p:cBhvr>
                                        <p:cTn dur="1000" fill="hold" id="57"/>
                                        <p:tgtEl>
                                          <p:spTgt spid="23"/>
                                        </p:tgtEl>
                                        <p:attrNameLst>
                                          <p:attrName>style.rotation</p:attrName>
                                        </p:attrNameLst>
                                      </p:cBhvr>
                                      <p:tavLst>
                                        <p:tav tm="0">
                                          <p:val>
                                            <p:fltVal val="90"/>
                                          </p:val>
                                        </p:tav>
                                        <p:tav tm="100000">
                                          <p:val>
                                            <p:fltVal val="0"/>
                                          </p:val>
                                        </p:tav>
                                      </p:tavLst>
                                    </p:anim>
                                    <p:animEffect filter="fade" transition="in">
                                      <p:cBhvr>
                                        <p:cTn dur="1000" id="58"/>
                                        <p:tgtEl>
                                          <p:spTgt spid="23"/>
                                        </p:tgtEl>
                                      </p:cBhvr>
                                    </p:animEffect>
                                  </p:childTnLst>
                                </p:cTn>
                              </p:par>
                            </p:childTnLst>
                          </p:cTn>
                        </p:par>
                        <p:par>
                          <p:cTn fill="hold" id="59" nodeType="afterGroup">
                            <p:stCondLst>
                              <p:cond delay="7000"/>
                            </p:stCondLst>
                            <p:childTnLst>
                              <p:par>
                                <p:cTn fill="hold" grpId="0" id="60" nodeType="afterEffect" presetClass="entr" presetID="31" presetSubtype="0">
                                  <p:stCondLst>
                                    <p:cond delay="0"/>
                                  </p:stCondLst>
                                  <p:childTnLst>
                                    <p:set>
                                      <p:cBhvr>
                                        <p:cTn dur="1" fill="hold" id="61">
                                          <p:stCondLst>
                                            <p:cond delay="0"/>
                                          </p:stCondLst>
                                        </p:cTn>
                                        <p:tgtEl>
                                          <p:spTgt spid="27"/>
                                        </p:tgtEl>
                                        <p:attrNameLst>
                                          <p:attrName>style.visibility</p:attrName>
                                        </p:attrNameLst>
                                      </p:cBhvr>
                                      <p:to>
                                        <p:strVal val="visible"/>
                                      </p:to>
                                    </p:set>
                                    <p:anim calcmode="lin" valueType="num">
                                      <p:cBhvr>
                                        <p:cTn dur="1000" fill="hold" id="62"/>
                                        <p:tgtEl>
                                          <p:spTgt spid="27"/>
                                        </p:tgtEl>
                                        <p:attrNameLst>
                                          <p:attrName>ppt_w</p:attrName>
                                        </p:attrNameLst>
                                      </p:cBhvr>
                                      <p:tavLst>
                                        <p:tav tm="0">
                                          <p:val>
                                            <p:fltVal val="0"/>
                                          </p:val>
                                        </p:tav>
                                        <p:tav tm="100000">
                                          <p:val>
                                            <p:strVal val="#ppt_w"/>
                                          </p:val>
                                        </p:tav>
                                      </p:tavLst>
                                    </p:anim>
                                    <p:anim calcmode="lin" valueType="num">
                                      <p:cBhvr>
                                        <p:cTn dur="1000" fill="hold" id="63"/>
                                        <p:tgtEl>
                                          <p:spTgt spid="27"/>
                                        </p:tgtEl>
                                        <p:attrNameLst>
                                          <p:attrName>ppt_h</p:attrName>
                                        </p:attrNameLst>
                                      </p:cBhvr>
                                      <p:tavLst>
                                        <p:tav tm="0">
                                          <p:val>
                                            <p:fltVal val="0"/>
                                          </p:val>
                                        </p:tav>
                                        <p:tav tm="100000">
                                          <p:val>
                                            <p:strVal val="#ppt_h"/>
                                          </p:val>
                                        </p:tav>
                                      </p:tavLst>
                                    </p:anim>
                                    <p:anim calcmode="lin" valueType="num">
                                      <p:cBhvr>
                                        <p:cTn dur="1000" fill="hold" id="64"/>
                                        <p:tgtEl>
                                          <p:spTgt spid="27"/>
                                        </p:tgtEl>
                                        <p:attrNameLst>
                                          <p:attrName>style.rotation</p:attrName>
                                        </p:attrNameLst>
                                      </p:cBhvr>
                                      <p:tavLst>
                                        <p:tav tm="0">
                                          <p:val>
                                            <p:fltVal val="90"/>
                                          </p:val>
                                        </p:tav>
                                        <p:tav tm="100000">
                                          <p:val>
                                            <p:fltVal val="0"/>
                                          </p:val>
                                        </p:tav>
                                      </p:tavLst>
                                    </p:anim>
                                    <p:animEffect filter="fade" transition="in">
                                      <p:cBhvr>
                                        <p:cTn dur="1000" id="65"/>
                                        <p:tgtEl>
                                          <p:spTgt spid="27"/>
                                        </p:tgtEl>
                                      </p:cBhvr>
                                    </p:animEffect>
                                  </p:childTnLst>
                                </p:cTn>
                              </p:par>
                            </p:childTnLst>
                          </p:cTn>
                        </p:par>
                        <p:par>
                          <p:cTn fill="hold" id="66" nodeType="afterGroup">
                            <p:stCondLst>
                              <p:cond delay="8000"/>
                            </p:stCondLst>
                            <p:childTnLst>
                              <p:par>
                                <p:cTn fill="hold" grpId="0" id="67" nodeType="afterEffect" presetClass="entr" presetID="31" presetSubtype="0">
                                  <p:stCondLst>
                                    <p:cond delay="0"/>
                                  </p:stCondLst>
                                  <p:childTnLst>
                                    <p:set>
                                      <p:cBhvr>
                                        <p:cTn dur="1" fill="hold" id="68">
                                          <p:stCondLst>
                                            <p:cond delay="0"/>
                                          </p:stCondLst>
                                        </p:cTn>
                                        <p:tgtEl>
                                          <p:spTgt spid="25"/>
                                        </p:tgtEl>
                                        <p:attrNameLst>
                                          <p:attrName>style.visibility</p:attrName>
                                        </p:attrNameLst>
                                      </p:cBhvr>
                                      <p:to>
                                        <p:strVal val="visible"/>
                                      </p:to>
                                    </p:set>
                                    <p:anim calcmode="lin" valueType="num">
                                      <p:cBhvr>
                                        <p:cTn dur="1000" fill="hold" id="69"/>
                                        <p:tgtEl>
                                          <p:spTgt spid="25"/>
                                        </p:tgtEl>
                                        <p:attrNameLst>
                                          <p:attrName>ppt_w</p:attrName>
                                        </p:attrNameLst>
                                      </p:cBhvr>
                                      <p:tavLst>
                                        <p:tav tm="0">
                                          <p:val>
                                            <p:fltVal val="0"/>
                                          </p:val>
                                        </p:tav>
                                        <p:tav tm="100000">
                                          <p:val>
                                            <p:strVal val="#ppt_w"/>
                                          </p:val>
                                        </p:tav>
                                      </p:tavLst>
                                    </p:anim>
                                    <p:anim calcmode="lin" valueType="num">
                                      <p:cBhvr>
                                        <p:cTn dur="1000" fill="hold" id="70"/>
                                        <p:tgtEl>
                                          <p:spTgt spid="25"/>
                                        </p:tgtEl>
                                        <p:attrNameLst>
                                          <p:attrName>ppt_h</p:attrName>
                                        </p:attrNameLst>
                                      </p:cBhvr>
                                      <p:tavLst>
                                        <p:tav tm="0">
                                          <p:val>
                                            <p:fltVal val="0"/>
                                          </p:val>
                                        </p:tav>
                                        <p:tav tm="100000">
                                          <p:val>
                                            <p:strVal val="#ppt_h"/>
                                          </p:val>
                                        </p:tav>
                                      </p:tavLst>
                                    </p:anim>
                                    <p:anim calcmode="lin" valueType="num">
                                      <p:cBhvr>
                                        <p:cTn dur="1000" fill="hold" id="71"/>
                                        <p:tgtEl>
                                          <p:spTgt spid="25"/>
                                        </p:tgtEl>
                                        <p:attrNameLst>
                                          <p:attrName>style.rotation</p:attrName>
                                        </p:attrNameLst>
                                      </p:cBhvr>
                                      <p:tavLst>
                                        <p:tav tm="0">
                                          <p:val>
                                            <p:fltVal val="90"/>
                                          </p:val>
                                        </p:tav>
                                        <p:tav tm="100000">
                                          <p:val>
                                            <p:fltVal val="0"/>
                                          </p:val>
                                        </p:tav>
                                      </p:tavLst>
                                    </p:anim>
                                    <p:animEffect filter="fade" transition="in">
                                      <p:cBhvr>
                                        <p:cTn dur="1000" id="72"/>
                                        <p:tgtEl>
                                          <p:spTgt spid="25"/>
                                        </p:tgtEl>
                                      </p:cBhvr>
                                    </p:animEffect>
                                  </p:childTnLst>
                                </p:cTn>
                              </p:par>
                            </p:childTnLst>
                          </p:cTn>
                        </p:par>
                        <p:par>
                          <p:cTn fill="hold" id="73" nodeType="afterGroup">
                            <p:stCondLst>
                              <p:cond delay="9000"/>
                            </p:stCondLst>
                            <p:childTnLst>
                              <p:par>
                                <p:cTn fill="hold" grpId="0" id="74" nodeType="afterEffect" presetClass="entr" presetID="31" presetSubtype="0">
                                  <p:stCondLst>
                                    <p:cond delay="0"/>
                                  </p:stCondLst>
                                  <p:childTnLst>
                                    <p:set>
                                      <p:cBhvr>
                                        <p:cTn dur="1" fill="hold" id="75">
                                          <p:stCondLst>
                                            <p:cond delay="0"/>
                                          </p:stCondLst>
                                        </p:cTn>
                                        <p:tgtEl>
                                          <p:spTgt spid="26"/>
                                        </p:tgtEl>
                                        <p:attrNameLst>
                                          <p:attrName>style.visibility</p:attrName>
                                        </p:attrNameLst>
                                      </p:cBhvr>
                                      <p:to>
                                        <p:strVal val="visible"/>
                                      </p:to>
                                    </p:set>
                                    <p:anim calcmode="lin" valueType="num">
                                      <p:cBhvr>
                                        <p:cTn dur="1000" fill="hold" id="76"/>
                                        <p:tgtEl>
                                          <p:spTgt spid="26"/>
                                        </p:tgtEl>
                                        <p:attrNameLst>
                                          <p:attrName>ppt_w</p:attrName>
                                        </p:attrNameLst>
                                      </p:cBhvr>
                                      <p:tavLst>
                                        <p:tav tm="0">
                                          <p:val>
                                            <p:fltVal val="0"/>
                                          </p:val>
                                        </p:tav>
                                        <p:tav tm="100000">
                                          <p:val>
                                            <p:strVal val="#ppt_w"/>
                                          </p:val>
                                        </p:tav>
                                      </p:tavLst>
                                    </p:anim>
                                    <p:anim calcmode="lin" valueType="num">
                                      <p:cBhvr>
                                        <p:cTn dur="1000" fill="hold" id="77"/>
                                        <p:tgtEl>
                                          <p:spTgt spid="26"/>
                                        </p:tgtEl>
                                        <p:attrNameLst>
                                          <p:attrName>ppt_h</p:attrName>
                                        </p:attrNameLst>
                                      </p:cBhvr>
                                      <p:tavLst>
                                        <p:tav tm="0">
                                          <p:val>
                                            <p:fltVal val="0"/>
                                          </p:val>
                                        </p:tav>
                                        <p:tav tm="100000">
                                          <p:val>
                                            <p:strVal val="#ppt_h"/>
                                          </p:val>
                                        </p:tav>
                                      </p:tavLst>
                                    </p:anim>
                                    <p:anim calcmode="lin" valueType="num">
                                      <p:cBhvr>
                                        <p:cTn dur="1000" fill="hold" id="78"/>
                                        <p:tgtEl>
                                          <p:spTgt spid="26"/>
                                        </p:tgtEl>
                                        <p:attrNameLst>
                                          <p:attrName>style.rotation</p:attrName>
                                        </p:attrNameLst>
                                      </p:cBhvr>
                                      <p:tavLst>
                                        <p:tav tm="0">
                                          <p:val>
                                            <p:fltVal val="90"/>
                                          </p:val>
                                        </p:tav>
                                        <p:tav tm="100000">
                                          <p:val>
                                            <p:fltVal val="0"/>
                                          </p:val>
                                        </p:tav>
                                      </p:tavLst>
                                    </p:anim>
                                    <p:animEffect filter="fade" transition="in">
                                      <p:cBhvr>
                                        <p:cTn dur="1000" id="79"/>
                                        <p:tgtEl>
                                          <p:spTgt spid="26"/>
                                        </p:tgtEl>
                                      </p:cBhvr>
                                    </p:animEffect>
                                  </p:childTnLst>
                                </p:cTn>
                              </p:par>
                            </p:childTnLst>
                          </p:cTn>
                        </p:par>
                        <p:par>
                          <p:cTn fill="hold" id="80" nodeType="afterGroup">
                            <p:stCondLst>
                              <p:cond delay="10000"/>
                            </p:stCondLst>
                            <p:childTnLst>
                              <p:par>
                                <p:cTn fill="hold" grpId="0" id="81" nodeType="afterEffect" presetClass="entr" presetID="14" presetSubtype="10">
                                  <p:stCondLst>
                                    <p:cond delay="0"/>
                                  </p:stCondLst>
                                  <p:childTnLst>
                                    <p:set>
                                      <p:cBhvr>
                                        <p:cTn dur="1" fill="hold" id="82">
                                          <p:stCondLst>
                                            <p:cond delay="0"/>
                                          </p:stCondLst>
                                        </p:cTn>
                                        <p:tgtEl>
                                          <p:spTgt spid="31"/>
                                        </p:tgtEl>
                                        <p:attrNameLst>
                                          <p:attrName>style.visibility</p:attrName>
                                        </p:attrNameLst>
                                      </p:cBhvr>
                                      <p:to>
                                        <p:strVal val="visible"/>
                                      </p:to>
                                    </p:set>
                                    <p:animEffect filter="randombar(horizontal)" transition="in">
                                      <p:cBhvr>
                                        <p:cTn dur="500" id="83"/>
                                        <p:tgtEl>
                                          <p:spTgt spid="31"/>
                                        </p:tgtEl>
                                      </p:cBhvr>
                                    </p:animEffect>
                                  </p:childTnLst>
                                </p:cTn>
                              </p:par>
                            </p:childTnLst>
                          </p:cTn>
                        </p:par>
                        <p:par>
                          <p:cTn fill="hold" id="84" nodeType="afterGroup">
                            <p:stCondLst>
                              <p:cond delay="10500"/>
                            </p:stCondLst>
                            <p:childTnLst>
                              <p:par>
                                <p:cTn fill="hold" grpId="0" id="85" nodeType="afterEffect" presetClass="entr" presetID="45" presetSubtype="0">
                                  <p:stCondLst>
                                    <p:cond delay="0"/>
                                  </p:stCondLst>
                                  <p:childTnLst>
                                    <p:set>
                                      <p:cBhvr>
                                        <p:cTn dur="1" fill="hold" id="86">
                                          <p:stCondLst>
                                            <p:cond delay="0"/>
                                          </p:stCondLst>
                                        </p:cTn>
                                        <p:tgtEl>
                                          <p:spTgt spid="30"/>
                                        </p:tgtEl>
                                        <p:attrNameLst>
                                          <p:attrName>style.visibility</p:attrName>
                                        </p:attrNameLst>
                                      </p:cBhvr>
                                      <p:to>
                                        <p:strVal val="visible"/>
                                      </p:to>
                                    </p:set>
                                    <p:animEffect filter="fade" transition="in">
                                      <p:cBhvr>
                                        <p:cTn dur="2000" id="87"/>
                                        <p:tgtEl>
                                          <p:spTgt spid="30"/>
                                        </p:tgtEl>
                                      </p:cBhvr>
                                    </p:animEffect>
                                    <p:anim calcmode="lin" valueType="num">
                                      <p:cBhvr>
                                        <p:cTn dur="2000" fill="hold" id="88"/>
                                        <p:tgtEl>
                                          <p:spTgt spid="30"/>
                                        </p:tgtEl>
                                        <p:attrNameLst>
                                          <p:attrName>ppt_w</p:attrName>
                                        </p:attrNameLst>
                                      </p:cBhvr>
                                      <p:tavLst>
                                        <p:tav fmla="#ppt_w*sin(2.5*pi*$)" tm="0">
                                          <p:val>
                                            <p:fltVal val="0"/>
                                          </p:val>
                                        </p:tav>
                                        <p:tav tm="100000">
                                          <p:val>
                                            <p:fltVal val="1"/>
                                          </p:val>
                                        </p:tav>
                                      </p:tavLst>
                                    </p:anim>
                                    <p:anim calcmode="lin" valueType="num">
                                      <p:cBhvr>
                                        <p:cTn dur="2000" fill="hold" id="89"/>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7"/>
      <p:bldP grpId="0" spid="25"/>
      <p:bldP grpId="0" spid="26"/>
      <p:bldP grpId="0" spid="30"/>
      <p:bldP grpId="0" spid="3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69" name="Rectangle 3">
            <a:extLst>
              <a:ext uri="{FF2B5EF4-FFF2-40B4-BE49-F238E27FC236}">
                <a16:creationId xmlns:a16="http://schemas.microsoft.com/office/drawing/2014/main" id="{B22972AB-A3E2-41E3-91AC-E501708A274B}"/>
              </a:ext>
            </a:extLst>
          </p:cNvPr>
          <p:cNvSpPr>
            <a:spLocks noChangeArrowheads="1" noGrp="1"/>
          </p:cNvSpPr>
          <p:nvPr>
            <p:ph idx="4294967295"/>
          </p:nvPr>
        </p:nvSpPr>
        <p:spPr>
          <a:xfrm>
            <a:off x="2037277" y="1270000"/>
            <a:ext cx="8229600" cy="2159000"/>
          </a:xfrm>
        </p:spPr>
        <p:txBody>
          <a:bodyPr/>
          <a:lstStyle/>
          <a:p>
            <a:r>
              <a:rPr altLang="zh-CN" lang="en-US">
                <a:cs typeface="+mn-ea"/>
                <a:sym typeface="+mn-lt"/>
              </a:rPr>
              <a:t>    还记得1840年的鸦片战争吗？帝国主义国家为了侵略中国，把鸦片带到中国，打开了中国的国门，各国瓜分中国土地，从此，中国沦为了半殖民地国家。</a:t>
            </a:r>
          </a:p>
        </p:txBody>
      </p:sp>
      <p:pic>
        <p:nvPicPr>
          <p:cNvPr id="3" name="图片 2">
            <a:extLst>
              <a:ext uri="{FF2B5EF4-FFF2-40B4-BE49-F238E27FC236}">
                <a16:creationId xmlns:a16="http://schemas.microsoft.com/office/drawing/2014/main" id="{6D220DAC-A8DF-4E08-9580-C20CCEB43F5B}"/>
              </a:ext>
            </a:extLst>
          </p:cNvPr>
          <p:cNvPicPr>
            <a:picLocks noChangeAspect="1"/>
          </p:cNvPicPr>
          <p:nvPr/>
        </p:nvPicPr>
        <p:blipFill>
          <a:blip r:embed="rId2">
            <a:extLst>
              <a:ext uri="{28A0092B-C50C-407E-A947-70E740481C1C}">
                <a14:useLocalDpi val="0"/>
              </a:ext>
            </a:extLst>
          </a:blip>
          <a:stretch>
            <a:fillRect/>
          </a:stretch>
        </p:blipFill>
        <p:spPr>
          <a:xfrm>
            <a:off x="2422730" y="3006213"/>
            <a:ext cx="7435029" cy="3483077"/>
          </a:xfrm>
          <a:prstGeom prst="rect">
            <a:avLst/>
          </a:prstGeom>
        </p:spPr>
      </p:pic>
      <p:sp>
        <p:nvSpPr>
          <p:cNvPr id="6" name="文本框 5">
            <a:extLst>
              <a:ext uri="{FF2B5EF4-FFF2-40B4-BE49-F238E27FC236}">
                <a16:creationId xmlns:a16="http://schemas.microsoft.com/office/drawing/2014/main" id="{A542725A-4FFF-4877-BDD5-45E25D80B817}"/>
              </a:ext>
            </a:extLst>
          </p:cNvPr>
          <p:cNvSpPr txBox="1"/>
          <p:nvPr/>
        </p:nvSpPr>
        <p:spPr>
          <a:xfrm>
            <a:off x="2136777" y="477838"/>
            <a:ext cx="2199250" cy="701040"/>
          </a:xfrm>
          <a:prstGeom prst="rect">
            <a:avLst/>
          </a:prstGeom>
          <a:noFill/>
          <a:ln w="9525">
            <a:noFill/>
          </a:ln>
        </p:spPr>
        <p:txBody>
          <a:bodyPr wrap="square">
            <a:spAutoFit/>
          </a:bodyPr>
          <a:lstStyle/>
          <a:p>
            <a:r>
              <a:rPr altLang="en-US" b="1" lang="zh-CN" noProof="1" sz="4000">
                <a:ea charset="-122" panose="02010509060101010101" pitchFamily="49" typeface="幼圆"/>
                <a:cs typeface="+mn-ea"/>
                <a:sym typeface="+mn-lt"/>
              </a:rPr>
              <a:t>爱祖国</a:t>
            </a:r>
          </a:p>
        </p:txBody>
      </p:sp>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7169"/>
                                        </p:tgtEl>
                                        <p:attrNameLst>
                                          <p:attrName>style.visibility</p:attrName>
                                        </p:attrNameLst>
                                      </p:cBhvr>
                                      <p:to>
                                        <p:strVal val="visible"/>
                                      </p:to>
                                    </p:set>
                                    <p:anim calcmode="lin" valueType="num">
                                      <p:cBhvr additive="base">
                                        <p:cTn dur="500" fill="hold" id="12"/>
                                        <p:tgtEl>
                                          <p:spTgt spid="7169"/>
                                        </p:tgtEl>
                                        <p:attrNameLst>
                                          <p:attrName>ppt_x</p:attrName>
                                        </p:attrNameLst>
                                      </p:cBhvr>
                                      <p:tavLst>
                                        <p:tav tm="0">
                                          <p:val>
                                            <p:strVal val="#ppt_x"/>
                                          </p:val>
                                        </p:tav>
                                        <p:tav tm="100000">
                                          <p:val>
                                            <p:strVal val="#ppt_x"/>
                                          </p:val>
                                        </p:tav>
                                      </p:tavLst>
                                    </p:anim>
                                    <p:anim calcmode="lin" valueType="num">
                                      <p:cBhvr additive="base">
                                        <p:cTn dur="500" fill="hold" id="13"/>
                                        <p:tgtEl>
                                          <p:spTgt spid="7169"/>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additive="base">
                                        <p:cTn dur="500" fill="hold" id="17"/>
                                        <p:tgtEl>
                                          <p:spTgt spid="3"/>
                                        </p:tgtEl>
                                        <p:attrNameLst>
                                          <p:attrName>ppt_x</p:attrName>
                                        </p:attrNameLst>
                                      </p:cBhvr>
                                      <p:tavLst>
                                        <p:tav tm="0">
                                          <p:val>
                                            <p:strVal val="#ppt_x"/>
                                          </p:val>
                                        </p:tav>
                                        <p:tav tm="100000">
                                          <p:val>
                                            <p:strVal val="#ppt_x"/>
                                          </p:val>
                                        </p:tav>
                                      </p:tavLst>
                                    </p:anim>
                                    <p:anim calcmode="lin" valueType="num">
                                      <p:cBhvr additive="base">
                                        <p:cTn dur="500" fill="hold" id="18"/>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69"/>
      <p:bldP grpId="0" spid="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93" name="Rectangle 3">
            <a:extLst>
              <a:ext uri="{FF2B5EF4-FFF2-40B4-BE49-F238E27FC236}">
                <a16:creationId xmlns:a16="http://schemas.microsoft.com/office/drawing/2014/main" id="{8C8F4FDB-4636-4DFF-8888-5CB9A7DE8C11}"/>
              </a:ext>
            </a:extLst>
          </p:cNvPr>
          <p:cNvSpPr>
            <a:spLocks noChangeArrowheads="1" noGrp="1"/>
          </p:cNvSpPr>
          <p:nvPr>
            <p:ph idx="4294967295"/>
          </p:nvPr>
        </p:nvSpPr>
        <p:spPr>
          <a:xfrm>
            <a:off x="7629832" y="1631592"/>
            <a:ext cx="3559278" cy="4019146"/>
          </a:xfrm>
        </p:spPr>
        <p:txBody>
          <a:bodyPr>
            <a:normAutofit/>
          </a:bodyPr>
          <a:lstStyle/>
          <a:p>
            <a:r>
              <a:rPr altLang="zh-CN" lang="en-US">
                <a:cs typeface="+mn-ea"/>
                <a:sym typeface="+mn-lt"/>
              </a:rPr>
              <a:t>    还记得1937年7月7日开始的8年的抗日战争吗？为了抵抗日本帝国主义者的侵略，我国人民艰苦抗战八年，终于取得了抗日战争的胜利。</a:t>
            </a:r>
          </a:p>
        </p:txBody>
      </p:sp>
      <p:pic>
        <p:nvPicPr>
          <p:cNvPr id="3" name="图片 2">
            <a:extLst>
              <a:ext uri="{FF2B5EF4-FFF2-40B4-BE49-F238E27FC236}">
                <a16:creationId xmlns:a16="http://schemas.microsoft.com/office/drawing/2014/main" id="{4E40F268-9776-4CCD-B4C2-F41E2564303D}"/>
              </a:ext>
            </a:extLst>
          </p:cNvPr>
          <p:cNvPicPr>
            <a:picLocks noChangeAspect="1"/>
          </p:cNvPicPr>
          <p:nvPr/>
        </p:nvPicPr>
        <p:blipFill>
          <a:blip r:embed="rId2">
            <a:extLst>
              <a:ext uri="{28A0092B-C50C-407E-A947-70E740481C1C}">
                <a14:useLocalDpi val="0"/>
              </a:ext>
            </a:extLst>
          </a:blip>
          <a:stretch>
            <a:fillRect/>
          </a:stretch>
        </p:blipFill>
        <p:spPr>
          <a:xfrm>
            <a:off x="1681316" y="1499382"/>
            <a:ext cx="5683642" cy="4018798"/>
          </a:xfrm>
          <a:prstGeom prst="rect">
            <a:avLst/>
          </a:prstGeom>
        </p:spPr>
      </p:pic>
      <p:sp>
        <p:nvSpPr>
          <p:cNvPr id="7" name="文本框 6">
            <a:extLst>
              <a:ext uri="{FF2B5EF4-FFF2-40B4-BE49-F238E27FC236}">
                <a16:creationId xmlns:a16="http://schemas.microsoft.com/office/drawing/2014/main" id="{3F68F023-9E3A-4454-BF51-043C584CB843}"/>
              </a:ext>
            </a:extLst>
          </p:cNvPr>
          <p:cNvSpPr txBox="1"/>
          <p:nvPr/>
        </p:nvSpPr>
        <p:spPr>
          <a:xfrm>
            <a:off x="2136777" y="477838"/>
            <a:ext cx="2199250" cy="701040"/>
          </a:xfrm>
          <a:prstGeom prst="rect">
            <a:avLst/>
          </a:prstGeom>
          <a:noFill/>
          <a:ln w="9525">
            <a:noFill/>
          </a:ln>
        </p:spPr>
        <p:txBody>
          <a:bodyPr wrap="square">
            <a:spAutoFit/>
          </a:bodyPr>
          <a:lstStyle/>
          <a:p>
            <a:r>
              <a:rPr altLang="en-US" b="1" lang="zh-CN" noProof="1" sz="4000">
                <a:ea charset="-122" panose="02010509060101010101" pitchFamily="49" typeface="幼圆"/>
                <a:cs typeface="+mn-ea"/>
                <a:sym typeface="+mn-lt"/>
              </a:rPr>
              <a:t>爱祖国</a:t>
            </a:r>
          </a:p>
        </p:txBody>
      </p:sp>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ppt_x"/>
                                          </p:val>
                                        </p:tav>
                                        <p:tav tm="100000">
                                          <p:val>
                                            <p:strVal val="#ppt_x"/>
                                          </p:val>
                                        </p:tav>
                                      </p:tavLst>
                                    </p:anim>
                                    <p:anim calcmode="lin" valueType="num">
                                      <p:cBhvr additive="base">
                                        <p:cTn dur="500" fill="hold" id="13"/>
                                        <p:tgtEl>
                                          <p:spTgt spid="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8193"/>
                                        </p:tgtEl>
                                        <p:attrNameLst>
                                          <p:attrName>style.visibility</p:attrName>
                                        </p:attrNameLst>
                                      </p:cBhvr>
                                      <p:to>
                                        <p:strVal val="visible"/>
                                      </p:to>
                                    </p:set>
                                    <p:anim calcmode="lin" valueType="num">
                                      <p:cBhvr additive="base">
                                        <p:cTn dur="500" fill="hold" id="17"/>
                                        <p:tgtEl>
                                          <p:spTgt spid="8193"/>
                                        </p:tgtEl>
                                        <p:attrNameLst>
                                          <p:attrName>ppt_x</p:attrName>
                                        </p:attrNameLst>
                                      </p:cBhvr>
                                      <p:tavLst>
                                        <p:tav tm="0">
                                          <p:val>
                                            <p:strVal val="#ppt_x"/>
                                          </p:val>
                                        </p:tav>
                                        <p:tav tm="100000">
                                          <p:val>
                                            <p:strVal val="#ppt_x"/>
                                          </p:val>
                                        </p:tav>
                                      </p:tavLst>
                                    </p:anim>
                                    <p:anim calcmode="lin" valueType="num">
                                      <p:cBhvr additive="base">
                                        <p:cTn dur="500" fill="hold" id="18"/>
                                        <p:tgtEl>
                                          <p:spTgt spid="81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193"/>
      <p:bldP grpId="0" spid="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218" name="Rectangle 3">
            <a:extLst>
              <a:ext uri="{FF2B5EF4-FFF2-40B4-BE49-F238E27FC236}">
                <a16:creationId xmlns:a16="http://schemas.microsoft.com/office/drawing/2014/main" id="{57453806-8B5C-4CA5-BA40-479D692E11AC}"/>
              </a:ext>
            </a:extLst>
          </p:cNvPr>
          <p:cNvSpPr>
            <a:spLocks noChangeArrowheads="1" noGrp="1"/>
          </p:cNvSpPr>
          <p:nvPr>
            <p:ph idx="4294967295"/>
          </p:nvPr>
        </p:nvSpPr>
        <p:spPr>
          <a:xfrm>
            <a:off x="6988175" y="2103182"/>
            <a:ext cx="4358251" cy="2016125"/>
          </a:xfrm>
        </p:spPr>
        <p:txBody>
          <a:bodyPr/>
          <a:lstStyle/>
          <a:p>
            <a:r>
              <a:rPr altLang="en-US" lang="zh-CN">
                <a:cs typeface="+mn-ea"/>
                <a:sym typeface="+mn-lt"/>
              </a:rPr>
              <a:t>还有很多，很多……</a:t>
            </a:r>
          </a:p>
          <a:p>
            <a:r>
              <a:rPr altLang="en-US" lang="zh-CN">
                <a:cs typeface="+mn-ea"/>
                <a:sym typeface="+mn-lt"/>
              </a:rPr>
              <a:t>我们的祖国，就是这样一步步走过来，历经沧桑……</a:t>
            </a:r>
          </a:p>
        </p:txBody>
      </p:sp>
      <p:pic>
        <p:nvPicPr>
          <p:cNvPr id="3" name="图片 2">
            <a:extLst>
              <a:ext uri="{FF2B5EF4-FFF2-40B4-BE49-F238E27FC236}">
                <a16:creationId xmlns:a16="http://schemas.microsoft.com/office/drawing/2014/main" id="{24D7546C-3381-4663-B576-599F625FEC5E}"/>
              </a:ext>
            </a:extLst>
          </p:cNvPr>
          <p:cNvPicPr>
            <a:picLocks noChangeAspect="1"/>
          </p:cNvPicPr>
          <p:nvPr/>
        </p:nvPicPr>
        <p:blipFill>
          <a:blip r:embed="rId2">
            <a:extLst>
              <a:ext uri="{28A0092B-C50C-407E-A947-70E740481C1C}">
                <a14:useLocalDpi val="0"/>
              </a:ext>
            </a:extLst>
          </a:blip>
          <a:stretch>
            <a:fillRect/>
          </a:stretch>
        </p:blipFill>
        <p:spPr>
          <a:xfrm>
            <a:off x="1337482" y="1641987"/>
            <a:ext cx="5579219" cy="3721510"/>
          </a:xfrm>
          <a:prstGeom prst="rect">
            <a:avLst/>
          </a:prstGeom>
        </p:spPr>
      </p:pic>
      <p:sp>
        <p:nvSpPr>
          <p:cNvPr id="6" name="文本框 5">
            <a:extLst>
              <a:ext uri="{FF2B5EF4-FFF2-40B4-BE49-F238E27FC236}">
                <a16:creationId xmlns:a16="http://schemas.microsoft.com/office/drawing/2014/main" id="{283581B1-1692-4065-B042-F6EE11B93C0A}"/>
              </a:ext>
            </a:extLst>
          </p:cNvPr>
          <p:cNvSpPr txBox="1"/>
          <p:nvPr/>
        </p:nvSpPr>
        <p:spPr>
          <a:xfrm>
            <a:off x="2136777" y="477838"/>
            <a:ext cx="2199250" cy="701040"/>
          </a:xfrm>
          <a:prstGeom prst="rect">
            <a:avLst/>
          </a:prstGeom>
          <a:noFill/>
          <a:ln w="9525">
            <a:noFill/>
          </a:ln>
        </p:spPr>
        <p:txBody>
          <a:bodyPr wrap="square">
            <a:spAutoFit/>
          </a:bodyPr>
          <a:lstStyle/>
          <a:p>
            <a:r>
              <a:rPr altLang="en-US" b="1" lang="zh-CN" noProof="1" sz="4000">
                <a:ea charset="-122" panose="02010509060101010101" pitchFamily="49" typeface="幼圆"/>
                <a:cs typeface="+mn-ea"/>
                <a:sym typeface="+mn-lt"/>
              </a:rPr>
              <a:t>爱祖国</a:t>
            </a:r>
          </a:p>
        </p:txBody>
      </p:sp>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ppt_x"/>
                                          </p:val>
                                        </p:tav>
                                        <p:tav tm="100000">
                                          <p:val>
                                            <p:strVal val="#ppt_x"/>
                                          </p:val>
                                        </p:tav>
                                      </p:tavLst>
                                    </p:anim>
                                    <p:anim calcmode="lin" valueType="num">
                                      <p:cBhvr additive="base">
                                        <p:cTn dur="500" fill="hold" id="13"/>
                                        <p:tgtEl>
                                          <p:spTgt spid="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9218"/>
                                        </p:tgtEl>
                                        <p:attrNameLst>
                                          <p:attrName>style.visibility</p:attrName>
                                        </p:attrNameLst>
                                      </p:cBhvr>
                                      <p:to>
                                        <p:strVal val="visible"/>
                                      </p:to>
                                    </p:set>
                                    <p:anim calcmode="lin" valueType="num">
                                      <p:cBhvr additive="base">
                                        <p:cTn dur="500" fill="hold" id="17"/>
                                        <p:tgtEl>
                                          <p:spTgt spid="9218"/>
                                        </p:tgtEl>
                                        <p:attrNameLst>
                                          <p:attrName>ppt_x</p:attrName>
                                        </p:attrNameLst>
                                      </p:cBhvr>
                                      <p:tavLst>
                                        <p:tav tm="0">
                                          <p:val>
                                            <p:strVal val="#ppt_x"/>
                                          </p:val>
                                        </p:tav>
                                        <p:tav tm="100000">
                                          <p:val>
                                            <p:strVal val="#ppt_x"/>
                                          </p:val>
                                        </p:tav>
                                      </p:tavLst>
                                    </p:anim>
                                    <p:anim calcmode="lin" valueType="num">
                                      <p:cBhvr additive="base">
                                        <p:cTn dur="500" fill="hold" id="18"/>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218"/>
      <p:bldP grpId="0" spid="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241" name="Rectangle 3">
            <a:extLst>
              <a:ext uri="{FF2B5EF4-FFF2-40B4-BE49-F238E27FC236}">
                <a16:creationId xmlns:a16="http://schemas.microsoft.com/office/drawing/2014/main" id="{7F899297-FE47-4A3C-8BCF-CCD5BD036070}"/>
              </a:ext>
            </a:extLst>
          </p:cNvPr>
          <p:cNvSpPr>
            <a:spLocks noChangeArrowheads="1" noGrp="1"/>
          </p:cNvSpPr>
          <p:nvPr>
            <p:ph idx="4294967295"/>
          </p:nvPr>
        </p:nvSpPr>
        <p:spPr>
          <a:xfrm>
            <a:off x="1981200" y="942976"/>
            <a:ext cx="8229600" cy="2735263"/>
          </a:xfrm>
        </p:spPr>
        <p:txBody>
          <a:bodyPr/>
          <a:lstStyle/>
          <a:p>
            <a:pPr>
              <a:lnSpc>
                <a:spcPct val="90000"/>
              </a:lnSpc>
            </a:pPr>
            <a:r>
              <a:rPr altLang="en-US" lang="zh-CN" sz="3600">
                <a:cs typeface="+mn-ea"/>
                <a:sym typeface="+mn-lt"/>
              </a:rPr>
              <a:t>今天，我们的国家强大起来了，国家经济发展越来越好，人民的生活越来越幸福，杨利伟乘坐“神舟五号”实现了中国人征服太空的梦想，2008年，我国还成功承办了奥运会……</a:t>
            </a:r>
          </a:p>
        </p:txBody>
      </p:sp>
      <p:pic>
        <p:nvPicPr>
          <p:cNvPr id="3" name="图片 2">
            <a:extLst>
              <a:ext uri="{FF2B5EF4-FFF2-40B4-BE49-F238E27FC236}">
                <a16:creationId xmlns:a16="http://schemas.microsoft.com/office/drawing/2014/main" id="{58393DEE-DCDE-49C4-A84E-76A2F3E567F0}"/>
              </a:ext>
            </a:extLst>
          </p:cNvPr>
          <p:cNvPicPr>
            <a:picLocks noChangeAspect="1"/>
          </p:cNvPicPr>
          <p:nvPr/>
        </p:nvPicPr>
        <p:blipFill>
          <a:blip r:embed="rId2">
            <a:extLst>
              <a:ext uri="{28A0092B-C50C-407E-A947-70E740481C1C}">
                <a14:useLocalDpi val="0"/>
              </a:ext>
            </a:extLst>
          </a:blip>
          <a:stretch>
            <a:fillRect/>
          </a:stretch>
        </p:blipFill>
        <p:spPr>
          <a:xfrm>
            <a:off x="6098321" y="3841813"/>
            <a:ext cx="4080244" cy="2722193"/>
          </a:xfrm>
          <a:prstGeom prst="rect">
            <a:avLst/>
          </a:prstGeom>
        </p:spPr>
      </p:pic>
      <p:pic>
        <p:nvPicPr>
          <p:cNvPr id="5" name="图片 4">
            <a:extLst>
              <a:ext uri="{FF2B5EF4-FFF2-40B4-BE49-F238E27FC236}">
                <a16:creationId xmlns:a16="http://schemas.microsoft.com/office/drawing/2014/main" id="{0096E9B2-99CA-4A5F-9744-7909BB573720}"/>
              </a:ext>
            </a:extLst>
          </p:cNvPr>
          <p:cNvPicPr>
            <a:picLocks noChangeAspect="1"/>
          </p:cNvPicPr>
          <p:nvPr/>
        </p:nvPicPr>
        <p:blipFill>
          <a:blip r:embed="rId3">
            <a:extLst>
              <a:ext uri="{28A0092B-C50C-407E-A947-70E740481C1C}">
                <a14:useLocalDpi val="0"/>
              </a:ext>
            </a:extLst>
          </a:blip>
          <a:stretch>
            <a:fillRect/>
          </a:stretch>
        </p:blipFill>
        <p:spPr>
          <a:xfrm>
            <a:off x="4244566" y="3841814"/>
            <a:ext cx="1742283" cy="2735263"/>
          </a:xfrm>
          <a:prstGeom prst="rect">
            <a:avLst/>
          </a:prstGeom>
        </p:spPr>
      </p:pic>
      <p:pic>
        <p:nvPicPr>
          <p:cNvPr id="7" name="图片 6">
            <a:extLst>
              <a:ext uri="{FF2B5EF4-FFF2-40B4-BE49-F238E27FC236}">
                <a16:creationId xmlns:a16="http://schemas.microsoft.com/office/drawing/2014/main" id="{F1D3FCFD-2B8B-480B-A29E-07F83686DA55}"/>
              </a:ext>
            </a:extLst>
          </p:cNvPr>
          <p:cNvPicPr>
            <a:picLocks noChangeAspect="1"/>
          </p:cNvPicPr>
          <p:nvPr/>
        </p:nvPicPr>
        <p:blipFill>
          <a:blip r:embed="rId4">
            <a:extLst>
              <a:ext uri="{28A0092B-C50C-407E-A947-70E740481C1C}">
                <a14:useLocalDpi val="0"/>
              </a:ext>
            </a:extLst>
          </a:blip>
          <a:stretch>
            <a:fillRect/>
          </a:stretch>
        </p:blipFill>
        <p:spPr>
          <a:xfrm>
            <a:off x="2353723" y="3841814"/>
            <a:ext cx="1778255" cy="2722193"/>
          </a:xfrm>
          <a:prstGeom prst="rect">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0241"/>
                                        </p:tgtEl>
                                        <p:attrNameLst>
                                          <p:attrName>style.visibility</p:attrName>
                                        </p:attrNameLst>
                                      </p:cBhvr>
                                      <p:to>
                                        <p:strVal val="visible"/>
                                      </p:to>
                                    </p:set>
                                    <p:anim calcmode="lin" valueType="num">
                                      <p:cBhvr additive="base">
                                        <p:cTn dur="500" fill="hold" id="7"/>
                                        <p:tgtEl>
                                          <p:spTgt spid="10241"/>
                                        </p:tgtEl>
                                        <p:attrNameLst>
                                          <p:attrName>ppt_x</p:attrName>
                                        </p:attrNameLst>
                                      </p:cBhvr>
                                      <p:tavLst>
                                        <p:tav tm="0">
                                          <p:val>
                                            <p:strVal val="#ppt_x"/>
                                          </p:val>
                                        </p:tav>
                                        <p:tav tm="100000">
                                          <p:val>
                                            <p:strVal val="#ppt_x"/>
                                          </p:val>
                                        </p:tav>
                                      </p:tavLst>
                                    </p:anim>
                                    <p:anim calcmode="lin" valueType="num">
                                      <p:cBhvr additive="base">
                                        <p:cTn dur="500" fill="hold" id="8"/>
                                        <p:tgtEl>
                                          <p:spTgt spid="102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4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1" name="文本框 12290">
            <a:extLst>
              <a:ext uri="{FF2B5EF4-FFF2-40B4-BE49-F238E27FC236}">
                <a16:creationId xmlns:a16="http://schemas.microsoft.com/office/drawing/2014/main" id="{55193555-BFF1-48D1-84DB-539E8F5F68C6}"/>
              </a:ext>
            </a:extLst>
          </p:cNvPr>
          <p:cNvSpPr txBox="1"/>
          <p:nvPr/>
        </p:nvSpPr>
        <p:spPr>
          <a:xfrm>
            <a:off x="1334815" y="612200"/>
            <a:ext cx="9106218" cy="5577840"/>
          </a:xfrm>
          <a:prstGeom prst="rect">
            <a:avLst/>
          </a:prstGeom>
          <a:noFill/>
          <a:ln w="9525">
            <a:noFill/>
          </a:ln>
        </p:spPr>
        <p:txBody>
          <a:bodyPr wrap="none">
            <a:spAutoFit/>
          </a:bodyPr>
          <a:lstStyle/>
          <a:p>
            <a:r>
              <a:rPr altLang="en-US" b="1" lang="zh-CN" noProof="1" sz="2400">
                <a:effectLst>
                  <a:outerShdw blurRad="38100" dir="2700000" dist="38100">
                    <a:srgbClr val="000000"/>
                  </a:outerShdw>
                </a:effectLst>
                <a:ea charset="-122" panose="02010509060101010101" pitchFamily="49" typeface="幼圆"/>
                <a:cs typeface="+mn-ea"/>
                <a:sym typeface="+mn-lt"/>
              </a:rPr>
              <a:t>厦门就没有北京大气和帅气 ，</a:t>
            </a:r>
          </a:p>
          <a:p>
            <a:r>
              <a:rPr altLang="en-US" b="1" lang="zh-CN" noProof="1" sz="2400">
                <a:effectLst>
                  <a:outerShdw blurRad="38100" dir="2700000" dist="38100">
                    <a:srgbClr val="000000"/>
                  </a:outerShdw>
                </a:effectLst>
                <a:ea charset="-122" panose="02010509060101010101" pitchFamily="49" typeface="幼圆"/>
                <a:cs typeface="+mn-ea"/>
                <a:sym typeface="+mn-lt"/>
              </a:rPr>
              <a:t>也没有广州生猛鲜活。</a:t>
            </a:r>
          </a:p>
          <a:p>
            <a:r>
              <a:rPr altLang="en-US" b="1" lang="zh-CN" noProof="1" sz="2400">
                <a:effectLst>
                  <a:outerShdw blurRad="38100" dir="2700000" dist="38100">
                    <a:srgbClr val="000000"/>
                  </a:outerShdw>
                </a:effectLst>
                <a:ea charset="-122" panose="02010509060101010101" pitchFamily="49" typeface="幼圆"/>
                <a:cs typeface="+mn-ea"/>
                <a:sym typeface="+mn-lt"/>
              </a:rPr>
              <a:t>厦门不如上海的地方也很多，</a:t>
            </a:r>
          </a:p>
          <a:p>
            <a:r>
              <a:rPr altLang="en-US" b="1" lang="zh-CN" noProof="1" sz="2400">
                <a:effectLst>
                  <a:outerShdw blurRad="38100" dir="2700000" dist="38100">
                    <a:srgbClr val="000000"/>
                  </a:outerShdw>
                </a:effectLst>
                <a:ea charset="-122" panose="02010509060101010101" pitchFamily="49" typeface="幼圆"/>
                <a:cs typeface="+mn-ea"/>
                <a:sym typeface="+mn-lt"/>
              </a:rPr>
              <a:t>因为上海毕竟是“大上海”。</a:t>
            </a:r>
          </a:p>
          <a:p>
            <a:r>
              <a:rPr altLang="en-US" b="1" lang="zh-CN" noProof="1" sz="2400">
                <a:effectLst>
                  <a:outerShdw blurRad="38100" dir="2700000" dist="38100">
                    <a:srgbClr val="000000"/>
                  </a:outerShdw>
                </a:effectLst>
                <a:ea charset="-122" panose="02010509060101010101" pitchFamily="49" typeface="幼圆"/>
                <a:cs typeface="+mn-ea"/>
                <a:sym typeface="+mn-lt"/>
              </a:rPr>
              <a:t>厦门</a:t>
            </a:r>
          </a:p>
          <a:p>
            <a:r>
              <a:rPr altLang="en-US" b="1" lang="zh-CN" noProof="1" sz="2400">
                <a:effectLst>
                  <a:outerShdw blurRad="38100" dir="2700000" dist="38100">
                    <a:srgbClr val="000000"/>
                  </a:outerShdw>
                </a:effectLst>
                <a:ea charset="-122" panose="02010509060101010101" pitchFamily="49" typeface="幼圆"/>
                <a:cs typeface="+mn-ea"/>
                <a:sym typeface="+mn-lt"/>
              </a:rPr>
              <a:t>不如西安古老，</a:t>
            </a:r>
          </a:p>
          <a:p>
            <a:r>
              <a:rPr altLang="en-US" b="1" lang="zh-CN" noProof="1" sz="2400">
                <a:effectLst>
                  <a:outerShdw blurRad="38100" dir="2700000" dist="38100">
                    <a:srgbClr val="000000"/>
                  </a:outerShdw>
                </a:effectLst>
                <a:ea charset="-122" panose="02010509060101010101" pitchFamily="49" typeface="幼圆"/>
                <a:cs typeface="+mn-ea"/>
                <a:sym typeface="+mn-lt"/>
              </a:rPr>
              <a:t>不如深圳新潮，</a:t>
            </a:r>
          </a:p>
          <a:p>
            <a:r>
              <a:rPr altLang="en-US" b="1" lang="zh-CN" noProof="1" sz="2400">
                <a:effectLst>
                  <a:outerShdw blurRad="38100" dir="2700000" dist="38100">
                    <a:srgbClr val="000000"/>
                  </a:outerShdw>
                </a:effectLst>
                <a:ea charset="-122" panose="02010509060101010101" pitchFamily="49" typeface="幼圆"/>
                <a:cs typeface="+mn-ea"/>
                <a:sym typeface="+mn-lt"/>
              </a:rPr>
              <a:t>不如武汉通达，</a:t>
            </a:r>
          </a:p>
          <a:p>
            <a:r>
              <a:rPr altLang="en-US" b="1" lang="zh-CN" noProof="1" sz="2400">
                <a:effectLst>
                  <a:outerShdw blurRad="38100" dir="2700000" dist="38100">
                    <a:srgbClr val="000000"/>
                  </a:outerShdw>
                </a:effectLst>
                <a:ea charset="-122" panose="02010509060101010101" pitchFamily="49" typeface="幼圆"/>
                <a:cs typeface="+mn-ea"/>
                <a:sym typeface="+mn-lt"/>
              </a:rPr>
              <a:t>不如成都深沉，</a:t>
            </a:r>
          </a:p>
          <a:p>
            <a:r>
              <a:rPr altLang="en-US" b="1" lang="zh-CN" noProof="1" sz="2400">
                <a:effectLst>
                  <a:outerShdw blurRad="38100" dir="2700000" dist="38100">
                    <a:srgbClr val="000000"/>
                  </a:outerShdw>
                </a:effectLst>
                <a:ea charset="-122" panose="02010509060101010101" pitchFamily="49" typeface="幼圆"/>
                <a:cs typeface="+mn-ea"/>
                <a:sym typeface="+mn-lt"/>
              </a:rPr>
              <a:t>不如天津开阔，</a:t>
            </a:r>
          </a:p>
          <a:p>
            <a:r>
              <a:rPr altLang="en-US" b="1" lang="zh-CN" noProof="1" sz="2400">
                <a:effectLst>
                  <a:outerShdw blurRad="38100" dir="2700000" dist="38100">
                    <a:srgbClr val="000000"/>
                  </a:outerShdw>
                </a:effectLst>
                <a:ea charset="-122" panose="02010509060101010101" pitchFamily="49" typeface="幼圆"/>
                <a:cs typeface="+mn-ea"/>
                <a:sym typeface="+mn-lt"/>
              </a:rPr>
              <a:t>不如杭州精细。 </a:t>
            </a:r>
          </a:p>
          <a:p>
            <a:r>
              <a:rPr altLang="en-US" b="1" lang="zh-CN" noProof="1" sz="2400">
                <a:effectLst>
                  <a:outerShdw blurRad="38100" dir="2700000" dist="38100">
                    <a:srgbClr val="000000"/>
                  </a:outerShdw>
                </a:effectLst>
                <a:ea charset="-122" panose="02010509060101010101" pitchFamily="49" typeface="幼圆"/>
                <a:cs typeface="+mn-ea"/>
                <a:sym typeface="+mn-lt"/>
              </a:rPr>
              <a:t>…</a:t>
            </a:r>
          </a:p>
          <a:p>
            <a:r>
              <a:rPr altLang="en-US" b="1" lang="zh-CN" noProof="1" sz="2400">
                <a:effectLst>
                  <a:outerShdw blurRad="38100" dir="2700000" dist="38100">
                    <a:srgbClr val="000000"/>
                  </a:outerShdw>
                </a:effectLst>
                <a:ea charset="-122" panose="02010509060101010101" pitchFamily="49" typeface="幼圆"/>
                <a:cs typeface="+mn-ea"/>
                <a:sym typeface="+mn-lt"/>
              </a:rPr>
              <a:t>即便美丽温馨，</a:t>
            </a:r>
          </a:p>
          <a:p>
            <a:r>
              <a:rPr altLang="en-US" b="1" lang="zh-CN" noProof="1" sz="2400">
                <a:effectLst>
                  <a:outerShdw blurRad="38100" dir="2700000" dist="38100">
                    <a:srgbClr val="000000"/>
                  </a:outerShdw>
                </a:effectLst>
                <a:ea charset="-122" panose="02010509060101010101" pitchFamily="49" typeface="幼圆"/>
                <a:cs typeface="+mn-ea"/>
                <a:sym typeface="+mn-lt"/>
              </a:rPr>
              <a:t>也不是厦门的专利：珠海、大连、苏州，美丽温馨的小城多着呐！ </a:t>
            </a:r>
          </a:p>
          <a:p>
            <a:r>
              <a:rPr altLang="en-US" b="1" lang="zh-CN" noProof="1" sz="2400">
                <a:effectLst>
                  <a:outerShdw blurRad="38100" dir="2700000" dist="38100">
                    <a:srgbClr val="000000"/>
                  </a:outerShdw>
                </a:effectLst>
                <a:ea charset="-122" panose="02010509060101010101" pitchFamily="49" typeface="幼圆"/>
                <a:cs typeface="+mn-ea"/>
                <a:sym typeface="+mn-lt"/>
              </a:rPr>
              <a:t>  </a:t>
            </a:r>
          </a:p>
        </p:txBody>
      </p:sp>
      <p:pic>
        <p:nvPicPr>
          <p:cNvPr id="3" name="图片 2">
            <a:extLst>
              <a:ext uri="{FF2B5EF4-FFF2-40B4-BE49-F238E27FC236}">
                <a16:creationId xmlns:a16="http://schemas.microsoft.com/office/drawing/2014/main" id="{C4D5F889-D963-43ED-8688-3AECEFE3083E}"/>
              </a:ext>
            </a:extLst>
          </p:cNvPr>
          <p:cNvPicPr>
            <a:picLocks noChangeAspect="1"/>
          </p:cNvPicPr>
          <p:nvPr/>
        </p:nvPicPr>
        <p:blipFill>
          <a:blip r:embed="rId2">
            <a:extLst>
              <a:ext uri="{28A0092B-C50C-407E-A947-70E740481C1C}">
                <a14:useLocalDpi val="0"/>
              </a:ext>
            </a:extLst>
          </a:blip>
          <a:stretch>
            <a:fillRect/>
          </a:stretch>
        </p:blipFill>
        <p:spPr>
          <a:xfrm>
            <a:off x="5538591" y="1647538"/>
            <a:ext cx="4705612" cy="3141133"/>
          </a:xfrm>
          <a:prstGeom prst="rect">
            <a:avLst/>
          </a:prstGeom>
        </p:spPr>
      </p:pic>
      <p:sp>
        <p:nvSpPr>
          <p:cNvPr id="12292" name="文本框 12291">
            <a:extLst>
              <a:ext uri="{FF2B5EF4-FFF2-40B4-BE49-F238E27FC236}">
                <a16:creationId xmlns:a16="http://schemas.microsoft.com/office/drawing/2014/main" id="{6854E84F-3CF1-4D18-95AA-7F9B90C9A290}"/>
              </a:ext>
            </a:extLst>
          </p:cNvPr>
          <p:cNvSpPr txBox="1">
            <a:spLocks noChangeArrowheads="1"/>
          </p:cNvSpPr>
          <p:nvPr/>
        </p:nvSpPr>
        <p:spPr bwMode="auto">
          <a:xfrm>
            <a:off x="7824788" y="5661025"/>
            <a:ext cx="244030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200">
                <a:ea charset="-122" panose="02010509060101010101" pitchFamily="49" typeface="幼圆"/>
                <a:cs typeface="+mn-ea"/>
                <a:sym typeface="+mn-lt"/>
              </a:rPr>
              <a:t> ——易中天 </a:t>
            </a:r>
          </a:p>
        </p:txBody>
      </p:sp>
      <p:sp>
        <p:nvSpPr>
          <p:cNvPr id="11269" name="矩形 12292">
            <a:extLst>
              <a:ext uri="{FF2B5EF4-FFF2-40B4-BE49-F238E27FC236}">
                <a16:creationId xmlns:a16="http://schemas.microsoft.com/office/drawing/2014/main" id="{5DCBCE7C-632C-4075-A6EE-066298C54363}"/>
              </a:ext>
            </a:extLst>
          </p:cNvPr>
          <p:cNvSpPr>
            <a:spLocks noChangeArrowheads="1" noChangeShapeType="1" noTextEdit="1"/>
          </p:cNvSpPr>
          <p:nvPr/>
        </p:nvSpPr>
        <p:spPr bwMode="auto">
          <a:xfrm>
            <a:off x="6527801" y="2781300"/>
            <a:ext cx="2517775" cy="1028700"/>
          </a:xfrm>
          <a:prstGeom prst="rect">
            <a:avLst/>
          </a:prstGeom>
        </p:spPr>
        <p:txBody>
          <a:bodyPr fromWordArt="1" wrap="none">
            <a:prstTxWarp prst="textSlantUp">
              <a:avLst>
                <a:gd fmla="val 32056" name="adj"/>
              </a:avLst>
            </a:prstTxWarp>
          </a:bodyPr>
          <a:lstStyle/>
          <a:p>
            <a:pPr algn="ctr"/>
            <a:r>
              <a:rPr altLang="en-US" b="1" kern="10" lang="zh-CN" sz="3600">
                <a:ln w="9525">
                  <a:solidFill>
                    <a:srgbClr val="0000FF"/>
                  </a:solidFill>
                  <a:round/>
                </a:ln>
                <a:effectLst>
                  <a:outerShdw algn="ctr" dir="2700000" dist="53882" rotWithShape="0">
                    <a:srgbClr val="9999FF">
                      <a:alpha val="76999"/>
                    </a:srgbClr>
                  </a:outerShdw>
                </a:effectLst>
                <a:ea charset="-122" panose="02010509060101010101" pitchFamily="49" typeface="幼圆"/>
                <a:cs typeface="+mn-ea"/>
                <a:sym typeface="+mn-lt"/>
              </a:rPr>
              <a:t>厦门如此</a:t>
            </a:r>
          </a:p>
        </p:txBody>
      </p:sp>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2291"/>
                                        </p:tgtEl>
                                        <p:attrNameLst>
                                          <p:attrName>style.visibility</p:attrName>
                                        </p:attrNameLst>
                                      </p:cBhvr>
                                      <p:to>
                                        <p:strVal val="visible"/>
                                      </p:to>
                                    </p:set>
                                    <p:animEffect filter="wipe(down)" transition="in">
                                      <p:cBhvr>
                                        <p:cTn dur="500" id="7"/>
                                        <p:tgtEl>
                                          <p:spTgt spid="12291"/>
                                        </p:tgtEl>
                                      </p:cBhvr>
                                    </p:animEffect>
                                  </p:childTnLst>
                                </p:cTn>
                              </p:par>
                            </p:childTnLst>
                          </p:cTn>
                        </p:par>
                        <p:par>
                          <p:cTn fill="hold" id="8" nodeType="afterGroup">
                            <p:stCondLst>
                              <p:cond delay="500"/>
                            </p:stCondLst>
                            <p:childTnLst>
                              <p:par>
                                <p:cTn fill="hold" id="9" nodeType="afterEffect" presetClass="entr" presetID="4" presetSubtype="16">
                                  <p:stCondLst>
                                    <p:cond delay="0"/>
                                  </p:stCondLst>
                                  <p:childTnLst>
                                    <p:set>
                                      <p:cBhvr>
                                        <p:cTn dur="1" fill="hold" id="10">
                                          <p:stCondLst>
                                            <p:cond delay="0"/>
                                          </p:stCondLst>
                                        </p:cTn>
                                        <p:tgtEl>
                                          <p:spTgt spid="12292">
                                            <p:txEl>
                                              <p:pRg end="0" st="0"/>
                                            </p:txEl>
                                          </p:spTgt>
                                        </p:tgtEl>
                                        <p:attrNameLst>
                                          <p:attrName>style.visibility</p:attrName>
                                        </p:attrNameLst>
                                      </p:cBhvr>
                                      <p:to>
                                        <p:strVal val="visible"/>
                                      </p:to>
                                    </p:set>
                                    <p:animEffect filter="box(in)" transition="in">
                                      <p:cBhvr>
                                        <p:cTn dur="500" id="11"/>
                                        <p:tgtEl>
                                          <p:spTgt spid="12292">
                                            <p:txEl>
                                              <p:pRg end="0" st="0"/>
                                            </p:txEl>
                                          </p:spTgt>
                                        </p:tgtEl>
                                      </p:cBhvr>
                                    </p:animEffect>
                                  </p:childTnLst>
                                </p:cTn>
                              </p:par>
                            </p:childTnLst>
                          </p:cTn>
                        </p:par>
                        <p:par>
                          <p:cTn fill="hold" id="12" nodeType="afterGroup">
                            <p:stCondLst>
                              <p:cond delay="1000"/>
                            </p:stCondLst>
                            <p:childTnLst>
                              <p:par>
                                <p:cTn fill="hold" id="13" nodeType="afterEffect" presetClass="entr" presetID="16" presetSubtype="21">
                                  <p:stCondLst>
                                    <p:cond delay="0"/>
                                  </p:stCondLst>
                                  <p:childTnLst>
                                    <p:set>
                                      <p:cBhvr>
                                        <p:cTn dur="1" fill="hold" id="14">
                                          <p:stCondLst>
                                            <p:cond delay="0"/>
                                          </p:stCondLst>
                                        </p:cTn>
                                        <p:tgtEl>
                                          <p:spTgt spid="3"/>
                                        </p:tgtEl>
                                        <p:attrNameLst>
                                          <p:attrName>style.visibility</p:attrName>
                                        </p:attrNameLst>
                                      </p:cBhvr>
                                      <p:to>
                                        <p:strVal val="visible"/>
                                      </p:to>
                                    </p:set>
                                    <p:animEffect filter="barn(inVertical)" transition="in">
                                      <p:cBhvr>
                                        <p:cTn dur="500" id="1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14" name="文本框 13313">
            <a:extLst>
              <a:ext uri="{FF2B5EF4-FFF2-40B4-BE49-F238E27FC236}">
                <a16:creationId xmlns:a16="http://schemas.microsoft.com/office/drawing/2014/main" id="{86B3EC53-24A6-42DD-8446-4EFC38AA909D}"/>
              </a:ext>
            </a:extLst>
          </p:cNvPr>
          <p:cNvSpPr txBox="1">
            <a:spLocks noChangeArrowheads="1"/>
          </p:cNvSpPr>
          <p:nvPr/>
        </p:nvSpPr>
        <p:spPr bwMode="auto">
          <a:xfrm>
            <a:off x="1919288" y="393700"/>
            <a:ext cx="8748712" cy="527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000">
                <a:ea charset="-122" panose="02010509060101010101" pitchFamily="49" typeface="幼圆"/>
                <a:cs typeface="+mn-ea"/>
                <a:sym typeface="+mn-lt"/>
              </a:rPr>
              <a:t>厦门人常常会自豪地宣称：厦门是中国最好的地方。</a:t>
            </a:r>
          </a:p>
          <a:p>
            <a:r>
              <a:rPr altLang="en-US" b="1" lang="zh-CN" sz="2000">
                <a:ea charset="-122" panose="02010509060101010101" pitchFamily="49" typeface="幼圆"/>
                <a:cs typeface="+mn-ea"/>
                <a:sym typeface="+mn-lt"/>
              </a:rPr>
              <a:t>我愿以一个外地人的身份， 证明此言不诬。</a:t>
            </a:r>
          </a:p>
          <a:p>
            <a:r>
              <a:rPr altLang="en-US" b="1" lang="zh-CN" sz="2000">
                <a:ea charset="-122" panose="02010509060101010101" pitchFamily="49" typeface="幼圆"/>
                <a:cs typeface="+mn-ea"/>
                <a:sym typeface="+mn-lt"/>
              </a:rPr>
              <a:t>可不是么？</a:t>
            </a:r>
          </a:p>
          <a:p>
            <a:r>
              <a:rPr altLang="en-US" b="1" lang="zh-CN" sz="2000">
                <a:ea charset="-122" panose="02010509060101010101" pitchFamily="49" typeface="幼圆"/>
                <a:cs typeface="+mn-ea"/>
                <a:sym typeface="+mn-lt"/>
              </a:rPr>
              <a:t>北京太大，</a:t>
            </a:r>
          </a:p>
          <a:p>
            <a:r>
              <a:rPr altLang="en-US" b="1" lang="zh-CN" sz="2000">
                <a:ea charset="-122" panose="02010509060101010101" pitchFamily="49" typeface="幼圆"/>
                <a:cs typeface="+mn-ea"/>
                <a:sym typeface="+mn-lt"/>
              </a:rPr>
              <a:t>上海太挤，</a:t>
            </a:r>
          </a:p>
          <a:p>
            <a:r>
              <a:rPr altLang="en-US" b="1" lang="zh-CN" sz="2000">
                <a:ea charset="-122" panose="02010509060101010101" pitchFamily="49" typeface="幼圆"/>
                <a:cs typeface="+mn-ea"/>
                <a:sym typeface="+mn-lt"/>
              </a:rPr>
              <a:t>广州大闹，</a:t>
            </a:r>
          </a:p>
          <a:p>
            <a:r>
              <a:rPr altLang="en-US" b="1" lang="zh-CN" sz="2000">
                <a:ea charset="-122" panose="02010509060101010101" pitchFamily="49" typeface="幼圆"/>
                <a:cs typeface="+mn-ea"/>
                <a:sym typeface="+mn-lt"/>
              </a:rPr>
              <a:t>沈阳太脏，</a:t>
            </a:r>
          </a:p>
          <a:p>
            <a:r>
              <a:rPr altLang="en-US" b="1" lang="zh-CN" sz="2000">
                <a:ea charset="-122" panose="02010509060101010101" pitchFamily="49" typeface="幼圆"/>
                <a:cs typeface="+mn-ea"/>
                <a:sym typeface="+mn-lt"/>
              </a:rPr>
              <a:t>南京太热，</a:t>
            </a:r>
          </a:p>
          <a:p>
            <a:r>
              <a:rPr altLang="en-US" b="1" lang="zh-CN" sz="2000">
                <a:ea charset="-122" panose="02010509060101010101" pitchFamily="49" typeface="幼圆"/>
                <a:cs typeface="+mn-ea"/>
                <a:sym typeface="+mn-lt"/>
              </a:rPr>
              <a:t>天津大冷，</a:t>
            </a:r>
          </a:p>
          <a:p>
            <a:r>
              <a:rPr altLang="en-US" b="1" lang="zh-CN" sz="2000">
                <a:ea charset="-122" panose="02010509060101010101" pitchFamily="49" typeface="幼圆"/>
                <a:cs typeface="+mn-ea"/>
                <a:sym typeface="+mn-lt"/>
              </a:rPr>
              <a:t>成都太阴，</a:t>
            </a:r>
          </a:p>
          <a:p>
            <a:r>
              <a:rPr altLang="en-US" b="1" lang="zh-CN" sz="2000">
                <a:ea charset="-122" panose="02010509060101010101" pitchFamily="49" typeface="幼圆"/>
                <a:cs typeface="+mn-ea"/>
                <a:sym typeface="+mn-lt"/>
              </a:rPr>
              <a:t>三亚太晒，</a:t>
            </a:r>
          </a:p>
          <a:p>
            <a:r>
              <a:rPr altLang="en-US" b="1" lang="zh-CN" sz="2000">
                <a:ea charset="-122" panose="02010509060101010101" pitchFamily="49" typeface="幼圆"/>
                <a:cs typeface="+mn-ea"/>
                <a:sym typeface="+mn-lt"/>
              </a:rPr>
              <a:t>贵阳太闭塞，</a:t>
            </a:r>
          </a:p>
          <a:p>
            <a:r>
              <a:rPr altLang="en-US" b="1" lang="zh-CN" sz="2000">
                <a:ea charset="-122" panose="02010509060101010101" pitchFamily="49" typeface="幼圆"/>
                <a:cs typeface="+mn-ea"/>
                <a:sym typeface="+mn-lt"/>
              </a:rPr>
              <a:t>深圳太紧张，</a:t>
            </a:r>
          </a:p>
          <a:p>
            <a:r>
              <a:rPr altLang="en-US" b="1" lang="zh-CN" sz="2000">
                <a:ea charset="-122" panose="02010509060101010101" pitchFamily="49" typeface="幼圆"/>
                <a:cs typeface="+mn-ea"/>
                <a:sym typeface="+mn-lt"/>
              </a:rPr>
              <a:t>而别的地方又太穷， </a:t>
            </a:r>
          </a:p>
          <a:p>
            <a:r>
              <a:rPr altLang="en-US" b="1" lang="zh-CN" sz="2000">
                <a:ea charset="-122" panose="02010509060101010101" pitchFamily="49" typeface="幼圆"/>
                <a:cs typeface="+mn-ea"/>
                <a:sym typeface="+mn-lt"/>
              </a:rPr>
              <a:t>只有厦门最好。</a:t>
            </a:r>
          </a:p>
          <a:p>
            <a:r>
              <a:rPr altLang="en-US" b="1" lang="zh-CN" sz="2000">
                <a:ea charset="-122" panose="02010509060101010101" pitchFamily="49" typeface="幼圆"/>
                <a:cs typeface="+mn-ea"/>
                <a:sym typeface="+mn-lt"/>
              </a:rPr>
              <a:t>我来厦门后，不少亲朋故旧来看我，</a:t>
            </a:r>
          </a:p>
          <a:p>
            <a:r>
              <a:rPr altLang="en-US" b="1" lang="zh-CN" sz="2000">
                <a:ea charset="-122" panose="02010509060101010101" pitchFamily="49" typeface="幼圆"/>
                <a:cs typeface="+mn-ea"/>
                <a:sym typeface="+mn-lt"/>
              </a:rPr>
              <a:t>都无不感叹地说：你可真是给 自己找了个养老的好地方。</a:t>
            </a:r>
          </a:p>
        </p:txBody>
      </p:sp>
      <p:pic>
        <p:nvPicPr>
          <p:cNvPr id="3" name="图片 2">
            <a:extLst>
              <a:ext uri="{FF2B5EF4-FFF2-40B4-BE49-F238E27FC236}">
                <a16:creationId xmlns:a16="http://schemas.microsoft.com/office/drawing/2014/main" id="{81371E48-AD82-4F04-B260-459C330F6A80}"/>
              </a:ext>
            </a:extLst>
          </p:cNvPr>
          <p:cNvPicPr>
            <a:picLocks noChangeAspect="1"/>
          </p:cNvPicPr>
          <p:nvPr/>
        </p:nvPicPr>
        <p:blipFill>
          <a:blip r:embed="rId2">
            <a:extLst>
              <a:ext uri="{28A0092B-C50C-407E-A947-70E740481C1C}">
                <a14:useLocalDpi val="0"/>
              </a:ext>
            </a:extLst>
          </a:blip>
          <a:stretch>
            <a:fillRect/>
          </a:stretch>
        </p:blipFill>
        <p:spPr>
          <a:xfrm>
            <a:off x="5189912" y="1538166"/>
            <a:ext cx="5078756" cy="3391927"/>
          </a:xfrm>
          <a:prstGeom prst="rect">
            <a:avLst/>
          </a:prstGeom>
        </p:spPr>
      </p:pic>
      <p:sp>
        <p:nvSpPr>
          <p:cNvPr id="13315" name="文本框 13314">
            <a:extLst>
              <a:ext uri="{FF2B5EF4-FFF2-40B4-BE49-F238E27FC236}">
                <a16:creationId xmlns:a16="http://schemas.microsoft.com/office/drawing/2014/main" id="{A02159EA-0E51-4277-B484-77439F59520F}"/>
              </a:ext>
            </a:extLst>
          </p:cNvPr>
          <p:cNvSpPr txBox="1">
            <a:spLocks noChangeArrowheads="1"/>
          </p:cNvSpPr>
          <p:nvPr/>
        </p:nvSpPr>
        <p:spPr bwMode="auto">
          <a:xfrm>
            <a:off x="7751764" y="5805489"/>
            <a:ext cx="244030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200">
                <a:ea charset="-122" panose="02010509060101010101" pitchFamily="49" typeface="幼圆"/>
                <a:cs typeface="+mn-ea"/>
                <a:sym typeface="+mn-lt"/>
              </a:rPr>
              <a:t> ——易中天 </a:t>
            </a:r>
          </a:p>
        </p:txBody>
      </p:sp>
      <p:sp>
        <p:nvSpPr>
          <p:cNvPr id="12292" name="矩形 13315">
            <a:extLst>
              <a:ext uri="{FF2B5EF4-FFF2-40B4-BE49-F238E27FC236}">
                <a16:creationId xmlns:a16="http://schemas.microsoft.com/office/drawing/2014/main" id="{3F655045-68C2-48CA-AE91-1065B309A190}"/>
              </a:ext>
            </a:extLst>
          </p:cNvPr>
          <p:cNvSpPr>
            <a:spLocks noChangeArrowheads="1" noChangeShapeType="1" noTextEdit="1"/>
          </p:cNvSpPr>
          <p:nvPr/>
        </p:nvSpPr>
        <p:spPr bwMode="auto">
          <a:xfrm>
            <a:off x="7535863" y="2636838"/>
            <a:ext cx="2089150" cy="698500"/>
          </a:xfrm>
          <a:prstGeom prst="rect">
            <a:avLst/>
          </a:prstGeom>
          <a:extLst>
            <a:ext uri="{91240B29-F687-4F45-9708-019B960494DF}">
              <a14:hiddenLine w="9525">
                <a:noFill/>
                <a:round/>
                <a:headEnd/>
                <a:tailEnd/>
              </a14:hiddenLine>
            </a:ext>
          </a:extLst>
        </p:spPr>
        <p:txBody>
          <a:bodyPr fromWordArt="1" wrap="none">
            <a:prstTxWarp prst="textCascadeUp">
              <a:avLst>
                <a:gd fmla="val 44444" name="adj"/>
              </a:avLst>
            </a:prstTxWarp>
            <a:scene3d>
              <a:camera prst="legacyPerspectiveFront">
                <a:rot lat="20520000" lon="1080000" rev="0"/>
              </a:camera>
              <a:lightRig dir="b" rig="legacyHarsh2"/>
            </a:scene3d>
            <a:sp3d extrusionH="430200" prstMaterial="legacyMatte">
              <a:extrusionClr>
                <a:srgbClr val="FF6600"/>
              </a:extrusionClr>
              <a:contourClr>
                <a:srgbClr val="FFE701"/>
              </a:contourClr>
            </a:sp3d>
          </a:bodyPr>
          <a:lstStyle/>
          <a:p>
            <a:pPr algn="ctr"/>
            <a:r>
              <a:rPr altLang="en-US" b="1" lang="zh-CN" sz="3600">
                <a:ea charset="-122" panose="02010509060101010101" pitchFamily="49" typeface="幼圆"/>
                <a:cs typeface="+mn-ea"/>
                <a:sym typeface="+mn-lt"/>
              </a:rPr>
              <a:t>如此厦门</a:t>
            </a:r>
          </a:p>
        </p:txBody>
      </p:sp>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 presetSubtype="16">
                                  <p:stCondLst>
                                    <p:cond delay="0"/>
                                  </p:stCondLst>
                                  <p:childTnLst>
                                    <p:set>
                                      <p:cBhvr>
                                        <p:cTn dur="1" fill="hold" id="6">
                                          <p:stCondLst>
                                            <p:cond delay="0"/>
                                          </p:stCondLst>
                                        </p:cTn>
                                        <p:tgtEl>
                                          <p:spTgt spid="13315">
                                            <p:txEl>
                                              <p:pRg end="0" st="0"/>
                                            </p:txEl>
                                          </p:spTgt>
                                        </p:tgtEl>
                                        <p:attrNameLst>
                                          <p:attrName>style.visibility</p:attrName>
                                        </p:attrNameLst>
                                      </p:cBhvr>
                                      <p:to>
                                        <p:strVal val="visible"/>
                                      </p:to>
                                    </p:set>
                                    <p:animEffect filter="box(in)" transition="in">
                                      <p:cBhvr>
                                        <p:cTn dur="500" id="7"/>
                                        <p:tgtEl>
                                          <p:spTgt spid="13315">
                                            <p:txEl>
                                              <p:pRg end="0" st="0"/>
                                            </p:txEl>
                                          </p:spTgt>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13314"/>
                                        </p:tgtEl>
                                        <p:attrNameLst>
                                          <p:attrName>style.visibility</p:attrName>
                                        </p:attrNameLst>
                                      </p:cBhvr>
                                      <p:to>
                                        <p:strVal val="visible"/>
                                      </p:to>
                                    </p:set>
                                    <p:anim calcmode="lin" valueType="num">
                                      <p:cBhvr additive="base">
                                        <p:cTn dur="500" fill="hold" id="11"/>
                                        <p:tgtEl>
                                          <p:spTgt spid="13314"/>
                                        </p:tgtEl>
                                        <p:attrNameLst>
                                          <p:attrName>ppt_x</p:attrName>
                                        </p:attrNameLst>
                                      </p:cBhvr>
                                      <p:tavLst>
                                        <p:tav tm="0">
                                          <p:val>
                                            <p:strVal val="#ppt_x"/>
                                          </p:val>
                                        </p:tav>
                                        <p:tav tm="100000">
                                          <p:val>
                                            <p:strVal val="#ppt_x"/>
                                          </p:val>
                                        </p:tav>
                                      </p:tavLst>
                                    </p:anim>
                                    <p:anim calcmode="lin" valueType="num">
                                      <p:cBhvr additive="base">
                                        <p:cTn dur="500" fill="hold" id="12"/>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31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39" name="文本框 14338">
            <a:extLst>
              <a:ext uri="{FF2B5EF4-FFF2-40B4-BE49-F238E27FC236}">
                <a16:creationId xmlns:a16="http://schemas.microsoft.com/office/drawing/2014/main" id="{27737EC8-711A-49D9-8CCA-F33A32F9E1FD}"/>
              </a:ext>
            </a:extLst>
          </p:cNvPr>
          <p:cNvSpPr txBox="1">
            <a:spLocks noChangeArrowheads="1"/>
          </p:cNvSpPr>
          <p:nvPr/>
        </p:nvSpPr>
        <p:spPr bwMode="auto">
          <a:xfrm>
            <a:off x="2135188" y="908051"/>
            <a:ext cx="6140450" cy="4480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3200">
                <a:ea charset="-122" panose="02010509060101010101" pitchFamily="49" typeface="幼圆"/>
                <a:cs typeface="+mn-ea"/>
                <a:sym typeface="+mn-lt"/>
              </a:rPr>
              <a:t>“国际花园城市”</a:t>
            </a:r>
          </a:p>
          <a:p>
            <a:r>
              <a:rPr altLang="zh-CN" b="1" lang="en-US" sz="3200">
                <a:ea charset="-122" panose="02010509060101010101" pitchFamily="49" typeface="幼圆"/>
                <a:cs typeface="+mn-ea"/>
                <a:sym typeface="+mn-lt"/>
              </a:rPr>
              <a:t>“国家卫生城市”</a:t>
            </a:r>
          </a:p>
          <a:p>
            <a:r>
              <a:rPr altLang="zh-CN" b="1" lang="en-US" sz="3200">
                <a:ea charset="-122" panose="02010509060101010101" pitchFamily="49" typeface="幼圆"/>
                <a:cs typeface="+mn-ea"/>
                <a:sym typeface="+mn-lt"/>
              </a:rPr>
              <a:t>“国家园林城市”</a:t>
            </a:r>
          </a:p>
          <a:p>
            <a:r>
              <a:rPr altLang="zh-CN" b="1" lang="en-US" sz="3200">
                <a:ea charset="-122" panose="02010509060101010101" pitchFamily="49" typeface="幼圆"/>
                <a:cs typeface="+mn-ea"/>
                <a:sym typeface="+mn-lt"/>
              </a:rPr>
              <a:t>“国家环保模范城市”</a:t>
            </a:r>
          </a:p>
          <a:p>
            <a:r>
              <a:rPr altLang="zh-CN" b="1" lang="en-US" sz="3200">
                <a:ea charset="-122" panose="02010509060101010101" pitchFamily="49" typeface="幼圆"/>
                <a:cs typeface="+mn-ea"/>
                <a:sym typeface="+mn-lt"/>
              </a:rPr>
              <a:t>“中国优秀旅游城市”</a:t>
            </a:r>
          </a:p>
          <a:p>
            <a:r>
              <a:rPr altLang="zh-CN" b="1" lang="en-US" sz="3200">
                <a:ea charset="-122" panose="02010509060101010101" pitchFamily="49" typeface="幼圆"/>
                <a:cs typeface="+mn-ea"/>
                <a:sym typeface="+mn-lt"/>
              </a:rPr>
              <a:t>“全国文明城市” </a:t>
            </a:r>
          </a:p>
          <a:p>
            <a:r>
              <a:rPr altLang="zh-CN" b="1" lang="en-US" sz="3200">
                <a:ea charset="-122" panose="02010509060101010101" pitchFamily="49" typeface="幼圆"/>
                <a:cs typeface="+mn-ea"/>
                <a:sym typeface="+mn-lt"/>
              </a:rPr>
              <a:t>“全国十佳人居城市”</a:t>
            </a:r>
          </a:p>
          <a:p>
            <a:r>
              <a:rPr altLang="zh-CN" b="1" lang="en-US" sz="3200">
                <a:ea charset="-122" panose="02010509060101010101" pitchFamily="49" typeface="幼圆"/>
                <a:cs typeface="+mn-ea"/>
                <a:sym typeface="+mn-lt"/>
              </a:rPr>
              <a:t>“联合国人居奖”</a:t>
            </a:r>
          </a:p>
          <a:p>
            <a:r>
              <a:rPr altLang="zh-CN" b="1" lang="en-US" sz="3200">
                <a:ea charset="-122" panose="02010509060101010101" pitchFamily="49" typeface="幼圆"/>
                <a:cs typeface="+mn-ea"/>
                <a:sym typeface="+mn-lt"/>
              </a:rPr>
              <a:t> </a:t>
            </a:r>
          </a:p>
        </p:txBody>
      </p:sp>
      <p:sp>
        <p:nvSpPr>
          <p:cNvPr id="14340" name="矩形 14339">
            <a:extLst>
              <a:ext uri="{FF2B5EF4-FFF2-40B4-BE49-F238E27FC236}">
                <a16:creationId xmlns:a16="http://schemas.microsoft.com/office/drawing/2014/main" id="{B6E84388-4464-47C1-977B-3902E51AA894}"/>
              </a:ext>
            </a:extLst>
          </p:cNvPr>
          <p:cNvSpPr>
            <a:spLocks noChangeArrowheads="1" noChangeShapeType="1" noTextEdit="1"/>
          </p:cNvSpPr>
          <p:nvPr/>
        </p:nvSpPr>
        <p:spPr bwMode="auto">
          <a:xfrm>
            <a:off x="3071813" y="5516563"/>
            <a:ext cx="5975350" cy="457200"/>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pPr algn="ctr"/>
            <a:r>
              <a:rPr altLang="en-US" b="1" lang="zh-CN" sz="3600">
                <a:effectLst>
                  <a:outerShdw algn="ctr" dir="2700000" dist="35921" rotWithShape="0">
                    <a:srgbClr val="C0C0C0">
                      <a:alpha val="76999"/>
                    </a:srgbClr>
                  </a:outerShdw>
                </a:effectLst>
                <a:ea charset="-122" panose="02010509060101010101" pitchFamily="49" typeface="幼圆"/>
                <a:cs typeface="+mn-ea"/>
                <a:sym typeface="+mn-lt"/>
              </a:rPr>
              <a:t>东方夏威夷——尼克松</a:t>
            </a:r>
          </a:p>
        </p:txBody>
      </p:sp>
      <p:pic>
        <p:nvPicPr>
          <p:cNvPr id="3" name="图片 2">
            <a:extLst>
              <a:ext uri="{FF2B5EF4-FFF2-40B4-BE49-F238E27FC236}">
                <a16:creationId xmlns:a16="http://schemas.microsoft.com/office/drawing/2014/main" id="{B42C51AD-40EE-4938-83A8-DC0F637B422B}"/>
              </a:ext>
            </a:extLst>
          </p:cNvPr>
          <p:cNvPicPr>
            <a:picLocks noChangeAspect="1"/>
          </p:cNvPicPr>
          <p:nvPr/>
        </p:nvPicPr>
        <p:blipFill>
          <a:blip r:embed="rId2">
            <a:extLst>
              <a:ext uri="{28A0092B-C50C-407E-A947-70E740481C1C}">
                <a14:useLocalDpi val="0"/>
              </a:ext>
            </a:extLst>
          </a:blip>
          <a:stretch>
            <a:fillRect/>
          </a:stretch>
        </p:blipFill>
        <p:spPr>
          <a:xfrm>
            <a:off x="6096000" y="1789615"/>
            <a:ext cx="4699574" cy="3133049"/>
          </a:xfrm>
          <a:prstGeom prst="rect">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4">
                                  <p:stCondLst>
                                    <p:cond delay="0"/>
                                  </p:stCondLst>
                                  <p:childTnLst>
                                    <p:set>
                                      <p:cBhvr>
                                        <p:cTn dur="1" fill="hold" id="6">
                                          <p:stCondLst>
                                            <p:cond delay="0"/>
                                          </p:stCondLst>
                                        </p:cTn>
                                        <p:tgtEl>
                                          <p:spTgt spid="14339">
                                            <p:txEl>
                                              <p:pRg end="0" st="0"/>
                                            </p:txEl>
                                          </p:spTgt>
                                        </p:tgtEl>
                                        <p:attrNameLst>
                                          <p:attrName>style.visibility</p:attrName>
                                        </p:attrNameLst>
                                      </p:cBhvr>
                                      <p:to>
                                        <p:strVal val="visible"/>
                                      </p:to>
                                    </p:set>
                                    <p:animEffect filter="wheel(4)" transition="in">
                                      <p:cBhvr>
                                        <p:cTn dur="2000" id="7"/>
                                        <p:tgtEl>
                                          <p:spTgt spid="14339">
                                            <p:txEl>
                                              <p:pRg end="0" st="0"/>
                                            </p:txEl>
                                          </p:spTgt>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1" presetSubtype="4">
                                  <p:stCondLst>
                                    <p:cond delay="0"/>
                                  </p:stCondLst>
                                  <p:childTnLst>
                                    <p:set>
                                      <p:cBhvr>
                                        <p:cTn dur="1" fill="hold" id="11">
                                          <p:stCondLst>
                                            <p:cond delay="0"/>
                                          </p:stCondLst>
                                        </p:cTn>
                                        <p:tgtEl>
                                          <p:spTgt spid="14339">
                                            <p:txEl>
                                              <p:pRg end="1" st="1"/>
                                            </p:txEl>
                                          </p:spTgt>
                                        </p:tgtEl>
                                        <p:attrNameLst>
                                          <p:attrName>style.visibility</p:attrName>
                                        </p:attrNameLst>
                                      </p:cBhvr>
                                      <p:to>
                                        <p:strVal val="visible"/>
                                      </p:to>
                                    </p:set>
                                    <p:animEffect filter="wheel(4)" transition="in">
                                      <p:cBhvr>
                                        <p:cTn dur="2000" id="12"/>
                                        <p:tgtEl>
                                          <p:spTgt spid="14339">
                                            <p:txEl>
                                              <p:pRg end="1" st="1"/>
                                            </p:txEl>
                                          </p:spTgt>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1" presetSubtype="4">
                                  <p:stCondLst>
                                    <p:cond delay="0"/>
                                  </p:stCondLst>
                                  <p:childTnLst>
                                    <p:set>
                                      <p:cBhvr>
                                        <p:cTn dur="1" fill="hold" id="16">
                                          <p:stCondLst>
                                            <p:cond delay="0"/>
                                          </p:stCondLst>
                                        </p:cTn>
                                        <p:tgtEl>
                                          <p:spTgt spid="14339">
                                            <p:txEl>
                                              <p:pRg end="2" st="2"/>
                                            </p:txEl>
                                          </p:spTgt>
                                        </p:tgtEl>
                                        <p:attrNameLst>
                                          <p:attrName>style.visibility</p:attrName>
                                        </p:attrNameLst>
                                      </p:cBhvr>
                                      <p:to>
                                        <p:strVal val="visible"/>
                                      </p:to>
                                    </p:set>
                                    <p:animEffect filter="wheel(4)" transition="in">
                                      <p:cBhvr>
                                        <p:cTn dur="2000" id="17"/>
                                        <p:tgtEl>
                                          <p:spTgt spid="14339">
                                            <p:txEl>
                                              <p:pRg end="2" st="2"/>
                                            </p:txEl>
                                          </p:spTgt>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21" presetSubtype="4">
                                  <p:stCondLst>
                                    <p:cond delay="0"/>
                                  </p:stCondLst>
                                  <p:childTnLst>
                                    <p:set>
                                      <p:cBhvr>
                                        <p:cTn dur="1" fill="hold" id="21">
                                          <p:stCondLst>
                                            <p:cond delay="0"/>
                                          </p:stCondLst>
                                        </p:cTn>
                                        <p:tgtEl>
                                          <p:spTgt spid="14339">
                                            <p:txEl>
                                              <p:pRg end="3" st="3"/>
                                            </p:txEl>
                                          </p:spTgt>
                                        </p:tgtEl>
                                        <p:attrNameLst>
                                          <p:attrName>style.visibility</p:attrName>
                                        </p:attrNameLst>
                                      </p:cBhvr>
                                      <p:to>
                                        <p:strVal val="visible"/>
                                      </p:to>
                                    </p:set>
                                    <p:animEffect filter="wheel(4)" transition="in">
                                      <p:cBhvr>
                                        <p:cTn dur="2000" id="22"/>
                                        <p:tgtEl>
                                          <p:spTgt spid="14339">
                                            <p:txEl>
                                              <p:pRg end="3" st="3"/>
                                            </p:txEl>
                                          </p:spTgt>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21" presetSubtype="4">
                                  <p:stCondLst>
                                    <p:cond delay="0"/>
                                  </p:stCondLst>
                                  <p:childTnLst>
                                    <p:set>
                                      <p:cBhvr>
                                        <p:cTn dur="1" fill="hold" id="26">
                                          <p:stCondLst>
                                            <p:cond delay="0"/>
                                          </p:stCondLst>
                                        </p:cTn>
                                        <p:tgtEl>
                                          <p:spTgt spid="14339">
                                            <p:txEl>
                                              <p:pRg end="4" st="4"/>
                                            </p:txEl>
                                          </p:spTgt>
                                        </p:tgtEl>
                                        <p:attrNameLst>
                                          <p:attrName>style.visibility</p:attrName>
                                        </p:attrNameLst>
                                      </p:cBhvr>
                                      <p:to>
                                        <p:strVal val="visible"/>
                                      </p:to>
                                    </p:set>
                                    <p:animEffect filter="wheel(4)" transition="in">
                                      <p:cBhvr>
                                        <p:cTn dur="2000" id="27"/>
                                        <p:tgtEl>
                                          <p:spTgt spid="14339">
                                            <p:txEl>
                                              <p:pRg end="4" st="4"/>
                                            </p:txEl>
                                          </p:spTgt>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21" presetSubtype="4">
                                  <p:stCondLst>
                                    <p:cond delay="0"/>
                                  </p:stCondLst>
                                  <p:childTnLst>
                                    <p:set>
                                      <p:cBhvr>
                                        <p:cTn dur="1" fill="hold" id="31">
                                          <p:stCondLst>
                                            <p:cond delay="0"/>
                                          </p:stCondLst>
                                        </p:cTn>
                                        <p:tgtEl>
                                          <p:spTgt spid="14339">
                                            <p:txEl>
                                              <p:pRg end="5" st="5"/>
                                            </p:txEl>
                                          </p:spTgt>
                                        </p:tgtEl>
                                        <p:attrNameLst>
                                          <p:attrName>style.visibility</p:attrName>
                                        </p:attrNameLst>
                                      </p:cBhvr>
                                      <p:to>
                                        <p:strVal val="visible"/>
                                      </p:to>
                                    </p:set>
                                    <p:animEffect filter="wheel(4)" transition="in">
                                      <p:cBhvr>
                                        <p:cTn dur="2000" id="32"/>
                                        <p:tgtEl>
                                          <p:spTgt spid="14339">
                                            <p:txEl>
                                              <p:pRg end="5" st="5"/>
                                            </p:txEl>
                                          </p:spTgt>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21" presetSubtype="4">
                                  <p:stCondLst>
                                    <p:cond delay="0"/>
                                  </p:stCondLst>
                                  <p:childTnLst>
                                    <p:set>
                                      <p:cBhvr>
                                        <p:cTn dur="1" fill="hold" id="36">
                                          <p:stCondLst>
                                            <p:cond delay="0"/>
                                          </p:stCondLst>
                                        </p:cTn>
                                        <p:tgtEl>
                                          <p:spTgt spid="14339">
                                            <p:txEl>
                                              <p:pRg end="6" st="6"/>
                                            </p:txEl>
                                          </p:spTgt>
                                        </p:tgtEl>
                                        <p:attrNameLst>
                                          <p:attrName>style.visibility</p:attrName>
                                        </p:attrNameLst>
                                      </p:cBhvr>
                                      <p:to>
                                        <p:strVal val="visible"/>
                                      </p:to>
                                    </p:set>
                                    <p:animEffect filter="wheel(4)" transition="in">
                                      <p:cBhvr>
                                        <p:cTn dur="2000" id="37"/>
                                        <p:tgtEl>
                                          <p:spTgt spid="14339">
                                            <p:txEl>
                                              <p:pRg end="6" st="6"/>
                                            </p:txEl>
                                          </p:spTgt>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id="40" nodeType="clickEffect" presetClass="entr" presetID="21" presetSubtype="4">
                                  <p:stCondLst>
                                    <p:cond delay="0"/>
                                  </p:stCondLst>
                                  <p:childTnLst>
                                    <p:set>
                                      <p:cBhvr>
                                        <p:cTn dur="1" fill="hold" id="41">
                                          <p:stCondLst>
                                            <p:cond delay="0"/>
                                          </p:stCondLst>
                                        </p:cTn>
                                        <p:tgtEl>
                                          <p:spTgt spid="14339">
                                            <p:txEl>
                                              <p:pRg end="7" st="7"/>
                                            </p:txEl>
                                          </p:spTgt>
                                        </p:tgtEl>
                                        <p:attrNameLst>
                                          <p:attrName>style.visibility</p:attrName>
                                        </p:attrNameLst>
                                      </p:cBhvr>
                                      <p:to>
                                        <p:strVal val="visible"/>
                                      </p:to>
                                    </p:set>
                                    <p:animEffect filter="wheel(4)" transition="in">
                                      <p:cBhvr>
                                        <p:cTn dur="2000" id="42"/>
                                        <p:tgtEl>
                                          <p:spTgt spid="14339">
                                            <p:txEl>
                                              <p:pRg end="7" st="7"/>
                                            </p:txEl>
                                          </p:spTgt>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id="45" nodeType="clickEffect" presetClass="entr" presetID="12" presetSubtype="4">
                                  <p:stCondLst>
                                    <p:cond delay="0"/>
                                  </p:stCondLst>
                                  <p:childTnLst>
                                    <p:set>
                                      <p:cBhvr>
                                        <p:cTn dur="1" fill="hold" id="46">
                                          <p:stCondLst>
                                            <p:cond delay="0"/>
                                          </p:stCondLst>
                                        </p:cTn>
                                        <p:tgtEl>
                                          <p:spTgt spid="14340"/>
                                        </p:tgtEl>
                                        <p:attrNameLst>
                                          <p:attrName>style.visibility</p:attrName>
                                        </p:attrNameLst>
                                      </p:cBhvr>
                                      <p:to>
                                        <p:strVal val="visible"/>
                                      </p:to>
                                    </p:set>
                                    <p:animEffect filter="slide(fromBottom)" transition="in">
                                      <p:cBhvr>
                                        <p:cTn dur="2000" id="47"/>
                                        <p:tgtEl>
                                          <p:spTgt spid="14340"/>
                                        </p:tgtEl>
                                      </p:cBhvr>
                                    </p:animEffect>
                                  </p:childTnLst>
                                </p:cTn>
                              </p:par>
                            </p:childTnLst>
                          </p:cTn>
                        </p:par>
                        <p:par>
                          <p:cTn fill="hold" id="48" nodeType="afterGroup">
                            <p:stCondLst>
                              <p:cond delay="2000"/>
                            </p:stCondLst>
                            <p:childTnLst>
                              <p:par>
                                <p:cTn fill="hold" id="49" nodeType="afterEffect" presetClass="entr" presetID="2" presetSubtype="4">
                                  <p:stCondLst>
                                    <p:cond delay="0"/>
                                  </p:stCondLst>
                                  <p:childTnLst>
                                    <p:set>
                                      <p:cBhvr>
                                        <p:cTn dur="1" fill="hold" id="50">
                                          <p:stCondLst>
                                            <p:cond delay="0"/>
                                          </p:stCondLst>
                                        </p:cTn>
                                        <p:tgtEl>
                                          <p:spTgt spid="3"/>
                                        </p:tgtEl>
                                        <p:attrNameLst>
                                          <p:attrName>style.visibility</p:attrName>
                                        </p:attrNameLst>
                                      </p:cBhvr>
                                      <p:to>
                                        <p:strVal val="visible"/>
                                      </p:to>
                                    </p:set>
                                    <p:anim calcmode="lin" valueType="num">
                                      <p:cBhvr additive="base">
                                        <p:cTn dur="500" fill="hold" id="51"/>
                                        <p:tgtEl>
                                          <p:spTgt spid="3"/>
                                        </p:tgtEl>
                                        <p:attrNameLst>
                                          <p:attrName>ppt_x</p:attrName>
                                        </p:attrNameLst>
                                      </p:cBhvr>
                                      <p:tavLst>
                                        <p:tav tm="0">
                                          <p:val>
                                            <p:strVal val="#ppt_x"/>
                                          </p:val>
                                        </p:tav>
                                        <p:tav tm="100000">
                                          <p:val>
                                            <p:strVal val="#ppt_x"/>
                                          </p:val>
                                        </p:tav>
                                      </p:tavLst>
                                    </p:anim>
                                    <p:anim calcmode="lin" valueType="num">
                                      <p:cBhvr additive="base">
                                        <p:cTn dur="500" fill="hold" id="52"/>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zkiowqll">
      <a:majorFont>
        <a:latin typeface="Arial"/>
        <a:ea typeface="字体视界-NEW宋体"/>
        <a:cs typeface="Arial"/>
      </a:majorFont>
      <a:minorFont>
        <a:latin typeface="Arial"/>
        <a:ea typeface="字体视界-NEW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zkiowqll">
      <a:majorFont>
        <a:latin typeface="Arial"/>
        <a:ea typeface="字体视界-NEW宋体"/>
        <a:cs typeface="Arial"/>
      </a:majorFont>
      <a:minorFont>
        <a:latin typeface="Arial"/>
        <a:ea typeface="字体视界-NEW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131</Paragraphs>
  <Slides>26</Slides>
  <Notes>0</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26</vt:i4>
      </vt:variant>
    </vt:vector>
  </HeadingPairs>
  <TitlesOfParts>
    <vt:vector baseType="lpstr" size="34">
      <vt:lpstr>Arial</vt:lpstr>
      <vt:lpstr>字体视界-NEW宋体</vt:lpstr>
      <vt:lpstr>幼圆</vt:lpstr>
      <vt:lpstr>Calibri Light</vt:lpstr>
      <vt:lpstr>Calibri</vt:lpstr>
      <vt:lpstr>百变马丁</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诗朗诵：《乡愁》席慕容</vt:lpstr>
      <vt:lpstr>以同乡为小组，进行展示，介绍自己家乡</vt:lpstr>
      <vt:lpstr>我们的学校</vt:lpstr>
      <vt:lpstr>我们的学校</vt:lpstr>
      <vt:lpstr>我们的学校</vt:lpstr>
      <vt:lpstr>讨论：爱祖国爱家乡爱学校</vt:lpstr>
      <vt:lpstr>爱祖国爱家乡爱学校，从小事做起</vt:lpstr>
      <vt:lpstr>PowerPoint Presentation</vt:lpstr>
      <vt:lpstr>爱是分享</vt:lpstr>
      <vt:lpstr>爱是力量</vt:lpstr>
      <vt:lpstr>爱是承担</vt:lpstr>
      <vt:lpstr>爱是荣誉</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2021-08-22T11:48:54Z</dcterms:created>
  <cp:lastPrinted>2021-08-22T11:48:54Z</cp:lastPrinted>
  <dcterms:modified xsi:type="dcterms:W3CDTF">2021-08-22T05:35:13Z</dcterms:modified>
  <cp:revision>1</cp:revision>
</cp:coreProperties>
</file>