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6" r:id="rId4"/>
    <p:sldId id="257" r:id="rId5"/>
    <p:sldId id="258" r:id="rId6"/>
    <p:sldId id="262" r:id="rId7"/>
    <p:sldId id="263"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93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1.xml" Type="http://schemas.openxmlformats.org/officeDocument/2006/relationships/themeOverrid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theme/themeOverride2.xml" Type="http://schemas.openxmlformats.org/officeDocument/2006/relationships/themeOverrid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theme/themeOverride3.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Column1</c:v>
                </c:pt>
              </c:strCache>
            </c:strRef>
          </c:tx>
          <c:dPt>
            <c:idx val="0"/>
            <c:invertIfNegative val="1"/>
            <c:spPr>
              <a:solidFill>
                <a:schemeClr val="bg1"/>
              </a:solidFill>
            </c:spPr>
          </c:dPt>
          <c:dPt>
            <c:idx val="1"/>
            <c:invertIfNegative val="1"/>
            <c:spPr>
              <a:noFill/>
              <a:ln>
                <a:solidFill>
                  <a:schemeClr val="bg1">
                    <a:lumMod val="85000"/>
                  </a:schemeClr>
                </a:solidFill>
              </a:ln>
            </c:spPr>
          </c:dPt>
          <c:cat>
            <c:numRef>
              <c:f>Sheet1!$A$2:$A$3</c:f>
              <c:numCache>
                <c:formatCode>General</c:formatCode>
                <c:ptCount val="0"/>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0"/>
        </c:dLbls>
        <c:firstSliceAng/>
      </c:pieChart>
    </c:plotArea>
    <c:plotVisOnly val="1"/>
    <c:dispBlanksAs/>
    <c:showDLblsOverMax val="0"/>
  </c:chart>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Column1</c:v>
                </c:pt>
              </c:strCache>
            </c:strRef>
          </c:tx>
          <c:dPt>
            <c:idx val="0"/>
            <c:invertIfNegative val="1"/>
            <c:spPr>
              <a:solidFill>
                <a:sysClr val="window" lastClr="FFFFFF"/>
              </a:solidFill>
            </c:spPr>
          </c:dPt>
          <c:dPt>
            <c:idx val="1"/>
            <c:invertIfNegative val="1"/>
            <c:spPr>
              <a:noFill/>
              <a:ln>
                <a:solidFill>
                  <a:sysClr val="window" lastClr="FFFFFF">
                    <a:lumMod val="85000"/>
                  </a:sysClr>
                </a:solidFill>
              </a:ln>
            </c:spPr>
          </c:dPt>
          <c:cat>
            <c:numRef>
              <c:f>Sheet1!$A$2:$A$3</c:f>
              <c:numCache>
                <c:formatCode>General</c:formatCode>
                <c:ptCount val="0"/>
              </c:numCache>
            </c:numRef>
          </c:cat>
          <c:val>
            <c:numRef>
              <c:f>Sheet1!$B$2:$B$3</c:f>
              <c:numCache>
                <c:formatCode>General</c:formatCode>
                <c:ptCount val="2"/>
                <c:pt idx="0">
                  <c:v>38</c:v>
                </c:pt>
                <c:pt idx="1">
                  <c:v>62</c:v>
                </c:pt>
              </c:numCache>
            </c:numRef>
          </c:val>
        </c:ser>
        <c:dLbls>
          <c:showLegendKey val="0"/>
          <c:showVal val="0"/>
          <c:showCatName val="0"/>
          <c:showSerName val="0"/>
          <c:showPercent val="0"/>
          <c:showBubbleSize val="0"/>
          <c:showLeaderLines val="0"/>
        </c:dLbls>
        <c:firstSliceAng/>
      </c:pieChart>
    </c:plotArea>
    <c:plotVisOnly val="1"/>
    <c:dispBlanksAs/>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Column1</c:v>
                </c:pt>
              </c:strCache>
            </c:strRef>
          </c:tx>
          <c:dPt>
            <c:idx val="0"/>
            <c:invertIfNegative val="1"/>
            <c:spPr>
              <a:solidFill>
                <a:sysClr val="window" lastClr="FFFFFF"/>
              </a:solidFill>
            </c:spPr>
          </c:dPt>
          <c:dPt>
            <c:idx val="1"/>
            <c:invertIfNegative val="1"/>
            <c:spPr>
              <a:noFill/>
              <a:ln>
                <a:solidFill>
                  <a:sysClr val="window" lastClr="FFFFFF">
                    <a:lumMod val="85000"/>
                  </a:sysClr>
                </a:solidFill>
              </a:ln>
            </c:spPr>
          </c:dPt>
          <c:cat>
            <c:numRef>
              <c:f>Sheet1!$A$2:$A$3</c:f>
              <c:numCache>
                <c:formatCode>General</c:formatCode>
                <c:ptCount val="0"/>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0"/>
        </c:dLbls>
        <c:firstSliceAng/>
      </c:pieChart>
    </c:plotArea>
    <c:plotVisOnly val="1"/>
    <c:dispBlanksAs/>
    <c:showDLblsOverMax val="0"/>
  </c:chart>
  <c:txPr>
    <a:bodyPr/>
    <a:p>
      <a:pPr>
        <a:defRPr sz="1800" smtId="4294967295"/>
      </a:pPr>
      <a:endParaRPr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Column1</c:v>
                </c:pt>
              </c:strCache>
            </c:strRef>
          </c:tx>
          <c:dPt>
            <c:idx val="0"/>
            <c:invertIfNegative val="1"/>
            <c:spPr>
              <a:solidFill>
                <a:sysClr val="window" lastClr="FFFFFF"/>
              </a:solidFill>
            </c:spPr>
          </c:dPt>
          <c:dPt>
            <c:idx val="1"/>
            <c:invertIfNegative val="1"/>
            <c:spPr>
              <a:noFill/>
              <a:ln>
                <a:solidFill>
                  <a:sysClr val="window" lastClr="FFFFFF">
                    <a:lumMod val="85000"/>
                  </a:sysClr>
                </a:solidFill>
              </a:ln>
            </c:spPr>
          </c:dPt>
          <c:cat>
            <c:numRef>
              <c:f>Sheet1!$A$2:$A$3</c:f>
              <c:numCache>
                <c:formatCode>General</c:formatCode>
                <c:ptCount val="0"/>
              </c:numCache>
            </c:num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0"/>
        </c:dLbls>
        <c:firstSliceAng/>
      </c:pieChart>
    </c:plotArea>
    <c:plotVisOnly val="1"/>
    <c:dispBlanksAs/>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39197-7C3F-408C-8BD2-18AA034F31D1}"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A9DD4-D07C-48AA-9BFF-21FB7ABFF882}" type="slidenum">
              <a:rPr lang="zh-CN" altLang="en-US" smtClean="0"/>
              <a:t>‹#›</a:t>
            </a:fld>
            <a:endParaRPr lang="zh-CN" altLang="en-US"/>
          </a:p>
        </p:txBody>
      </p:sp>
    </p:spTree>
    <p:extLst>
      <p:ext uri="{BB962C8B-B14F-4D97-AF65-F5344CB8AC3E}">
        <p14:creationId val="131247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t>‹#›</a:t>
            </a:fld>
            <a:endParaRPr lang="zh-CN" altLang="en-US"/>
          </a:p>
        </p:txBody>
      </p:sp>
    </p:spTree>
    <p:extLst>
      <p:ext uri="{BB962C8B-B14F-4D97-AF65-F5344CB8AC3E}">
        <p14:creationId val="46384018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C4CCC-8765-4586-98EE-DD430ED4567F}" type="slidenum">
              <a:rPr lang="zh-CN" altLang="en-US" smtClean="0"/>
              <a:t>‹#›</a:t>
            </a:fld>
            <a:endParaRPr lang="zh-CN" altLang="en-US"/>
          </a:p>
        </p:txBody>
      </p:sp>
    </p:spTree>
    <p:extLst>
      <p:ext uri="{BB962C8B-B14F-4D97-AF65-F5344CB8AC3E}">
        <p14:creationId val="350180677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t>‹#›</a:t>
            </a:fld>
            <a:endParaRPr lang="zh-CN" altLang="en-US"/>
          </a:p>
        </p:txBody>
      </p:sp>
    </p:spTree>
    <p:extLst>
      <p:ext uri="{BB962C8B-B14F-4D97-AF65-F5344CB8AC3E}">
        <p14:creationId val="371433225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t>‹#›</a:t>
            </a:fld>
            <a:endParaRPr lang="zh-CN" altLang="en-US"/>
          </a:p>
        </p:txBody>
      </p:sp>
    </p:spTree>
    <p:extLst>
      <p:ext uri="{BB962C8B-B14F-4D97-AF65-F5344CB8AC3E}">
        <p14:creationId val="25504900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985236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681545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622712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828192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456527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589311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428273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t>‹#›</a:t>
            </a:fld>
            <a:endParaRPr lang="zh-CN" altLang="en-US"/>
          </a:p>
        </p:txBody>
      </p:sp>
    </p:spTree>
    <p:extLst>
      <p:ext uri="{BB962C8B-B14F-4D97-AF65-F5344CB8AC3E}">
        <p14:creationId val="101251690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935595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991496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016967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3292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t>‹#›</a:t>
            </a:fld>
            <a:endParaRPr lang="zh-CN" altLang="en-US"/>
          </a:p>
        </p:txBody>
      </p:sp>
    </p:spTree>
    <p:extLst>
      <p:ext uri="{BB962C8B-B14F-4D97-AF65-F5344CB8AC3E}">
        <p14:creationId val="332074796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C4CCC-8765-4586-98EE-DD430ED4567F}" type="slidenum">
              <a:rPr lang="zh-CN" altLang="en-US" smtClean="0"/>
              <a:t>‹#›</a:t>
            </a:fld>
            <a:endParaRPr lang="zh-CN" altLang="en-US"/>
          </a:p>
        </p:txBody>
      </p:sp>
    </p:spTree>
    <p:extLst>
      <p:ext uri="{BB962C8B-B14F-4D97-AF65-F5344CB8AC3E}">
        <p14:creationId val="251249046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1C4CCC-8765-4586-98EE-DD430ED4567F}" type="slidenum">
              <a:rPr lang="zh-CN" altLang="en-US" smtClean="0"/>
              <a:t>‹#›</a:t>
            </a:fld>
            <a:endParaRPr lang="zh-CN" altLang="en-US"/>
          </a:p>
        </p:txBody>
      </p:sp>
    </p:spTree>
    <p:extLst>
      <p:ext uri="{BB962C8B-B14F-4D97-AF65-F5344CB8AC3E}">
        <p14:creationId val="330196189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1C4CCC-8765-4586-98EE-DD430ED4567F}" type="slidenum">
              <a:rPr lang="zh-CN" altLang="en-US" smtClean="0"/>
              <a:t>‹#›</a:t>
            </a:fld>
            <a:endParaRPr lang="zh-CN" altLang="en-US"/>
          </a:p>
        </p:txBody>
      </p:sp>
    </p:spTree>
    <p:extLst>
      <p:ext uri="{BB962C8B-B14F-4D97-AF65-F5344CB8AC3E}">
        <p14:creationId val="215388990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23752142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bg>
      <p:bgPr>
        <a:solidFill>
          <a:schemeClr val="bg1"/>
        </a:solid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B1C4CCC-8765-4586-98EE-DD430ED4567F}" type="slidenum">
              <a:rPr lang="zh-CN" altLang="en-US" smtClean="0"/>
              <a:t>‹#›</a:t>
            </a:fld>
            <a:endParaRPr lang="zh-CN" altLang="en-US"/>
          </a:p>
        </p:txBody>
      </p:sp>
      <p:pic>
        <p:nvPicPr>
          <p:cNvPr id="18" name="图片 17"/>
          <p:cNvPicPr>
            <a:picLocks noChangeAspect="1"/>
          </p:cNvPicPr>
          <p:nvPr userDrawn="1"/>
        </p:nvPicPr>
        <p:blipFill>
          <a:blip r:embed="rId1">
            <a:extLst>
              <a:ext uri="{28A0092B-C50C-407E-A947-70E740481C1C}">
                <a14:useLocalDpi val="0"/>
              </a:ext>
            </a:extLst>
          </a:blip>
          <a:stretch>
            <a:fillRect/>
          </a:stretch>
        </p:blipFill>
        <p:spPr>
          <a:xfrm>
            <a:off x="-529" y="-297"/>
            <a:ext cx="12193056" cy="6858594"/>
          </a:xfrm>
          <a:prstGeom prst="rect">
            <a:avLst/>
          </a:prstGeom>
        </p:spPr>
      </p:pic>
    </p:spTree>
    <p:extLst>
      <p:ext uri="{BB962C8B-B14F-4D97-AF65-F5344CB8AC3E}">
        <p14:creationId val="242624305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C2A1330-E611-4FCA-88A8-D8DF7C7DE19E}"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C4CCC-8765-4586-98EE-DD430ED4567F}" type="slidenum">
              <a:rPr lang="zh-CN" altLang="en-US" smtClean="0"/>
              <a:t>‹#›</a:t>
            </a:fld>
            <a:endParaRPr lang="zh-CN" altLang="en-US"/>
          </a:p>
        </p:txBody>
      </p:sp>
    </p:spTree>
    <p:extLst>
      <p:ext uri="{BB962C8B-B14F-4D97-AF65-F5344CB8AC3E}">
        <p14:creationId val="295907832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1330-E611-4FCA-88A8-D8DF7C7DE19E}"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C4CCC-8765-4586-98EE-DD430ED4567F}" type="slidenum">
              <a:rPr lang="zh-CN" altLang="en-US" smtClean="0"/>
              <a:t>‹#›</a:t>
            </a:fld>
            <a:endParaRPr lang="zh-CN" altLang="en-US"/>
          </a:p>
        </p:txBody>
      </p:sp>
    </p:spTree>
    <p:extLst>
      <p:ext uri="{BB962C8B-B14F-4D97-AF65-F5344CB8AC3E}">
        <p14:creationId val="294187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71943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8.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10" Target="../media/image12.jpeg" Type="http://schemas.openxmlformats.org/officeDocument/2006/relationships/image"/><Relationship Id="rId11" Target="../media/image13.jpeg" Type="http://schemas.openxmlformats.org/officeDocument/2006/relationships/image"/><Relationship Id="rId12" Target="../media/image14.jpeg" Type="http://schemas.openxmlformats.org/officeDocument/2006/relationships/image"/><Relationship Id="rId13" Target="../media/image15.jpeg" Type="http://schemas.openxmlformats.org/officeDocument/2006/relationships/image"/><Relationship Id="rId14" Target="../media/image16.jpeg" Type="http://schemas.openxmlformats.org/officeDocument/2006/relationships/image"/><Relationship Id="rId15" Target="../media/image17.jpeg" Type="http://schemas.openxmlformats.org/officeDocument/2006/relationships/image"/><Relationship Id="rId16" Target="../media/image18.jpeg" Type="http://schemas.openxmlformats.org/officeDocument/2006/relationships/image"/><Relationship Id="rId17" Target="../media/image19.jpeg" Type="http://schemas.openxmlformats.org/officeDocument/2006/relationships/image"/><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 Id="rId8" Target="../media/image10.jpeg" Type="http://schemas.openxmlformats.org/officeDocument/2006/relationships/image"/><Relationship Id="rId9"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0" y="1828800"/>
            <a:ext cx="12192000" cy="320040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1695450" y="2328207"/>
            <a:ext cx="8801100" cy="1097280"/>
          </a:xfrm>
          <a:prstGeom prst="rect">
            <a:avLst/>
          </a:prstGeom>
          <a:noFill/>
        </p:spPr>
        <p:txBody>
          <a:bodyPr rtlCol="0" wrap="square">
            <a:spAutoFit/>
          </a:bodyPr>
          <a:lstStyle/>
          <a:p>
            <a:pPr algn="ctr"/>
            <a:r>
              <a:rPr altLang="zh-CN" lang="en-US" smtClean="0" sz="6600">
                <a:solidFill>
                  <a:schemeClr val="bg1"/>
                </a:solidFill>
              </a:rPr>
              <a:t>MOMODA POWERPOINT</a:t>
            </a:r>
          </a:p>
        </p:txBody>
      </p:sp>
      <p:cxnSp>
        <p:nvCxnSpPr>
          <p:cNvPr id="13" name="直接连接符 12"/>
          <p:cNvCxnSpPr/>
          <p:nvPr/>
        </p:nvCxnSpPr>
        <p:spPr>
          <a:xfrm>
            <a:off x="1419225" y="3429000"/>
            <a:ext cx="9353550" cy="0"/>
          </a:xfrm>
          <a:prstGeom prst="line">
            <a:avLst/>
          </a:prstGeom>
          <a:ln w="12700">
            <a:solidFill>
              <a:schemeClr val="bg1"/>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14" name="文本框 12"/>
          <p:cNvSpPr txBox="1"/>
          <p:nvPr/>
        </p:nvSpPr>
        <p:spPr>
          <a:xfrm>
            <a:off x="2647950" y="3612443"/>
            <a:ext cx="689610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spTree>
    <p:extLst>
      <p:ext uri="{BB962C8B-B14F-4D97-AF65-F5344CB8AC3E}">
        <p14:creationId val="1680174682"/>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4" name="Text Placeholder 2"/>
          <p:cNvSpPr txBox="1"/>
          <p:nvPr/>
        </p:nvSpPr>
        <p:spPr>
          <a:xfrm>
            <a:off x="2140" y="5054721"/>
            <a:ext cx="3030855" cy="382115"/>
          </a:xfrm>
          <a:prstGeom prst="rect">
            <a:avLst/>
          </a:prstGeom>
        </p:spPr>
        <p:txBody>
          <a:bodyPr/>
          <a:lstStyle>
            <a:defPPr>
              <a:defRPr lang="zh-CN"/>
            </a:defPPr>
            <a:lvl1pPr indent="-228600" marL="228600">
              <a:lnSpc>
                <a:spcPct val="90000"/>
              </a:lnSpc>
              <a:spcBef>
                <a:spcPts val="1000"/>
              </a:spcBef>
              <a:buFont charset="0" panose="020b0604020202020204" pitchFamily="34" typeface="Arial"/>
              <a:buChar char="•"/>
              <a:defRPr>
                <a:solidFill>
                  <a:schemeClr val="bg1"/>
                </a:solidFill>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lang="en-US"/>
              <a:t>Gwen Stacy</a:t>
            </a:r>
          </a:p>
        </p:txBody>
      </p:sp>
      <p:sp>
        <p:nvSpPr>
          <p:cNvPr id="5" name="Text Placeholder 3"/>
          <p:cNvSpPr txBox="1"/>
          <p:nvPr/>
        </p:nvSpPr>
        <p:spPr>
          <a:xfrm>
            <a:off x="2140" y="5283950"/>
            <a:ext cx="3030855" cy="314195"/>
          </a:xfrm>
          <a:prstGeom prst="rect">
            <a:avLst/>
          </a:prstGeom>
        </p:spPr>
        <p:txBody>
          <a:bodyPr/>
          <a:lstStyle>
            <a:defPPr>
              <a:defRPr lang="zh-CN"/>
            </a:defPPr>
            <a:lvl1pPr indent="-228600" marL="228600">
              <a:lnSpc>
                <a:spcPct val="90000"/>
              </a:lnSpc>
              <a:spcBef>
                <a:spcPts val="1000"/>
              </a:spcBef>
              <a:buFont charset="0" panose="020b0604020202020204" pitchFamily="34" typeface="Arial"/>
              <a:buChar char="•"/>
              <a:defRPr>
                <a:solidFill>
                  <a:schemeClr val="bg1"/>
                </a:solidFill>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lang="en-US"/>
              <a:t>Founder Presedent</a:t>
            </a:r>
          </a:p>
        </p:txBody>
      </p:sp>
      <p:pic>
        <p:nvPicPr>
          <p:cNvPr descr="9.jpg" id="6" name="Picture Placeholder 19"/>
          <p:cNvPicPr>
            <a:picLocks noChangeAspect="1"/>
          </p:cNvPicPr>
          <p:nvPr/>
        </p:nvPicPr>
        <p:blipFill>
          <a:blip r:embed="rId2">
            <a:extLst>
              <a:ext uri="{28A0092B-C50C-407E-A947-70E740481C1C}">
                <a14:useLocalDpi val="0"/>
              </a:ext>
            </a:extLst>
          </a:blip>
          <a:stretch>
            <a:fillRect/>
          </a:stretch>
        </p:blipFill>
        <p:spPr>
          <a:xfrm>
            <a:off x="-6351" y="1879600"/>
            <a:ext cx="3039347" cy="3039347"/>
          </a:xfrm>
          <a:prstGeom prst="rect">
            <a:avLst/>
          </a:prstGeom>
        </p:spPr>
      </p:pic>
      <p:pic>
        <p:nvPicPr>
          <p:cNvPr descr="14.jpg" id="7" name="Picture Placeholder 20"/>
          <p:cNvPicPr>
            <a:picLocks noChangeAspect="1"/>
          </p:cNvPicPr>
          <p:nvPr/>
        </p:nvPicPr>
        <p:blipFill>
          <a:blip r:embed="rId3">
            <a:extLst>
              <a:ext uri="{28A0092B-C50C-407E-A947-70E740481C1C}">
                <a14:useLocalDpi val="0"/>
              </a:ext>
            </a:extLst>
          </a:blip>
          <a:stretch>
            <a:fillRect/>
          </a:stretch>
        </p:blipFill>
        <p:spPr>
          <a:xfrm>
            <a:off x="3055723" y="1879600"/>
            <a:ext cx="3039347" cy="3039347"/>
          </a:xfrm>
          <a:prstGeom prst="rect">
            <a:avLst/>
          </a:prstGeom>
        </p:spPr>
      </p:pic>
      <p:pic>
        <p:nvPicPr>
          <p:cNvPr descr="17.jpg" id="8" name="Picture Placeholder 21"/>
          <p:cNvPicPr>
            <a:picLocks noChangeAspect="1"/>
          </p:cNvPicPr>
          <p:nvPr/>
        </p:nvPicPr>
        <p:blipFill>
          <a:blip r:embed="rId4">
            <a:extLst>
              <a:ext uri="{28A0092B-C50C-407E-A947-70E740481C1C}">
                <a14:useLocalDpi val="0"/>
              </a:ext>
            </a:extLst>
          </a:blip>
          <a:stretch>
            <a:fillRect/>
          </a:stretch>
        </p:blipFill>
        <p:spPr>
          <a:xfrm>
            <a:off x="6117798" y="1879600"/>
            <a:ext cx="3039347" cy="3039347"/>
          </a:xfrm>
          <a:prstGeom prst="rect">
            <a:avLst/>
          </a:prstGeom>
        </p:spPr>
      </p:pic>
      <p:pic>
        <p:nvPicPr>
          <p:cNvPr descr="1.jpg" id="9" name="Picture Placeholder 22"/>
          <p:cNvPicPr>
            <a:picLocks noChangeAspect="1"/>
          </p:cNvPicPr>
          <p:nvPr/>
        </p:nvPicPr>
        <p:blipFill>
          <a:blip r:embed="rId5">
            <a:extLst>
              <a:ext uri="{28A0092B-C50C-407E-A947-70E740481C1C}">
                <a14:useLocalDpi val="0"/>
              </a:ext>
            </a:extLst>
          </a:blip>
          <a:stretch>
            <a:fillRect/>
          </a:stretch>
        </p:blipFill>
        <p:spPr>
          <a:xfrm>
            <a:off x="9179872" y="1879600"/>
            <a:ext cx="3039347" cy="3039347"/>
          </a:xfrm>
          <a:prstGeom prst="rect">
            <a:avLst/>
          </a:prstGeom>
        </p:spPr>
      </p:pic>
      <p:sp>
        <p:nvSpPr>
          <p:cNvPr id="10" name="Text Placeholder 9"/>
          <p:cNvSpPr txBox="1"/>
          <p:nvPr/>
        </p:nvSpPr>
        <p:spPr>
          <a:xfrm>
            <a:off x="3055723" y="5054721"/>
            <a:ext cx="3030855" cy="38211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Sophie Laporte</a:t>
            </a:r>
          </a:p>
        </p:txBody>
      </p:sp>
      <p:sp>
        <p:nvSpPr>
          <p:cNvPr id="11" name="Text Placeholder 10"/>
          <p:cNvSpPr txBox="1"/>
          <p:nvPr/>
        </p:nvSpPr>
        <p:spPr>
          <a:xfrm>
            <a:off x="3055723" y="5283950"/>
            <a:ext cx="3030855" cy="31419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CEO</a:t>
            </a:r>
          </a:p>
        </p:txBody>
      </p:sp>
      <p:sp>
        <p:nvSpPr>
          <p:cNvPr id="12" name="Text Placeholder 11"/>
          <p:cNvSpPr txBox="1"/>
          <p:nvPr/>
        </p:nvSpPr>
        <p:spPr>
          <a:xfrm>
            <a:off x="6126289" y="5054721"/>
            <a:ext cx="3030855" cy="38211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Gagan Sahota</a:t>
            </a:r>
          </a:p>
        </p:txBody>
      </p:sp>
      <p:sp>
        <p:nvSpPr>
          <p:cNvPr id="13" name="Text Placeholder 12"/>
          <p:cNvSpPr txBox="1"/>
          <p:nvPr/>
        </p:nvSpPr>
        <p:spPr>
          <a:xfrm>
            <a:off x="6126289" y="5283950"/>
            <a:ext cx="3030855" cy="31419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Chief Executive Oporation</a:t>
            </a:r>
          </a:p>
        </p:txBody>
      </p:sp>
      <p:sp>
        <p:nvSpPr>
          <p:cNvPr id="14" name="Text Placeholder 13"/>
          <p:cNvSpPr txBox="1"/>
          <p:nvPr/>
        </p:nvSpPr>
        <p:spPr>
          <a:xfrm>
            <a:off x="9188364" y="5054721"/>
            <a:ext cx="3030855" cy="38211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Jessica Yo</a:t>
            </a:r>
          </a:p>
        </p:txBody>
      </p:sp>
      <p:sp>
        <p:nvSpPr>
          <p:cNvPr id="15" name="Text Placeholder 14"/>
          <p:cNvSpPr txBox="1"/>
          <p:nvPr/>
        </p:nvSpPr>
        <p:spPr>
          <a:xfrm>
            <a:off x="9188364" y="5283950"/>
            <a:ext cx="3030855" cy="31419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US" smtClean="0" sz="1800">
                <a:solidFill>
                  <a:schemeClr val="bg1"/>
                </a:solidFill>
              </a:rPr>
              <a:t>Chief Executive Offiser</a:t>
            </a:r>
          </a:p>
        </p:txBody>
      </p:sp>
      <p:cxnSp>
        <p:nvCxnSpPr>
          <p:cNvPr id="16" name="Straight Connector 39"/>
          <p:cNvCxnSpPr/>
          <p:nvPr/>
        </p:nvCxnSpPr>
        <p:spPr>
          <a:xfrm flipH="1">
            <a:off x="3045731"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7" name="Straight Connector 43"/>
          <p:cNvCxnSpPr/>
          <p:nvPr/>
        </p:nvCxnSpPr>
        <p:spPr>
          <a:xfrm flipH="1">
            <a:off x="61162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46"/>
          <p:cNvCxnSpPr/>
          <p:nvPr/>
        </p:nvCxnSpPr>
        <p:spPr>
          <a:xfrm flipH="1">
            <a:off x="91754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3750092909"/>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Picture Placeholder 15"/>
          <p:cNvPicPr>
            <a:picLocks noChangeAspect="1"/>
          </p:cNvPicPr>
          <p:nvPr/>
        </p:nvPicPr>
        <p:blipFill>
          <a:blip r:embed="rId2">
            <a:extLst>
              <a:ext uri="{28A0092B-C50C-407E-A947-70E740481C1C}">
                <a14:useLocalDpi val="0"/>
              </a:ext>
            </a:extLst>
          </a:blip>
          <a:stretch>
            <a:fillRect/>
          </a:stretch>
        </p:blipFill>
        <p:spPr>
          <a:xfrm>
            <a:off x="0" y="-89"/>
            <a:ext cx="12191846" cy="6857913"/>
          </a:xfrm>
          <a:prstGeom prst="rect">
            <a:avLst/>
          </a:prstGeom>
        </p:spPr>
      </p:pic>
      <p:sp>
        <p:nvSpPr>
          <p:cNvPr id="5" name="Rounded Rectangle 4"/>
          <p:cNvSpPr/>
          <p:nvPr/>
        </p:nvSpPr>
        <p:spPr>
          <a:xfrm>
            <a:off x="4944078" y="1841222"/>
            <a:ext cx="2263171" cy="4241746"/>
          </a:xfrm>
          <a:prstGeom prst="roundRect">
            <a:avLst>
              <a:gd fmla="val 3563" name="adj"/>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6" name="Rounded Rectangle 6"/>
          <p:cNvSpPr/>
          <p:nvPr/>
        </p:nvSpPr>
        <p:spPr>
          <a:xfrm>
            <a:off x="4972078" y="2451568"/>
            <a:ext cx="2201305" cy="3135300"/>
          </a:xfrm>
          <a:prstGeom prst="roundRect">
            <a:avLst>
              <a:gd fmla="val 0" name="adj"/>
            </a:avLst>
          </a:prstGeom>
          <a:solidFill>
            <a:schemeClr val="bg1"/>
          </a:solidFill>
          <a:ln cmpd="sng" w="6350">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2800">
              <a:latin typeface="Roboto condensed"/>
              <a:cs typeface="Roboto condensed"/>
            </a:endParaRPr>
          </a:p>
        </p:txBody>
      </p:sp>
      <p:sp>
        <p:nvSpPr>
          <p:cNvPr id="7" name="TextBox 7"/>
          <p:cNvSpPr txBox="1"/>
          <p:nvPr/>
        </p:nvSpPr>
        <p:spPr>
          <a:xfrm>
            <a:off x="4944078" y="1967555"/>
            <a:ext cx="2263171"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Business Plan</a:t>
            </a:r>
          </a:p>
        </p:txBody>
      </p:sp>
      <p:sp>
        <p:nvSpPr>
          <p:cNvPr id="8" name="TextBox 8"/>
          <p:cNvSpPr txBox="1"/>
          <p:nvPr/>
        </p:nvSpPr>
        <p:spPr>
          <a:xfrm>
            <a:off x="4944078" y="3933228"/>
            <a:ext cx="2263171" cy="1097280"/>
          </a:xfrm>
          <a:prstGeom prst="rect">
            <a:avLst/>
          </a:prstGeom>
          <a:noFill/>
        </p:spPr>
        <p:txBody>
          <a:bodyPr rtlCol="0" wrap="square">
            <a:spAutoFit/>
          </a:bodyPr>
          <a:lstStyle/>
          <a:p>
            <a:pPr algn="ctr" lvl="0">
              <a:lnSpc>
                <a:spcPct val="150000"/>
              </a:lnSpc>
            </a:pPr>
            <a:r>
              <a:rPr altLang="ko-KR" lang="en-US" smtClean="0" sz="1100">
                <a:solidFill>
                  <a:schemeClr val="tx1">
                    <a:lumMod val="50000"/>
                    <a:lumOff val="50000"/>
                  </a:schemeClr>
                </a:solidFill>
                <a:latin typeface="Roboto condensed"/>
                <a:cs typeface="Roboto condensed"/>
              </a:rPr>
              <a:t>10 GB bandwith</a:t>
            </a:r>
          </a:p>
          <a:p>
            <a:pPr algn="ctr" lvl="0">
              <a:lnSpc>
                <a:spcPct val="150000"/>
              </a:lnSpc>
            </a:pPr>
            <a:r>
              <a:rPr altLang="ko-KR" lang="en-US" smtClean="0" sz="1100">
                <a:solidFill>
                  <a:schemeClr val="tx1">
                    <a:lumMod val="50000"/>
                    <a:lumOff val="50000"/>
                  </a:schemeClr>
                </a:solidFill>
                <a:latin typeface="Roboto condensed"/>
                <a:cs typeface="Roboto condensed"/>
              </a:rPr>
              <a:t>50 MB Max File Size</a:t>
            </a:r>
          </a:p>
          <a:p>
            <a:pPr algn="ctr" lvl="0">
              <a:lnSpc>
                <a:spcPct val="150000"/>
              </a:lnSpc>
            </a:pPr>
            <a:r>
              <a:rPr altLang="ko-KR" lang="en-US" smtClean="0" sz="1100">
                <a:solidFill>
                  <a:schemeClr val="tx1">
                    <a:lumMod val="50000"/>
                    <a:lumOff val="50000"/>
                  </a:schemeClr>
                </a:solidFill>
                <a:latin typeface="Roboto condensed"/>
                <a:cs typeface="Roboto condensed"/>
              </a:rPr>
              <a:t>5 GHZ CPU</a:t>
            </a:r>
          </a:p>
          <a:p>
            <a:pPr algn="ctr" lvl="0">
              <a:lnSpc>
                <a:spcPct val="150000"/>
              </a:lnSpc>
            </a:pPr>
            <a:r>
              <a:rPr altLang="ko-KR" lang="en-US" smtClean="0" sz="1100">
                <a:solidFill>
                  <a:schemeClr val="tx1">
                    <a:lumMod val="50000"/>
                    <a:lumOff val="50000"/>
                  </a:schemeClr>
                </a:solidFill>
                <a:latin typeface="Roboto condensed"/>
                <a:cs typeface="Roboto condensed"/>
              </a:rPr>
              <a:t>1024 MB memory</a:t>
            </a:r>
          </a:p>
        </p:txBody>
      </p:sp>
      <p:grpSp>
        <p:nvGrpSpPr>
          <p:cNvPr id="9" name="Group 9"/>
          <p:cNvGrpSpPr/>
          <p:nvPr/>
        </p:nvGrpSpPr>
        <p:grpSpPr>
          <a:xfrm>
            <a:off x="4944078" y="2589869"/>
            <a:ext cx="2263171" cy="898354"/>
            <a:chOff x="1066800" y="1831492"/>
            <a:chExt cx="1697400" cy="673774"/>
          </a:xfrm>
        </p:grpSpPr>
        <p:sp>
          <p:nvSpPr>
            <p:cNvPr id="10" name="TextBox 12"/>
            <p:cNvSpPr txBox="1"/>
            <p:nvPr/>
          </p:nvSpPr>
          <p:spPr>
            <a:xfrm>
              <a:off x="1066800" y="1831492"/>
              <a:ext cx="1697400" cy="617228"/>
            </a:xfrm>
            <a:prstGeom prst="rect">
              <a:avLst/>
            </a:prstGeom>
            <a:noFill/>
          </p:spPr>
          <p:txBody>
            <a:bodyPr rtlCol="0" wrap="square">
              <a:spAutoFit/>
            </a:bodyPr>
            <a:lstStyle/>
            <a:p>
              <a:pPr algn="ctr" lvl="0"/>
              <a:r>
                <a:rPr altLang="ko-KR" lang="en-US" smtClean="0" sz="4800">
                  <a:solidFill>
                    <a:srgbClr val="1A99AC"/>
                  </a:solidFill>
                  <a:latin typeface="Roboto condensed"/>
                  <a:cs typeface="Roboto condensed"/>
                </a:rPr>
                <a:t>20</a:t>
              </a:r>
            </a:p>
          </p:txBody>
        </p:sp>
        <p:sp>
          <p:nvSpPr>
            <p:cNvPr id="11" name="TextBox 13"/>
            <p:cNvSpPr txBox="1"/>
            <p:nvPr/>
          </p:nvSpPr>
          <p:spPr>
            <a:xfrm>
              <a:off x="1422400" y="2056952"/>
              <a:ext cx="450850" cy="388625"/>
            </a:xfrm>
            <a:prstGeom prst="rect">
              <a:avLst/>
            </a:prstGeom>
            <a:noFill/>
          </p:spPr>
          <p:txBody>
            <a:bodyPr rtlCol="0" wrap="square">
              <a:spAutoFit/>
            </a:bodyPr>
            <a:lstStyle/>
            <a:p>
              <a:pPr algn="ctr" lvl="0"/>
              <a:r>
                <a:rPr altLang="ko-KR" lang="en-US" smtClean="0" sz="2800">
                  <a:solidFill>
                    <a:srgbClr val="1A99AC"/>
                  </a:solidFill>
                  <a:latin typeface="Roboto condensed"/>
                  <a:cs typeface="Roboto condensed"/>
                </a:rPr>
                <a:t>$</a:t>
              </a:r>
            </a:p>
          </p:txBody>
        </p:sp>
        <p:sp>
          <p:nvSpPr>
            <p:cNvPr id="12" name="TextBox 14"/>
            <p:cNvSpPr txBox="1"/>
            <p:nvPr/>
          </p:nvSpPr>
          <p:spPr>
            <a:xfrm>
              <a:off x="1066800" y="2267121"/>
              <a:ext cx="1697400" cy="257178"/>
            </a:xfrm>
            <a:prstGeom prst="rect">
              <a:avLst/>
            </a:prstGeom>
            <a:noFill/>
          </p:spPr>
          <p:txBody>
            <a:bodyPr anchor="t" rtlCol="0" wrap="square">
              <a:spAutoFit/>
            </a:bodyPr>
            <a:lstStyle/>
            <a:p>
              <a:pPr algn="ctr" lvl="0">
                <a:lnSpc>
                  <a:spcPct val="150000"/>
                </a:lnSpc>
              </a:pPr>
              <a:r>
                <a:rPr altLang="ko-KR" lang="en-US" smtClean="0" sz="1100">
                  <a:solidFill>
                    <a:srgbClr val="1A99AC"/>
                  </a:solidFill>
                  <a:latin typeface="Roboto condensed"/>
                  <a:cs typeface="Roboto condensed"/>
                </a:rPr>
                <a:t>Per month</a:t>
              </a:r>
            </a:p>
          </p:txBody>
        </p:sp>
      </p:grpSp>
      <p:cxnSp>
        <p:nvCxnSpPr>
          <p:cNvPr id="13" name="Straight Connector 10"/>
          <p:cNvCxnSpPr/>
          <p:nvPr/>
        </p:nvCxnSpPr>
        <p:spPr>
          <a:xfrm>
            <a:off x="4972078" y="3722167"/>
            <a:ext cx="2201305" cy="0"/>
          </a:xfrm>
          <a:prstGeom prst="line">
            <a:avLst/>
          </a:prstGeom>
          <a:ln cmpd="sng" w="3175">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14" name="TextBox 11"/>
          <p:cNvSpPr txBox="1"/>
          <p:nvPr/>
        </p:nvSpPr>
        <p:spPr>
          <a:xfrm>
            <a:off x="4944078" y="5637387"/>
            <a:ext cx="2263171"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Get Business Plan</a:t>
            </a:r>
          </a:p>
        </p:txBody>
      </p:sp>
      <p:sp>
        <p:nvSpPr>
          <p:cNvPr id="15" name="Rounded Rectangle 19"/>
          <p:cNvSpPr/>
          <p:nvPr/>
        </p:nvSpPr>
        <p:spPr>
          <a:xfrm>
            <a:off x="7534511" y="2101878"/>
            <a:ext cx="2182739" cy="3745646"/>
          </a:xfrm>
          <a:prstGeom prst="roundRect">
            <a:avLst>
              <a:gd fmla="val 3563" name="adj"/>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16" name="Rounded Rectangle 20"/>
          <p:cNvSpPr/>
          <p:nvPr/>
        </p:nvSpPr>
        <p:spPr>
          <a:xfrm>
            <a:off x="7568377" y="2712224"/>
            <a:ext cx="2114191" cy="2657746"/>
          </a:xfrm>
          <a:prstGeom prst="roundRect">
            <a:avLst>
              <a:gd fmla="val 0" name="adj"/>
            </a:avLst>
          </a:prstGeom>
          <a:solidFill>
            <a:schemeClr val="bg1"/>
          </a:solidFill>
          <a:ln cmpd="sng" w="6350">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2800">
              <a:latin typeface="Roboto condensed"/>
              <a:cs typeface="Roboto condensed"/>
            </a:endParaRPr>
          </a:p>
        </p:txBody>
      </p:sp>
      <p:sp>
        <p:nvSpPr>
          <p:cNvPr id="17" name="TextBox 21"/>
          <p:cNvSpPr txBox="1"/>
          <p:nvPr/>
        </p:nvSpPr>
        <p:spPr>
          <a:xfrm>
            <a:off x="7534511" y="2228211"/>
            <a:ext cx="2182739"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Gold Plan</a:t>
            </a:r>
          </a:p>
        </p:txBody>
      </p:sp>
      <p:sp>
        <p:nvSpPr>
          <p:cNvPr id="18" name="TextBox 22"/>
          <p:cNvSpPr txBox="1"/>
          <p:nvPr/>
        </p:nvSpPr>
        <p:spPr>
          <a:xfrm>
            <a:off x="7534511" y="3906021"/>
            <a:ext cx="2182739" cy="1097280"/>
          </a:xfrm>
          <a:prstGeom prst="rect">
            <a:avLst/>
          </a:prstGeom>
          <a:noFill/>
        </p:spPr>
        <p:txBody>
          <a:bodyPr rtlCol="0" wrap="square">
            <a:spAutoFit/>
          </a:bodyPr>
          <a:lstStyle/>
          <a:p>
            <a:pPr algn="ctr" lvl="0">
              <a:lnSpc>
                <a:spcPct val="150000"/>
              </a:lnSpc>
            </a:pPr>
            <a:r>
              <a:rPr altLang="ko-KR" lang="en-US" smtClean="0" sz="1100">
                <a:solidFill>
                  <a:schemeClr val="bg1">
                    <a:lumMod val="50000"/>
                  </a:schemeClr>
                </a:solidFill>
                <a:latin typeface="Roboto condensed"/>
                <a:cs typeface="Roboto condensed"/>
              </a:rPr>
              <a:t>Unlimited bandwith</a:t>
            </a:r>
          </a:p>
          <a:p>
            <a:pPr algn="ctr" lvl="0">
              <a:lnSpc>
                <a:spcPct val="150000"/>
              </a:lnSpc>
            </a:pPr>
            <a:r>
              <a:rPr altLang="ko-KR" lang="en-US" smtClean="0" sz="1100">
                <a:solidFill>
                  <a:schemeClr val="bg1">
                    <a:lumMod val="50000"/>
                  </a:schemeClr>
                </a:solidFill>
                <a:latin typeface="Roboto condensed"/>
                <a:cs typeface="Roboto condensed"/>
              </a:rPr>
              <a:t>No Maximum File Size</a:t>
            </a:r>
          </a:p>
          <a:p>
            <a:pPr algn="ctr" lvl="0">
              <a:lnSpc>
                <a:spcPct val="150000"/>
              </a:lnSpc>
            </a:pPr>
            <a:r>
              <a:rPr altLang="ko-KR" lang="en-US" smtClean="0" sz="1100">
                <a:solidFill>
                  <a:schemeClr val="bg1">
                    <a:lumMod val="50000"/>
                  </a:schemeClr>
                </a:solidFill>
                <a:latin typeface="Roboto condensed"/>
                <a:cs typeface="Roboto condensed"/>
              </a:rPr>
              <a:t>3 GHZ CPU</a:t>
            </a:r>
          </a:p>
          <a:p>
            <a:pPr algn="ctr" lvl="0">
              <a:lnSpc>
                <a:spcPct val="150000"/>
              </a:lnSpc>
            </a:pPr>
            <a:r>
              <a:rPr altLang="ko-KR" lang="en-US" smtClean="0" sz="1100">
                <a:solidFill>
                  <a:schemeClr val="bg1">
                    <a:lumMod val="50000"/>
                  </a:schemeClr>
                </a:solidFill>
                <a:latin typeface="Roboto condensed"/>
                <a:cs typeface="Roboto condensed"/>
              </a:rPr>
              <a:t>2 GB memory</a:t>
            </a:r>
          </a:p>
        </p:txBody>
      </p:sp>
      <p:grpSp>
        <p:nvGrpSpPr>
          <p:cNvPr id="19" name="Group 23"/>
          <p:cNvGrpSpPr/>
          <p:nvPr/>
        </p:nvGrpSpPr>
        <p:grpSpPr>
          <a:xfrm>
            <a:off x="7534511" y="2712225"/>
            <a:ext cx="2182739" cy="898354"/>
            <a:chOff x="1066800" y="1831492"/>
            <a:chExt cx="1637075" cy="673774"/>
          </a:xfrm>
        </p:grpSpPr>
        <p:sp>
          <p:nvSpPr>
            <p:cNvPr id="20" name="TextBox 26"/>
            <p:cNvSpPr txBox="1"/>
            <p:nvPr/>
          </p:nvSpPr>
          <p:spPr>
            <a:xfrm>
              <a:off x="1066800" y="1831492"/>
              <a:ext cx="1637075" cy="617228"/>
            </a:xfrm>
            <a:prstGeom prst="rect">
              <a:avLst/>
            </a:prstGeom>
            <a:noFill/>
          </p:spPr>
          <p:txBody>
            <a:bodyPr rtlCol="0" wrap="square">
              <a:spAutoFit/>
            </a:bodyPr>
            <a:lstStyle/>
            <a:p>
              <a:pPr algn="ctr" lvl="0"/>
              <a:r>
                <a:rPr altLang="ko-KR" lang="en-US" smtClean="0" sz="4800">
                  <a:solidFill>
                    <a:srgbClr val="1A99AC"/>
                  </a:solidFill>
                  <a:latin typeface="Roboto condensed"/>
                  <a:cs typeface="Roboto condensed"/>
                </a:rPr>
                <a:t>25</a:t>
              </a:r>
            </a:p>
          </p:txBody>
        </p:sp>
        <p:sp>
          <p:nvSpPr>
            <p:cNvPr id="21" name="TextBox 27"/>
            <p:cNvSpPr txBox="1"/>
            <p:nvPr/>
          </p:nvSpPr>
          <p:spPr>
            <a:xfrm>
              <a:off x="1358900" y="2056952"/>
              <a:ext cx="450850" cy="388625"/>
            </a:xfrm>
            <a:prstGeom prst="rect">
              <a:avLst/>
            </a:prstGeom>
            <a:noFill/>
          </p:spPr>
          <p:txBody>
            <a:bodyPr rtlCol="0" wrap="square">
              <a:spAutoFit/>
            </a:bodyPr>
            <a:lstStyle/>
            <a:p>
              <a:pPr algn="ctr" lvl="0"/>
              <a:r>
                <a:rPr altLang="ko-KR" lang="en-US" smtClean="0" sz="2800">
                  <a:solidFill>
                    <a:srgbClr val="1A99AC"/>
                  </a:solidFill>
                  <a:latin typeface="Roboto condensed"/>
                  <a:cs typeface="Roboto condensed"/>
                </a:rPr>
                <a:t>$</a:t>
              </a:r>
            </a:p>
          </p:txBody>
        </p:sp>
        <p:sp>
          <p:nvSpPr>
            <p:cNvPr id="22" name="TextBox 28"/>
            <p:cNvSpPr txBox="1"/>
            <p:nvPr/>
          </p:nvSpPr>
          <p:spPr>
            <a:xfrm>
              <a:off x="1066800" y="2267121"/>
              <a:ext cx="1637075" cy="257178"/>
            </a:xfrm>
            <a:prstGeom prst="rect">
              <a:avLst/>
            </a:prstGeom>
            <a:noFill/>
          </p:spPr>
          <p:txBody>
            <a:bodyPr anchor="t" rtlCol="0" wrap="square">
              <a:spAutoFit/>
            </a:bodyPr>
            <a:lstStyle/>
            <a:p>
              <a:pPr algn="ctr" lvl="0">
                <a:lnSpc>
                  <a:spcPct val="150000"/>
                </a:lnSpc>
              </a:pPr>
              <a:r>
                <a:rPr altLang="ko-KR" lang="en-US" smtClean="0" sz="1100">
                  <a:solidFill>
                    <a:srgbClr val="1A99AC"/>
                  </a:solidFill>
                  <a:latin typeface="Roboto condensed"/>
                  <a:cs typeface="Roboto condensed"/>
                </a:rPr>
                <a:t>Per month</a:t>
              </a:r>
            </a:p>
          </p:txBody>
        </p:sp>
      </p:grpSp>
      <p:cxnSp>
        <p:nvCxnSpPr>
          <p:cNvPr id="23" name="Straight Connector 24"/>
          <p:cNvCxnSpPr/>
          <p:nvPr/>
        </p:nvCxnSpPr>
        <p:spPr>
          <a:xfrm>
            <a:off x="7568377" y="3788487"/>
            <a:ext cx="2114191" cy="0"/>
          </a:xfrm>
          <a:prstGeom prst="line">
            <a:avLst/>
          </a:prstGeom>
          <a:ln cmpd="sng" w="3175">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24" name="TextBox 25"/>
          <p:cNvSpPr txBox="1"/>
          <p:nvPr/>
        </p:nvSpPr>
        <p:spPr>
          <a:xfrm>
            <a:off x="7534511" y="5405144"/>
            <a:ext cx="2182739"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Get Gold Plan</a:t>
            </a:r>
          </a:p>
        </p:txBody>
      </p:sp>
      <p:sp>
        <p:nvSpPr>
          <p:cNvPr id="25" name="Rounded Rectangle 86"/>
          <p:cNvSpPr/>
          <p:nvPr/>
        </p:nvSpPr>
        <p:spPr>
          <a:xfrm>
            <a:off x="2435527" y="2101878"/>
            <a:ext cx="2182739" cy="3745646"/>
          </a:xfrm>
          <a:prstGeom prst="roundRect">
            <a:avLst>
              <a:gd fmla="val 3563" name="adj"/>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sp>
        <p:nvSpPr>
          <p:cNvPr id="26" name="Rounded Rectangle 87"/>
          <p:cNvSpPr/>
          <p:nvPr/>
        </p:nvSpPr>
        <p:spPr>
          <a:xfrm>
            <a:off x="2469393" y="2712224"/>
            <a:ext cx="2114191" cy="2657746"/>
          </a:xfrm>
          <a:prstGeom prst="roundRect">
            <a:avLst>
              <a:gd fmla="val 0" name="adj"/>
            </a:avLst>
          </a:prstGeom>
          <a:solidFill>
            <a:schemeClr val="bg1"/>
          </a:solidFill>
          <a:ln cmpd="sng" w="6350">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2800">
              <a:latin typeface="Roboto condensed"/>
              <a:cs typeface="Roboto condensed"/>
            </a:endParaRPr>
          </a:p>
        </p:txBody>
      </p:sp>
      <p:sp>
        <p:nvSpPr>
          <p:cNvPr id="27" name="TextBox 88"/>
          <p:cNvSpPr txBox="1"/>
          <p:nvPr/>
        </p:nvSpPr>
        <p:spPr>
          <a:xfrm>
            <a:off x="2435527" y="2228211"/>
            <a:ext cx="2182739"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Normal Plan</a:t>
            </a:r>
          </a:p>
        </p:txBody>
      </p:sp>
      <p:sp>
        <p:nvSpPr>
          <p:cNvPr id="28" name="TextBox 89"/>
          <p:cNvSpPr txBox="1"/>
          <p:nvPr/>
        </p:nvSpPr>
        <p:spPr>
          <a:xfrm>
            <a:off x="2435527" y="3906021"/>
            <a:ext cx="2182739" cy="1097280"/>
          </a:xfrm>
          <a:prstGeom prst="rect">
            <a:avLst/>
          </a:prstGeom>
          <a:noFill/>
        </p:spPr>
        <p:txBody>
          <a:bodyPr rtlCol="0" wrap="square">
            <a:spAutoFit/>
          </a:bodyPr>
          <a:lstStyle/>
          <a:p>
            <a:pPr algn="ctr" lvl="0">
              <a:lnSpc>
                <a:spcPct val="150000"/>
              </a:lnSpc>
            </a:pPr>
            <a:r>
              <a:rPr altLang="ko-KR" lang="en-US" smtClean="0" sz="1100">
                <a:solidFill>
                  <a:schemeClr val="bg1">
                    <a:lumMod val="50000"/>
                  </a:schemeClr>
                </a:solidFill>
                <a:latin typeface="Roboto condensed"/>
                <a:cs typeface="Roboto condensed"/>
              </a:rPr>
              <a:t>Unlimited bandwith</a:t>
            </a:r>
          </a:p>
          <a:p>
            <a:pPr algn="ctr" lvl="0">
              <a:lnSpc>
                <a:spcPct val="150000"/>
              </a:lnSpc>
            </a:pPr>
            <a:r>
              <a:rPr altLang="ko-KR" lang="en-US" smtClean="0" sz="1100">
                <a:solidFill>
                  <a:schemeClr val="bg1">
                    <a:lumMod val="50000"/>
                  </a:schemeClr>
                </a:solidFill>
                <a:latin typeface="Roboto condensed"/>
                <a:cs typeface="Roboto condensed"/>
              </a:rPr>
              <a:t>No Maximum File Size</a:t>
            </a:r>
          </a:p>
          <a:p>
            <a:pPr algn="ctr" lvl="0">
              <a:lnSpc>
                <a:spcPct val="150000"/>
              </a:lnSpc>
            </a:pPr>
            <a:r>
              <a:rPr altLang="ko-KR" lang="en-US" smtClean="0" sz="1100">
                <a:solidFill>
                  <a:schemeClr val="bg1">
                    <a:lumMod val="50000"/>
                  </a:schemeClr>
                </a:solidFill>
                <a:latin typeface="Roboto condensed"/>
                <a:cs typeface="Roboto condensed"/>
              </a:rPr>
              <a:t>3 GHZ CPU</a:t>
            </a:r>
          </a:p>
          <a:p>
            <a:pPr algn="ctr" lvl="0">
              <a:lnSpc>
                <a:spcPct val="150000"/>
              </a:lnSpc>
            </a:pPr>
            <a:r>
              <a:rPr altLang="ko-KR" lang="en-US" smtClean="0" sz="1100">
                <a:solidFill>
                  <a:schemeClr val="bg1">
                    <a:lumMod val="50000"/>
                  </a:schemeClr>
                </a:solidFill>
                <a:latin typeface="Roboto condensed"/>
                <a:cs typeface="Roboto condensed"/>
              </a:rPr>
              <a:t>2 GB memory</a:t>
            </a:r>
          </a:p>
        </p:txBody>
      </p:sp>
      <p:grpSp>
        <p:nvGrpSpPr>
          <p:cNvPr id="29" name="Group 90"/>
          <p:cNvGrpSpPr/>
          <p:nvPr/>
        </p:nvGrpSpPr>
        <p:grpSpPr>
          <a:xfrm>
            <a:off x="2435527" y="2712225"/>
            <a:ext cx="2182739" cy="898354"/>
            <a:chOff x="1066800" y="1831492"/>
            <a:chExt cx="1637075" cy="673774"/>
          </a:xfrm>
        </p:grpSpPr>
        <p:sp>
          <p:nvSpPr>
            <p:cNvPr id="30" name="TextBox 93"/>
            <p:cNvSpPr txBox="1"/>
            <p:nvPr/>
          </p:nvSpPr>
          <p:spPr>
            <a:xfrm>
              <a:off x="1066800" y="1831492"/>
              <a:ext cx="1637075" cy="617228"/>
            </a:xfrm>
            <a:prstGeom prst="rect">
              <a:avLst/>
            </a:prstGeom>
            <a:noFill/>
          </p:spPr>
          <p:txBody>
            <a:bodyPr rtlCol="0" wrap="square">
              <a:spAutoFit/>
            </a:bodyPr>
            <a:lstStyle/>
            <a:p>
              <a:pPr algn="ctr" lvl="0"/>
              <a:r>
                <a:rPr altLang="ko-KR" lang="en-US" smtClean="0" sz="4800">
                  <a:solidFill>
                    <a:srgbClr val="1A99AC"/>
                  </a:solidFill>
                  <a:latin typeface="Roboto condensed"/>
                  <a:cs typeface="Roboto condensed"/>
                </a:rPr>
                <a:t>15</a:t>
              </a:r>
            </a:p>
          </p:txBody>
        </p:sp>
        <p:sp>
          <p:nvSpPr>
            <p:cNvPr id="31" name="TextBox 94"/>
            <p:cNvSpPr txBox="1"/>
            <p:nvPr/>
          </p:nvSpPr>
          <p:spPr>
            <a:xfrm>
              <a:off x="1358900" y="2056952"/>
              <a:ext cx="450850" cy="388625"/>
            </a:xfrm>
            <a:prstGeom prst="rect">
              <a:avLst/>
            </a:prstGeom>
            <a:noFill/>
          </p:spPr>
          <p:txBody>
            <a:bodyPr rtlCol="0" wrap="square">
              <a:spAutoFit/>
            </a:bodyPr>
            <a:lstStyle/>
            <a:p>
              <a:pPr algn="ctr" lvl="0"/>
              <a:r>
                <a:rPr altLang="ko-KR" lang="en-US" smtClean="0" sz="2800">
                  <a:solidFill>
                    <a:srgbClr val="1A99AC"/>
                  </a:solidFill>
                  <a:latin typeface="Roboto condensed"/>
                  <a:cs typeface="Roboto condensed"/>
                </a:rPr>
                <a:t>$</a:t>
              </a:r>
            </a:p>
          </p:txBody>
        </p:sp>
        <p:sp>
          <p:nvSpPr>
            <p:cNvPr id="32" name="TextBox 95"/>
            <p:cNvSpPr txBox="1"/>
            <p:nvPr/>
          </p:nvSpPr>
          <p:spPr>
            <a:xfrm>
              <a:off x="1066800" y="2267121"/>
              <a:ext cx="1637075" cy="257178"/>
            </a:xfrm>
            <a:prstGeom prst="rect">
              <a:avLst/>
            </a:prstGeom>
            <a:noFill/>
          </p:spPr>
          <p:txBody>
            <a:bodyPr anchor="t" rtlCol="0" wrap="square">
              <a:spAutoFit/>
            </a:bodyPr>
            <a:lstStyle/>
            <a:p>
              <a:pPr algn="ctr" lvl="0">
                <a:lnSpc>
                  <a:spcPct val="150000"/>
                </a:lnSpc>
              </a:pPr>
              <a:r>
                <a:rPr altLang="ko-KR" lang="en-US" smtClean="0" sz="1100">
                  <a:solidFill>
                    <a:srgbClr val="1A99AC"/>
                  </a:solidFill>
                  <a:latin typeface="Roboto condensed"/>
                  <a:cs typeface="Roboto condensed"/>
                </a:rPr>
                <a:t>Per month</a:t>
              </a:r>
            </a:p>
          </p:txBody>
        </p:sp>
      </p:grpSp>
      <p:cxnSp>
        <p:nvCxnSpPr>
          <p:cNvPr id="33" name="Straight Connector 91"/>
          <p:cNvCxnSpPr/>
          <p:nvPr/>
        </p:nvCxnSpPr>
        <p:spPr>
          <a:xfrm>
            <a:off x="2469393" y="3788487"/>
            <a:ext cx="2114191" cy="0"/>
          </a:xfrm>
          <a:prstGeom prst="line">
            <a:avLst/>
          </a:prstGeom>
          <a:ln cmpd="sng" w="3175">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34" name="TextBox 92"/>
          <p:cNvSpPr txBox="1"/>
          <p:nvPr/>
        </p:nvSpPr>
        <p:spPr>
          <a:xfrm>
            <a:off x="2435527" y="5405144"/>
            <a:ext cx="2182739" cy="365760"/>
          </a:xfrm>
          <a:prstGeom prst="rect">
            <a:avLst/>
          </a:prstGeom>
          <a:noFill/>
        </p:spPr>
        <p:txBody>
          <a:bodyPr rtlCol="0" wrap="square">
            <a:spAutoFit/>
          </a:bodyPr>
          <a:lstStyle/>
          <a:p>
            <a:pPr algn="ctr" lvl="0"/>
            <a:r>
              <a:rPr altLang="ko-KR" lang="en-US" smtClean="0">
                <a:solidFill>
                  <a:srgbClr val="FFFFFF"/>
                </a:solidFill>
                <a:latin typeface="Roboto condensed"/>
                <a:cs typeface="Roboto condensed"/>
              </a:rPr>
              <a:t>Get Normal Plan</a:t>
            </a:r>
          </a:p>
        </p:txBody>
      </p:sp>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Tree>
    <p:extLst>
      <p:ext uri="{BB962C8B-B14F-4D97-AF65-F5344CB8AC3E}">
        <p14:creationId val="1683687613"/>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4" name="Arc 8"/>
          <p:cNvSpPr/>
          <p:nvPr/>
        </p:nvSpPr>
        <p:spPr>
          <a:xfrm>
            <a:off x="930713" y="2426579"/>
            <a:ext cx="1589100" cy="1589100"/>
          </a:xfrm>
          <a:prstGeom prst="arc">
            <a:avLst>
              <a:gd fmla="val 3112912" name="adj1"/>
              <a:gd fmla="val 20379129" name="adj2"/>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anchor="ctr" rtlCol="0"/>
          <a:lstStyle/>
          <a:p>
            <a:pPr algn="ctr"/>
            <a:endParaRPr lang="en-US" sz="3200">
              <a:solidFill>
                <a:schemeClr val="bg1"/>
              </a:solidFill>
            </a:endParaRPr>
          </a:p>
        </p:txBody>
      </p:sp>
      <p:sp>
        <p:nvSpPr>
          <p:cNvPr id="5" name="Oval 10"/>
          <p:cNvSpPr/>
          <p:nvPr/>
        </p:nvSpPr>
        <p:spPr>
          <a:xfrm>
            <a:off x="2163470"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3200">
              <a:solidFill>
                <a:schemeClr val="bg1"/>
              </a:solidFill>
            </a:endParaRPr>
          </a:p>
        </p:txBody>
      </p:sp>
      <p:sp>
        <p:nvSpPr>
          <p:cNvPr id="6" name="AutoShape 137"/>
          <p:cNvSpPr/>
          <p:nvPr/>
        </p:nvSpPr>
        <p:spPr bwMode="auto">
          <a:xfrm>
            <a:off x="2368562" y="3290077"/>
            <a:ext cx="321760" cy="319572"/>
          </a:xfrm>
          <a:custGeom>
            <a:gdLst>
              <a:gd fmla="*/ 278227252 w 21437" name="T0"/>
              <a:gd fmla="*/ 181512920 h 21437" name="T1"/>
              <a:gd fmla="*/ 224525382 w 21437" name="T2"/>
              <a:gd fmla="*/ 186253815 h 21437" name="T3"/>
              <a:gd fmla="*/ 163746388 w 21437" name="T4"/>
              <a:gd fmla="*/ 127098893 h 21437" name="T5"/>
              <a:gd fmla="*/ 297860420 w 21437" name="T6"/>
              <a:gd fmla="*/ 48183154 h 21437" name="T7"/>
              <a:gd fmla="*/ 275053811 w 21437" name="T8"/>
              <a:gd fmla="*/ 25990522 h 21437" name="T9"/>
              <a:gd fmla="*/ 103373648 w 21437" name="T10"/>
              <a:gd fmla="*/ 68352185 h 21437" name="T11"/>
              <a:gd fmla="*/ 39968114 w 21437" name="T12"/>
              <a:gd fmla="*/ 6668302 h 21437" name="T13"/>
              <a:gd fmla="*/ 6852655 w 21437" name="T14"/>
              <a:gd fmla="*/ 6668302 h 21437" name="T15"/>
              <a:gd fmla="*/ 6852655 w 21437" name="T16"/>
              <a:gd fmla="*/ 38890974 h 21437" name="T17"/>
              <a:gd fmla="*/ 70245387 w 21437" name="T18"/>
              <a:gd fmla="*/ 100574975 h 21437" name="T19"/>
              <a:gd fmla="*/ 26808398 w 21437" name="T20"/>
              <a:gd fmla="*/ 267534270 h 21437" name="T21"/>
              <a:gd fmla="*/ 49629224 w 21437" name="T22"/>
              <a:gd fmla="*/ 289739412 h 21437" name="T23"/>
              <a:gd fmla="*/ 130630929 w 21437" name="T24"/>
              <a:gd fmla="*/ 159320396 h 21437" name="T25"/>
              <a:gd fmla="*/ 191411339 w 21437" name="T26"/>
              <a:gd fmla="*/ 218476486 h 21437" name="T27"/>
              <a:gd fmla="*/ 186538780 w 21437" name="T28"/>
              <a:gd fmla="*/ 270731883 h 21437" name="T29"/>
              <a:gd fmla="*/ 209344203 w 21437" name="T30"/>
              <a:gd fmla="*/ 292937024 h 21437" name="T31"/>
              <a:gd fmla="*/ 242459541 w 21437" name="T32"/>
              <a:gd fmla="*/ 235926948 h 21437" name="T33"/>
              <a:gd fmla="*/ 301048198 w 21437" name="T34"/>
              <a:gd fmla="*/ 203704266 h 21437" name="T35"/>
              <a:gd fmla="*/ 278227252 w 21437" name="T36"/>
              <a:gd fmla="*/ 181512920 h 21437" name="T37"/>
              <a:gd fmla="*/ 278227252 w 21437" name="T38"/>
              <a:gd fmla="*/ 181512920 h 2143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1437" w="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bg1"/>
          </a:solidFill>
          <a:ln>
            <a:noFill/>
          </a:ln>
        </p:spPr>
        <p:txBody>
          <a:bodyPr bIns="0" lIns="0" rIns="0" tIns="0"/>
          <a:lstStyle/>
          <a:p>
            <a:endParaRPr lang="en-US" sz="3200">
              <a:solidFill>
                <a:schemeClr val="bg1"/>
              </a:solidFill>
            </a:endParaRPr>
          </a:p>
        </p:txBody>
      </p:sp>
      <p:sp>
        <p:nvSpPr>
          <p:cNvPr id="7" name="Text Placeholder 2"/>
          <p:cNvSpPr txBox="1"/>
          <p:nvPr/>
        </p:nvSpPr>
        <p:spPr>
          <a:xfrm>
            <a:off x="923926" y="2782099"/>
            <a:ext cx="1329065" cy="827550"/>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4400">
                <a:solidFill>
                  <a:schemeClr val="bg1"/>
                </a:solidFill>
                <a:latin typeface="Roboto condensed light"/>
                <a:cs typeface="Roboto condensed light"/>
              </a:rPr>
              <a:t>25%</a:t>
            </a:r>
          </a:p>
        </p:txBody>
      </p:sp>
      <p:grpSp>
        <p:nvGrpSpPr>
          <p:cNvPr id="8" name="Group 13"/>
          <p:cNvGrpSpPr/>
          <p:nvPr/>
        </p:nvGrpSpPr>
        <p:grpSpPr>
          <a:xfrm>
            <a:off x="670679" y="4141663"/>
            <a:ext cx="2099538" cy="1752043"/>
            <a:chOff x="2076450" y="1398043"/>
            <a:chExt cx="1384300" cy="1155184"/>
          </a:xfrm>
        </p:grpSpPr>
        <p:sp>
          <p:nvSpPr>
            <p:cNvPr id="9" name="Text Placeholder 2"/>
            <p:cNvSpPr txBox="1"/>
            <p:nvPr/>
          </p:nvSpPr>
          <p:spPr>
            <a:xfrm>
              <a:off x="2076450" y="1398043"/>
              <a:ext cx="1384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r>
                <a:rPr lang="en-US" smtClean="0" sz="2000">
                  <a:solidFill>
                    <a:schemeClr val="bg1"/>
                  </a:solidFill>
                </a:rPr>
                <a:t>Air Plan</a:t>
              </a:r>
            </a:p>
          </p:txBody>
        </p:sp>
        <p:sp>
          <p:nvSpPr>
            <p:cNvPr id="10" name="Text Placeholder 8"/>
            <p:cNvSpPr txBox="1"/>
            <p:nvPr/>
          </p:nvSpPr>
          <p:spPr>
            <a:xfrm>
              <a:off x="2076450" y="1601291"/>
              <a:ext cx="1384300" cy="95193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lnSpc>
                  <a:spcPct val="130000"/>
                </a:lnSpc>
              </a:pPr>
              <a:r>
                <a:rPr lang="en-US" smtClean="0" sz="1100">
                  <a:solidFill>
                    <a:schemeClr val="bg1"/>
                  </a:solidFill>
                </a:rPr>
                <a:t>Lorem ipsum dolor sit amet, consectetur adipiscing elit, sed do eiusmod tempor incididunt ut labore et dolore magna aliqua. </a:t>
              </a:r>
            </a:p>
          </p:txBody>
        </p:sp>
      </p:grpSp>
      <p:grpSp>
        <p:nvGrpSpPr>
          <p:cNvPr id="11" name="Group 22"/>
          <p:cNvGrpSpPr/>
          <p:nvPr/>
        </p:nvGrpSpPr>
        <p:grpSpPr>
          <a:xfrm>
            <a:off x="3558821" y="4141663"/>
            <a:ext cx="2099538" cy="1752043"/>
            <a:chOff x="2076450" y="1398043"/>
            <a:chExt cx="1384300" cy="1155184"/>
          </a:xfrm>
        </p:grpSpPr>
        <p:sp>
          <p:nvSpPr>
            <p:cNvPr id="12" name="Text Placeholder 2"/>
            <p:cNvSpPr txBox="1"/>
            <p:nvPr/>
          </p:nvSpPr>
          <p:spPr>
            <a:xfrm>
              <a:off x="2076450" y="1398043"/>
              <a:ext cx="1384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r>
                <a:rPr lang="en-US" smtClean="0" sz="2000">
                  <a:solidFill>
                    <a:schemeClr val="bg1"/>
                  </a:solidFill>
                </a:rPr>
                <a:t>Multifunction</a:t>
              </a:r>
            </a:p>
          </p:txBody>
        </p:sp>
        <p:sp>
          <p:nvSpPr>
            <p:cNvPr id="13" name="Text Placeholder 8"/>
            <p:cNvSpPr txBox="1"/>
            <p:nvPr/>
          </p:nvSpPr>
          <p:spPr>
            <a:xfrm>
              <a:off x="2076450" y="1601291"/>
              <a:ext cx="1384300" cy="95193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lnSpc>
                  <a:spcPct val="130000"/>
                </a:lnSpc>
              </a:pPr>
              <a:r>
                <a:rPr lang="en-US" smtClean="0" sz="1100">
                  <a:solidFill>
                    <a:schemeClr val="bg1"/>
                  </a:solidFill>
                </a:rPr>
                <a:t>Lorem ipsum dolor sit amet, consectetur adipiscing elit, sed do eiusmod tempor incididunt ut labore et dolore magna aliqua. </a:t>
              </a:r>
            </a:p>
          </p:txBody>
        </p:sp>
      </p:grpSp>
      <p:grpSp>
        <p:nvGrpSpPr>
          <p:cNvPr id="14" name="Group 30"/>
          <p:cNvGrpSpPr/>
          <p:nvPr/>
        </p:nvGrpSpPr>
        <p:grpSpPr>
          <a:xfrm>
            <a:off x="6446964" y="4141663"/>
            <a:ext cx="2099538" cy="1752043"/>
            <a:chOff x="2076450" y="1398043"/>
            <a:chExt cx="1384300" cy="1155184"/>
          </a:xfrm>
        </p:grpSpPr>
        <p:sp>
          <p:nvSpPr>
            <p:cNvPr id="15" name="Text Placeholder 2"/>
            <p:cNvSpPr txBox="1"/>
            <p:nvPr/>
          </p:nvSpPr>
          <p:spPr>
            <a:xfrm>
              <a:off x="2076450" y="1398043"/>
              <a:ext cx="1384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r>
                <a:rPr lang="en-US" smtClean="0" sz="2000">
                  <a:solidFill>
                    <a:schemeClr val="bg1"/>
                  </a:solidFill>
                </a:rPr>
                <a:t>Speedup</a:t>
              </a:r>
            </a:p>
          </p:txBody>
        </p:sp>
        <p:sp>
          <p:nvSpPr>
            <p:cNvPr id="16" name="Text Placeholder 8"/>
            <p:cNvSpPr txBox="1"/>
            <p:nvPr/>
          </p:nvSpPr>
          <p:spPr>
            <a:xfrm>
              <a:off x="2076450" y="1601291"/>
              <a:ext cx="1384300" cy="95193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lnSpc>
                  <a:spcPct val="130000"/>
                </a:lnSpc>
              </a:pPr>
              <a:r>
                <a:rPr lang="en-US" smtClean="0" sz="1100">
                  <a:solidFill>
                    <a:schemeClr val="bg1"/>
                  </a:solidFill>
                </a:rPr>
                <a:t>Lorem ipsum dolor sit amet, consectetur adipiscing elit, sed do eiusmod tempor incididunt ut labore et dolore magna aliqua. </a:t>
              </a:r>
            </a:p>
          </p:txBody>
        </p:sp>
      </p:grpSp>
      <p:grpSp>
        <p:nvGrpSpPr>
          <p:cNvPr id="17" name="Group 38"/>
          <p:cNvGrpSpPr/>
          <p:nvPr/>
        </p:nvGrpSpPr>
        <p:grpSpPr>
          <a:xfrm>
            <a:off x="9335105" y="4141663"/>
            <a:ext cx="2099538" cy="1752043"/>
            <a:chOff x="2076450" y="1398043"/>
            <a:chExt cx="1384300" cy="1155184"/>
          </a:xfrm>
        </p:grpSpPr>
        <p:sp>
          <p:nvSpPr>
            <p:cNvPr id="18" name="Text Placeholder 2"/>
            <p:cNvSpPr txBox="1"/>
            <p:nvPr/>
          </p:nvSpPr>
          <p:spPr>
            <a:xfrm>
              <a:off x="2076450" y="1398043"/>
              <a:ext cx="1384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r>
                <a:rPr lang="en-US" smtClean="0" sz="2000">
                  <a:solidFill>
                    <a:schemeClr val="bg1"/>
                  </a:solidFill>
                </a:rPr>
                <a:t>Noisy Music</a:t>
              </a:r>
            </a:p>
          </p:txBody>
        </p:sp>
        <p:sp>
          <p:nvSpPr>
            <p:cNvPr id="19" name="Text Placeholder 8"/>
            <p:cNvSpPr txBox="1"/>
            <p:nvPr/>
          </p:nvSpPr>
          <p:spPr>
            <a:xfrm>
              <a:off x="2076450" y="1601291"/>
              <a:ext cx="1384300" cy="95193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a:lnSpc>
                  <a:spcPct val="130000"/>
                </a:lnSpc>
              </a:pPr>
              <a:r>
                <a:rPr lang="en-US" smtClean="0" sz="1100">
                  <a:solidFill>
                    <a:schemeClr val="bg1"/>
                  </a:solidFill>
                </a:rPr>
                <a:t>Lorem ipsum dolor sit amet, consectetur adipiscing elit, sed do eiusmod tempor incididunt ut labore et dolore magna aliqua. </a:t>
              </a:r>
            </a:p>
          </p:txBody>
        </p:sp>
      </p:grpSp>
      <p:sp>
        <p:nvSpPr>
          <p:cNvPr id="20" name="Arc 18"/>
          <p:cNvSpPr/>
          <p:nvPr/>
        </p:nvSpPr>
        <p:spPr>
          <a:xfrm>
            <a:off x="3818856" y="2426579"/>
            <a:ext cx="1589100" cy="1589100"/>
          </a:xfrm>
          <a:prstGeom prst="arc">
            <a:avLst>
              <a:gd fmla="val 3112912" name="adj1"/>
              <a:gd fmla="val 20379129" name="adj2"/>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anchor="ctr" rtlCol="0"/>
          <a:lstStyle/>
          <a:p>
            <a:pPr algn="ctr"/>
            <a:endParaRPr lang="en-US" sz="3200">
              <a:solidFill>
                <a:schemeClr val="bg1"/>
              </a:solidFill>
            </a:endParaRPr>
          </a:p>
        </p:txBody>
      </p:sp>
      <p:sp>
        <p:nvSpPr>
          <p:cNvPr id="21" name="Oval 19"/>
          <p:cNvSpPr/>
          <p:nvPr/>
        </p:nvSpPr>
        <p:spPr>
          <a:xfrm>
            <a:off x="5051613"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3200">
              <a:solidFill>
                <a:schemeClr val="bg1"/>
              </a:solidFill>
            </a:endParaRPr>
          </a:p>
        </p:txBody>
      </p:sp>
      <p:sp>
        <p:nvSpPr>
          <p:cNvPr id="22" name="Text Placeholder 2"/>
          <p:cNvSpPr txBox="1"/>
          <p:nvPr/>
        </p:nvSpPr>
        <p:spPr>
          <a:xfrm>
            <a:off x="3812069" y="2782099"/>
            <a:ext cx="1329065" cy="827550"/>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z="4400">
                <a:solidFill>
                  <a:schemeClr val="bg1"/>
                </a:solidFill>
                <a:latin typeface="Roboto condensed light"/>
                <a:cs typeface="Roboto condensed light"/>
              </a:rPr>
              <a:t>35%</a:t>
            </a:r>
          </a:p>
        </p:txBody>
      </p:sp>
      <p:grpSp>
        <p:nvGrpSpPr>
          <p:cNvPr id="23" name="Group 292"/>
          <p:cNvGrpSpPr/>
          <p:nvPr/>
        </p:nvGrpSpPr>
        <p:grpSpPr>
          <a:xfrm>
            <a:off x="5227816" y="3300695"/>
            <a:ext cx="321759" cy="321759"/>
            <a:chExt cx="581" cy="578"/>
          </a:xfrm>
          <a:solidFill>
            <a:srgbClr val="FFFFFF"/>
          </a:solidFill>
        </p:grpSpPr>
        <p:sp>
          <p:nvSpPr>
            <p:cNvPr id="24" name="AutoShape 289"/>
            <p:cNvSpPr/>
            <p:nvPr/>
          </p:nvSpPr>
          <p:spPr bwMode="auto">
            <a:xfrm>
              <a:off x="344" y="336"/>
              <a:ext cx="237" cy="24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1600" w="21600">
                  <a:moveTo>
                    <a:pt x="0" y="7065"/>
                  </a:moveTo>
                  <a:lnTo>
                    <a:pt x="8317" y="15192"/>
                  </a:lnTo>
                  <a:lnTo>
                    <a:pt x="12736" y="20980"/>
                  </a:lnTo>
                  <a:lnTo>
                    <a:pt x="15082" y="21600"/>
                  </a:lnTo>
                  <a:lnTo>
                    <a:pt x="21600" y="15192"/>
                  </a:lnTo>
                  <a:lnTo>
                    <a:pt x="20968" y="12848"/>
                  </a:lnTo>
                  <a:lnTo>
                    <a:pt x="15089" y="8571"/>
                  </a:lnTo>
                  <a:lnTo>
                    <a:pt x="6319" y="0"/>
                  </a:lnTo>
                  <a:lnTo>
                    <a:pt x="111" y="6067"/>
                  </a:lnTo>
                  <a:cubicBezTo>
                    <a:pt x="103" y="6407"/>
                    <a:pt x="62" y="6739"/>
                    <a:pt x="0" y="7065"/>
                  </a:cubicBezTo>
                  <a:close/>
                  <a:moveTo>
                    <a:pt x="14454" y="11832"/>
                  </a:moveTo>
                  <a:cubicBezTo>
                    <a:pt x="15979" y="11832"/>
                    <a:pt x="17215" y="13039"/>
                    <a:pt x="17215" y="14528"/>
                  </a:cubicBezTo>
                  <a:cubicBezTo>
                    <a:pt x="17215" y="16018"/>
                    <a:pt x="15979" y="17224"/>
                    <a:pt x="14454" y="17224"/>
                  </a:cubicBezTo>
                  <a:cubicBezTo>
                    <a:pt x="12932" y="17224"/>
                    <a:pt x="11695" y="16018"/>
                    <a:pt x="11695" y="14528"/>
                  </a:cubicBezTo>
                  <a:cubicBezTo>
                    <a:pt x="11695" y="13039"/>
                    <a:pt x="12932" y="11832"/>
                    <a:pt x="14454" y="11832"/>
                  </a:cubicBezTo>
                  <a:close/>
                  <a:moveTo>
                    <a:pt x="14454" y="11832"/>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solidFill>
                  <a:schemeClr val="bg1"/>
                </a:solidFill>
              </a:endParaRPr>
            </a:p>
          </p:txBody>
        </p:sp>
        <p:sp>
          <p:nvSpPr>
            <p:cNvPr id="25" name="AutoShape 290"/>
            <p:cNvSpPr/>
            <p:nvPr/>
          </p:nvSpPr>
          <p:spPr bwMode="auto">
            <a:xfrm>
              <a:off x="0" y="0"/>
              <a:ext cx="301" cy="296"/>
            </a:xfrm>
            <a:custGeom>
              <a:gdLst>
                <a:gd fmla="*/ 0 w 21600" name="T0"/>
                <a:gd fmla="*/ 0 h 21541" name="T1"/>
                <a:gd fmla="*/ 0 w 21600" name="T2"/>
                <a:gd fmla="*/ 0 h 21541" name="T3"/>
                <a:gd fmla="*/ 0 w 21600" name="T4"/>
                <a:gd fmla="*/ 0 h 21541" name="T5"/>
                <a:gd fmla="*/ 0 w 21600" name="T6"/>
                <a:gd fmla="*/ 0 h 21541" name="T7"/>
                <a:gd fmla="*/ 0 w 21600" name="T8"/>
                <a:gd fmla="*/ 0 h 21541" name="T9"/>
                <a:gd fmla="*/ 0 w 21600" name="T10"/>
                <a:gd fmla="*/ 0 h 21541" name="T11"/>
                <a:gd fmla="*/ 0 w 21600" name="T12"/>
                <a:gd fmla="*/ 0 h 21541" name="T13"/>
                <a:gd fmla="*/ 0 w 21600" name="T14"/>
                <a:gd fmla="*/ 0 h 21541" name="T15"/>
                <a:gd fmla="*/ 0 w 21600" name="T16"/>
                <a:gd fmla="*/ 0 h 21541" name="T17"/>
                <a:gd fmla="*/ 0 w 21600" name="T18"/>
                <a:gd fmla="*/ 0 h 21541" name="T19"/>
                <a:gd fmla="*/ 0 w 21600" name="T20"/>
                <a:gd fmla="*/ 0 h 21541" name="T21"/>
                <a:gd fmla="*/ 0 w 21600" name="T22"/>
                <a:gd fmla="*/ 0 h 21541" name="T23"/>
                <a:gd fmla="*/ 0 w 21600" name="T24"/>
                <a:gd fmla="*/ 0 h 21541" name="T25"/>
                <a:gd fmla="*/ 0 w 21600" name="T26"/>
                <a:gd fmla="*/ 0 h 21541" name="T27"/>
                <a:gd fmla="*/ 0 w 21600" name="T28"/>
                <a:gd fmla="*/ 0 h 21541"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1541" w="21600">
                  <a:moveTo>
                    <a:pt x="21600" y="16501"/>
                  </a:moveTo>
                  <a:lnTo>
                    <a:pt x="17762" y="12617"/>
                  </a:lnTo>
                  <a:cubicBezTo>
                    <a:pt x="18256" y="11638"/>
                    <a:pt x="18551" y="10655"/>
                    <a:pt x="18551" y="9752"/>
                  </a:cubicBezTo>
                  <a:cubicBezTo>
                    <a:pt x="18551" y="4765"/>
                    <a:pt x="13841" y="-59"/>
                    <a:pt x="8917" y="0"/>
                  </a:cubicBezTo>
                  <a:cubicBezTo>
                    <a:pt x="8899" y="0"/>
                    <a:pt x="8342" y="572"/>
                    <a:pt x="8039" y="878"/>
                  </a:cubicBezTo>
                  <a:cubicBezTo>
                    <a:pt x="11985" y="4873"/>
                    <a:pt x="11660" y="4225"/>
                    <a:pt x="11660" y="6674"/>
                  </a:cubicBezTo>
                  <a:cubicBezTo>
                    <a:pt x="11660" y="8662"/>
                    <a:pt x="8514" y="11801"/>
                    <a:pt x="6594" y="11801"/>
                  </a:cubicBezTo>
                  <a:cubicBezTo>
                    <a:pt x="4109" y="11801"/>
                    <a:pt x="4901" y="12218"/>
                    <a:pt x="869" y="8136"/>
                  </a:cubicBezTo>
                  <a:cubicBezTo>
                    <a:pt x="555" y="8453"/>
                    <a:pt x="1" y="9007"/>
                    <a:pt x="0" y="9026"/>
                  </a:cubicBezTo>
                  <a:cubicBezTo>
                    <a:pt x="60" y="14011"/>
                    <a:pt x="4710" y="18778"/>
                    <a:pt x="9634" y="18778"/>
                  </a:cubicBezTo>
                  <a:cubicBezTo>
                    <a:pt x="10526" y="18778"/>
                    <a:pt x="11479" y="18490"/>
                    <a:pt x="12420" y="18011"/>
                  </a:cubicBezTo>
                  <a:lnTo>
                    <a:pt x="15907" y="21541"/>
                  </a:lnTo>
                  <a:cubicBezTo>
                    <a:pt x="16169" y="21491"/>
                    <a:pt x="16436" y="21458"/>
                    <a:pt x="16708" y="21452"/>
                  </a:cubicBezTo>
                  <a:lnTo>
                    <a:pt x="21600" y="16501"/>
                  </a:lnTo>
                  <a:close/>
                  <a:moveTo>
                    <a:pt x="21600" y="16501"/>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solidFill>
                  <a:schemeClr val="bg1"/>
                </a:solidFill>
              </a:endParaRPr>
            </a:p>
          </p:txBody>
        </p:sp>
        <p:sp>
          <p:nvSpPr>
            <p:cNvPr id="26" name="AutoShape 291"/>
            <p:cNvSpPr/>
            <p:nvPr/>
          </p:nvSpPr>
          <p:spPr bwMode="auto">
            <a:xfrm>
              <a:off x="64" y="0"/>
              <a:ext cx="517" cy="578"/>
            </a:xfrm>
            <a:custGeom>
              <a:gdLst>
                <a:gd fmla="*/ 0 w 19649" name="T0"/>
                <a:gd fmla="*/ 0 h 21600" name="T1"/>
                <a:gd fmla="*/ 0 w 19649" name="T2"/>
                <a:gd fmla="*/ 0 h 21600" name="T3"/>
                <a:gd fmla="*/ 0 w 19649" name="T4"/>
                <a:gd fmla="*/ 0 h 21600" name="T5"/>
                <a:gd fmla="*/ 0 w 19649" name="T6"/>
                <a:gd fmla="*/ 0 h 21600" name="T7"/>
                <a:gd fmla="*/ 0 w 19649" name="T8"/>
                <a:gd fmla="*/ 0 h 21600" name="T9"/>
                <a:gd fmla="*/ 0 w 19649" name="T10"/>
                <a:gd fmla="*/ 0 h 21600" name="T11"/>
                <a:gd fmla="*/ 0 w 19649" name="T12"/>
                <a:gd fmla="*/ 0 h 21600" name="T13"/>
                <a:gd fmla="*/ 0 w 19649" name="T14"/>
                <a:gd fmla="*/ 0 h 21600" name="T15"/>
                <a:gd fmla="*/ 0 w 19649" name="T16"/>
                <a:gd fmla="*/ 0 h 21600" name="T17"/>
                <a:gd fmla="*/ 0 w 19649" name="T18"/>
                <a:gd fmla="*/ 0 h 21600" name="T19"/>
                <a:gd fmla="*/ 0 w 19649" name="T20"/>
                <a:gd fmla="*/ 0 h 21600" name="T21"/>
                <a:gd fmla="*/ 0 w 19649" name="T22"/>
                <a:gd fmla="*/ 0 h 21600" name="T23"/>
                <a:gd fmla="*/ 0 w 19649" name="T24"/>
                <a:gd fmla="*/ 0 h 21600" name="T25"/>
                <a:gd fmla="*/ 0 w 19649" name="T26"/>
                <a:gd fmla="*/ 0 h 21600" name="T27"/>
                <a:gd fmla="*/ 0 w 19649" name="T28"/>
                <a:gd fmla="*/ 0 h 21600" name="T29"/>
                <a:gd fmla="*/ 0 w 19649" name="T30"/>
                <a:gd fmla="*/ 0 h 21600" name="T31"/>
                <a:gd fmla="*/ 0 w 19649" name="T32"/>
                <a:gd fmla="*/ 0 h 21600" name="T33"/>
                <a:gd fmla="*/ 0 w 19649" name="T34"/>
                <a:gd fmla="*/ 0 h 21600" name="T35"/>
                <a:gd fmla="*/ 0 w 19649" name="T36"/>
                <a:gd fmla="*/ 0 h 21600" name="T37"/>
                <a:gd fmla="*/ 0 w 19649" name="T38"/>
                <a:gd fmla="*/ 0 h 21600" name="T39"/>
                <a:gd fmla="*/ 0 w 19649" name="T40"/>
                <a:gd fmla="*/ 0 h 21600" name="T41"/>
                <a:gd fmla="*/ 0 w 19649" name="T42"/>
                <a:gd fmla="*/ 0 h 21600" name="T43"/>
                <a:gd fmla="*/ 0 w 19649" name="T44"/>
                <a:gd fmla="*/ 0 h 21600" name="T45"/>
                <a:gd fmla="*/ 0 w 19649" name="T46"/>
                <a:gd fmla="*/ 0 h 21600" name="T47"/>
                <a:gd fmla="*/ 0 w 19649" name="T48"/>
                <a:gd fmla="*/ 0 h 21600" name="T49"/>
                <a:gd fmla="*/ 0 w 19649" name="T50"/>
                <a:gd fmla="*/ 0 h 21600" name="T51"/>
                <a:gd fmla="*/ 0 w 19649" name="T52"/>
                <a:gd fmla="*/ 0 h 21600" name="T53"/>
                <a:gd fmla="*/ 0 w 19649" name="T54"/>
                <a:gd fmla="*/ 0 h 21600" name="T55"/>
                <a:gd fmla="*/ 0 w 19649" name="T56"/>
                <a:gd fmla="*/ 0 h 21600" name="T57"/>
                <a:gd fmla="*/ 0 w 19649" name="T58"/>
                <a:gd fmla="*/ 0 h 21600" name="T59"/>
                <a:gd fmla="*/ 0 w 19649" name="T60"/>
                <a:gd fmla="*/ 0 h 21600" name="T61"/>
                <a:gd fmla="*/ 0 w 19649" name="T62"/>
                <a:gd fmla="*/ 0 h 21600" name="T63"/>
                <a:gd fmla="*/ 0 w 19649" name="T64"/>
                <a:gd fmla="*/ 0 h 21600" name="T65"/>
                <a:gd fmla="*/ 0 w 19649" name="T66"/>
                <a:gd fmla="*/ 0 h 2160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21600" w="19649">
                  <a:moveTo>
                    <a:pt x="17472" y="12888"/>
                  </a:moveTo>
                  <a:lnTo>
                    <a:pt x="18861" y="14219"/>
                  </a:lnTo>
                  <a:cubicBezTo>
                    <a:pt x="18861" y="14219"/>
                    <a:pt x="20862" y="8759"/>
                    <a:pt x="18487" y="6419"/>
                  </a:cubicBezTo>
                  <a:cubicBezTo>
                    <a:pt x="17628" y="5574"/>
                    <a:pt x="16359" y="4325"/>
                    <a:pt x="15362" y="3342"/>
                  </a:cubicBezTo>
                  <a:cubicBezTo>
                    <a:pt x="15146" y="3130"/>
                    <a:pt x="14541" y="3322"/>
                    <a:pt x="14385" y="3118"/>
                  </a:cubicBezTo>
                  <a:cubicBezTo>
                    <a:pt x="13948" y="2546"/>
                    <a:pt x="13787" y="2058"/>
                    <a:pt x="13753" y="1939"/>
                  </a:cubicBezTo>
                  <a:cubicBezTo>
                    <a:pt x="13658" y="1489"/>
                    <a:pt x="13171" y="1049"/>
                    <a:pt x="12778" y="661"/>
                  </a:cubicBezTo>
                  <a:lnTo>
                    <a:pt x="12632" y="517"/>
                  </a:lnTo>
                  <a:cubicBezTo>
                    <a:pt x="12305" y="195"/>
                    <a:pt x="12135" y="0"/>
                    <a:pt x="11936" y="0"/>
                  </a:cubicBezTo>
                  <a:cubicBezTo>
                    <a:pt x="11770" y="0"/>
                    <a:pt x="11583" y="136"/>
                    <a:pt x="11265" y="449"/>
                  </a:cubicBezTo>
                  <a:lnTo>
                    <a:pt x="9364" y="2322"/>
                  </a:lnTo>
                  <a:cubicBezTo>
                    <a:pt x="8667" y="3008"/>
                    <a:pt x="8832" y="3076"/>
                    <a:pt x="9433" y="3667"/>
                  </a:cubicBezTo>
                  <a:lnTo>
                    <a:pt x="9580" y="3811"/>
                  </a:lnTo>
                  <a:cubicBezTo>
                    <a:pt x="10017" y="4242"/>
                    <a:pt x="10522" y="4788"/>
                    <a:pt x="11033" y="4788"/>
                  </a:cubicBezTo>
                  <a:cubicBezTo>
                    <a:pt x="11039" y="4788"/>
                    <a:pt x="11045" y="4788"/>
                    <a:pt x="11051" y="4788"/>
                  </a:cubicBezTo>
                  <a:cubicBezTo>
                    <a:pt x="11444" y="4860"/>
                    <a:pt x="12257" y="5087"/>
                    <a:pt x="12630" y="5763"/>
                  </a:cubicBezTo>
                  <a:cubicBezTo>
                    <a:pt x="13041" y="6658"/>
                    <a:pt x="12460" y="7273"/>
                    <a:pt x="12228" y="7616"/>
                  </a:cubicBezTo>
                  <a:lnTo>
                    <a:pt x="7130" y="12636"/>
                  </a:lnTo>
                  <a:cubicBezTo>
                    <a:pt x="6967" y="12585"/>
                    <a:pt x="6805" y="12557"/>
                    <a:pt x="6649" y="12557"/>
                  </a:cubicBezTo>
                  <a:cubicBezTo>
                    <a:pt x="6373" y="12557"/>
                    <a:pt x="6118" y="12645"/>
                    <a:pt x="5910" y="12849"/>
                  </a:cubicBezTo>
                  <a:cubicBezTo>
                    <a:pt x="5872" y="12887"/>
                    <a:pt x="5816" y="12942"/>
                    <a:pt x="5748" y="13009"/>
                  </a:cubicBezTo>
                  <a:cubicBezTo>
                    <a:pt x="5748" y="13009"/>
                    <a:pt x="1550" y="17143"/>
                    <a:pt x="461" y="18215"/>
                  </a:cubicBezTo>
                  <a:cubicBezTo>
                    <a:pt x="392" y="18283"/>
                    <a:pt x="337" y="18337"/>
                    <a:pt x="298" y="18375"/>
                  </a:cubicBezTo>
                  <a:cubicBezTo>
                    <a:pt x="-738" y="19396"/>
                    <a:pt x="1154" y="21600"/>
                    <a:pt x="2534" y="21600"/>
                  </a:cubicBezTo>
                  <a:cubicBezTo>
                    <a:pt x="2811" y="21600"/>
                    <a:pt x="3067" y="21511"/>
                    <a:pt x="3275" y="21307"/>
                  </a:cubicBezTo>
                  <a:cubicBezTo>
                    <a:pt x="3314" y="21269"/>
                    <a:pt x="3369" y="21214"/>
                    <a:pt x="3438" y="21147"/>
                  </a:cubicBezTo>
                  <a:cubicBezTo>
                    <a:pt x="4530" y="20071"/>
                    <a:pt x="8725" y="15940"/>
                    <a:pt x="8725" y="15940"/>
                  </a:cubicBezTo>
                  <a:cubicBezTo>
                    <a:pt x="8793" y="15873"/>
                    <a:pt x="8848" y="15819"/>
                    <a:pt x="8887" y="15780"/>
                  </a:cubicBezTo>
                  <a:cubicBezTo>
                    <a:pt x="9211" y="15461"/>
                    <a:pt x="9247" y="15026"/>
                    <a:pt x="9104" y="14578"/>
                  </a:cubicBezTo>
                  <a:lnTo>
                    <a:pt x="14816" y="8953"/>
                  </a:lnTo>
                  <a:cubicBezTo>
                    <a:pt x="15172" y="8659"/>
                    <a:pt x="15527" y="8388"/>
                    <a:pt x="15729" y="8388"/>
                  </a:cubicBezTo>
                  <a:cubicBezTo>
                    <a:pt x="15759" y="8388"/>
                    <a:pt x="15786" y="8395"/>
                    <a:pt x="15809" y="8408"/>
                  </a:cubicBezTo>
                  <a:cubicBezTo>
                    <a:pt x="17877" y="9576"/>
                    <a:pt x="17472" y="12888"/>
                    <a:pt x="17472" y="12888"/>
                  </a:cubicBezTo>
                  <a:close/>
                  <a:moveTo>
                    <a:pt x="17472" y="12888"/>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solidFill>
                  <a:schemeClr val="bg1"/>
                </a:solidFill>
              </a:endParaRPr>
            </a:p>
          </p:txBody>
        </p:sp>
      </p:grpSp>
      <p:sp>
        <p:nvSpPr>
          <p:cNvPr id="27" name="Arc 26"/>
          <p:cNvSpPr/>
          <p:nvPr/>
        </p:nvSpPr>
        <p:spPr>
          <a:xfrm>
            <a:off x="6706998" y="2426579"/>
            <a:ext cx="1589100" cy="1589100"/>
          </a:xfrm>
          <a:prstGeom prst="arc">
            <a:avLst>
              <a:gd fmla="val 3112912" name="adj1"/>
              <a:gd fmla="val 20379129" name="adj2"/>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anchor="ctr" rtlCol="0"/>
          <a:lstStyle/>
          <a:p>
            <a:pPr algn="ctr"/>
            <a:endParaRPr lang="en-US" sz="3200">
              <a:solidFill>
                <a:schemeClr val="bg1"/>
              </a:solidFill>
            </a:endParaRPr>
          </a:p>
        </p:txBody>
      </p:sp>
      <p:sp>
        <p:nvSpPr>
          <p:cNvPr id="28" name="Oval 27"/>
          <p:cNvSpPr/>
          <p:nvPr/>
        </p:nvSpPr>
        <p:spPr>
          <a:xfrm>
            <a:off x="7939755"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3200">
              <a:solidFill>
                <a:schemeClr val="bg1"/>
              </a:solidFill>
            </a:endParaRPr>
          </a:p>
        </p:txBody>
      </p:sp>
      <p:sp>
        <p:nvSpPr>
          <p:cNvPr id="29" name="Text Placeholder 2"/>
          <p:cNvSpPr txBox="1"/>
          <p:nvPr/>
        </p:nvSpPr>
        <p:spPr>
          <a:xfrm>
            <a:off x="6700211" y="2782099"/>
            <a:ext cx="1329065" cy="827550"/>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4400">
                <a:solidFill>
                  <a:schemeClr val="bg1"/>
                </a:solidFill>
                <a:latin typeface="Roboto condensed light"/>
                <a:cs typeface="Roboto condensed light"/>
              </a:rPr>
              <a:t>50%</a:t>
            </a:r>
          </a:p>
        </p:txBody>
      </p:sp>
      <p:grpSp>
        <p:nvGrpSpPr>
          <p:cNvPr id="30" name="Group 319"/>
          <p:cNvGrpSpPr/>
          <p:nvPr/>
        </p:nvGrpSpPr>
        <p:grpSpPr>
          <a:xfrm>
            <a:off x="8138391" y="3304154"/>
            <a:ext cx="315413" cy="322635"/>
            <a:chExt cx="560" cy="572"/>
          </a:xfrm>
          <a:solidFill>
            <a:srgbClr val="FFFFFF"/>
          </a:solidFill>
        </p:grpSpPr>
        <p:sp>
          <p:nvSpPr>
            <p:cNvPr id="31" name="AutoShape 317"/>
            <p:cNvSpPr/>
            <p:nvPr/>
          </p:nvSpPr>
          <p:spPr bwMode="auto">
            <a:xfrm>
              <a:off x="0" y="0"/>
              <a:ext cx="560" cy="39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w 21600" name="T62"/>
                <a:gd fmla="*/ 0 h 21600" name="T63"/>
                <a:gd fmla="*/ 0 w 21600" name="T64"/>
                <a:gd fmla="*/ 0 h 21600" name="T65"/>
                <a:gd fmla="*/ 0 w 21600" name="T66"/>
                <a:gd fmla="*/ 0 h 21600" name="T67"/>
                <a:gd fmla="*/ 0 w 21600" name="T68"/>
                <a:gd fmla="*/ 0 h 21600" name="T69"/>
                <a:gd fmla="*/ 0 w 21600" name="T70"/>
                <a:gd fmla="*/ 0 h 21600" name="T71"/>
                <a:gd fmla="*/ 0 w 21600" name="T72"/>
                <a:gd fmla="*/ 0 h 21600" name="T73"/>
                <a:gd fmla="*/ 0 w 21600" name="T74"/>
                <a:gd fmla="*/ 0 h 21600" name="T75"/>
                <a:gd fmla="*/ 0 w 21600" name="T76"/>
                <a:gd fmla="*/ 0 h 21600" name="T77"/>
                <a:gd fmla="*/ 0 w 21600" name="T78"/>
                <a:gd fmla="*/ 0 h 21600" name="T79"/>
                <a:gd fmla="*/ 0 w 21600" name="T80"/>
                <a:gd fmla="*/ 0 h 21600" name="T81"/>
                <a:gd fmla="*/ 0 w 21600" name="T82"/>
                <a:gd fmla="*/ 0 h 21600" name="T83"/>
                <a:gd fmla="*/ 0 w 21600" name="T84"/>
                <a:gd fmla="*/ 0 h 21600" name="T85"/>
                <a:gd fmla="*/ 0 w 21600" name="T86"/>
                <a:gd fmla="*/ 0 h 2160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21600" w="21600">
                  <a:moveTo>
                    <a:pt x="19021" y="9698"/>
                  </a:moveTo>
                  <a:cubicBezTo>
                    <a:pt x="19028" y="9567"/>
                    <a:pt x="19034" y="9431"/>
                    <a:pt x="19034" y="9289"/>
                  </a:cubicBezTo>
                  <a:cubicBezTo>
                    <a:pt x="19034" y="4159"/>
                    <a:pt x="16131" y="2"/>
                    <a:pt x="12549" y="0"/>
                  </a:cubicBezTo>
                  <a:cubicBezTo>
                    <a:pt x="10029" y="2"/>
                    <a:pt x="7851" y="2063"/>
                    <a:pt x="6777" y="5069"/>
                  </a:cubicBezTo>
                  <a:cubicBezTo>
                    <a:pt x="6284" y="4584"/>
                    <a:pt x="5687" y="4297"/>
                    <a:pt x="5045" y="4297"/>
                  </a:cubicBezTo>
                  <a:cubicBezTo>
                    <a:pt x="3348" y="4298"/>
                    <a:pt x="1973" y="6266"/>
                    <a:pt x="1973" y="8697"/>
                  </a:cubicBezTo>
                  <a:cubicBezTo>
                    <a:pt x="1973" y="9094"/>
                    <a:pt x="2010" y="9480"/>
                    <a:pt x="2079" y="9848"/>
                  </a:cubicBezTo>
                  <a:cubicBezTo>
                    <a:pt x="832" y="10972"/>
                    <a:pt x="0" y="12958"/>
                    <a:pt x="0" y="15226"/>
                  </a:cubicBezTo>
                  <a:cubicBezTo>
                    <a:pt x="0" y="18429"/>
                    <a:pt x="1655" y="21073"/>
                    <a:pt x="3806" y="21515"/>
                  </a:cubicBezTo>
                  <a:lnTo>
                    <a:pt x="5117" y="19776"/>
                  </a:lnTo>
                  <a:lnTo>
                    <a:pt x="5350" y="19466"/>
                  </a:lnTo>
                  <a:lnTo>
                    <a:pt x="4459" y="19466"/>
                  </a:lnTo>
                  <a:lnTo>
                    <a:pt x="4425" y="19466"/>
                  </a:lnTo>
                  <a:lnTo>
                    <a:pt x="4395" y="19466"/>
                  </a:lnTo>
                  <a:lnTo>
                    <a:pt x="4395" y="19462"/>
                  </a:lnTo>
                  <a:cubicBezTo>
                    <a:pt x="2788" y="19428"/>
                    <a:pt x="1479" y="17523"/>
                    <a:pt x="1480" y="15226"/>
                  </a:cubicBezTo>
                  <a:cubicBezTo>
                    <a:pt x="1480" y="13717"/>
                    <a:pt x="2021" y="12360"/>
                    <a:pt x="2934" y="11582"/>
                  </a:cubicBezTo>
                  <a:lnTo>
                    <a:pt x="3838" y="10813"/>
                  </a:lnTo>
                  <a:lnTo>
                    <a:pt x="3524" y="9375"/>
                  </a:lnTo>
                  <a:cubicBezTo>
                    <a:pt x="3476" y="9158"/>
                    <a:pt x="3453" y="8928"/>
                    <a:pt x="3453" y="8696"/>
                  </a:cubicBezTo>
                  <a:cubicBezTo>
                    <a:pt x="3454" y="7439"/>
                    <a:pt x="4167" y="6418"/>
                    <a:pt x="5045" y="6416"/>
                  </a:cubicBezTo>
                  <a:cubicBezTo>
                    <a:pt x="5399" y="6416"/>
                    <a:pt x="5733" y="6579"/>
                    <a:pt x="6016" y="6895"/>
                  </a:cubicBezTo>
                  <a:lnTo>
                    <a:pt x="7322" y="8345"/>
                  </a:lnTo>
                  <a:lnTo>
                    <a:pt x="8034" y="6209"/>
                  </a:lnTo>
                  <a:cubicBezTo>
                    <a:pt x="8862" y="3726"/>
                    <a:pt x="10635" y="2118"/>
                    <a:pt x="12549" y="2119"/>
                  </a:cubicBezTo>
                  <a:cubicBezTo>
                    <a:pt x="15309" y="2127"/>
                    <a:pt x="17550" y="5335"/>
                    <a:pt x="17555" y="9288"/>
                  </a:cubicBezTo>
                  <a:cubicBezTo>
                    <a:pt x="17555" y="9373"/>
                    <a:pt x="17550" y="9463"/>
                    <a:pt x="17546" y="9561"/>
                  </a:cubicBezTo>
                  <a:lnTo>
                    <a:pt x="17539" y="9720"/>
                  </a:lnTo>
                  <a:lnTo>
                    <a:pt x="17482" y="11071"/>
                  </a:lnTo>
                  <a:lnTo>
                    <a:pt x="18356" y="11592"/>
                  </a:lnTo>
                  <a:cubicBezTo>
                    <a:pt x="19428" y="12232"/>
                    <a:pt x="20120" y="13716"/>
                    <a:pt x="20121" y="15381"/>
                  </a:cubicBezTo>
                  <a:cubicBezTo>
                    <a:pt x="20118" y="17640"/>
                    <a:pt x="18835" y="19478"/>
                    <a:pt x="17257" y="19482"/>
                  </a:cubicBezTo>
                  <a:cubicBezTo>
                    <a:pt x="17241" y="19482"/>
                    <a:pt x="17219" y="19479"/>
                    <a:pt x="17190" y="19475"/>
                  </a:cubicBezTo>
                  <a:lnTo>
                    <a:pt x="17098" y="19467"/>
                  </a:lnTo>
                  <a:lnTo>
                    <a:pt x="17067" y="19465"/>
                  </a:lnTo>
                  <a:lnTo>
                    <a:pt x="17028" y="19465"/>
                  </a:lnTo>
                  <a:lnTo>
                    <a:pt x="16728" y="19465"/>
                  </a:lnTo>
                  <a:lnTo>
                    <a:pt x="15455" y="21165"/>
                  </a:lnTo>
                  <a:lnTo>
                    <a:pt x="15143" y="21583"/>
                  </a:lnTo>
                  <a:lnTo>
                    <a:pt x="17028" y="21583"/>
                  </a:lnTo>
                  <a:cubicBezTo>
                    <a:pt x="17091" y="21589"/>
                    <a:pt x="17169" y="21600"/>
                    <a:pt x="17256" y="21600"/>
                  </a:cubicBezTo>
                  <a:cubicBezTo>
                    <a:pt x="19654" y="21600"/>
                    <a:pt x="21599" y="18815"/>
                    <a:pt x="21600" y="15380"/>
                  </a:cubicBezTo>
                  <a:cubicBezTo>
                    <a:pt x="21600" y="12847"/>
                    <a:pt x="20541" y="10667"/>
                    <a:pt x="19021" y="9698"/>
                  </a:cubicBezTo>
                  <a:close/>
                  <a:moveTo>
                    <a:pt x="19021" y="9698"/>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solidFill>
                  <a:schemeClr val="bg1"/>
                </a:solidFill>
              </a:endParaRPr>
            </a:p>
          </p:txBody>
        </p:sp>
        <p:sp>
          <p:nvSpPr>
            <p:cNvPr id="32" name="AutoShape 318"/>
            <p:cNvSpPr/>
            <p:nvPr/>
          </p:nvSpPr>
          <p:spPr bwMode="auto">
            <a:xfrm>
              <a:off x="128" y="183"/>
              <a:ext cx="259" cy="38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20230" y="9012"/>
                  </a:moveTo>
                  <a:lnTo>
                    <a:pt x="13944" y="9016"/>
                  </a:lnTo>
                  <a:lnTo>
                    <a:pt x="21600" y="0"/>
                  </a:lnTo>
                  <a:lnTo>
                    <a:pt x="3141" y="11408"/>
                  </a:lnTo>
                  <a:lnTo>
                    <a:pt x="9465" y="11403"/>
                  </a:lnTo>
                  <a:lnTo>
                    <a:pt x="0" y="21600"/>
                  </a:lnTo>
                  <a:lnTo>
                    <a:pt x="20230" y="9012"/>
                  </a:lnTo>
                  <a:close/>
                  <a:moveTo>
                    <a:pt x="20230" y="9012"/>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200">
                <a:solidFill>
                  <a:schemeClr val="bg1"/>
                </a:solidFill>
              </a:endParaRPr>
            </a:p>
          </p:txBody>
        </p:sp>
      </p:grpSp>
      <p:sp>
        <p:nvSpPr>
          <p:cNvPr id="33" name="Arc 34"/>
          <p:cNvSpPr/>
          <p:nvPr/>
        </p:nvSpPr>
        <p:spPr>
          <a:xfrm>
            <a:off x="9595139" y="2426579"/>
            <a:ext cx="1589100" cy="1589100"/>
          </a:xfrm>
          <a:prstGeom prst="arc">
            <a:avLst>
              <a:gd fmla="val 3112912" name="adj1"/>
              <a:gd fmla="val 20379129" name="adj2"/>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anchor="ctr" rtlCol="0"/>
          <a:lstStyle/>
          <a:p>
            <a:pPr algn="ctr"/>
            <a:endParaRPr lang="en-US" sz="3200">
              <a:solidFill>
                <a:schemeClr val="bg1"/>
              </a:solidFill>
            </a:endParaRPr>
          </a:p>
        </p:txBody>
      </p:sp>
      <p:sp>
        <p:nvSpPr>
          <p:cNvPr id="34" name="Oval 35"/>
          <p:cNvSpPr/>
          <p:nvPr/>
        </p:nvSpPr>
        <p:spPr>
          <a:xfrm>
            <a:off x="10827896"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3200">
              <a:solidFill>
                <a:schemeClr val="bg1"/>
              </a:solidFill>
            </a:endParaRPr>
          </a:p>
        </p:txBody>
      </p:sp>
      <p:sp>
        <p:nvSpPr>
          <p:cNvPr id="35" name="Text Placeholder 2"/>
          <p:cNvSpPr txBox="1"/>
          <p:nvPr/>
        </p:nvSpPr>
        <p:spPr>
          <a:xfrm>
            <a:off x="9588352" y="2782099"/>
            <a:ext cx="1329065" cy="827550"/>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4400">
                <a:solidFill>
                  <a:schemeClr val="bg1"/>
                </a:solidFill>
                <a:latin typeface="Roboto condensed light"/>
                <a:cs typeface="Roboto condensed light"/>
              </a:rPr>
              <a:t>59%</a:t>
            </a:r>
          </a:p>
        </p:txBody>
      </p:sp>
      <p:sp>
        <p:nvSpPr>
          <p:cNvPr id="36" name="AutoShape 478"/>
          <p:cNvSpPr/>
          <p:nvPr/>
        </p:nvSpPr>
        <p:spPr bwMode="auto">
          <a:xfrm>
            <a:off x="11039117" y="3295220"/>
            <a:ext cx="251717" cy="295494"/>
          </a:xfrm>
          <a:custGeom>
            <a:gdLst>
              <a:gd fmla="*/ 110186397 w 21600" name="T0"/>
              <a:gd fmla="*/ 9743 h 21600" name="T1"/>
              <a:gd fmla="*/ 97377896 w 21600" name="T2"/>
              <a:gd fmla="*/ 5000954 h 21600" name="T3"/>
              <a:gd fmla="*/ 33405183 w 21600" name="T4"/>
              <a:gd fmla="*/ 29946194 h 21600" name="T5"/>
              <a:gd fmla="*/ 33155233 w 21600" name="T6"/>
              <a:gd fmla="*/ 29946194 h 21600" name="T7"/>
              <a:gd fmla="*/ 33155233 w 21600" name="T8"/>
              <a:gd fmla="*/ 152316694 h 21600" name="T9"/>
              <a:gd fmla="*/ 22994866 w 21600" name="T10"/>
              <a:gd fmla="*/ 149206645 h 21600" name="T11"/>
              <a:gd fmla="*/ 0 w 21600" name="T12"/>
              <a:gd fmla="*/ 179268211 h 21600" name="T13"/>
              <a:gd fmla="*/ 22994866 w 21600" name="T14"/>
              <a:gd fmla="*/ 209330669 h 21600" name="T15"/>
              <a:gd fmla="*/ 45974020 w 21600" name="T16"/>
              <a:gd fmla="*/ 179752657 h 21600" name="T17"/>
              <a:gd fmla="*/ 45999376 w 21600" name="T18"/>
              <a:gd fmla="*/ 179752657 h 21600" name="T19"/>
              <a:gd fmla="*/ 45999376 w 21600" name="T20"/>
              <a:gd fmla="*/ 61665262 h 21600" name="T21"/>
              <a:gd fmla="*/ 97377896 w 21600" name="T22"/>
              <a:gd fmla="*/ 41662417 h 21600" name="T23"/>
              <a:gd fmla="*/ 97377896 w 21600" name="T24"/>
              <a:gd fmla="*/ 115064273 h 21600" name="T25"/>
              <a:gd fmla="*/ 87222322 w 21600" name="T26"/>
              <a:gd fmla="*/ 111943598 h 21600" name="T27"/>
              <a:gd fmla="*/ 64222595 w 21600" name="T28"/>
              <a:gd fmla="*/ 142014817 h 21600" name="T29"/>
              <a:gd fmla="*/ 87222322 w 21600" name="T30"/>
              <a:gd fmla="*/ 172077365 h 21600" name="T31"/>
              <a:gd fmla="*/ 110202118 w 21600" name="T32"/>
              <a:gd fmla="*/ 142500345 h 21600" name="T33"/>
              <a:gd fmla="*/ 110222614 w 21600" name="T34"/>
              <a:gd fmla="*/ 142500345 h 21600" name="T35"/>
              <a:gd fmla="*/ 110222614 w 21600" name="T36"/>
              <a:gd fmla="*/ 20012697 h 21600" name="T37"/>
              <a:gd fmla="*/ 110227474 w 21600" name="T38"/>
              <a:gd fmla="*/ 20012697 h 21600" name="T39"/>
              <a:gd fmla="*/ 110227474 w 21600" name="T40"/>
              <a:gd fmla="*/ 0 h 21600" name="T41"/>
              <a:gd fmla="*/ 110186397 w 21600" name="T42"/>
              <a:gd fmla="*/ 9743 h 21600" name="T43"/>
              <a:gd fmla="*/ 110186397 w 21600" name="T44"/>
              <a:gd fmla="*/ 9743 h 216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1600" w="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FFFFFF"/>
          </a:solidFill>
          <a:ln>
            <a:noFill/>
          </a:ln>
        </p:spPr>
        <p:txBody>
          <a:bodyPr bIns="0" lIns="0" rIns="0" tIns="0"/>
          <a:lstStyle/>
          <a:p>
            <a:endParaRPr lang="en-US" sz="3200">
              <a:solidFill>
                <a:schemeClr val="bg1"/>
              </a:solidFill>
            </a:endParaRPr>
          </a:p>
        </p:txBody>
      </p:sp>
    </p:spTree>
    <p:extLst>
      <p:ext uri="{BB962C8B-B14F-4D97-AF65-F5344CB8AC3E}">
        <p14:creationId val="1096580082"/>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5"/>
          <p:cNvSpPr/>
          <p:nvPr/>
        </p:nvSpPr>
        <p:spPr>
          <a:xfrm>
            <a:off x="4495800" y="1085850"/>
            <a:ext cx="3200400" cy="2838450"/>
          </a:xfrm>
          <a:custGeom>
            <a:gdLst>
              <a:gd fmla="*/ 1600200 w 3200400" name="connsiteX0"/>
              <a:gd fmla="*/ 0 h 2838450" name="connsiteY0"/>
              <a:gd fmla="*/ 3200400 w 3200400" name="connsiteX1"/>
              <a:gd fmla="*/ 1600200 h 2838450" name="connsiteY1"/>
              <a:gd fmla="*/ 2618076 w 3200400" name="connsiteX2"/>
              <a:gd fmla="*/ 2834992 h 2838450" name="connsiteY2"/>
              <a:gd fmla="*/ 2613452 w 3200400" name="connsiteX3"/>
              <a:gd fmla="*/ 2838450 h 2838450" name="connsiteY3"/>
              <a:gd fmla="*/ 586949 w 3200400" name="connsiteX4"/>
              <a:gd fmla="*/ 2838450 h 2838450" name="connsiteY4"/>
              <a:gd fmla="*/ 582325 w 3200400" name="connsiteX5"/>
              <a:gd fmla="*/ 2834992 h 2838450" name="connsiteY5"/>
              <a:gd fmla="*/ 0 w 3200400" name="connsiteX6"/>
              <a:gd fmla="*/ 1600200 h 2838450" name="connsiteY6"/>
              <a:gd fmla="*/ 1600200 w 3200400" name="connsiteX7"/>
              <a:gd fmla="*/ 0 h 283845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838450" w="320040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19900"/>
              <a:t>3</a:t>
            </a:r>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10" name="文本框 12"/>
          <p:cNvSpPr txBox="1"/>
          <p:nvPr/>
        </p:nvSpPr>
        <p:spPr>
          <a:xfrm>
            <a:off x="2647950" y="4690283"/>
            <a:ext cx="689610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spTree>
    <p:extLst>
      <p:ext uri="{BB962C8B-B14F-4D97-AF65-F5344CB8AC3E}">
        <p14:creationId val="68012524"/>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grpSp>
        <p:nvGrpSpPr>
          <p:cNvPr id="4" name="그룹 38"/>
          <p:cNvGrpSpPr/>
          <p:nvPr/>
        </p:nvGrpSpPr>
        <p:grpSpPr>
          <a:xfrm>
            <a:off x="4557932" y="5120990"/>
            <a:ext cx="1334581" cy="845063"/>
            <a:chOff x="2874435" y="3579512"/>
            <a:chExt cx="952765" cy="603295"/>
          </a:xfrm>
        </p:grpSpPr>
        <p:sp>
          <p:nvSpPr>
            <p:cNvPr id="5" name="TextBox 18"/>
            <p:cNvSpPr txBox="1"/>
            <p:nvPr/>
          </p:nvSpPr>
          <p:spPr>
            <a:xfrm>
              <a:off x="2874435" y="3579512"/>
              <a:ext cx="952765" cy="193940"/>
            </a:xfrm>
            <a:prstGeom prst="rect">
              <a:avLst/>
            </a:prstGeom>
            <a:noFill/>
          </p:spPr>
          <p:txBody>
            <a:bodyPr bIns="0" lIns="0" rIns="0" rtlCol="0" tIns="0" wrap="square">
              <a:noAutofit/>
            </a:bodyPr>
            <a:lstStyle/>
            <a:p>
              <a:r>
                <a:rPr altLang="ko-KR" b="1" lang="en-US" sz="2000">
                  <a:solidFill>
                    <a:schemeClr val="bg1"/>
                  </a:solidFill>
                  <a:latin typeface="Roboto condensed"/>
                  <a:cs typeface="Roboto condensed"/>
                </a:rPr>
                <a:t>Lorem Ipsum</a:t>
              </a:r>
            </a:p>
          </p:txBody>
        </p:sp>
        <p:sp>
          <p:nvSpPr>
            <p:cNvPr id="6" name="TextBox 19"/>
            <p:cNvSpPr txBox="1"/>
            <p:nvPr/>
          </p:nvSpPr>
          <p:spPr>
            <a:xfrm>
              <a:off x="2874435" y="3793210"/>
              <a:ext cx="952765" cy="389597"/>
            </a:xfrm>
            <a:prstGeom prst="rect">
              <a:avLst/>
            </a:prstGeom>
            <a:noFill/>
          </p:spPr>
          <p:txBody>
            <a:bodyPr bIns="0" lIns="0" rIns="0" rtlCol="0" tIns="0" wrap="square">
              <a:noAutofit/>
            </a:bodyPr>
            <a:lstStyle/>
            <a:p>
              <a:pPr lvl="0">
                <a:buClr>
                  <a:schemeClr val="bg2"/>
                </a:buClr>
              </a:pPr>
              <a:r>
                <a:rPr altLang="ko-KR" lang="pt-BR" sz="1100">
                  <a:solidFill>
                    <a:schemeClr val="bg1"/>
                  </a:solidFill>
                  <a:latin typeface="Roboto condensed"/>
                  <a:ea charset="0" pitchFamily="2" typeface="Roboto Light"/>
                  <a:cs typeface="Roboto condensed"/>
                </a:rPr>
                <a:t>Sed dignissim lacinia nunc. Curabitur tortor.</a:t>
              </a:r>
            </a:p>
          </p:txBody>
        </p:sp>
      </p:grpSp>
      <p:grpSp>
        <p:nvGrpSpPr>
          <p:cNvPr id="7" name="그룹 33"/>
          <p:cNvGrpSpPr/>
          <p:nvPr/>
        </p:nvGrpSpPr>
        <p:grpSpPr>
          <a:xfrm>
            <a:off x="4557932" y="2854635"/>
            <a:ext cx="1334581" cy="845063"/>
            <a:chOff x="2874435" y="1961549"/>
            <a:chExt cx="952765" cy="603295"/>
          </a:xfrm>
        </p:grpSpPr>
        <p:sp>
          <p:nvSpPr>
            <p:cNvPr id="8" name="TextBox 21"/>
            <p:cNvSpPr txBox="1"/>
            <p:nvPr/>
          </p:nvSpPr>
          <p:spPr>
            <a:xfrm>
              <a:off x="2874435" y="2175247"/>
              <a:ext cx="952765" cy="389597"/>
            </a:xfrm>
            <a:prstGeom prst="rect">
              <a:avLst/>
            </a:prstGeom>
            <a:noFill/>
          </p:spPr>
          <p:txBody>
            <a:bodyPr bIns="0" lIns="0" rIns="0" rtlCol="0" tIns="0" wrap="square">
              <a:noAutofit/>
            </a:bodyPr>
            <a:lstStyle/>
            <a:p>
              <a:pPr lvl="0">
                <a:buClr>
                  <a:schemeClr val="bg2"/>
                </a:buClr>
              </a:pPr>
              <a:r>
                <a:rPr altLang="ko-KR" lang="pt-BR" sz="1100">
                  <a:solidFill>
                    <a:schemeClr val="bg1"/>
                  </a:solidFill>
                  <a:latin typeface="Roboto condensed"/>
                  <a:ea charset="0" pitchFamily="2" typeface="Roboto Light"/>
                  <a:cs typeface="Roboto condensed"/>
                </a:rPr>
                <a:t>Sed dignissim lacinia nunc. Curabitur tortor.</a:t>
              </a:r>
            </a:p>
          </p:txBody>
        </p:sp>
        <p:sp>
          <p:nvSpPr>
            <p:cNvPr id="9" name="TextBox 22"/>
            <p:cNvSpPr txBox="1"/>
            <p:nvPr/>
          </p:nvSpPr>
          <p:spPr>
            <a:xfrm>
              <a:off x="2874435" y="1961549"/>
              <a:ext cx="952765" cy="193940"/>
            </a:xfrm>
            <a:prstGeom prst="rect">
              <a:avLst/>
            </a:prstGeom>
            <a:noFill/>
          </p:spPr>
          <p:txBody>
            <a:bodyPr bIns="0" lIns="0" rIns="0" rtlCol="0" tIns="0" wrap="square">
              <a:noAutofit/>
            </a:bodyPr>
            <a:lstStyle/>
            <a:p>
              <a:pPr lvl="0"/>
              <a:r>
                <a:rPr altLang="ko-KR" b="1" lang="en-US" smtClean="0" sz="2000">
                  <a:solidFill>
                    <a:schemeClr val="bg1"/>
                  </a:solidFill>
                  <a:latin typeface="Roboto condensed"/>
                  <a:cs typeface="Roboto condensed"/>
                </a:rPr>
                <a:t>Lorem Ipsum</a:t>
              </a:r>
            </a:p>
          </p:txBody>
        </p:sp>
      </p:grpSp>
      <p:grpSp>
        <p:nvGrpSpPr>
          <p:cNvPr id="10" name="그룹 35"/>
          <p:cNvGrpSpPr/>
          <p:nvPr/>
        </p:nvGrpSpPr>
        <p:grpSpPr>
          <a:xfrm>
            <a:off x="10393671" y="4167477"/>
            <a:ext cx="1334581" cy="845063"/>
            <a:chOff x="7470510" y="1961549"/>
            <a:chExt cx="952765" cy="603295"/>
          </a:xfrm>
        </p:grpSpPr>
        <p:sp>
          <p:nvSpPr>
            <p:cNvPr id="11" name="TextBox 24"/>
            <p:cNvSpPr txBox="1"/>
            <p:nvPr/>
          </p:nvSpPr>
          <p:spPr>
            <a:xfrm>
              <a:off x="7470510" y="1961549"/>
              <a:ext cx="952765" cy="193940"/>
            </a:xfrm>
            <a:prstGeom prst="rect">
              <a:avLst/>
            </a:prstGeom>
            <a:noFill/>
          </p:spPr>
          <p:txBody>
            <a:bodyPr bIns="0" lIns="0" rIns="0" rtlCol="0" tIns="0" wrap="square">
              <a:noAutofit/>
            </a:bodyPr>
            <a:lstStyle/>
            <a:p>
              <a:pPr algn="r" lvl="0"/>
              <a:r>
                <a:rPr altLang="ko-KR" b="1" lang="en-US" smtClean="0" sz="2000">
                  <a:solidFill>
                    <a:schemeClr val="bg1"/>
                  </a:solidFill>
                  <a:latin typeface="Roboto condensed"/>
                  <a:cs typeface="Roboto condensed"/>
                </a:rPr>
                <a:t>Lorem Ipsum</a:t>
              </a:r>
            </a:p>
          </p:txBody>
        </p:sp>
        <p:sp>
          <p:nvSpPr>
            <p:cNvPr id="12" name="TextBox 25"/>
            <p:cNvSpPr txBox="1"/>
            <p:nvPr/>
          </p:nvSpPr>
          <p:spPr>
            <a:xfrm>
              <a:off x="7470510" y="2175247"/>
              <a:ext cx="952765" cy="389597"/>
            </a:xfrm>
            <a:prstGeom prst="rect">
              <a:avLst/>
            </a:prstGeom>
            <a:noFill/>
          </p:spPr>
          <p:txBody>
            <a:bodyPr bIns="0" lIns="0" rIns="0" rtlCol="0" tIns="0" wrap="square">
              <a:noAutofit/>
            </a:bodyPr>
            <a:lstStyle/>
            <a:p>
              <a:pPr algn="r" lvl="0">
                <a:buClr>
                  <a:schemeClr val="bg2"/>
                </a:buClr>
              </a:pPr>
              <a:r>
                <a:rPr altLang="ko-KR" lang="pt-BR" sz="1100">
                  <a:solidFill>
                    <a:schemeClr val="bg1"/>
                  </a:solidFill>
                  <a:latin typeface="Roboto condensed"/>
                  <a:ea charset="0" pitchFamily="2" typeface="Roboto Light"/>
                  <a:cs typeface="Roboto condensed"/>
                </a:rPr>
                <a:t>Sed dignissim lacinia nunc. Curabitur tortor.</a:t>
              </a:r>
            </a:p>
          </p:txBody>
        </p:sp>
      </p:grpSp>
      <p:grpSp>
        <p:nvGrpSpPr>
          <p:cNvPr id="13" name="그룹 34"/>
          <p:cNvGrpSpPr/>
          <p:nvPr/>
        </p:nvGrpSpPr>
        <p:grpSpPr>
          <a:xfrm>
            <a:off x="10393671" y="1900709"/>
            <a:ext cx="1334581" cy="845063"/>
            <a:chOff x="7470510" y="1280536"/>
            <a:chExt cx="952765" cy="603295"/>
          </a:xfrm>
        </p:grpSpPr>
        <p:sp>
          <p:nvSpPr>
            <p:cNvPr id="14" name="TextBox 28"/>
            <p:cNvSpPr txBox="1"/>
            <p:nvPr/>
          </p:nvSpPr>
          <p:spPr>
            <a:xfrm>
              <a:off x="7470510" y="1280536"/>
              <a:ext cx="952765" cy="193940"/>
            </a:xfrm>
            <a:prstGeom prst="rect">
              <a:avLst/>
            </a:prstGeom>
            <a:noFill/>
          </p:spPr>
          <p:txBody>
            <a:bodyPr bIns="0" lIns="0" rIns="0" rtlCol="0" tIns="0" wrap="square">
              <a:noAutofit/>
            </a:bodyPr>
            <a:lstStyle/>
            <a:p>
              <a:pPr algn="r"/>
              <a:r>
                <a:rPr altLang="ko-KR" b="1" lang="en-US" sz="2000">
                  <a:solidFill>
                    <a:schemeClr val="bg1"/>
                  </a:solidFill>
                  <a:latin typeface="Roboto condensed"/>
                  <a:cs typeface="Roboto condensed"/>
                </a:rPr>
                <a:t>Lorem Ipsum</a:t>
              </a:r>
            </a:p>
          </p:txBody>
        </p:sp>
        <p:sp>
          <p:nvSpPr>
            <p:cNvPr id="15" name="TextBox 29"/>
            <p:cNvSpPr txBox="1"/>
            <p:nvPr/>
          </p:nvSpPr>
          <p:spPr>
            <a:xfrm>
              <a:off x="7470510" y="1494234"/>
              <a:ext cx="952765" cy="389597"/>
            </a:xfrm>
            <a:prstGeom prst="rect">
              <a:avLst/>
            </a:prstGeom>
            <a:noFill/>
          </p:spPr>
          <p:txBody>
            <a:bodyPr bIns="0" lIns="0" rIns="0" rtlCol="0" tIns="0" wrap="square">
              <a:noAutofit/>
            </a:bodyPr>
            <a:lstStyle/>
            <a:p>
              <a:pPr algn="r" lvl="0">
                <a:buClr>
                  <a:schemeClr val="bg2"/>
                </a:buClr>
              </a:pPr>
              <a:r>
                <a:rPr altLang="ko-KR" lang="pt-BR" sz="1100">
                  <a:solidFill>
                    <a:schemeClr val="bg1"/>
                  </a:solidFill>
                  <a:latin typeface="Roboto condensed"/>
                  <a:ea charset="0" pitchFamily="2" typeface="Roboto Light"/>
                  <a:cs typeface="Roboto condensed"/>
                </a:rPr>
                <a:t>Sed dignissim lacinia nunc. Curabitur tortor.</a:t>
              </a:r>
            </a:p>
          </p:txBody>
        </p:sp>
      </p:grpSp>
      <p:sp>
        <p:nvSpPr>
          <p:cNvPr id="16" name="Freeform 7"/>
          <p:cNvSpPr/>
          <p:nvPr/>
        </p:nvSpPr>
        <p:spPr bwMode="auto">
          <a:xfrm rot="18900000">
            <a:off x="7518259" y="1817216"/>
            <a:ext cx="1746988" cy="1746988"/>
          </a:xfrm>
          <a:custGeom>
            <a:gdLst>
              <a:gd fmla="*/ 720 w 720" name="T0"/>
              <a:gd fmla="*/ 275 h 720" name="T1"/>
              <a:gd fmla="*/ 643 w 720" name="T2"/>
              <a:gd fmla="*/ 352 h 720" name="T3"/>
              <a:gd fmla="*/ 643 w 720" name="T4"/>
              <a:gd fmla="*/ 352 h 720" name="T5"/>
              <a:gd fmla="*/ 603 w 720" name="T6"/>
              <a:gd fmla="*/ 336 h 720" name="T7"/>
              <a:gd fmla="*/ 569 w 720" name="T8"/>
              <a:gd fmla="*/ 313 h 720" name="T9"/>
              <a:gd fmla="*/ 543 w 720" name="T10"/>
              <a:gd fmla="*/ 356 h 720" name="T11"/>
              <a:gd fmla="*/ 542 w 720" name="T12"/>
              <a:gd fmla="*/ 365 h 720" name="T13"/>
              <a:gd fmla="*/ 542 w 720" name="T14"/>
              <a:gd fmla="*/ 542 h 720" name="T15"/>
              <a:gd fmla="*/ 542 w 720" name="T16"/>
              <a:gd fmla="*/ 542 h 720" name="T17"/>
              <a:gd fmla="*/ 356 w 720" name="T18"/>
              <a:gd fmla="*/ 542 h 720" name="T19"/>
              <a:gd fmla="*/ 345 w 720" name="T20"/>
              <a:gd fmla="*/ 543 h 720" name="T21"/>
              <a:gd fmla="*/ 296 w 720" name="T22"/>
              <a:gd fmla="*/ 572 h 720" name="T23"/>
              <a:gd fmla="*/ 314 w 720" name="T24"/>
              <a:gd fmla="*/ 610 h 720" name="T25"/>
              <a:gd fmla="*/ 320 w 720" name="T26"/>
              <a:gd fmla="*/ 617 h 720" name="T27"/>
              <a:gd fmla="*/ 335 w 720" name="T28"/>
              <a:gd fmla="*/ 652 h 720" name="T29"/>
              <a:gd fmla="*/ 266 w 720" name="T30"/>
              <a:gd fmla="*/ 720 h 720" name="T31"/>
              <a:gd fmla="*/ 198 w 720" name="T32"/>
              <a:gd fmla="*/ 652 h 720" name="T33"/>
              <a:gd fmla="*/ 198 w 720" name="T34"/>
              <a:gd fmla="*/ 652 h 720" name="T35"/>
              <a:gd fmla="*/ 212 w 720" name="T36"/>
              <a:gd fmla="*/ 617 h 720" name="T37"/>
              <a:gd fmla="*/ 219 w 720" name="T38"/>
              <a:gd fmla="*/ 610 h 720" name="T39"/>
              <a:gd fmla="*/ 237 w 720" name="T40"/>
              <a:gd fmla="*/ 572 h 720" name="T41"/>
              <a:gd fmla="*/ 187 w 720" name="T42"/>
              <a:gd fmla="*/ 543 h 720" name="T43"/>
              <a:gd fmla="*/ 177 w 720" name="T44"/>
              <a:gd fmla="*/ 542 h 720" name="T45"/>
              <a:gd fmla="*/ 0 w 720" name="T46"/>
              <a:gd fmla="*/ 542 h 720" name="T47"/>
              <a:gd fmla="*/ 0 w 720" name="T48"/>
              <a:gd fmla="*/ 365 h 720" name="T49"/>
              <a:gd fmla="*/ 1 w 720" name="T50"/>
              <a:gd fmla="*/ 358 h 720" name="T51"/>
              <a:gd fmla="*/ 19 w 720" name="T52"/>
              <a:gd fmla="*/ 321 h 720" name="T53"/>
              <a:gd fmla="*/ 40 w 720" name="T54"/>
              <a:gd fmla="*/ 335 h 720" name="T55"/>
              <a:gd fmla="*/ 47 w 720" name="T56"/>
              <a:gd fmla="*/ 342 h 720" name="T57"/>
              <a:gd fmla="*/ 92 w 720" name="T58"/>
              <a:gd fmla="*/ 360 h 720" name="T59"/>
              <a:gd fmla="*/ 93 w 720" name="T60"/>
              <a:gd fmla="*/ 360 h 720" name="T61"/>
              <a:gd fmla="*/ 178 w 720" name="T62"/>
              <a:gd fmla="*/ 275 h 720" name="T63"/>
              <a:gd fmla="*/ 93 w 720" name="T64"/>
              <a:gd fmla="*/ 190 h 720" name="T65"/>
              <a:gd fmla="*/ 92 w 720" name="T66"/>
              <a:gd fmla="*/ 190 h 720" name="T67"/>
              <a:gd fmla="*/ 47 w 720" name="T68"/>
              <a:gd fmla="*/ 209 h 720" name="T69"/>
              <a:gd fmla="*/ 40 w 720" name="T70"/>
              <a:gd fmla="*/ 215 h 720" name="T71"/>
              <a:gd fmla="*/ 19 w 720" name="T72"/>
              <a:gd fmla="*/ 230 h 720" name="T73"/>
              <a:gd fmla="*/ 1 w 720" name="T74"/>
              <a:gd fmla="*/ 193 h 720" name="T75"/>
              <a:gd fmla="*/ 0 w 720" name="T76"/>
              <a:gd fmla="*/ 186 h 720" name="T77"/>
              <a:gd fmla="*/ 0 w 720" name="T78"/>
              <a:gd fmla="*/ 0 h 720" name="T79"/>
              <a:gd fmla="*/ 177 w 720" name="T80"/>
              <a:gd fmla="*/ 0 h 720" name="T81"/>
              <a:gd fmla="*/ 186 w 720" name="T82"/>
              <a:gd fmla="*/ 1 h 720" name="T83"/>
              <a:gd fmla="*/ 206 w 720" name="T84"/>
              <a:gd fmla="*/ 61 h 720" name="T85"/>
              <a:gd fmla="*/ 190 w 720" name="T86"/>
              <a:gd fmla="*/ 102 h 720" name="T87"/>
              <a:gd fmla="*/ 266 w 720" name="T88"/>
              <a:gd fmla="*/ 179 h 720" name="T89"/>
              <a:gd fmla="*/ 343 w 720" name="T90"/>
              <a:gd fmla="*/ 102 h 720" name="T91"/>
              <a:gd fmla="*/ 327 w 720" name="T92"/>
              <a:gd fmla="*/ 61 h 720" name="T93"/>
              <a:gd fmla="*/ 347 w 720" name="T94"/>
              <a:gd fmla="*/ 1 h 720" name="T95"/>
              <a:gd fmla="*/ 356 w 720" name="T96"/>
              <a:gd fmla="*/ 0 h 720" name="T97"/>
              <a:gd fmla="*/ 542 w 720" name="T98"/>
              <a:gd fmla="*/ 0 h 720" name="T99"/>
              <a:gd fmla="*/ 542 w 720" name="T100"/>
              <a:gd fmla="*/ 186 h 720" name="T101"/>
              <a:gd fmla="*/ 543 w 720" name="T102"/>
              <a:gd fmla="*/ 194 h 720" name="T103"/>
              <a:gd fmla="*/ 569 w 720" name="T104"/>
              <a:gd fmla="*/ 238 h 720" name="T105"/>
              <a:gd fmla="*/ 603 w 720" name="T106"/>
              <a:gd fmla="*/ 215 h 720" name="T107"/>
              <a:gd fmla="*/ 642 w 720" name="T108"/>
              <a:gd fmla="*/ 199 h 720" name="T109"/>
              <a:gd fmla="*/ 643 w 720" name="T110"/>
              <a:gd fmla="*/ 199 h 720" name="T111"/>
              <a:gd fmla="*/ 720 w 720" name="T112"/>
              <a:gd fmla="*/ 275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1A99AC">
              <a:alpha val="60000"/>
            </a:srgbClr>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endParaRPr>
          </a:p>
        </p:txBody>
      </p:sp>
      <p:grpSp>
        <p:nvGrpSpPr>
          <p:cNvPr id="17" name="Group 506"/>
          <p:cNvGrpSpPr/>
          <p:nvPr/>
        </p:nvGrpSpPr>
        <p:grpSpPr>
          <a:xfrm>
            <a:off x="8123050" y="2486304"/>
            <a:ext cx="485854" cy="566128"/>
            <a:chExt cx="495" cy="574"/>
          </a:xfrm>
          <a:noFill/>
        </p:grpSpPr>
        <p:sp>
          <p:nvSpPr>
            <p:cNvPr id="18" name="AutoShape 504"/>
            <p:cNvSpPr/>
            <p:nvPr/>
          </p:nvSpPr>
          <p:spPr bwMode="auto">
            <a:xfrm>
              <a:off x="0" y="0"/>
              <a:ext cx="495" cy="57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w 21600" name="T62"/>
                <a:gd fmla="*/ 0 h 21600" name="T63"/>
                <a:gd fmla="*/ 0 w 21600" name="T64"/>
                <a:gd fmla="*/ 0 h 21600" name="T65"/>
                <a:gd fmla="*/ 0 w 21600" name="T66"/>
                <a:gd fmla="*/ 0 h 21600" name="T67"/>
                <a:gd fmla="*/ 0 w 21600" name="T68"/>
                <a:gd fmla="*/ 0 h 21600" name="T69"/>
                <a:gd fmla="*/ 0 w 21600" name="T70"/>
                <a:gd fmla="*/ 0 h 21600" name="T71"/>
                <a:gd fmla="*/ 0 w 21600" name="T72"/>
                <a:gd fmla="*/ 0 h 21600" name="T73"/>
                <a:gd fmla="*/ 0 w 21600" name="T74"/>
                <a:gd fmla="*/ 0 h 21600" name="T75"/>
                <a:gd fmla="*/ 0 w 21600" name="T76"/>
                <a:gd fmla="*/ 0 h 21600" name="T77"/>
                <a:gd fmla="*/ 0 w 21600" name="T78"/>
                <a:gd fmla="*/ 0 h 21600" name="T79"/>
                <a:gd fmla="*/ 0 w 21600" name="T80"/>
                <a:gd fmla="*/ 0 h 21600" name="T81"/>
                <a:gd fmla="*/ 0 w 21600" name="T82"/>
                <a:gd fmla="*/ 0 h 21600" name="T83"/>
                <a:gd fmla="*/ 0 w 21600" name="T84"/>
                <a:gd fmla="*/ 0 h 21600" name="T85"/>
                <a:gd fmla="*/ 0 w 21600" name="T86"/>
                <a:gd fmla="*/ 0 h 21600" name="T87"/>
                <a:gd fmla="*/ 0 w 21600" name="T88"/>
                <a:gd fmla="*/ 0 h 21600" name="T89"/>
                <a:gd fmla="*/ 0 w 21600" name="T90"/>
                <a:gd fmla="*/ 0 h 21600" name="T91"/>
                <a:gd fmla="*/ 0 w 21600" name="T92"/>
                <a:gd fmla="*/ 0 h 2160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21600" w="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solidFill>
                <a:schemeClr val="bg1"/>
              </a:solidFill>
            </a:ln>
            <a:extLst/>
          </p:spPr>
          <p:txBody>
            <a:bodyPr bIns="0" lIns="0" rIns="0" tIns="0"/>
            <a:lstStyle/>
            <a:p>
              <a:endParaRPr lang="en-US" sz="3200"/>
            </a:p>
          </p:txBody>
        </p:sp>
        <p:sp>
          <p:nvSpPr>
            <p:cNvPr id="19" name="AutoShape 505"/>
            <p:cNvSpPr/>
            <p:nvPr/>
          </p:nvSpPr>
          <p:spPr bwMode="auto">
            <a:xfrm>
              <a:off x="96" y="248"/>
              <a:ext cx="308" cy="226"/>
            </a:xfrm>
            <a:custGeom>
              <a:gdLst>
                <a:gd fmla="*/ 0 w 21432" name="T0"/>
                <a:gd fmla="*/ 0 h 21485" name="T1"/>
                <a:gd fmla="*/ 0 w 21432" name="T2"/>
                <a:gd fmla="*/ 0 h 21485" name="T3"/>
                <a:gd fmla="*/ 0 w 21432" name="T4"/>
                <a:gd fmla="*/ 0 h 21485" name="T5"/>
                <a:gd fmla="*/ 0 w 21432" name="T6"/>
                <a:gd fmla="*/ 0 h 21485" name="T7"/>
                <a:gd fmla="*/ 0 w 21432" name="T8"/>
                <a:gd fmla="*/ 0 h 21485" name="T9"/>
                <a:gd fmla="*/ 0 w 21432" name="T10"/>
                <a:gd fmla="*/ 0 h 21485" name="T11"/>
                <a:gd fmla="*/ 0 w 21432" name="T12"/>
                <a:gd fmla="*/ 0 h 21485" name="T13"/>
                <a:gd fmla="*/ 0 w 21432" name="T14"/>
                <a:gd fmla="*/ 0 h 21485" name="T15"/>
                <a:gd fmla="*/ 0 w 21432" name="T16"/>
                <a:gd fmla="*/ 0 h 21485" name="T17"/>
                <a:gd fmla="*/ 0 w 21432" name="T18"/>
                <a:gd fmla="*/ 0 h 21485" name="T19"/>
                <a:gd fmla="*/ 0 w 21432" name="T20"/>
                <a:gd fmla="*/ 0 h 21485" name="T21"/>
                <a:gd fmla="*/ 0 w 21432" name="T22"/>
                <a:gd fmla="*/ 0 h 21485" name="T23"/>
                <a:gd fmla="*/ 0 w 21432" name="T24"/>
                <a:gd fmla="*/ 0 h 21485" name="T25"/>
                <a:gd fmla="*/ 0 w 21432" name="T26"/>
                <a:gd fmla="*/ 0 h 21485" name="T27"/>
                <a:gd fmla="*/ 0 w 21432" name="T28"/>
                <a:gd fmla="*/ 0 h 21485" name="T29"/>
                <a:gd fmla="*/ 0 w 21432" name="T30"/>
                <a:gd fmla="*/ 0 h 2148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1485" w="21432">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solidFill>
                <a:schemeClr val="bg1"/>
              </a:solidFill>
            </a:ln>
            <a:extLst/>
          </p:spPr>
          <p:txBody>
            <a:bodyPr bIns="0" lIns="0" rIns="0" tIns="0"/>
            <a:lstStyle/>
            <a:p>
              <a:endParaRPr lang="en-US" sz="3200"/>
            </a:p>
          </p:txBody>
        </p:sp>
      </p:grpSp>
      <p:sp>
        <p:nvSpPr>
          <p:cNvPr id="20" name="Freeform 6"/>
          <p:cNvSpPr/>
          <p:nvPr/>
        </p:nvSpPr>
        <p:spPr bwMode="auto">
          <a:xfrm rot="18900000">
            <a:off x="8169588" y="3082248"/>
            <a:ext cx="1750101" cy="1746988"/>
          </a:xfrm>
          <a:custGeom>
            <a:gdLst>
              <a:gd fmla="*/ 720 w 721" name="T0"/>
              <a:gd fmla="*/ 356 h 720" name="T1"/>
              <a:gd fmla="*/ 721 w 721" name="T2"/>
              <a:gd fmla="*/ 542 h 720" name="T3"/>
              <a:gd fmla="*/ 535 w 721" name="T4"/>
              <a:gd fmla="*/ 542 h 720" name="T5"/>
              <a:gd fmla="*/ 526 w 721" name="T6"/>
              <a:gd fmla="*/ 543 h 720" name="T7"/>
              <a:gd fmla="*/ 506 w 721" name="T8"/>
              <a:gd fmla="*/ 603 h 720" name="T9"/>
              <a:gd fmla="*/ 522 w 721" name="T10"/>
              <a:gd fmla="*/ 643 h 720" name="T11"/>
              <a:gd fmla="*/ 445 w 721" name="T12"/>
              <a:gd fmla="*/ 720 h 720" name="T13"/>
              <a:gd fmla="*/ 369 w 721" name="T14"/>
              <a:gd fmla="*/ 643 h 720" name="T15"/>
              <a:gd fmla="*/ 385 w 721" name="T16"/>
              <a:gd fmla="*/ 603 h 720" name="T17"/>
              <a:gd fmla="*/ 365 w 721" name="T18"/>
              <a:gd fmla="*/ 543 h 720" name="T19"/>
              <a:gd fmla="*/ 356 w 721" name="T20"/>
              <a:gd fmla="*/ 542 h 720" name="T21"/>
              <a:gd fmla="*/ 179 w 721" name="T22"/>
              <a:gd fmla="*/ 542 h 720" name="T23"/>
              <a:gd fmla="*/ 179 w 721" name="T24"/>
              <a:gd fmla="*/ 356 h 720" name="T25"/>
              <a:gd fmla="*/ 177 w 721" name="T26"/>
              <a:gd fmla="*/ 346 h 720" name="T27"/>
              <a:gd fmla="*/ 143 w 721" name="T28"/>
              <a:gd fmla="*/ 296 h 720" name="T29"/>
              <a:gd fmla="*/ 110 w 721" name="T30"/>
              <a:gd fmla="*/ 314 h 720" name="T31"/>
              <a:gd fmla="*/ 104 w 721" name="T32"/>
              <a:gd fmla="*/ 321 h 720" name="T33"/>
              <a:gd fmla="*/ 69 w 721" name="T34"/>
              <a:gd fmla="*/ 335 h 720" name="T35"/>
              <a:gd fmla="*/ 68 w 721" name="T36"/>
              <a:gd fmla="*/ 335 h 720" name="T37"/>
              <a:gd fmla="*/ 0 w 721" name="T38"/>
              <a:gd fmla="*/ 267 h 720" name="T39"/>
              <a:gd fmla="*/ 68 w 721" name="T40"/>
              <a:gd fmla="*/ 198 h 720" name="T41"/>
              <a:gd fmla="*/ 69 w 721" name="T42"/>
              <a:gd fmla="*/ 198 h 720" name="T43"/>
              <a:gd fmla="*/ 82 w 721" name="T44"/>
              <a:gd fmla="*/ 200 h 720" name="T45"/>
              <a:gd fmla="*/ 104 w 721" name="T46"/>
              <a:gd fmla="*/ 213 h 720" name="T47"/>
              <a:gd fmla="*/ 110 w 721" name="T48"/>
              <a:gd fmla="*/ 219 h 720" name="T49"/>
              <a:gd fmla="*/ 143 w 721" name="T50"/>
              <a:gd fmla="*/ 238 h 720" name="T51"/>
              <a:gd fmla="*/ 177 w 721" name="T52"/>
              <a:gd fmla="*/ 188 h 720" name="T53"/>
              <a:gd fmla="*/ 179 w 721" name="T54"/>
              <a:gd fmla="*/ 177 h 720" name="T55"/>
              <a:gd fmla="*/ 179 w 721" name="T56"/>
              <a:gd fmla="*/ 0 h 720" name="T57"/>
              <a:gd fmla="*/ 179 w 721" name="T58"/>
              <a:gd fmla="*/ 0 h 720" name="T59"/>
              <a:gd fmla="*/ 179 w 721" name="T60"/>
              <a:gd fmla="*/ 0 h 720" name="T61"/>
              <a:gd fmla="*/ 356 w 721" name="T62"/>
              <a:gd fmla="*/ 0 h 720" name="T63"/>
              <a:gd fmla="*/ 363 w 721" name="T64"/>
              <a:gd fmla="*/ 1 h 720" name="T65"/>
              <a:gd fmla="*/ 400 w 721" name="T66"/>
              <a:gd fmla="*/ 18 h 720" name="T67"/>
              <a:gd fmla="*/ 386 w 721" name="T68"/>
              <a:gd fmla="*/ 40 h 720" name="T69"/>
              <a:gd fmla="*/ 379 w 721" name="T70"/>
              <a:gd fmla="*/ 47 h 720" name="T71"/>
              <a:gd fmla="*/ 360 w 721" name="T72"/>
              <a:gd fmla="*/ 93 h 720" name="T73"/>
              <a:gd fmla="*/ 445 w 721" name="T74"/>
              <a:gd fmla="*/ 178 h 720" name="T75"/>
              <a:gd fmla="*/ 530 w 721" name="T76"/>
              <a:gd fmla="*/ 93 h 720" name="T77"/>
              <a:gd fmla="*/ 512 w 721" name="T78"/>
              <a:gd fmla="*/ 47 h 720" name="T79"/>
              <a:gd fmla="*/ 505 w 721" name="T80"/>
              <a:gd fmla="*/ 40 h 720" name="T81"/>
              <a:gd fmla="*/ 491 w 721" name="T82"/>
              <a:gd fmla="*/ 18 h 720" name="T83"/>
              <a:gd fmla="*/ 528 w 721" name="T84"/>
              <a:gd fmla="*/ 1 h 720" name="T85"/>
              <a:gd fmla="*/ 535 w 721" name="T86"/>
              <a:gd fmla="*/ 0 h 720" name="T87"/>
              <a:gd fmla="*/ 721 w 721" name="T88"/>
              <a:gd fmla="*/ 0 h 720" name="T89"/>
              <a:gd fmla="*/ 720 w 721" name="T90"/>
              <a:gd fmla="*/ 177 h 720" name="T91"/>
              <a:gd fmla="*/ 719 w 721" name="T92"/>
              <a:gd fmla="*/ 186 h 720" name="T93"/>
              <a:gd fmla="*/ 693 w 721" name="T94"/>
              <a:gd fmla="*/ 229 h 720" name="T95"/>
              <a:gd fmla="*/ 659 w 721" name="T96"/>
              <a:gd fmla="*/ 206 h 720" name="T97"/>
              <a:gd fmla="*/ 620 w 721" name="T98"/>
              <a:gd fmla="*/ 190 h 720" name="T99"/>
              <a:gd fmla="*/ 619 w 721" name="T100"/>
              <a:gd fmla="*/ 190 h 720" name="T101"/>
              <a:gd fmla="*/ 542 w 721" name="T102"/>
              <a:gd fmla="*/ 267 h 720" name="T103"/>
              <a:gd fmla="*/ 619 w 721" name="T104"/>
              <a:gd fmla="*/ 343 h 720" name="T105"/>
              <a:gd fmla="*/ 620 w 721" name="T106"/>
              <a:gd fmla="*/ 343 h 720" name="T107"/>
              <a:gd fmla="*/ 659 w 721" name="T108"/>
              <a:gd fmla="*/ 327 h 720" name="T109"/>
              <a:gd fmla="*/ 693 w 721" name="T110"/>
              <a:gd fmla="*/ 304 h 720" name="T111"/>
              <a:gd fmla="*/ 719 w 721" name="T112"/>
              <a:gd fmla="*/ 348 h 720" name="T113"/>
              <a:gd fmla="*/ 720 w 721" name="T114"/>
              <a:gd fmla="*/ 356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1">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1A99AC">
              <a:alpha val="60000"/>
            </a:srgbClr>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endParaRPr>
          </a:p>
        </p:txBody>
      </p:sp>
      <p:grpSp>
        <p:nvGrpSpPr>
          <p:cNvPr id="21" name="Group 675"/>
          <p:cNvGrpSpPr/>
          <p:nvPr/>
        </p:nvGrpSpPr>
        <p:grpSpPr>
          <a:xfrm>
            <a:off x="8834766" y="3634798"/>
            <a:ext cx="362492" cy="627388"/>
            <a:chExt cx="332" cy="579"/>
          </a:xfrm>
          <a:noFill/>
        </p:grpSpPr>
        <p:sp>
          <p:nvSpPr>
            <p:cNvPr id="22" name="AutoShape 673"/>
            <p:cNvSpPr/>
            <p:nvPr/>
          </p:nvSpPr>
          <p:spPr bwMode="auto">
            <a:xfrm>
              <a:off x="72" y="440"/>
              <a:ext cx="146" cy="139"/>
            </a:xfrm>
            <a:custGeom>
              <a:gdLst>
                <a:gd fmla="*/ 0 w 21558" name="T0"/>
                <a:gd fmla="*/ 0 h 21579" name="T1"/>
                <a:gd fmla="*/ 0 w 21558" name="T2"/>
                <a:gd fmla="*/ 0 h 21579" name="T3"/>
                <a:gd fmla="*/ 0 w 21558" name="T4"/>
                <a:gd fmla="*/ 0 h 21579" name="T5"/>
                <a:gd fmla="*/ 0 w 21558" name="T6"/>
                <a:gd fmla="*/ 0 h 21579" name="T7"/>
                <a:gd fmla="*/ 0 w 21558" name="T8"/>
                <a:gd fmla="*/ 0 h 21579" name="T9"/>
                <a:gd fmla="*/ 0 w 21558" name="T10"/>
                <a:gd fmla="*/ 0 h 21579" name="T11"/>
                <a:gd fmla="*/ 0 w 21558" name="T12"/>
                <a:gd fmla="*/ 0 h 21579" name="T13"/>
                <a:gd fmla="*/ 0 w 21558" name="T14"/>
                <a:gd fmla="*/ 0 h 21579" name="T15"/>
                <a:gd fmla="*/ 0 w 21558" name="T16"/>
                <a:gd fmla="*/ 0 h 21579" name="T17"/>
                <a:gd fmla="*/ 0 w 21558" name="T18"/>
                <a:gd fmla="*/ 0 h 21579" name="T19"/>
                <a:gd fmla="*/ 0 w 21558" name="T20"/>
                <a:gd fmla="*/ 0 h 2157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579" w="21558">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solidFill>
                <a:schemeClr val="bg1"/>
              </a:solidFill>
            </a:ln>
            <a:extLst/>
          </p:spPr>
          <p:txBody>
            <a:bodyPr bIns="0" lIns="0" rIns="0" tIns="0"/>
            <a:lstStyle/>
            <a:p>
              <a:endParaRPr lang="en-US" sz="3200"/>
            </a:p>
          </p:txBody>
        </p:sp>
        <p:sp>
          <p:nvSpPr>
            <p:cNvPr id="23" name="AutoShape 674"/>
            <p:cNvSpPr/>
            <p:nvPr/>
          </p:nvSpPr>
          <p:spPr bwMode="auto">
            <a:xfrm>
              <a:off x="0" y="0"/>
              <a:ext cx="332" cy="403"/>
            </a:xfrm>
            <a:custGeom>
              <a:gdLst>
                <a:gd fmla="*/ 0 w 21588" name="T0"/>
                <a:gd fmla="*/ 0 h 21598" name="T1"/>
                <a:gd fmla="*/ 0 w 21588" name="T2"/>
                <a:gd fmla="*/ 0 h 21598" name="T3"/>
                <a:gd fmla="*/ 0 w 21588" name="T4"/>
                <a:gd fmla="*/ 0 h 21598" name="T5"/>
                <a:gd fmla="*/ 0 w 21588" name="T6"/>
                <a:gd fmla="*/ 0 h 21598" name="T7"/>
                <a:gd fmla="*/ 0 w 21588" name="T8"/>
                <a:gd fmla="*/ 0 h 21598" name="T9"/>
                <a:gd fmla="*/ 0 w 21588" name="T10"/>
                <a:gd fmla="*/ 0 h 21598" name="T11"/>
                <a:gd fmla="*/ 0 w 21588" name="T12"/>
                <a:gd fmla="*/ 0 h 21598" name="T13"/>
                <a:gd fmla="*/ 0 w 21588" name="T14"/>
                <a:gd fmla="*/ 0 h 21598" name="T15"/>
                <a:gd fmla="*/ 0 w 21588" name="T16"/>
                <a:gd fmla="*/ 0 h 21598" name="T17"/>
                <a:gd fmla="*/ 0 w 21588" name="T18"/>
                <a:gd fmla="*/ 0 h 21598" name="T19"/>
                <a:gd fmla="*/ 0 w 21588" name="T20"/>
                <a:gd fmla="*/ 0 h 21598" name="T21"/>
                <a:gd fmla="*/ 0 w 21588" name="T22"/>
                <a:gd fmla="*/ 0 h 21598" name="T23"/>
                <a:gd fmla="*/ 0 w 21588" name="T24"/>
                <a:gd fmla="*/ 0 h 21598" name="T25"/>
                <a:gd fmla="*/ 0 w 21588" name="T26"/>
                <a:gd fmla="*/ 0 h 21598" name="T27"/>
                <a:gd fmla="*/ 0 w 21588" name="T28"/>
                <a:gd fmla="*/ 0 h 21598" name="T29"/>
                <a:gd fmla="*/ 0 w 21588" name="T30"/>
                <a:gd fmla="*/ 0 h 21598" name="T31"/>
                <a:gd fmla="*/ 0 w 21588" name="T32"/>
                <a:gd fmla="*/ 0 h 21598" name="T33"/>
                <a:gd fmla="*/ 0 w 21588" name="T34"/>
                <a:gd fmla="*/ 0 h 21598" name="T35"/>
                <a:gd fmla="*/ 0 w 21588" name="T36"/>
                <a:gd fmla="*/ 0 h 21598" name="T37"/>
                <a:gd fmla="*/ 0 w 21588" name="T38"/>
                <a:gd fmla="*/ 0 h 21598" name="T39"/>
                <a:gd fmla="*/ 0 w 21588" name="T40"/>
                <a:gd fmla="*/ 0 h 21598" name="T41"/>
                <a:gd fmla="*/ 0 w 21588" name="T42"/>
                <a:gd fmla="*/ 0 h 21598" name="T43"/>
                <a:gd fmla="*/ 0 w 21588" name="T44"/>
                <a:gd fmla="*/ 0 h 21598" name="T45"/>
                <a:gd fmla="*/ 0 w 21588" name="T46"/>
                <a:gd fmla="*/ 0 h 21598" name="T47"/>
                <a:gd fmla="*/ 0 w 21588" name="T48"/>
                <a:gd fmla="*/ 0 h 21598" name="T49"/>
                <a:gd fmla="*/ 0 w 21588" name="T50"/>
                <a:gd fmla="*/ 0 h 21598" name="T51"/>
                <a:gd fmla="*/ 0 w 21588" name="T52"/>
                <a:gd fmla="*/ 0 h 21598" name="T53"/>
                <a:gd fmla="*/ 0 w 21588" name="T54"/>
                <a:gd fmla="*/ 0 h 21598" name="T55"/>
                <a:gd fmla="*/ 0 w 21588" name="T56"/>
                <a:gd fmla="*/ 0 h 21598" name="T57"/>
                <a:gd fmla="*/ 0 w 21588" name="T58"/>
                <a:gd fmla="*/ 0 h 21598" name="T59"/>
                <a:gd fmla="*/ 0 w 21588" name="T60"/>
                <a:gd fmla="*/ 0 h 21598" name="T61"/>
                <a:gd fmla="*/ 0 w 21588" name="T62"/>
                <a:gd fmla="*/ 0 h 2159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1598" w="2158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solidFill>
                <a:schemeClr val="bg1"/>
              </a:solidFill>
            </a:ln>
            <a:extLst/>
          </p:spPr>
          <p:txBody>
            <a:bodyPr bIns="0" lIns="0" rIns="0" tIns="0"/>
            <a:lstStyle/>
            <a:p>
              <a:endParaRPr lang="en-US" sz="3200"/>
            </a:p>
          </p:txBody>
        </p:sp>
      </p:grpSp>
      <p:sp>
        <p:nvSpPr>
          <p:cNvPr id="24" name="Freeform 5"/>
          <p:cNvSpPr/>
          <p:nvPr/>
        </p:nvSpPr>
        <p:spPr bwMode="auto">
          <a:xfrm rot="18900000">
            <a:off x="6907212" y="3736235"/>
            <a:ext cx="1746988" cy="1746988"/>
          </a:xfrm>
          <a:custGeom>
            <a:gdLst>
              <a:gd fmla="*/ 720 w 720" name="T0"/>
              <a:gd fmla="*/ 534 h 720" name="T1"/>
              <a:gd fmla="*/ 720 w 720" name="T2"/>
              <a:gd fmla="*/ 720 h 720" name="T3"/>
              <a:gd fmla="*/ 720 w 720" name="T4"/>
              <a:gd fmla="*/ 720 h 720" name="T5"/>
              <a:gd fmla="*/ 543 w 720" name="T6"/>
              <a:gd fmla="*/ 720 h 720" name="T7"/>
              <a:gd fmla="*/ 534 w 720" name="T8"/>
              <a:gd fmla="*/ 719 h 720" name="T9"/>
              <a:gd fmla="*/ 513 w 720" name="T10"/>
              <a:gd fmla="*/ 659 h 720" name="T11"/>
              <a:gd fmla="*/ 530 w 720" name="T12"/>
              <a:gd fmla="*/ 618 h 720" name="T13"/>
              <a:gd fmla="*/ 453 w 720" name="T14"/>
              <a:gd fmla="*/ 541 h 720" name="T15"/>
              <a:gd fmla="*/ 376 w 720" name="T16"/>
              <a:gd fmla="*/ 618 h 720" name="T17"/>
              <a:gd fmla="*/ 393 w 720" name="T18"/>
              <a:gd fmla="*/ 659 h 720" name="T19"/>
              <a:gd fmla="*/ 372 w 720" name="T20"/>
              <a:gd fmla="*/ 719 h 720" name="T21"/>
              <a:gd fmla="*/ 363 w 720" name="T22"/>
              <a:gd fmla="*/ 720 h 720" name="T23"/>
              <a:gd fmla="*/ 178 w 720" name="T24"/>
              <a:gd fmla="*/ 720 h 720" name="T25"/>
              <a:gd fmla="*/ 178 w 720" name="T26"/>
              <a:gd fmla="*/ 534 h 720" name="T27"/>
              <a:gd fmla="*/ 177 w 720" name="T28"/>
              <a:gd fmla="*/ 526 h 720" name="T29"/>
              <a:gd fmla="*/ 150 w 720" name="T30"/>
              <a:gd fmla="*/ 482 h 720" name="T31"/>
              <a:gd fmla="*/ 117 w 720" name="T32"/>
              <a:gd fmla="*/ 505 h 720" name="T33"/>
              <a:gd fmla="*/ 77 w 720" name="T34"/>
              <a:gd fmla="*/ 521 h 720" name="T35"/>
              <a:gd fmla="*/ 76 w 720" name="T36"/>
              <a:gd fmla="*/ 521 h 720" name="T37"/>
              <a:gd fmla="*/ 0 w 720" name="T38"/>
              <a:gd fmla="*/ 445 h 720" name="T39"/>
              <a:gd fmla="*/ 76 w 720" name="T40"/>
              <a:gd fmla="*/ 368 h 720" name="T41"/>
              <a:gd fmla="*/ 77 w 720" name="T42"/>
              <a:gd fmla="*/ 368 h 720" name="T43"/>
              <a:gd fmla="*/ 117 w 720" name="T44"/>
              <a:gd fmla="*/ 384 h 720" name="T45"/>
              <a:gd fmla="*/ 150 w 720" name="T46"/>
              <a:gd fmla="*/ 407 h 720" name="T47"/>
              <a:gd fmla="*/ 177 w 720" name="T48"/>
              <a:gd fmla="*/ 364 h 720" name="T49"/>
              <a:gd fmla="*/ 178 w 720" name="T50"/>
              <a:gd fmla="*/ 355 h 720" name="T51"/>
              <a:gd fmla="*/ 178 w 720" name="T52"/>
              <a:gd fmla="*/ 178 h 720" name="T53"/>
              <a:gd fmla="*/ 363 w 720" name="T54"/>
              <a:gd fmla="*/ 178 h 720" name="T55"/>
              <a:gd fmla="*/ 374 w 720" name="T56"/>
              <a:gd fmla="*/ 177 h 720" name="T57"/>
              <a:gd fmla="*/ 423 w 720" name="T58"/>
              <a:gd fmla="*/ 148 h 720" name="T59"/>
              <a:gd fmla="*/ 405 w 720" name="T60"/>
              <a:gd fmla="*/ 110 h 720" name="T61"/>
              <a:gd fmla="*/ 399 w 720" name="T62"/>
              <a:gd fmla="*/ 103 h 720" name="T63"/>
              <a:gd fmla="*/ 385 w 720" name="T64"/>
              <a:gd fmla="*/ 68 h 720" name="T65"/>
              <a:gd fmla="*/ 453 w 720" name="T66"/>
              <a:gd fmla="*/ 0 h 720" name="T67"/>
              <a:gd fmla="*/ 521 w 720" name="T68"/>
              <a:gd fmla="*/ 68 h 720" name="T69"/>
              <a:gd fmla="*/ 521 w 720" name="T70"/>
              <a:gd fmla="*/ 68 h 720" name="T71"/>
              <a:gd fmla="*/ 507 w 720" name="T72"/>
              <a:gd fmla="*/ 103 h 720" name="T73"/>
              <a:gd fmla="*/ 501 w 720" name="T74"/>
              <a:gd fmla="*/ 110 h 720" name="T75"/>
              <a:gd fmla="*/ 483 w 720" name="T76"/>
              <a:gd fmla="*/ 148 h 720" name="T77"/>
              <a:gd fmla="*/ 532 w 720" name="T78"/>
              <a:gd fmla="*/ 177 h 720" name="T79"/>
              <a:gd fmla="*/ 543 w 720" name="T80"/>
              <a:gd fmla="*/ 178 h 720" name="T81"/>
              <a:gd fmla="*/ 720 w 720" name="T82"/>
              <a:gd fmla="*/ 178 h 720" name="T83"/>
              <a:gd fmla="*/ 720 w 720" name="T84"/>
              <a:gd fmla="*/ 355 h 720" name="T85"/>
              <a:gd fmla="*/ 719 w 720" name="T86"/>
              <a:gd fmla="*/ 362 h 720" name="T87"/>
              <a:gd fmla="*/ 701 w 720" name="T88"/>
              <a:gd fmla="*/ 399 h 720" name="T89"/>
              <a:gd fmla="*/ 680 w 720" name="T90"/>
              <a:gd fmla="*/ 385 h 720" name="T91"/>
              <a:gd fmla="*/ 672 w 720" name="T92"/>
              <a:gd fmla="*/ 378 h 720" name="T93"/>
              <a:gd fmla="*/ 627 w 720" name="T94"/>
              <a:gd fmla="*/ 360 h 720" name="T95"/>
              <a:gd fmla="*/ 626 w 720" name="T96"/>
              <a:gd fmla="*/ 360 h 720" name="T97"/>
              <a:gd fmla="*/ 541 w 720" name="T98"/>
              <a:gd fmla="*/ 445 h 720" name="T99"/>
              <a:gd fmla="*/ 626 w 720" name="T100"/>
              <a:gd fmla="*/ 530 h 720" name="T101"/>
              <a:gd fmla="*/ 627 w 720" name="T102"/>
              <a:gd fmla="*/ 530 h 720" name="T103"/>
              <a:gd fmla="*/ 673 w 720" name="T104"/>
              <a:gd fmla="*/ 511 h 720" name="T105"/>
              <a:gd fmla="*/ 680 w 720" name="T106"/>
              <a:gd fmla="*/ 505 h 720" name="T107"/>
              <a:gd fmla="*/ 701 w 720" name="T108"/>
              <a:gd fmla="*/ 490 h 720" name="T109"/>
              <a:gd fmla="*/ 719 w 720" name="T110"/>
              <a:gd fmla="*/ 527 h 720" name="T111"/>
              <a:gd fmla="*/ 720 w 720" name="T112"/>
              <a:gd fmla="*/ 534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1A99AC">
              <a:alpha val="60000"/>
            </a:srgbClr>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endParaRPr>
          </a:p>
        </p:txBody>
      </p:sp>
      <p:grpSp>
        <p:nvGrpSpPr>
          <p:cNvPr id="25" name="Group 336"/>
          <p:cNvGrpSpPr/>
          <p:nvPr/>
        </p:nvGrpSpPr>
        <p:grpSpPr>
          <a:xfrm>
            <a:off x="7454946" y="4284524"/>
            <a:ext cx="622740" cy="622740"/>
            <a:chExt cx="573" cy="574"/>
          </a:xfrm>
          <a:noFill/>
        </p:grpSpPr>
        <p:sp>
          <p:nvSpPr>
            <p:cNvPr id="26" name="AutoShape 334"/>
            <p:cNvSpPr/>
            <p:nvPr/>
          </p:nvSpPr>
          <p:spPr bwMode="auto">
            <a:xfrm>
              <a:off x="0" y="104"/>
              <a:ext cx="470" cy="47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1600" w="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solidFill>
                <a:schemeClr val="bg1"/>
              </a:solidFill>
            </a:ln>
            <a:extLst/>
          </p:spPr>
          <p:txBody>
            <a:bodyPr bIns="0" lIns="0" rIns="0" tIns="0"/>
            <a:lstStyle/>
            <a:p>
              <a:endParaRPr lang="en-US" sz="3200"/>
            </a:p>
          </p:txBody>
        </p:sp>
        <p:sp>
          <p:nvSpPr>
            <p:cNvPr id="27" name="AutoShape 335"/>
            <p:cNvSpPr/>
            <p:nvPr/>
          </p:nvSpPr>
          <p:spPr bwMode="auto">
            <a:xfrm>
              <a:off x="400" y="0"/>
              <a:ext cx="173" cy="17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8577"/>
                  </a:moveTo>
                  <a:lnTo>
                    <a:pt x="8574" y="0"/>
                  </a:lnTo>
                  <a:lnTo>
                    <a:pt x="21600" y="13023"/>
                  </a:lnTo>
                  <a:lnTo>
                    <a:pt x="13026" y="21600"/>
                  </a:lnTo>
                  <a:lnTo>
                    <a:pt x="0" y="8577"/>
                  </a:lnTo>
                  <a:close/>
                  <a:moveTo>
                    <a:pt x="0" y="8577"/>
                  </a:moveTo>
                </a:path>
              </a:pathLst>
            </a:custGeom>
            <a:grpFill/>
            <a:ln>
              <a:solidFill>
                <a:schemeClr val="bg1"/>
              </a:solidFill>
            </a:ln>
            <a:extLst/>
          </p:spPr>
          <p:txBody>
            <a:bodyPr bIns="0" lIns="0" rIns="0" tIns="0"/>
            <a:lstStyle/>
            <a:p>
              <a:endParaRPr lang="en-US" sz="3200"/>
            </a:p>
          </p:txBody>
        </p:sp>
      </p:grpSp>
      <p:sp>
        <p:nvSpPr>
          <p:cNvPr id="28" name="Freeform 8"/>
          <p:cNvSpPr/>
          <p:nvPr/>
        </p:nvSpPr>
        <p:spPr bwMode="auto">
          <a:xfrm rot="18900000">
            <a:off x="6254327" y="2471200"/>
            <a:ext cx="1746988" cy="1746988"/>
          </a:xfrm>
          <a:custGeom>
            <a:gdLst>
              <a:gd fmla="*/ 720 w 720" name="T0"/>
              <a:gd fmla="*/ 453 h 720" name="T1"/>
              <a:gd fmla="*/ 652 w 720" name="T2"/>
              <a:gd fmla="*/ 522 h 720" name="T3"/>
              <a:gd fmla="*/ 652 w 720" name="T4"/>
              <a:gd fmla="*/ 522 h 720" name="T5"/>
              <a:gd fmla="*/ 639 w 720" name="T6"/>
              <a:gd fmla="*/ 520 h 720" name="T7"/>
              <a:gd fmla="*/ 617 w 720" name="T8"/>
              <a:gd fmla="*/ 507 h 720" name="T9"/>
              <a:gd fmla="*/ 610 w 720" name="T10"/>
              <a:gd fmla="*/ 501 h 720" name="T11"/>
              <a:gd fmla="*/ 578 w 720" name="T12"/>
              <a:gd fmla="*/ 482 h 720" name="T13"/>
              <a:gd fmla="*/ 543 w 720" name="T14"/>
              <a:gd fmla="*/ 532 h 720" name="T15"/>
              <a:gd fmla="*/ 542 w 720" name="T16"/>
              <a:gd fmla="*/ 543 h 720" name="T17"/>
              <a:gd fmla="*/ 542 w 720" name="T18"/>
              <a:gd fmla="*/ 720 h 720" name="T19"/>
              <a:gd fmla="*/ 542 w 720" name="T20"/>
              <a:gd fmla="*/ 720 h 720" name="T21"/>
              <a:gd fmla="*/ 542 w 720" name="T22"/>
              <a:gd fmla="*/ 720 h 720" name="T23"/>
              <a:gd fmla="*/ 365 w 720" name="T24"/>
              <a:gd fmla="*/ 720 h 720" name="T25"/>
              <a:gd fmla="*/ 358 w 720" name="T26"/>
              <a:gd fmla="*/ 719 h 720" name="T27"/>
              <a:gd fmla="*/ 321 w 720" name="T28"/>
              <a:gd fmla="*/ 702 h 720" name="T29"/>
              <a:gd fmla="*/ 335 w 720" name="T30"/>
              <a:gd fmla="*/ 680 h 720" name="T31"/>
              <a:gd fmla="*/ 342 w 720" name="T32"/>
              <a:gd fmla="*/ 673 h 720" name="T33"/>
              <a:gd fmla="*/ 360 w 720" name="T34"/>
              <a:gd fmla="*/ 627 h 720" name="T35"/>
              <a:gd fmla="*/ 275 w 720" name="T36"/>
              <a:gd fmla="*/ 542 h 720" name="T37"/>
              <a:gd fmla="*/ 190 w 720" name="T38"/>
              <a:gd fmla="*/ 627 h 720" name="T39"/>
              <a:gd fmla="*/ 208 w 720" name="T40"/>
              <a:gd fmla="*/ 673 h 720" name="T41"/>
              <a:gd fmla="*/ 215 w 720" name="T42"/>
              <a:gd fmla="*/ 680 h 720" name="T43"/>
              <a:gd fmla="*/ 229 w 720" name="T44"/>
              <a:gd fmla="*/ 702 h 720" name="T45"/>
              <a:gd fmla="*/ 192 w 720" name="T46"/>
              <a:gd fmla="*/ 719 h 720" name="T47"/>
              <a:gd fmla="*/ 185 w 720" name="T48"/>
              <a:gd fmla="*/ 720 h 720" name="T49"/>
              <a:gd fmla="*/ 0 w 720" name="T50"/>
              <a:gd fmla="*/ 720 h 720" name="T51"/>
              <a:gd fmla="*/ 0 w 720" name="T52"/>
              <a:gd fmla="*/ 543 h 720" name="T53"/>
              <a:gd fmla="*/ 1 w 720" name="T54"/>
              <a:gd fmla="*/ 534 h 720" name="T55"/>
              <a:gd fmla="*/ 28 w 720" name="T56"/>
              <a:gd fmla="*/ 491 h 720" name="T57"/>
              <a:gd fmla="*/ 61 w 720" name="T58"/>
              <a:gd fmla="*/ 514 h 720" name="T59"/>
              <a:gd fmla="*/ 101 w 720" name="T60"/>
              <a:gd fmla="*/ 530 h 720" name="T61"/>
              <a:gd fmla="*/ 102 w 720" name="T62"/>
              <a:gd fmla="*/ 530 h 720" name="T63"/>
              <a:gd fmla="*/ 178 w 720" name="T64"/>
              <a:gd fmla="*/ 453 h 720" name="T65"/>
              <a:gd fmla="*/ 102 w 720" name="T66"/>
              <a:gd fmla="*/ 377 h 720" name="T67"/>
              <a:gd fmla="*/ 101 w 720" name="T68"/>
              <a:gd fmla="*/ 377 h 720" name="T69"/>
              <a:gd fmla="*/ 61 w 720" name="T70"/>
              <a:gd fmla="*/ 393 h 720" name="T71"/>
              <a:gd fmla="*/ 28 w 720" name="T72"/>
              <a:gd fmla="*/ 416 h 720" name="T73"/>
              <a:gd fmla="*/ 1 w 720" name="T74"/>
              <a:gd fmla="*/ 373 h 720" name="T75"/>
              <a:gd fmla="*/ 0 w 720" name="T76"/>
              <a:gd fmla="*/ 364 h 720" name="T77"/>
              <a:gd fmla="*/ 0 w 720" name="T78"/>
              <a:gd fmla="*/ 178 h 720" name="T79"/>
              <a:gd fmla="*/ 185 w 720" name="T80"/>
              <a:gd fmla="*/ 178 h 720" name="T81"/>
              <a:gd fmla="*/ 194 w 720" name="T82"/>
              <a:gd fmla="*/ 177 h 720" name="T83"/>
              <a:gd fmla="*/ 215 w 720" name="T84"/>
              <a:gd fmla="*/ 117 h 720" name="T85"/>
              <a:gd fmla="*/ 198 w 720" name="T86"/>
              <a:gd fmla="*/ 77 h 720" name="T87"/>
              <a:gd fmla="*/ 275 w 720" name="T88"/>
              <a:gd fmla="*/ 0 h 720" name="T89"/>
              <a:gd fmla="*/ 352 w 720" name="T90"/>
              <a:gd fmla="*/ 77 h 720" name="T91"/>
              <a:gd fmla="*/ 335 w 720" name="T92"/>
              <a:gd fmla="*/ 117 h 720" name="T93"/>
              <a:gd fmla="*/ 356 w 720" name="T94"/>
              <a:gd fmla="*/ 177 h 720" name="T95"/>
              <a:gd fmla="*/ 365 w 720" name="T96"/>
              <a:gd fmla="*/ 178 h 720" name="T97"/>
              <a:gd fmla="*/ 542 w 720" name="T98"/>
              <a:gd fmla="*/ 178 h 720" name="T99"/>
              <a:gd fmla="*/ 542 w 720" name="T100"/>
              <a:gd fmla="*/ 364 h 720" name="T101"/>
              <a:gd fmla="*/ 543 w 720" name="T102"/>
              <a:gd fmla="*/ 374 h 720" name="T103"/>
              <a:gd fmla="*/ 578 w 720" name="T104"/>
              <a:gd fmla="*/ 424 h 720" name="T105"/>
              <a:gd fmla="*/ 610 w 720" name="T106"/>
              <a:gd fmla="*/ 406 h 720" name="T107"/>
              <a:gd fmla="*/ 617 w 720" name="T108"/>
              <a:gd fmla="*/ 399 h 720" name="T109"/>
              <a:gd fmla="*/ 651 w 720" name="T110"/>
              <a:gd fmla="*/ 385 h 720" name="T111"/>
              <a:gd fmla="*/ 652 w 720" name="T112"/>
              <a:gd fmla="*/ 385 h 720" name="T113"/>
              <a:gd fmla="*/ 720 w 720" name="T114"/>
              <a:gd fmla="*/ 453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1A99AC">
              <a:alpha val="60000"/>
            </a:srgbClr>
          </a:solid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endParaRPr>
          </a:p>
        </p:txBody>
      </p:sp>
      <p:sp>
        <p:nvSpPr>
          <p:cNvPr id="29" name="AutoShape 116"/>
          <p:cNvSpPr/>
          <p:nvPr/>
        </p:nvSpPr>
        <p:spPr bwMode="auto">
          <a:xfrm>
            <a:off x="6851933" y="3123088"/>
            <a:ext cx="562328" cy="622740"/>
          </a:xfrm>
          <a:custGeom>
            <a:gdLst>
              <a:gd fmla="*/ 135095090 w 21600" name="T0"/>
              <a:gd fmla="*/ 111587469 h 21600" name="T1"/>
              <a:gd fmla="*/ 67547585 w 21600" name="T2"/>
              <a:gd fmla="*/ 203194979 h 21600" name="T3"/>
              <a:gd fmla="*/ 0 w 21600" name="T4"/>
              <a:gd fmla="*/ 111587469 h 21600" name="T5"/>
              <a:gd fmla="*/ 67547585 w 21600" name="T6"/>
              <a:gd fmla="*/ 19980836 h 21600" name="T7"/>
              <a:gd fmla="*/ 79099259 w 21600" name="T8"/>
              <a:gd fmla="*/ 21335313 h 21600" name="T9"/>
              <a:gd fmla="*/ 79099259 w 21600" name="T10"/>
              <a:gd fmla="*/ 0 h 21600" name="T11"/>
              <a:gd fmla="*/ 104335692 w 21600" name="T12"/>
              <a:gd fmla="*/ 34298390 h 21600" name="T13"/>
              <a:gd fmla="*/ 79099259 w 21600" name="T14"/>
              <a:gd fmla="*/ 68662637 h 21600" name="T15"/>
              <a:gd fmla="*/ 79099259 w 21600" name="T16"/>
              <a:gd fmla="*/ 47317732 h 21600" name="T17"/>
              <a:gd fmla="*/ 67547585 w 21600" name="T18"/>
              <a:gd fmla="*/ 45427384 h 21600" name="T19"/>
              <a:gd fmla="*/ 18763263 w 21600" name="T20"/>
              <a:gd fmla="*/ 111587469 h 21600" name="T21"/>
              <a:gd fmla="*/ 67547585 w 21600" name="T22"/>
              <a:gd fmla="*/ 177748431 h 21600" name="T23"/>
              <a:gd fmla="*/ 116331828 w 21600" name="T24"/>
              <a:gd fmla="*/ 111587469 h 21600" name="T25"/>
              <a:gd fmla="*/ 135095090 w 21600" name="T26"/>
              <a:gd fmla="*/ 111587469 h 21600" name="T27"/>
              <a:gd fmla="*/ 135095090 w 21600" name="T28"/>
              <a:gd fmla="*/ 111587469 h 216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1600" w="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noFill/>
          <a:ln>
            <a:solidFill>
              <a:schemeClr val="bg1"/>
            </a:solidFill>
          </a:ln>
        </p:spPr>
        <p:txBody>
          <a:bodyPr bIns="0" lIns="0" rIns="0" tIns="0"/>
          <a:lstStyle/>
          <a:p>
            <a:endParaRPr lang="en-US" sz="3200"/>
          </a:p>
        </p:txBody>
      </p:sp>
      <p:cxnSp>
        <p:nvCxnSpPr>
          <p:cNvPr id="30" name="직선 연결선 250"/>
          <p:cNvCxnSpPr/>
          <p:nvPr/>
        </p:nvCxnSpPr>
        <p:spPr>
          <a:xfrm>
            <a:off x="5892513" y="3011656"/>
            <a:ext cx="652885"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1" name="직선 연결선 250"/>
          <p:cNvCxnSpPr/>
          <p:nvPr/>
        </p:nvCxnSpPr>
        <p:spPr>
          <a:xfrm>
            <a:off x="5964092" y="5279813"/>
            <a:ext cx="119235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2" name="직선 연결선 250"/>
          <p:cNvCxnSpPr/>
          <p:nvPr/>
        </p:nvCxnSpPr>
        <p:spPr>
          <a:xfrm flipH="1">
            <a:off x="8966907" y="2042130"/>
            <a:ext cx="142676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3" name="직선 연결선 250"/>
          <p:cNvCxnSpPr/>
          <p:nvPr/>
        </p:nvCxnSpPr>
        <p:spPr>
          <a:xfrm flipH="1">
            <a:off x="9940040" y="4313591"/>
            <a:ext cx="453630"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4" name="Text Placeholder 8"/>
          <p:cNvSpPr txBox="1"/>
          <p:nvPr/>
        </p:nvSpPr>
        <p:spPr>
          <a:xfrm>
            <a:off x="273049" y="1924736"/>
            <a:ext cx="3433368" cy="4062011"/>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30000"/>
              </a:lnSpc>
            </a:pPr>
            <a:r>
              <a:rPr lang="en-US" smtClean="0" sz="1200">
                <a:solidFill>
                  <a:schemeClr val="bg1"/>
                </a:solidFill>
              </a:rPr>
              <a:t>Lorem ipsum dolor sit amet, consectetur adipiscing elit, sed do eiusmod tempor incididunt ut labore et dolore magna aliqua. Ut enim ad minim veniam, quis nostrud exercitation ullamco laboris nisi ut aliquip ex ea commodo consequat.</a:t>
            </a:r>
          </a:p>
          <a:p>
            <a:pPr>
              <a:lnSpc>
                <a:spcPct val="130000"/>
              </a:lnSpc>
            </a:pPr>
            <a:endParaRPr lang="en-US" smtClean="0" sz="1200">
              <a:solidFill>
                <a:schemeClr val="bg1"/>
              </a:solidFill>
            </a:endParaRPr>
          </a:p>
          <a:p>
            <a:pPr>
              <a:lnSpc>
                <a:spcPct val="130000"/>
              </a:lnSpc>
            </a:pPr>
            <a:r>
              <a:rPr lang="en-US" smtClean="0" sz="1200">
                <a:solidFill>
                  <a:schemeClr val="bg1"/>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p>
        </p:txBody>
      </p:sp>
      <p:cxnSp>
        <p:nvCxnSpPr>
          <p:cNvPr id="35" name="Straight Connector 59"/>
          <p:cNvCxnSpPr/>
          <p:nvPr/>
        </p:nvCxnSpPr>
        <p:spPr>
          <a:xfrm flipH="1" flipV="1">
            <a:off x="4257890" y="1730164"/>
            <a:ext cx="0" cy="4483417"/>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2102205177"/>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4" name="Oval 8"/>
          <p:cNvSpPr/>
          <p:nvPr/>
        </p:nvSpPr>
        <p:spPr>
          <a:xfrm>
            <a:off x="2856140"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grpSp>
        <p:nvGrpSpPr>
          <p:cNvPr id="5" name="Group 109"/>
          <p:cNvGrpSpPr/>
          <p:nvPr/>
        </p:nvGrpSpPr>
        <p:grpSpPr>
          <a:xfrm>
            <a:off x="3284754" y="3137886"/>
            <a:ext cx="1038530" cy="1038530"/>
            <a:chExt cx="576" cy="576"/>
          </a:xfrm>
          <a:noFill/>
        </p:grpSpPr>
        <p:sp>
          <p:nvSpPr>
            <p:cNvPr id="6" name="AutoShape 90"/>
            <p:cNvSpPr/>
            <p:nvPr/>
          </p:nvSpPr>
          <p:spPr bwMode="auto">
            <a:xfrm>
              <a:off x="0" y="0"/>
              <a:ext cx="576" cy="5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w 21600" name="T62"/>
                <a:gd fmla="*/ 0 h 21600" name="T63"/>
                <a:gd fmla="*/ 0 w 21600" name="T64"/>
                <a:gd fmla="*/ 0 h 21600" name="T65"/>
                <a:gd fmla="*/ 0 w 21600" name="T66"/>
                <a:gd fmla="*/ 0 h 21600" name="T67"/>
                <a:gd fmla="*/ 0 w 21600" name="T68"/>
                <a:gd fmla="*/ 0 h 21600" name="T69"/>
                <a:gd fmla="*/ 0 w 21600" name="T70"/>
                <a:gd fmla="*/ 0 h 21600" name="T71"/>
                <a:gd fmla="*/ 0 w 21600" name="T72"/>
                <a:gd fmla="*/ 0 h 21600" name="T73"/>
                <a:gd fmla="*/ 0 w 21600" name="T74"/>
                <a:gd fmla="*/ 0 h 21600" name="T75"/>
                <a:gd fmla="*/ 0 w 21600" name="T76"/>
                <a:gd fmla="*/ 0 h 21600" name="T77"/>
                <a:gd fmla="*/ 0 w 21600" name="T78"/>
                <a:gd fmla="*/ 0 h 21600" name="T79"/>
                <a:gd fmla="*/ 0 w 21600" name="T80"/>
                <a:gd fmla="*/ 0 h 21600" name="T81"/>
                <a:gd fmla="*/ 0 w 21600" name="T82"/>
                <a:gd fmla="*/ 0 h 21600" name="T83"/>
                <a:gd fmla="*/ 0 w 21600" name="T84"/>
                <a:gd fmla="*/ 0 h 21600" name="T85"/>
                <a:gd fmla="*/ 0 w 21600" name="T86"/>
                <a:gd fmla="*/ 0 h 21600" name="T87"/>
                <a:gd fmla="*/ 0 w 21600" name="T88"/>
                <a:gd fmla="*/ 0 h 21600" name="T89"/>
                <a:gd fmla="*/ 0 w 21600" name="T90"/>
                <a:gd fmla="*/ 0 h 21600" name="T91"/>
                <a:gd fmla="*/ 0 w 21600" name="T92"/>
                <a:gd fmla="*/ 0 h 21600" name="T93"/>
                <a:gd fmla="*/ 0 w 21600" name="T94"/>
                <a:gd fmla="*/ 0 h 21600" name="T95"/>
                <a:gd fmla="*/ 0 w 21600" name="T96"/>
                <a:gd fmla="*/ 0 h 21600" name="T97"/>
                <a:gd fmla="*/ 0 w 21600" name="T98"/>
                <a:gd fmla="*/ 0 h 21600" name="T99"/>
                <a:gd fmla="*/ 0 w 21600" name="T100"/>
                <a:gd fmla="*/ 0 h 21600" name="T101"/>
                <a:gd fmla="*/ 0 w 21600" name="T102"/>
                <a:gd fmla="*/ 0 h 21600" name="T103"/>
                <a:gd fmla="*/ 0 w 21600" name="T104"/>
                <a:gd fmla="*/ 0 h 21600" name="T105"/>
                <a:gd fmla="*/ 0 w 21600" name="T106"/>
                <a:gd fmla="*/ 0 h 21600" name="T107"/>
                <a:gd fmla="*/ 0 w 21600" name="T108"/>
                <a:gd fmla="*/ 0 h 21600" name="T109"/>
                <a:gd fmla="*/ 0 w 21600" name="T110"/>
                <a:gd fmla="*/ 0 h 21600" name="T111"/>
                <a:gd fmla="*/ 0 w 21600" name="T112"/>
                <a:gd fmla="*/ 0 h 21600" name="T113"/>
                <a:gd fmla="*/ 0 w 21600" name="T114"/>
                <a:gd fmla="*/ 0 h 21600" name="T115"/>
                <a:gd fmla="*/ 0 w 21600" name="T116"/>
                <a:gd fmla="*/ 0 h 216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solidFill>
                <a:schemeClr val="bg1"/>
              </a:solidFill>
            </a:ln>
            <a:extLst/>
          </p:spPr>
          <p:txBody>
            <a:bodyPr bIns="0" lIns="0" rIns="0" tIns="0"/>
            <a:lstStyle/>
            <a:p>
              <a:endParaRPr lang="en-US" sz="3200"/>
            </a:p>
          </p:txBody>
        </p:sp>
        <p:sp>
          <p:nvSpPr>
            <p:cNvPr id="7" name="AutoShape 91"/>
            <p:cNvSpPr/>
            <p:nvPr/>
          </p:nvSpPr>
          <p:spPr bwMode="auto">
            <a:xfrm>
              <a:off x="304" y="144"/>
              <a:ext cx="22" cy="7"/>
            </a:xfrm>
            <a:custGeom>
              <a:gdLst>
                <a:gd fmla="*/ 0 w 20542" name="T0"/>
                <a:gd fmla="*/ 0 h 17263" name="T1"/>
                <a:gd fmla="*/ 0 w 20542" name="T2"/>
                <a:gd fmla="*/ 0 h 17263" name="T3"/>
                <a:gd fmla="*/ 0 w 20542" name="T4"/>
                <a:gd fmla="*/ 0 h 17263" name="T5"/>
                <a:gd fmla="*/ 0 w 20542" name="T6"/>
                <a:gd fmla="*/ 0 h 17263" name="T7"/>
                <a:gd fmla="*/ 0 w 20542" name="T8"/>
                <a:gd fmla="*/ 0 h 17263" name="T9"/>
                <a:gd fmla="*/ 0 w 20542" name="T10"/>
                <a:gd fmla="*/ 0 h 17263" name="T11"/>
                <a:gd fmla="*/ 0 w 20542" name="T12"/>
                <a:gd fmla="*/ 0 h 17263" name="T13"/>
                <a:gd fmla="*/ 0 w 20542" name="T14"/>
                <a:gd fmla="*/ 0 h 17263" name="T15"/>
                <a:gd fmla="*/ 0 w 20542" name="T16"/>
                <a:gd fmla="*/ 0 h 17263" name="T17"/>
                <a:gd fmla="*/ 0 w 20542" name="T18"/>
                <a:gd fmla="*/ 0 h 17263" name="T19"/>
                <a:gd fmla="*/ 0 w 20542" name="T20"/>
                <a:gd fmla="*/ 0 h 17263" name="T21"/>
                <a:gd fmla="*/ 0 w 20542" name="T22"/>
                <a:gd fmla="*/ 0 h 17263" name="T23"/>
                <a:gd fmla="*/ 0 w 20542" name="T24"/>
                <a:gd fmla="*/ 0 h 1726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7263" w="20542">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solidFill>
                <a:schemeClr val="bg1"/>
              </a:solidFill>
            </a:ln>
            <a:extLst/>
          </p:spPr>
          <p:txBody>
            <a:bodyPr bIns="0" lIns="0" rIns="0" tIns="0"/>
            <a:lstStyle/>
            <a:p>
              <a:endParaRPr lang="en-US" sz="3200"/>
            </a:p>
          </p:txBody>
        </p:sp>
        <p:sp>
          <p:nvSpPr>
            <p:cNvPr id="8" name="AutoShape 92"/>
            <p:cNvSpPr/>
            <p:nvPr/>
          </p:nvSpPr>
          <p:spPr bwMode="auto">
            <a:xfrm>
              <a:off x="352" y="168"/>
              <a:ext cx="18" cy="23"/>
            </a:xfrm>
            <a:custGeom>
              <a:gdLst>
                <a:gd fmla="*/ 0 w 20330" name="T0"/>
                <a:gd fmla="*/ 0 h 21462" name="T1"/>
                <a:gd fmla="*/ 0 w 20330" name="T2"/>
                <a:gd fmla="*/ 0 h 21462" name="T3"/>
                <a:gd fmla="*/ 0 w 20330" name="T4"/>
                <a:gd fmla="*/ 0 h 21462" name="T5"/>
                <a:gd fmla="*/ 0 w 20330" name="T6"/>
                <a:gd fmla="*/ 0 h 21462" name="T7"/>
                <a:gd fmla="*/ 0 w 20330" name="T8"/>
                <a:gd fmla="*/ 0 h 21462" name="T9"/>
                <a:gd fmla="*/ 0 w 20330" name="T10"/>
                <a:gd fmla="*/ 0 h 21462" name="T11"/>
                <a:gd fmla="*/ 0 w 20330" name="T12"/>
                <a:gd fmla="*/ 0 h 21462" name="T13"/>
                <a:gd fmla="*/ 0 w 20330" name="T14"/>
                <a:gd fmla="*/ 0 h 21462" name="T15"/>
                <a:gd fmla="*/ 0 w 20330" name="T16"/>
                <a:gd fmla="*/ 0 h 21462" name="T17"/>
                <a:gd fmla="*/ 0 w 20330" name="T18"/>
                <a:gd fmla="*/ 0 h 21462" name="T19"/>
                <a:gd fmla="*/ 0 w 20330" name="T20"/>
                <a:gd fmla="*/ 0 h 21462" name="T21"/>
                <a:gd fmla="*/ 0 w 20330" name="T22"/>
                <a:gd fmla="*/ 0 h 21462" name="T23"/>
                <a:gd fmla="*/ 0 w 20330" name="T24"/>
                <a:gd fmla="*/ 0 h 21462" name="T25"/>
                <a:gd fmla="*/ 0 w 20330" name="T26"/>
                <a:gd fmla="*/ 0 h 21462" name="T27"/>
                <a:gd fmla="*/ 0 w 20330" name="T28"/>
                <a:gd fmla="*/ 0 h 21462" name="T29"/>
                <a:gd fmla="*/ 0 w 20330" name="T30"/>
                <a:gd fmla="*/ 0 h 21462" name="T31"/>
                <a:gd fmla="*/ 0 w 20330" name="T32"/>
                <a:gd fmla="*/ 0 h 2146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462" w="20330">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solidFill>
                <a:schemeClr val="bg1"/>
              </a:solidFill>
            </a:ln>
            <a:extLst/>
          </p:spPr>
          <p:txBody>
            <a:bodyPr bIns="0" lIns="0" rIns="0" tIns="0"/>
            <a:lstStyle/>
            <a:p>
              <a:endParaRPr lang="en-US" sz="3200"/>
            </a:p>
          </p:txBody>
        </p:sp>
        <p:sp>
          <p:nvSpPr>
            <p:cNvPr id="9" name="AutoShape 93"/>
            <p:cNvSpPr/>
            <p:nvPr/>
          </p:nvSpPr>
          <p:spPr bwMode="auto">
            <a:xfrm>
              <a:off x="336" y="176"/>
              <a:ext cx="9" cy="11"/>
            </a:xfrm>
            <a:custGeom>
              <a:gdLst>
                <a:gd fmla="*/ 0 w 15938" name="T0"/>
                <a:gd fmla="*/ 0 h 19489" name="T1"/>
                <a:gd fmla="*/ 0 w 15938" name="T2"/>
                <a:gd fmla="*/ 0 h 19489" name="T3"/>
                <a:gd fmla="*/ 0 w 15938" name="T4"/>
                <a:gd fmla="*/ 0 h 19489" name="T5"/>
                <a:gd fmla="*/ 0 w 15938" name="T6"/>
                <a:gd fmla="*/ 0 h 19489" name="T7"/>
                <a:gd fmla="*/ 0 w 15938" name="T8"/>
                <a:gd fmla="*/ 0 h 19489" name="T9"/>
                <a:gd fmla="*/ 0 w 15938" name="T10"/>
                <a:gd fmla="*/ 0 h 19489" name="T11"/>
                <a:gd fmla="*/ 0 w 15938" name="T12"/>
                <a:gd fmla="*/ 0 h 19489" name="T13"/>
                <a:gd fmla="*/ 0 w 15938" name="T14"/>
                <a:gd fmla="*/ 0 h 194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9489" w="15938">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solidFill>
                <a:schemeClr val="bg1"/>
              </a:solidFill>
            </a:ln>
            <a:extLst/>
          </p:spPr>
          <p:txBody>
            <a:bodyPr bIns="0" lIns="0" rIns="0" tIns="0"/>
            <a:lstStyle/>
            <a:p>
              <a:endParaRPr lang="en-US" sz="3200"/>
            </a:p>
          </p:txBody>
        </p:sp>
        <p:sp>
          <p:nvSpPr>
            <p:cNvPr id="10" name="AutoShape 94"/>
            <p:cNvSpPr/>
            <p:nvPr/>
          </p:nvSpPr>
          <p:spPr bwMode="auto">
            <a:xfrm>
              <a:off x="352" y="192"/>
              <a:ext cx="2" cy="1"/>
            </a:xfrm>
            <a:custGeom>
              <a:gdLst>
                <a:gd fmla="*/ 0 w 21600" name="T0"/>
                <a:gd fmla="*/ 0 h 13852" name="T1"/>
                <a:gd fmla="*/ 0 w 21600" name="T2"/>
                <a:gd fmla="*/ 0 h 13852" name="T3"/>
                <a:gd fmla="*/ 0 w 21600" name="T4"/>
                <a:gd fmla="*/ 0 h 13852" name="T5"/>
                <a:gd fmla="*/ 0 w 21600" name="T6"/>
                <a:gd fmla="*/ 0 h 13852" name="T7"/>
                <a:gd fmla="*/ 0 w 21600" name="T8"/>
                <a:gd fmla="*/ 0 h 1385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852" w="21600">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solidFill>
                <a:schemeClr val="bg1"/>
              </a:solidFill>
            </a:ln>
            <a:extLst/>
          </p:spPr>
          <p:txBody>
            <a:bodyPr bIns="0" lIns="0" rIns="0" tIns="0"/>
            <a:lstStyle/>
            <a:p>
              <a:endParaRPr lang="en-US" sz="3200"/>
            </a:p>
          </p:txBody>
        </p:sp>
        <p:sp>
          <p:nvSpPr>
            <p:cNvPr id="11" name="AutoShape 95"/>
            <p:cNvSpPr/>
            <p:nvPr/>
          </p:nvSpPr>
          <p:spPr bwMode="auto">
            <a:xfrm>
              <a:off x="240" y="200"/>
              <a:ext cx="3" cy="2"/>
            </a:xfrm>
            <a:custGeom>
              <a:gdLst>
                <a:gd fmla="*/ 0 w 21600" name="T0"/>
                <a:gd fmla="*/ 0 h 21600" name="T1"/>
                <a:gd fmla="*/ 0 w 21600" name="T2"/>
                <a:gd fmla="*/ 0 h 21600" name="T3"/>
                <a:gd fmla="*/ 0 w 21600" name="T4"/>
                <a:gd fmla="*/ 0 h 21600" name="T5"/>
                <a:gd fmla="*/ 0 w 21600" name="T6"/>
                <a:gd fmla="*/ 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21600"/>
                  </a:moveTo>
                  <a:cubicBezTo>
                    <a:pt x="14954" y="20491"/>
                    <a:pt x="21600" y="16184"/>
                    <a:pt x="21600" y="0"/>
                  </a:cubicBezTo>
                  <a:cubicBezTo>
                    <a:pt x="7849" y="9201"/>
                    <a:pt x="3208" y="6526"/>
                    <a:pt x="0" y="21600"/>
                  </a:cubicBezTo>
                  <a:close/>
                  <a:moveTo>
                    <a:pt x="0" y="21600"/>
                  </a:moveTo>
                </a:path>
              </a:pathLst>
            </a:custGeom>
            <a:grpFill/>
            <a:ln>
              <a:solidFill>
                <a:schemeClr val="bg1"/>
              </a:solidFill>
            </a:ln>
            <a:extLst/>
          </p:spPr>
          <p:txBody>
            <a:bodyPr bIns="0" lIns="0" rIns="0" tIns="0"/>
            <a:lstStyle/>
            <a:p>
              <a:endParaRPr lang="en-US" sz="3200"/>
            </a:p>
          </p:txBody>
        </p:sp>
        <p:sp>
          <p:nvSpPr>
            <p:cNvPr id="12" name="AutoShape 96"/>
            <p:cNvSpPr/>
            <p:nvPr/>
          </p:nvSpPr>
          <p:spPr bwMode="auto">
            <a:xfrm>
              <a:off x="376" y="216"/>
              <a:ext cx="3" cy="4"/>
            </a:xfrm>
            <a:custGeom>
              <a:gdLst>
                <a:gd fmla="*/ 0 w 15151" name="T0"/>
                <a:gd fmla="*/ 0 h 21600" name="T1"/>
                <a:gd fmla="*/ 0 w 15151" name="T2"/>
                <a:gd fmla="*/ 0 h 21600" name="T3"/>
                <a:gd fmla="*/ 0 w 15151" name="T4"/>
                <a:gd fmla="*/ 0 h 21600" name="T5"/>
                <a:gd fmla="*/ 0 w 15151" name="T6"/>
                <a:gd fmla="*/ 0 h 21600" name="T7"/>
                <a:gd fmla="*/ 0 w 15151"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15151">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solidFill>
                <a:schemeClr val="bg1"/>
              </a:solidFill>
            </a:ln>
            <a:extLst/>
          </p:spPr>
          <p:txBody>
            <a:bodyPr bIns="0" lIns="0" rIns="0" tIns="0"/>
            <a:lstStyle/>
            <a:p>
              <a:endParaRPr lang="en-US" sz="3200"/>
            </a:p>
          </p:txBody>
        </p:sp>
        <p:sp>
          <p:nvSpPr>
            <p:cNvPr id="13" name="AutoShape 97"/>
            <p:cNvSpPr/>
            <p:nvPr/>
          </p:nvSpPr>
          <p:spPr bwMode="auto">
            <a:xfrm>
              <a:off x="376" y="216"/>
              <a:ext cx="3" cy="5"/>
            </a:xfrm>
            <a:custGeom>
              <a:gdLst>
                <a:gd fmla="*/ 0 w 14680" name="T0"/>
                <a:gd fmla="*/ 0 h 18108" name="T1"/>
                <a:gd fmla="*/ 0 w 14680" name="T2"/>
                <a:gd fmla="*/ 0 h 18108" name="T3"/>
                <a:gd fmla="*/ 0 w 14680" name="T4"/>
                <a:gd fmla="*/ 0 h 18108" name="T5"/>
                <a:gd fmla="*/ 0 w 14680" name="T6"/>
                <a:gd fmla="*/ 0 h 18108" name="T7"/>
                <a:gd fmla="*/ 0 w 14680" name="T8"/>
                <a:gd fmla="*/ 0 h 1810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108" w="14679">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solidFill>
                <a:schemeClr val="bg1"/>
              </a:solidFill>
            </a:ln>
            <a:extLst/>
          </p:spPr>
          <p:txBody>
            <a:bodyPr bIns="0" lIns="0" rIns="0" tIns="0"/>
            <a:lstStyle/>
            <a:p>
              <a:endParaRPr lang="en-US" sz="3200"/>
            </a:p>
          </p:txBody>
        </p:sp>
        <p:sp>
          <p:nvSpPr>
            <p:cNvPr id="14" name="AutoShape 98"/>
            <p:cNvSpPr/>
            <p:nvPr/>
          </p:nvSpPr>
          <p:spPr bwMode="auto">
            <a:xfrm>
              <a:off x="392" y="232"/>
              <a:ext cx="7" cy="3"/>
            </a:xfrm>
            <a:custGeom>
              <a:gdLst>
                <a:gd fmla="*/ 0 w 21600" name="T0"/>
                <a:gd fmla="*/ 0 h 9393" name="T1"/>
                <a:gd fmla="*/ 0 w 21600" name="T2"/>
                <a:gd fmla="*/ 0 h 9393" name="T3"/>
                <a:gd fmla="*/ 0 w 21600" name="T4"/>
                <a:gd fmla="*/ 0 h 9393" name="T5"/>
                <a:gd fmla="*/ 0 w 21600" name="T6"/>
                <a:gd fmla="*/ 0 h 9393" name="T7"/>
                <a:gd fmla="*/ 0 w 21600" name="T8"/>
                <a:gd fmla="*/ 0 h 939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393" w="21600">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solidFill>
                <a:schemeClr val="bg1"/>
              </a:solidFill>
            </a:ln>
            <a:extLst/>
          </p:spPr>
          <p:txBody>
            <a:bodyPr bIns="0" lIns="0" rIns="0" tIns="0"/>
            <a:lstStyle/>
            <a:p>
              <a:endParaRPr lang="en-US" sz="3200"/>
            </a:p>
          </p:txBody>
        </p:sp>
        <p:sp>
          <p:nvSpPr>
            <p:cNvPr id="15" name="AutoShape 99"/>
            <p:cNvSpPr/>
            <p:nvPr/>
          </p:nvSpPr>
          <p:spPr bwMode="auto">
            <a:xfrm>
              <a:off x="320" y="232"/>
              <a:ext cx="166" cy="223"/>
            </a:xfrm>
            <a:custGeom>
              <a:gdLst>
                <a:gd fmla="*/ 0 w 21517" name="T0"/>
                <a:gd fmla="*/ 0 h 21336" name="T1"/>
                <a:gd fmla="*/ 0 w 21517" name="T2"/>
                <a:gd fmla="*/ 0 h 21336" name="T3"/>
                <a:gd fmla="*/ 0 w 21517" name="T4"/>
                <a:gd fmla="*/ 0 h 21336" name="T5"/>
                <a:gd fmla="*/ 0 w 21517" name="T6"/>
                <a:gd fmla="*/ 0 h 21336" name="T7"/>
                <a:gd fmla="*/ 0 w 21517" name="T8"/>
                <a:gd fmla="*/ 0 h 21336" name="T9"/>
                <a:gd fmla="*/ 0 w 21517" name="T10"/>
                <a:gd fmla="*/ 0 h 21336" name="T11"/>
                <a:gd fmla="*/ 0 w 21517" name="T12"/>
                <a:gd fmla="*/ 0 h 21336" name="T13"/>
                <a:gd fmla="*/ 0 w 21517" name="T14"/>
                <a:gd fmla="*/ 0 h 21336" name="T15"/>
                <a:gd fmla="*/ 0 w 21517" name="T16"/>
                <a:gd fmla="*/ 0 h 21336" name="T17"/>
                <a:gd fmla="*/ 0 w 21517" name="T18"/>
                <a:gd fmla="*/ 0 h 21336" name="T19"/>
                <a:gd fmla="*/ 0 w 21517" name="T20"/>
                <a:gd fmla="*/ 0 h 21336" name="T21"/>
                <a:gd fmla="*/ 0 w 21517" name="T22"/>
                <a:gd fmla="*/ 0 h 21336" name="T23"/>
                <a:gd fmla="*/ 0 w 21517" name="T24"/>
                <a:gd fmla="*/ 0 h 21336" name="T25"/>
                <a:gd fmla="*/ 0 w 21517" name="T26"/>
                <a:gd fmla="*/ 0 h 21336" name="T27"/>
                <a:gd fmla="*/ 0 w 21517" name="T28"/>
                <a:gd fmla="*/ 0 h 21336" name="T29"/>
                <a:gd fmla="*/ 0 w 21517" name="T30"/>
                <a:gd fmla="*/ 0 h 21336" name="T31"/>
                <a:gd fmla="*/ 0 w 21517" name="T32"/>
                <a:gd fmla="*/ 0 h 21336" name="T33"/>
                <a:gd fmla="*/ 0 w 21517" name="T34"/>
                <a:gd fmla="*/ 0 h 21336" name="T35"/>
                <a:gd fmla="*/ 0 w 21517" name="T36"/>
                <a:gd fmla="*/ 0 h 21336" name="T37"/>
                <a:gd fmla="*/ 0 w 21517" name="T38"/>
                <a:gd fmla="*/ 0 h 21336" name="T39"/>
                <a:gd fmla="*/ 0 w 21517" name="T40"/>
                <a:gd fmla="*/ 0 h 21336" name="T41"/>
                <a:gd fmla="*/ 0 w 21517" name="T42"/>
                <a:gd fmla="*/ 0 h 21336" name="T43"/>
                <a:gd fmla="*/ 0 w 21517" name="T44"/>
                <a:gd fmla="*/ 0 h 21336" name="T45"/>
                <a:gd fmla="*/ 0 w 21517" name="T46"/>
                <a:gd fmla="*/ 0 h 21336" name="T47"/>
                <a:gd fmla="*/ 0 w 21517" name="T48"/>
                <a:gd fmla="*/ 0 h 21336" name="T49"/>
                <a:gd fmla="*/ 0 w 21517" name="T50"/>
                <a:gd fmla="*/ 0 h 21336" name="T51"/>
                <a:gd fmla="*/ 0 w 21517" name="T52"/>
                <a:gd fmla="*/ 0 h 21336" name="T53"/>
                <a:gd fmla="*/ 0 w 21517" name="T54"/>
                <a:gd fmla="*/ 0 h 21336" name="T55"/>
                <a:gd fmla="*/ 0 w 21517" name="T56"/>
                <a:gd fmla="*/ 0 h 21336" name="T57"/>
                <a:gd fmla="*/ 0 w 21517" name="T58"/>
                <a:gd fmla="*/ 0 h 21336" name="T59"/>
                <a:gd fmla="*/ 0 w 21517" name="T60"/>
                <a:gd fmla="*/ 0 h 21336" name="T61"/>
                <a:gd fmla="*/ 0 w 21517" name="T62"/>
                <a:gd fmla="*/ 0 h 21336" name="T63"/>
                <a:gd fmla="*/ 0 w 21517" name="T64"/>
                <a:gd fmla="*/ 0 h 213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1336" w="21517">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solidFill>
                <a:schemeClr val="bg1"/>
              </a:solidFill>
            </a:ln>
            <a:extLst/>
          </p:spPr>
          <p:txBody>
            <a:bodyPr bIns="0" lIns="0" rIns="0" tIns="0"/>
            <a:lstStyle/>
            <a:p>
              <a:endParaRPr lang="en-US" sz="3200"/>
            </a:p>
          </p:txBody>
        </p:sp>
        <p:sp>
          <p:nvSpPr>
            <p:cNvPr id="16" name="AutoShape 100"/>
            <p:cNvSpPr/>
            <p:nvPr/>
          </p:nvSpPr>
          <p:spPr bwMode="auto">
            <a:xfrm>
              <a:off x="184" y="272"/>
              <a:ext cx="3" cy="2"/>
            </a:xfrm>
            <a:custGeom>
              <a:gdLst>
                <a:gd fmla="*/ 0 w 16989" name="T0"/>
                <a:gd fmla="*/ 0 h 15334" name="T1"/>
                <a:gd fmla="*/ 0 w 16989" name="T2"/>
                <a:gd fmla="*/ 0 h 15334" name="T3"/>
                <a:gd fmla="*/ 0 w 16989" name="T4"/>
                <a:gd fmla="*/ 0 h 15334" name="T5"/>
                <a:gd fmla="*/ 0 w 16989" name="T6"/>
                <a:gd fmla="*/ 0 h 15334" name="T7"/>
                <a:gd fmla="*/ 0 w 16989" name="T8"/>
                <a:gd fmla="*/ 0 h 153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34" w="16989">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solidFill>
                <a:schemeClr val="bg1"/>
              </a:solidFill>
            </a:ln>
            <a:extLst/>
          </p:spPr>
          <p:txBody>
            <a:bodyPr bIns="0" lIns="0" rIns="0" tIns="0"/>
            <a:lstStyle/>
            <a:p>
              <a:endParaRPr lang="en-US" sz="3200"/>
            </a:p>
          </p:txBody>
        </p:sp>
        <p:sp>
          <p:nvSpPr>
            <p:cNvPr id="17" name="AutoShape 101"/>
            <p:cNvSpPr/>
            <p:nvPr/>
          </p:nvSpPr>
          <p:spPr bwMode="auto">
            <a:xfrm>
              <a:off x="192" y="272"/>
              <a:ext cx="16" cy="8"/>
            </a:xfrm>
            <a:custGeom>
              <a:gdLst>
                <a:gd fmla="*/ 0 w 18999" name="T0"/>
                <a:gd fmla="*/ 0 h 20934" name="T1"/>
                <a:gd fmla="*/ 0 w 18999" name="T2"/>
                <a:gd fmla="*/ 0 h 20934" name="T3"/>
                <a:gd fmla="*/ 0 w 18999" name="T4"/>
                <a:gd fmla="*/ 0 h 20934" name="T5"/>
                <a:gd fmla="*/ 0 w 18999" name="T6"/>
                <a:gd fmla="*/ 0 h 20934" name="T7"/>
                <a:gd fmla="*/ 0 w 18999" name="T8"/>
                <a:gd fmla="*/ 0 h 20934" name="T9"/>
                <a:gd fmla="*/ 0 w 18999" name="T10"/>
                <a:gd fmla="*/ 0 h 20934" name="T11"/>
                <a:gd fmla="*/ 0 w 18999" name="T12"/>
                <a:gd fmla="*/ 0 h 2093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0934" w="18999">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solidFill>
                <a:schemeClr val="bg1"/>
              </a:solidFill>
            </a:ln>
            <a:extLst/>
          </p:spPr>
          <p:txBody>
            <a:bodyPr bIns="0" lIns="0" rIns="0" tIns="0"/>
            <a:lstStyle/>
            <a:p>
              <a:endParaRPr lang="en-US" sz="3200"/>
            </a:p>
          </p:txBody>
        </p:sp>
        <p:sp>
          <p:nvSpPr>
            <p:cNvPr id="18" name="AutoShape 102"/>
            <p:cNvSpPr/>
            <p:nvPr/>
          </p:nvSpPr>
          <p:spPr bwMode="auto">
            <a:xfrm>
              <a:off x="208" y="288"/>
              <a:ext cx="15" cy="4"/>
            </a:xfrm>
            <a:custGeom>
              <a:gdLst>
                <a:gd fmla="*/ 0 w 21600" name="T0"/>
                <a:gd fmla="*/ 0 h 19826" name="T1"/>
                <a:gd fmla="*/ 0 w 21600" name="T2"/>
                <a:gd fmla="*/ 0 h 19826" name="T3"/>
                <a:gd fmla="*/ 0 w 21600" name="T4"/>
                <a:gd fmla="*/ 0 h 19826" name="T5"/>
                <a:gd fmla="*/ 0 w 21600" name="T6"/>
                <a:gd fmla="*/ 0 h 19826" name="T7"/>
                <a:gd fmla="*/ 0 w 21600" name="T8"/>
                <a:gd fmla="*/ 0 h 19826" name="T9"/>
                <a:gd fmla="*/ 0 w 21600" name="T10"/>
                <a:gd fmla="*/ 0 h 19826" name="T11"/>
                <a:gd fmla="*/ 0 w 21600" name="T12"/>
                <a:gd fmla="*/ 0 h 19826" name="T13"/>
                <a:gd fmla="*/ 0 w 21600" name="T14"/>
                <a:gd fmla="*/ 0 h 19826" name="T15"/>
                <a:gd fmla="*/ 0 w 21600" name="T16"/>
                <a:gd fmla="*/ 0 h 1982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826" w="21600">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solidFill>
                <a:schemeClr val="bg1"/>
              </a:solidFill>
            </a:ln>
            <a:extLst/>
          </p:spPr>
          <p:txBody>
            <a:bodyPr bIns="0" lIns="0" rIns="0" tIns="0"/>
            <a:lstStyle/>
            <a:p>
              <a:endParaRPr lang="en-US" sz="3200"/>
            </a:p>
          </p:txBody>
        </p:sp>
        <p:sp>
          <p:nvSpPr>
            <p:cNvPr id="19" name="AutoShape 103"/>
            <p:cNvSpPr/>
            <p:nvPr/>
          </p:nvSpPr>
          <p:spPr bwMode="auto">
            <a:xfrm>
              <a:off x="200" y="288"/>
              <a:ext cx="2" cy="2"/>
            </a:xfrm>
            <a:custGeom>
              <a:gdLst>
                <a:gd fmla="*/ 0 w 16604" name="T0"/>
                <a:gd fmla="*/ 0 h 17442" name="T1"/>
                <a:gd fmla="*/ 0 w 16604" name="T2"/>
                <a:gd fmla="*/ 0 h 17442" name="T3"/>
                <a:gd fmla="*/ 0 w 16604" name="T4"/>
                <a:gd fmla="*/ 0 h 17442" name="T5"/>
                <a:gd fmla="*/ 0 w 16604" name="T6"/>
                <a:gd fmla="*/ 0 h 1744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442" w="16604">
                  <a:moveTo>
                    <a:pt x="1543" y="0"/>
                  </a:moveTo>
                  <a:cubicBezTo>
                    <a:pt x="-4492" y="21600"/>
                    <a:pt x="8577" y="17040"/>
                    <a:pt x="16563" y="17040"/>
                  </a:cubicBezTo>
                  <a:cubicBezTo>
                    <a:pt x="17108" y="7620"/>
                    <a:pt x="12116" y="1920"/>
                    <a:pt x="1543" y="0"/>
                  </a:cubicBezTo>
                  <a:close/>
                  <a:moveTo>
                    <a:pt x="1543" y="0"/>
                  </a:moveTo>
                </a:path>
              </a:pathLst>
            </a:custGeom>
            <a:grpFill/>
            <a:ln>
              <a:solidFill>
                <a:schemeClr val="bg1"/>
              </a:solidFill>
            </a:ln>
            <a:extLst/>
          </p:spPr>
          <p:txBody>
            <a:bodyPr bIns="0" lIns="0" rIns="0" tIns="0"/>
            <a:lstStyle/>
            <a:p>
              <a:endParaRPr lang="en-US" sz="3200"/>
            </a:p>
          </p:txBody>
        </p:sp>
        <p:sp>
          <p:nvSpPr>
            <p:cNvPr id="20" name="AutoShape 104"/>
            <p:cNvSpPr/>
            <p:nvPr/>
          </p:nvSpPr>
          <p:spPr bwMode="auto">
            <a:xfrm>
              <a:off x="200" y="288"/>
              <a:ext cx="2" cy="2"/>
            </a:xfrm>
            <a:custGeom>
              <a:gdLst>
                <a:gd fmla="*/ 0 w 21600" name="T0"/>
                <a:gd fmla="*/ 0 h 12742" name="T1"/>
                <a:gd fmla="*/ 0 w 21600" name="T2"/>
                <a:gd fmla="*/ 0 h 12742" name="T3"/>
                <a:gd fmla="*/ 0 w 21600" name="T4"/>
                <a:gd fmla="*/ 0 h 12742" name="T5"/>
                <a:gd fmla="*/ 0 w 21600" name="T6"/>
                <a:gd fmla="*/ 0 h 1274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2742" w="21600">
                  <a:moveTo>
                    <a:pt x="0" y="12742"/>
                  </a:moveTo>
                  <a:cubicBezTo>
                    <a:pt x="7251" y="11994"/>
                    <a:pt x="14425" y="11339"/>
                    <a:pt x="21600" y="10545"/>
                  </a:cubicBezTo>
                  <a:cubicBezTo>
                    <a:pt x="17860" y="-8858"/>
                    <a:pt x="2137" y="2550"/>
                    <a:pt x="0" y="12742"/>
                  </a:cubicBezTo>
                  <a:close/>
                  <a:moveTo>
                    <a:pt x="0" y="12742"/>
                  </a:moveTo>
                </a:path>
              </a:pathLst>
            </a:custGeom>
            <a:grpFill/>
            <a:ln>
              <a:solidFill>
                <a:schemeClr val="bg1"/>
              </a:solidFill>
            </a:ln>
            <a:extLst/>
          </p:spPr>
          <p:txBody>
            <a:bodyPr bIns="0" lIns="0" rIns="0" tIns="0"/>
            <a:lstStyle/>
            <a:p>
              <a:endParaRPr lang="en-US" sz="3200"/>
            </a:p>
          </p:txBody>
        </p:sp>
        <p:sp>
          <p:nvSpPr>
            <p:cNvPr id="21" name="AutoShape 105"/>
            <p:cNvSpPr/>
            <p:nvPr/>
          </p:nvSpPr>
          <p:spPr bwMode="auto">
            <a:xfrm>
              <a:off x="232" y="288"/>
              <a:ext cx="2" cy="1"/>
            </a:xfrm>
            <a:custGeom>
              <a:gdLst>
                <a:gd fmla="*/ 0 w 17161" name="T0"/>
                <a:gd fmla="*/ 0 h 13638" name="T1"/>
                <a:gd fmla="*/ 0 w 17161" name="T2"/>
                <a:gd fmla="*/ 0 h 13638" name="T3"/>
                <a:gd fmla="*/ 0 w 17161" name="T4"/>
                <a:gd fmla="*/ 0 h 13638" name="T5"/>
                <a:gd fmla="*/ 0 w 17161" name="T6"/>
                <a:gd fmla="*/ 0 h 1363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3638" w="17161">
                  <a:moveTo>
                    <a:pt x="1582" y="0"/>
                  </a:moveTo>
                  <a:cubicBezTo>
                    <a:pt x="-4374" y="21600"/>
                    <a:pt x="7735" y="11073"/>
                    <a:pt x="17161" y="11073"/>
                  </a:cubicBezTo>
                  <a:cubicBezTo>
                    <a:pt x="17226" y="3353"/>
                    <a:pt x="8782" y="0"/>
                    <a:pt x="1582" y="0"/>
                  </a:cubicBezTo>
                  <a:close/>
                  <a:moveTo>
                    <a:pt x="1582" y="0"/>
                  </a:moveTo>
                </a:path>
              </a:pathLst>
            </a:custGeom>
            <a:grpFill/>
            <a:ln>
              <a:solidFill>
                <a:schemeClr val="bg1"/>
              </a:solidFill>
            </a:ln>
            <a:extLst/>
          </p:spPr>
          <p:txBody>
            <a:bodyPr bIns="0" lIns="0" rIns="0" tIns="0"/>
            <a:lstStyle/>
            <a:p>
              <a:endParaRPr lang="en-US" sz="3200"/>
            </a:p>
          </p:txBody>
        </p:sp>
        <p:sp>
          <p:nvSpPr>
            <p:cNvPr id="22" name="AutoShape 106"/>
            <p:cNvSpPr/>
            <p:nvPr/>
          </p:nvSpPr>
          <p:spPr bwMode="auto">
            <a:xfrm>
              <a:off x="224" y="288"/>
              <a:ext cx="1" cy="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solidFill>
                <a:schemeClr val="bg1"/>
              </a:solidFill>
            </a:ln>
            <a:extLst/>
          </p:spPr>
          <p:txBody>
            <a:bodyPr bIns="0" lIns="0" rIns="0" tIns="0"/>
            <a:lstStyle/>
            <a:p>
              <a:endParaRPr lang="en-US" sz="3200"/>
            </a:p>
          </p:txBody>
        </p:sp>
        <p:sp>
          <p:nvSpPr>
            <p:cNvPr id="23" name="AutoShape 107"/>
            <p:cNvSpPr/>
            <p:nvPr/>
          </p:nvSpPr>
          <p:spPr bwMode="auto">
            <a:xfrm>
              <a:off x="216" y="304"/>
              <a:ext cx="1" cy="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solidFill>
                <a:schemeClr val="bg1"/>
              </a:solidFill>
            </a:ln>
            <a:extLst/>
          </p:spPr>
          <p:txBody>
            <a:bodyPr bIns="0" lIns="0" rIns="0" tIns="0"/>
            <a:lstStyle/>
            <a:p>
              <a:endParaRPr lang="en-US" sz="3200"/>
            </a:p>
          </p:txBody>
        </p:sp>
        <p:sp>
          <p:nvSpPr>
            <p:cNvPr id="24" name="AutoShape 108"/>
            <p:cNvSpPr/>
            <p:nvPr/>
          </p:nvSpPr>
          <p:spPr bwMode="auto">
            <a:xfrm>
              <a:off x="480" y="384"/>
              <a:ext cx="1" cy="2"/>
            </a:xfrm>
            <a:custGeom>
              <a:gdLst>
                <a:gd fmla="*/ 0 w 16557" name="T0"/>
                <a:gd fmla="*/ 0 h 18344" name="T1"/>
                <a:gd fmla="*/ 0 w 16557" name="T2"/>
                <a:gd fmla="*/ 0 h 18344" name="T3"/>
                <a:gd fmla="*/ 0 w 16557" name="T4"/>
                <a:gd fmla="*/ 0 h 18344" name="T5"/>
                <a:gd fmla="*/ 0 w 16557" name="T6"/>
                <a:gd fmla="*/ 0 h 1834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344" w="16557">
                  <a:moveTo>
                    <a:pt x="0" y="16234"/>
                  </a:moveTo>
                  <a:cubicBezTo>
                    <a:pt x="21600" y="21600"/>
                    <a:pt x="17408" y="16922"/>
                    <a:pt x="13033" y="0"/>
                  </a:cubicBezTo>
                  <a:cubicBezTo>
                    <a:pt x="2734" y="5916"/>
                    <a:pt x="0" y="4471"/>
                    <a:pt x="0" y="16234"/>
                  </a:cubicBezTo>
                  <a:close/>
                  <a:moveTo>
                    <a:pt x="0" y="16234"/>
                  </a:moveTo>
                </a:path>
              </a:pathLst>
            </a:custGeom>
            <a:grpFill/>
            <a:ln>
              <a:solidFill>
                <a:schemeClr val="bg1"/>
              </a:solidFill>
            </a:ln>
            <a:extLst/>
          </p:spPr>
          <p:txBody>
            <a:bodyPr bIns="0" lIns="0" rIns="0" tIns="0"/>
            <a:lstStyle/>
            <a:p>
              <a:endParaRPr lang="en-US" sz="3200"/>
            </a:p>
          </p:txBody>
        </p:sp>
      </p:grpSp>
      <p:sp>
        <p:nvSpPr>
          <p:cNvPr id="25" name="Oval 11"/>
          <p:cNvSpPr/>
          <p:nvPr/>
        </p:nvSpPr>
        <p:spPr>
          <a:xfrm>
            <a:off x="7584585"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grpSp>
        <p:nvGrpSpPr>
          <p:cNvPr id="26" name="Group 120"/>
          <p:cNvGrpSpPr/>
          <p:nvPr/>
        </p:nvGrpSpPr>
        <p:grpSpPr>
          <a:xfrm>
            <a:off x="8015387" y="3247296"/>
            <a:ext cx="1038534" cy="837024"/>
            <a:chExt cx="575" cy="462"/>
          </a:xfrm>
          <a:noFill/>
        </p:grpSpPr>
        <p:sp>
          <p:nvSpPr>
            <p:cNvPr id="27" name="AutoShape 118"/>
            <p:cNvSpPr/>
            <p:nvPr/>
          </p:nvSpPr>
          <p:spPr bwMode="auto">
            <a:xfrm>
              <a:off x="0" y="144"/>
              <a:ext cx="470" cy="318"/>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1600" w="21600">
                  <a:moveTo>
                    <a:pt x="19475" y="12449"/>
                  </a:moveTo>
                  <a:cubicBezTo>
                    <a:pt x="18075" y="15334"/>
                    <a:pt x="15786" y="17218"/>
                    <a:pt x="13204" y="17218"/>
                  </a:cubicBezTo>
                  <a:cubicBezTo>
                    <a:pt x="8965" y="17218"/>
                    <a:pt x="5514" y="12144"/>
                    <a:pt x="5490" y="5894"/>
                  </a:cubicBezTo>
                  <a:lnTo>
                    <a:pt x="6397" y="5894"/>
                  </a:lnTo>
                  <a:lnTo>
                    <a:pt x="8007" y="5894"/>
                  </a:lnTo>
                  <a:lnTo>
                    <a:pt x="4000" y="0"/>
                  </a:lnTo>
                  <a:lnTo>
                    <a:pt x="0" y="5894"/>
                  </a:lnTo>
                  <a:lnTo>
                    <a:pt x="2115" y="5894"/>
                  </a:lnTo>
                  <a:lnTo>
                    <a:pt x="2174" y="5894"/>
                  </a:lnTo>
                  <a:lnTo>
                    <a:pt x="2522" y="5894"/>
                  </a:lnTo>
                  <a:cubicBezTo>
                    <a:pt x="2547" y="14574"/>
                    <a:pt x="7319" y="21600"/>
                    <a:pt x="13204" y="21600"/>
                  </a:cubicBezTo>
                  <a:cubicBezTo>
                    <a:pt x="16611" y="21600"/>
                    <a:pt x="19644" y="19242"/>
                    <a:pt x="21600" y="15574"/>
                  </a:cubicBezTo>
                  <a:lnTo>
                    <a:pt x="20726" y="14288"/>
                  </a:lnTo>
                  <a:lnTo>
                    <a:pt x="19475" y="12449"/>
                  </a:lnTo>
                  <a:close/>
                  <a:moveTo>
                    <a:pt x="19475" y="12449"/>
                  </a:moveTo>
                </a:path>
              </a:pathLst>
            </a:custGeom>
            <a:grpFill/>
            <a:ln>
              <a:solidFill>
                <a:schemeClr val="bg1"/>
              </a:solidFill>
            </a:ln>
            <a:extLst/>
          </p:spPr>
          <p:txBody>
            <a:bodyPr bIns="0" lIns="0" rIns="0" tIns="0"/>
            <a:lstStyle/>
            <a:p>
              <a:endParaRPr lang="en-US" sz="3200"/>
            </a:p>
          </p:txBody>
        </p:sp>
        <p:sp>
          <p:nvSpPr>
            <p:cNvPr id="28" name="AutoShape 119"/>
            <p:cNvSpPr/>
            <p:nvPr/>
          </p:nvSpPr>
          <p:spPr bwMode="auto">
            <a:xfrm>
              <a:off x="104" y="0"/>
              <a:ext cx="471" cy="32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9954" y="15748"/>
                  </a:moveTo>
                  <a:lnTo>
                    <a:pt x="19953" y="15749"/>
                  </a:lnTo>
                  <a:lnTo>
                    <a:pt x="19090" y="15749"/>
                  </a:lnTo>
                  <a:cubicBezTo>
                    <a:pt x="19090" y="15749"/>
                    <a:pt x="19090" y="15749"/>
                    <a:pt x="19090" y="15748"/>
                  </a:cubicBezTo>
                  <a:cubicBezTo>
                    <a:pt x="19090" y="15719"/>
                    <a:pt x="19091" y="15691"/>
                    <a:pt x="19091" y="15663"/>
                  </a:cubicBezTo>
                  <a:cubicBezTo>
                    <a:pt x="19091" y="7013"/>
                    <a:pt x="14317" y="0"/>
                    <a:pt x="8428" y="0"/>
                  </a:cubicBezTo>
                  <a:cubicBezTo>
                    <a:pt x="5000" y="0"/>
                    <a:pt x="1950" y="2381"/>
                    <a:pt x="0" y="6075"/>
                  </a:cubicBezTo>
                  <a:lnTo>
                    <a:pt x="908" y="7404"/>
                  </a:lnTo>
                  <a:lnTo>
                    <a:pt x="2122" y="9181"/>
                  </a:lnTo>
                  <a:cubicBezTo>
                    <a:pt x="3517" y="6263"/>
                    <a:pt x="5822" y="4351"/>
                    <a:pt x="8428" y="4351"/>
                  </a:cubicBezTo>
                  <a:cubicBezTo>
                    <a:pt x="12674" y="4351"/>
                    <a:pt x="16129" y="9426"/>
                    <a:pt x="16129" y="15663"/>
                  </a:cubicBezTo>
                  <a:cubicBezTo>
                    <a:pt x="16129" y="15691"/>
                    <a:pt x="16127" y="15719"/>
                    <a:pt x="16127" y="15747"/>
                  </a:cubicBezTo>
                  <a:cubicBezTo>
                    <a:pt x="16127" y="15748"/>
                    <a:pt x="16127" y="15748"/>
                    <a:pt x="16127" y="15749"/>
                  </a:cubicBezTo>
                  <a:lnTo>
                    <a:pt x="15189" y="15749"/>
                  </a:lnTo>
                  <a:lnTo>
                    <a:pt x="15188" y="15747"/>
                  </a:lnTo>
                  <a:lnTo>
                    <a:pt x="13608" y="15747"/>
                  </a:lnTo>
                  <a:lnTo>
                    <a:pt x="17608" y="21600"/>
                  </a:lnTo>
                  <a:lnTo>
                    <a:pt x="21600" y="15747"/>
                  </a:lnTo>
                  <a:lnTo>
                    <a:pt x="19954" y="15747"/>
                  </a:lnTo>
                  <a:lnTo>
                    <a:pt x="19954" y="15748"/>
                  </a:lnTo>
                  <a:close/>
                  <a:moveTo>
                    <a:pt x="19954" y="15748"/>
                  </a:moveTo>
                </a:path>
              </a:pathLst>
            </a:custGeom>
            <a:grpFill/>
            <a:ln>
              <a:solidFill>
                <a:schemeClr val="bg1"/>
              </a:solidFill>
            </a:ln>
            <a:extLst/>
          </p:spPr>
          <p:txBody>
            <a:bodyPr bIns="0" lIns="0" rIns="0" tIns="0"/>
            <a:lstStyle/>
            <a:p>
              <a:endParaRPr lang="en-US" sz="3200"/>
            </a:p>
          </p:txBody>
        </p:sp>
      </p:grpSp>
      <p:sp>
        <p:nvSpPr>
          <p:cNvPr id="29" name="Oval 9"/>
          <p:cNvSpPr/>
          <p:nvPr/>
        </p:nvSpPr>
        <p:spPr>
          <a:xfrm>
            <a:off x="4432288"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grpSp>
        <p:nvGrpSpPr>
          <p:cNvPr id="30" name="Group 344"/>
          <p:cNvGrpSpPr/>
          <p:nvPr/>
        </p:nvGrpSpPr>
        <p:grpSpPr>
          <a:xfrm>
            <a:off x="4888770" y="3147632"/>
            <a:ext cx="1046278" cy="922272"/>
            <a:chExt cx="578" cy="508"/>
          </a:xfrm>
          <a:noFill/>
        </p:grpSpPr>
        <p:sp>
          <p:nvSpPr>
            <p:cNvPr id="31" name="AutoShape 341"/>
            <p:cNvSpPr/>
            <p:nvPr/>
          </p:nvSpPr>
          <p:spPr bwMode="auto">
            <a:xfrm>
              <a:off x="0" y="96"/>
              <a:ext cx="412" cy="41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grpFill/>
            <a:ln>
              <a:solidFill>
                <a:schemeClr val="bg1"/>
              </a:solidFill>
            </a:ln>
            <a:extLst/>
          </p:spPr>
          <p:txBody>
            <a:bodyPr bIns="0" lIns="0" rIns="0" tIns="0"/>
            <a:lstStyle/>
            <a:p>
              <a:endParaRPr lang="en-US" sz="3200"/>
            </a:p>
          </p:txBody>
        </p:sp>
        <p:sp>
          <p:nvSpPr>
            <p:cNvPr id="32" name="AutoShape 342"/>
            <p:cNvSpPr/>
            <p:nvPr/>
          </p:nvSpPr>
          <p:spPr bwMode="auto">
            <a:xfrm>
              <a:off x="176" y="80"/>
              <a:ext cx="331" cy="33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grpFill/>
            <a:ln>
              <a:solidFill>
                <a:schemeClr val="bg1"/>
              </a:solidFill>
            </a:ln>
            <a:extLst/>
          </p:spPr>
          <p:txBody>
            <a:bodyPr bIns="0" lIns="0" rIns="0" tIns="0"/>
            <a:lstStyle/>
            <a:p>
              <a:endParaRPr lang="en-US" sz="3200"/>
            </a:p>
          </p:txBody>
        </p:sp>
        <p:sp>
          <p:nvSpPr>
            <p:cNvPr id="33" name="AutoShape 343"/>
            <p:cNvSpPr/>
            <p:nvPr/>
          </p:nvSpPr>
          <p:spPr bwMode="auto">
            <a:xfrm>
              <a:off x="456" y="0"/>
              <a:ext cx="122" cy="12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3026" y="21600"/>
                  </a:moveTo>
                  <a:lnTo>
                    <a:pt x="0" y="8574"/>
                  </a:lnTo>
                  <a:lnTo>
                    <a:pt x="8574" y="0"/>
                  </a:lnTo>
                  <a:lnTo>
                    <a:pt x="21600" y="13026"/>
                  </a:lnTo>
                  <a:lnTo>
                    <a:pt x="13026" y="21600"/>
                  </a:lnTo>
                  <a:close/>
                  <a:moveTo>
                    <a:pt x="13026" y="21600"/>
                  </a:moveTo>
                </a:path>
              </a:pathLst>
            </a:custGeom>
            <a:grpFill/>
            <a:ln>
              <a:solidFill>
                <a:schemeClr val="bg1"/>
              </a:solidFill>
            </a:ln>
            <a:extLst/>
          </p:spPr>
          <p:txBody>
            <a:bodyPr bIns="0" lIns="0" rIns="0" tIns="0"/>
            <a:lstStyle/>
            <a:p>
              <a:endParaRPr lang="en-US" sz="3200"/>
            </a:p>
          </p:txBody>
        </p:sp>
      </p:grpSp>
      <p:sp>
        <p:nvSpPr>
          <p:cNvPr id="34" name="Oval 10"/>
          <p:cNvSpPr/>
          <p:nvPr/>
        </p:nvSpPr>
        <p:spPr>
          <a:xfrm>
            <a:off x="6008437"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35" name="AutoShape 472"/>
          <p:cNvSpPr/>
          <p:nvPr/>
        </p:nvSpPr>
        <p:spPr bwMode="auto">
          <a:xfrm>
            <a:off x="6441429" y="3137886"/>
            <a:ext cx="1038530" cy="1038530"/>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14635493 w 21600" name="T10"/>
              <a:gd fmla="*/ 31467139 h 21600" name="T11"/>
              <a:gd fmla="*/ 123995472 w 21600" name="T12"/>
              <a:gd fmla="*/ 35474208 h 21600" name="T13"/>
              <a:gd fmla="*/ 127025366 w 21600" name="T14"/>
              <a:gd fmla="*/ 44457861 h 21600" name="T15"/>
              <a:gd fmla="*/ 110713386 w 21600" name="T16"/>
              <a:gd fmla="*/ 61174865 h 21600" name="T17"/>
              <a:gd fmla="*/ 110468880 w 21600" name="T18"/>
              <a:gd fmla="*/ 61174865 h 21600" name="T19"/>
              <a:gd fmla="*/ 98313922 w 21600" name="T20"/>
              <a:gd fmla="*/ 47600459 h 21600" name="T21"/>
              <a:gd fmla="*/ 114635493 w 21600" name="T22"/>
              <a:gd fmla="*/ 31467139 h 21600" name="T23"/>
              <a:gd fmla="*/ 126940404 w 21600" name="T24"/>
              <a:gd fmla="*/ 145359493 h 21600" name="T25"/>
              <a:gd fmla="*/ 88530768 w 21600" name="T26"/>
              <a:gd fmla="*/ 170222348 h 21600" name="T27"/>
              <a:gd fmla="*/ 88493531 w 21600" name="T28"/>
              <a:gd fmla="*/ 170222348 h 21600" name="T29"/>
              <a:gd fmla="*/ 82199707 w 21600" name="T30"/>
              <a:gd fmla="*/ 167786627 h 21600" name="T31"/>
              <a:gd fmla="*/ 79613070 w 21600" name="T32"/>
              <a:gd fmla="*/ 159065621 h 21600" name="T33"/>
              <a:gd fmla="*/ 81278007 w 21600" name="T34"/>
              <a:gd fmla="*/ 144484543 h 21600" name="T35"/>
              <a:gd fmla="*/ 91466097 w 21600" name="T36"/>
              <a:gd fmla="*/ 100572057 h 21600" name="T37"/>
              <a:gd fmla="*/ 92246581 w 21600" name="T38"/>
              <a:gd fmla="*/ 95511378 h 21600" name="T39"/>
              <a:gd fmla="*/ 78907168 w 21600" name="T40"/>
              <a:gd fmla="*/ 104805501 h 21600" name="T41"/>
              <a:gd fmla="*/ 77552700 w 21600" name="T42"/>
              <a:gd fmla="*/ 105812261 h 21600" name="T43"/>
              <a:gd fmla="*/ 73582877 w 21600" name="T44"/>
              <a:gd fmla="*/ 95040488 h 21600" name="T45"/>
              <a:gd fmla="*/ 74363263 w 21600" name="T46"/>
              <a:gd fmla="*/ 94316454 h 21600" name="T47"/>
              <a:gd fmla="*/ 113855108 w 21600" name="T48"/>
              <a:gd fmla="*/ 70318947 h 21600" name="T49"/>
              <a:gd fmla="*/ 119132559 w 21600" name="T50"/>
              <a:gd fmla="*/ 73301115 h 21600" name="T51"/>
              <a:gd fmla="*/ 120646580 w 21600" name="T52"/>
              <a:gd fmla="*/ 80403058 h 21600" name="T53"/>
              <a:gd fmla="*/ 119142063 w 21600" name="T54"/>
              <a:gd fmla="*/ 94316454 h 21600" name="T55"/>
              <a:gd fmla="*/ 107956726 w 21600" name="T56"/>
              <a:gd fmla="*/ 139837428 h 21600" name="T57"/>
              <a:gd fmla="*/ 107213587 w 21600" name="T58"/>
              <a:gd fmla="*/ 144635460 h 21600" name="T59"/>
              <a:gd fmla="*/ 107345388 w 21600" name="T60"/>
              <a:gd fmla="*/ 145754925 h 21600" name="T61"/>
              <a:gd fmla="*/ 121616104 w 21600" name="T62"/>
              <a:gd fmla="*/ 135434936 h 21600" name="T63"/>
              <a:gd fmla="*/ 122829168 w 21600" name="T64"/>
              <a:gd fmla="*/ 134324975 h 21600" name="T65"/>
              <a:gd fmla="*/ 127072214 w 21600" name="T66"/>
              <a:gd fmla="*/ 143638203 h 21600" name="T67"/>
              <a:gd fmla="*/ 127664437 w 21600" name="T68"/>
              <a:gd fmla="*/ 144550400 h 21600" name="T69"/>
              <a:gd fmla="*/ 126940404 w 21600" name="T70"/>
              <a:gd fmla="*/ 145359493 h 21600" name="T71"/>
              <a:gd fmla="*/ 126940404 w 21600" name="T72"/>
              <a:gd fmla="*/ 145359493 h 2160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2186" y="3345"/>
                </a:moveTo>
                <a:cubicBezTo>
                  <a:pt x="12618" y="3344"/>
                  <a:pt x="12961" y="3510"/>
                  <a:pt x="13181" y="3771"/>
                </a:cubicBezTo>
                <a:cubicBezTo>
                  <a:pt x="13402" y="4031"/>
                  <a:pt x="13503" y="4374"/>
                  <a:pt x="13503" y="4726"/>
                </a:cubicBezTo>
                <a:cubicBezTo>
                  <a:pt x="13503" y="5637"/>
                  <a:pt x="12779" y="6500"/>
                  <a:pt x="11769" y="6503"/>
                </a:cubicBezTo>
                <a:cubicBezTo>
                  <a:pt x="11760" y="6503"/>
                  <a:pt x="11751" y="6503"/>
                  <a:pt x="11743" y="6503"/>
                </a:cubicBezTo>
                <a:cubicBezTo>
                  <a:pt x="10951" y="6503"/>
                  <a:pt x="10456" y="5915"/>
                  <a:pt x="10451" y="5060"/>
                </a:cubicBezTo>
                <a:cubicBezTo>
                  <a:pt x="10452" y="4322"/>
                  <a:pt x="11045" y="3350"/>
                  <a:pt x="12186" y="3345"/>
                </a:cubicBezTo>
                <a:close/>
                <a:moveTo>
                  <a:pt x="13494" y="15452"/>
                </a:moveTo>
                <a:cubicBezTo>
                  <a:pt x="11983" y="17102"/>
                  <a:pt x="10120" y="18086"/>
                  <a:pt x="9411" y="18095"/>
                </a:cubicBezTo>
                <a:cubicBezTo>
                  <a:pt x="9410" y="18095"/>
                  <a:pt x="9408" y="18095"/>
                  <a:pt x="9407" y="18095"/>
                </a:cubicBezTo>
                <a:cubicBezTo>
                  <a:pt x="9167" y="18095"/>
                  <a:pt x="8918" y="18032"/>
                  <a:pt x="8738" y="17836"/>
                </a:cubicBezTo>
                <a:cubicBezTo>
                  <a:pt x="8556" y="17639"/>
                  <a:pt x="8463" y="17338"/>
                  <a:pt x="8463" y="16909"/>
                </a:cubicBezTo>
                <a:cubicBezTo>
                  <a:pt x="8463" y="16580"/>
                  <a:pt x="8517" y="15872"/>
                  <a:pt x="8640" y="15359"/>
                </a:cubicBezTo>
                <a:lnTo>
                  <a:pt x="9723" y="10691"/>
                </a:lnTo>
                <a:cubicBezTo>
                  <a:pt x="9776" y="10430"/>
                  <a:pt x="9805" y="10247"/>
                  <a:pt x="9806" y="10153"/>
                </a:cubicBezTo>
                <a:cubicBezTo>
                  <a:pt x="9619" y="10221"/>
                  <a:pt x="8795" y="10824"/>
                  <a:pt x="8388" y="11141"/>
                </a:cubicBezTo>
                <a:lnTo>
                  <a:pt x="8244" y="11248"/>
                </a:lnTo>
                <a:lnTo>
                  <a:pt x="7822" y="10103"/>
                </a:lnTo>
                <a:lnTo>
                  <a:pt x="7905" y="10026"/>
                </a:lnTo>
                <a:cubicBezTo>
                  <a:pt x="9430" y="8615"/>
                  <a:pt x="11262" y="7485"/>
                  <a:pt x="12103" y="7475"/>
                </a:cubicBezTo>
                <a:cubicBezTo>
                  <a:pt x="12343" y="7471"/>
                  <a:pt x="12552" y="7594"/>
                  <a:pt x="12664" y="7792"/>
                </a:cubicBezTo>
                <a:cubicBezTo>
                  <a:pt x="12780" y="7987"/>
                  <a:pt x="12825" y="8241"/>
                  <a:pt x="12825" y="8547"/>
                </a:cubicBezTo>
                <a:cubicBezTo>
                  <a:pt x="12825" y="8880"/>
                  <a:pt x="12769" y="9575"/>
                  <a:pt x="12665" y="10026"/>
                </a:cubicBezTo>
                <a:lnTo>
                  <a:pt x="11476" y="14865"/>
                </a:lnTo>
                <a:cubicBezTo>
                  <a:pt x="11420" y="15097"/>
                  <a:pt x="11397" y="15267"/>
                  <a:pt x="11397" y="15375"/>
                </a:cubicBezTo>
                <a:cubicBezTo>
                  <a:pt x="11396" y="15435"/>
                  <a:pt x="11405" y="15475"/>
                  <a:pt x="11411" y="15494"/>
                </a:cubicBezTo>
                <a:cubicBezTo>
                  <a:pt x="11537" y="15478"/>
                  <a:pt x="12381" y="14900"/>
                  <a:pt x="12928" y="14397"/>
                </a:cubicBezTo>
                <a:lnTo>
                  <a:pt x="13057" y="14279"/>
                </a:lnTo>
                <a:lnTo>
                  <a:pt x="13508" y="15269"/>
                </a:lnTo>
                <a:lnTo>
                  <a:pt x="13571" y="15366"/>
                </a:lnTo>
                <a:lnTo>
                  <a:pt x="13494" y="15452"/>
                </a:lnTo>
                <a:close/>
                <a:moveTo>
                  <a:pt x="13494" y="15452"/>
                </a:moveTo>
              </a:path>
            </a:pathLst>
          </a:custGeom>
          <a:noFill/>
          <a:ln>
            <a:solidFill>
              <a:schemeClr val="bg1"/>
            </a:solidFill>
          </a:ln>
        </p:spPr>
        <p:txBody>
          <a:bodyPr bIns="0" lIns="0" rIns="0" tIns="0"/>
          <a:lstStyle/>
          <a:p>
            <a:endParaRPr lang="en-US" sz="3200"/>
          </a:p>
        </p:txBody>
      </p:sp>
      <p:grpSp>
        <p:nvGrpSpPr>
          <p:cNvPr id="36" name="Group 40"/>
          <p:cNvGrpSpPr/>
          <p:nvPr/>
        </p:nvGrpSpPr>
        <p:grpSpPr>
          <a:xfrm>
            <a:off x="194200" y="1920020"/>
            <a:ext cx="2784529" cy="1545046"/>
            <a:chOff x="1441450" y="1398043"/>
            <a:chExt cx="2019300" cy="1120445"/>
          </a:xfrm>
        </p:grpSpPr>
        <p:sp>
          <p:nvSpPr>
            <p:cNvPr id="37" name="Text Placeholder 2"/>
            <p:cNvSpPr txBox="1"/>
            <p:nvPr/>
          </p:nvSpPr>
          <p:spPr>
            <a:xfrm>
              <a:off x="1441450" y="1398043"/>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lang="en-US" smtClean="0" sz="2000">
                  <a:solidFill>
                    <a:schemeClr val="bg1"/>
                  </a:solidFill>
                </a:rPr>
                <a:t>Being Social</a:t>
              </a:r>
            </a:p>
          </p:txBody>
        </p:sp>
        <p:sp>
          <p:nvSpPr>
            <p:cNvPr id="38" name="Text Placeholder 8"/>
            <p:cNvSpPr txBox="1"/>
            <p:nvPr/>
          </p:nvSpPr>
          <p:spPr>
            <a:xfrm>
              <a:off x="1441450" y="1601291"/>
              <a:ext cx="2019300" cy="917197"/>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lang="en-US" smtClean="0" sz="1100">
                  <a:solidFill>
                    <a:schemeClr val="bg1"/>
                  </a:solidFill>
                </a:rPr>
                <a:t>Lorem ipsum dolor sit amet, consectetur adipiscing elit, sed do eiusmod tempor incididunt ut labore et dolore magna aliqua. Ut enim ad minim veniam, quis nostrud exercitation </a:t>
              </a:r>
            </a:p>
          </p:txBody>
        </p:sp>
      </p:grpSp>
      <p:grpSp>
        <p:nvGrpSpPr>
          <p:cNvPr id="39" name="Group 43"/>
          <p:cNvGrpSpPr/>
          <p:nvPr/>
        </p:nvGrpSpPr>
        <p:grpSpPr>
          <a:xfrm>
            <a:off x="194200" y="4570003"/>
            <a:ext cx="2784529" cy="1545046"/>
            <a:chOff x="1441450" y="1398043"/>
            <a:chExt cx="2019300" cy="1120445"/>
          </a:xfrm>
        </p:grpSpPr>
        <p:sp>
          <p:nvSpPr>
            <p:cNvPr id="40" name="Text Placeholder 2"/>
            <p:cNvSpPr txBox="1"/>
            <p:nvPr/>
          </p:nvSpPr>
          <p:spPr>
            <a:xfrm>
              <a:off x="1441450" y="1398043"/>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lang="en-US" smtClean="0" sz="2000">
                  <a:solidFill>
                    <a:schemeClr val="bg1"/>
                  </a:solidFill>
                </a:rPr>
                <a:t>Strategical Movies</a:t>
              </a:r>
            </a:p>
          </p:txBody>
        </p:sp>
        <p:sp>
          <p:nvSpPr>
            <p:cNvPr id="41" name="Text Placeholder 8"/>
            <p:cNvSpPr txBox="1"/>
            <p:nvPr/>
          </p:nvSpPr>
          <p:spPr>
            <a:xfrm>
              <a:off x="1441450" y="1601291"/>
              <a:ext cx="2019300" cy="917197"/>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lang="en-US" smtClean="0" sz="1100">
                  <a:solidFill>
                    <a:schemeClr val="bg1"/>
                  </a:solidFill>
                </a:rPr>
                <a:t>Lorem ipsum dolor sit amet, consectetur adipiscing elit, sed do eiusmod tempor incididunt ut labore et dolore magna aliqua. Ut enim ad minim veniam, quis nostrud exercitation </a:t>
              </a:r>
            </a:p>
          </p:txBody>
        </p:sp>
      </p:grpSp>
      <p:grpSp>
        <p:nvGrpSpPr>
          <p:cNvPr id="42" name="Group 46"/>
          <p:cNvGrpSpPr/>
          <p:nvPr/>
        </p:nvGrpSpPr>
        <p:grpSpPr>
          <a:xfrm>
            <a:off x="9213272" y="1920020"/>
            <a:ext cx="2784529" cy="1545046"/>
            <a:chOff x="1441450" y="1398043"/>
            <a:chExt cx="2019300" cy="1120445"/>
          </a:xfrm>
        </p:grpSpPr>
        <p:sp>
          <p:nvSpPr>
            <p:cNvPr id="43" name="Text Placeholder 2"/>
            <p:cNvSpPr txBox="1"/>
            <p:nvPr/>
          </p:nvSpPr>
          <p:spPr>
            <a:xfrm>
              <a:off x="1441450" y="1398043"/>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2000">
                  <a:solidFill>
                    <a:schemeClr val="bg1"/>
                  </a:solidFill>
                </a:rPr>
                <a:t>Time is Money</a:t>
              </a:r>
            </a:p>
          </p:txBody>
        </p:sp>
        <p:sp>
          <p:nvSpPr>
            <p:cNvPr id="44" name="Text Placeholder 8"/>
            <p:cNvSpPr txBox="1"/>
            <p:nvPr/>
          </p:nvSpPr>
          <p:spPr>
            <a:xfrm>
              <a:off x="1441450" y="1601291"/>
              <a:ext cx="2019300" cy="917197"/>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1100">
                  <a:solidFill>
                    <a:schemeClr val="bg1"/>
                  </a:solidFill>
                </a:rPr>
                <a:t>Lorem ipsum dolor sit amet, consectetur adipiscing elit, sed do eiusmod tempor incididunt ut labore et dolore magna aliqua. Ut enim ad minim veniam, quis nostrud exercitation </a:t>
              </a:r>
            </a:p>
          </p:txBody>
        </p:sp>
      </p:grpSp>
      <p:grpSp>
        <p:nvGrpSpPr>
          <p:cNvPr id="45" name="Group 49"/>
          <p:cNvGrpSpPr/>
          <p:nvPr/>
        </p:nvGrpSpPr>
        <p:grpSpPr>
          <a:xfrm>
            <a:off x="9213272" y="4570003"/>
            <a:ext cx="2784529" cy="1545046"/>
            <a:chOff x="1441450" y="1398043"/>
            <a:chExt cx="2019300" cy="1120445"/>
          </a:xfrm>
        </p:grpSpPr>
        <p:sp>
          <p:nvSpPr>
            <p:cNvPr id="46" name="Text Placeholder 2"/>
            <p:cNvSpPr txBox="1"/>
            <p:nvPr/>
          </p:nvSpPr>
          <p:spPr>
            <a:xfrm>
              <a:off x="1441450" y="1398043"/>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2000">
                  <a:solidFill>
                    <a:schemeClr val="bg1"/>
                  </a:solidFill>
                </a:rPr>
                <a:t>Being Mobile</a:t>
              </a:r>
            </a:p>
          </p:txBody>
        </p:sp>
        <p:sp>
          <p:nvSpPr>
            <p:cNvPr id="47" name="Text Placeholder 8"/>
            <p:cNvSpPr txBox="1"/>
            <p:nvPr/>
          </p:nvSpPr>
          <p:spPr>
            <a:xfrm>
              <a:off x="1441450" y="1601291"/>
              <a:ext cx="2019300" cy="917197"/>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r"/>
              <a:r>
                <a:rPr lang="en-US" smtClean="0" sz="1100">
                  <a:solidFill>
                    <a:schemeClr val="bg1"/>
                  </a:solidFill>
                </a:rPr>
                <a:t>Lorem ipsum dolor sit amet, consectetur adipiscing elit, sed do eiusmod tempor incididunt ut labore et dolore magna aliqua. Ut enim ad minim veniam, quis nostrud exercitation </a:t>
              </a:r>
            </a:p>
          </p:txBody>
        </p:sp>
      </p:grpSp>
    </p:spTree>
    <p:extLst>
      <p:ext uri="{BB962C8B-B14F-4D97-AF65-F5344CB8AC3E}">
        <p14:creationId val="378799472"/>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1412499" y="2019748"/>
            <a:ext cx="9299637" cy="1457921"/>
            <a:chOff x="1412499" y="2019748"/>
            <a:chExt cx="9299637" cy="1457921"/>
          </a:xfrm>
        </p:grpSpPr>
        <p:sp>
          <p:nvSpPr>
            <p:cNvPr id="4" name="Chevron 4"/>
            <p:cNvSpPr/>
            <p:nvPr/>
          </p:nvSpPr>
          <p:spPr>
            <a:xfrm>
              <a:off x="1412499" y="2019748"/>
              <a:ext cx="2691546" cy="1457921"/>
            </a:xfrm>
            <a:prstGeom prst="chevron">
              <a:avLst>
                <a:gd fmla="val 41715" name="adj"/>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9" name="Chevron 10"/>
            <p:cNvSpPr/>
            <p:nvPr/>
          </p:nvSpPr>
          <p:spPr>
            <a:xfrm>
              <a:off x="3615197" y="2019748"/>
              <a:ext cx="2691546" cy="1457921"/>
            </a:xfrm>
            <a:prstGeom prst="chevron">
              <a:avLst>
                <a:gd fmla="val 41715" name="adj"/>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17" name="Chevron 19"/>
            <p:cNvSpPr/>
            <p:nvPr/>
          </p:nvSpPr>
          <p:spPr>
            <a:xfrm>
              <a:off x="5817894" y="2019748"/>
              <a:ext cx="2691546" cy="1457921"/>
            </a:xfrm>
            <a:prstGeom prst="chevron">
              <a:avLst>
                <a:gd fmla="val 41715" name="adj"/>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24" name="Chevron 27"/>
            <p:cNvSpPr/>
            <p:nvPr/>
          </p:nvSpPr>
          <p:spPr>
            <a:xfrm>
              <a:off x="8020590" y="2019748"/>
              <a:ext cx="2691546" cy="1457921"/>
            </a:xfrm>
            <a:prstGeom prst="chevron">
              <a:avLst>
                <a:gd fmla="val 41715" name="adj"/>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grpSp>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5" name="TextBox 5"/>
          <p:cNvSpPr txBox="1"/>
          <p:nvPr/>
        </p:nvSpPr>
        <p:spPr>
          <a:xfrm>
            <a:off x="2332442" y="2861692"/>
            <a:ext cx="1044081"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Step 1</a:t>
            </a:r>
          </a:p>
        </p:txBody>
      </p:sp>
      <p:sp>
        <p:nvSpPr>
          <p:cNvPr id="6" name="AutoShape 611"/>
          <p:cNvSpPr/>
          <p:nvPr/>
        </p:nvSpPr>
        <p:spPr bwMode="auto">
          <a:xfrm>
            <a:off x="2543661" y="2235701"/>
            <a:ext cx="535618" cy="634282"/>
          </a:xfrm>
          <a:custGeom>
            <a:gdLst>
              <a:gd fmla="*/ 106442013 w 21600" name="T0"/>
              <a:gd fmla="*/ 55074414 h 21600" name="T1"/>
              <a:gd fmla="*/ 106382626 w 21600" name="T2"/>
              <a:gd fmla="*/ 212933 h 21600" name="T3"/>
              <a:gd fmla="*/ 73430397 w 21600" name="T4"/>
              <a:gd fmla="*/ 155346 h 21600" name="T5"/>
              <a:gd fmla="*/ 84360214 w 21600" name="T6"/>
              <a:gd fmla="*/ 18345077 h 21600" name="T7"/>
              <a:gd fmla="*/ 53132484 w 21600" name="T8"/>
              <a:gd fmla="*/ 70298741 h 21600" name="T9"/>
              <a:gd fmla="*/ 21943579 w 21600" name="T10"/>
              <a:gd fmla="*/ 18413499 h 21600" name="T11"/>
              <a:gd fmla="*/ 33011616 w 21600" name="T12"/>
              <a:gd fmla="*/ 0 h 21600" name="T13"/>
              <a:gd fmla="*/ 34678 w 21600" name="T14"/>
              <a:gd fmla="*/ 96669 h 21600" name="T15"/>
              <a:gd fmla="*/ 0 w 21600" name="T16"/>
              <a:gd fmla="*/ 54919067 h 21600" name="T17"/>
              <a:gd fmla="*/ 10929742 w 21600" name="T18"/>
              <a:gd fmla="*/ 36729237 h 21600" name="T19"/>
              <a:gd fmla="*/ 45612302 w 21600" name="T20"/>
              <a:gd fmla="*/ 94420261 h 21600" name="T21"/>
              <a:gd fmla="*/ 45612302 w 21600" name="T22"/>
              <a:gd fmla="*/ 170368565 h 21600" name="T23"/>
              <a:gd fmla="*/ 29863196 w 21600" name="T24"/>
              <a:gd fmla="*/ 170368565 h 21600" name="T25"/>
              <a:gd fmla="*/ 53363654 w 21600" name="T26"/>
              <a:gd fmla="*/ 209326746 h 21600" name="T27"/>
              <a:gd fmla="*/ 76825278 w 21600" name="T28"/>
              <a:gd fmla="*/ 170368565 h 21600" name="T29"/>
              <a:gd fmla="*/ 61277934 w 21600" name="T30"/>
              <a:gd fmla="*/ 170368565 h 21600" name="T31"/>
              <a:gd fmla="*/ 61277934 w 21600" name="T32"/>
              <a:gd fmla="*/ 93431896 h 21600" name="T33"/>
              <a:gd fmla="*/ 95374051 w 21600" name="T34"/>
              <a:gd fmla="*/ 36660915 h 21600" name="T35"/>
              <a:gd fmla="*/ 106442013 w 21600" name="T36"/>
              <a:gd fmla="*/ 55074414 h 21600" name="T37"/>
              <a:gd fmla="*/ 106442013 w 21600" name="T38"/>
              <a:gd fmla="*/ 55074414 h 2160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1600" w="21600">
                <a:moveTo>
                  <a:pt x="21600" y="5683"/>
                </a:moveTo>
                <a:lnTo>
                  <a:pt x="21588" y="22"/>
                </a:lnTo>
                <a:lnTo>
                  <a:pt x="14901" y="16"/>
                </a:lnTo>
                <a:lnTo>
                  <a:pt x="17119" y="1893"/>
                </a:lnTo>
                <a:lnTo>
                  <a:pt x="10782" y="7254"/>
                </a:lnTo>
                <a:lnTo>
                  <a:pt x="4453" y="1900"/>
                </a:lnTo>
                <a:lnTo>
                  <a:pt x="6699" y="0"/>
                </a:lnTo>
                <a:lnTo>
                  <a:pt x="7" y="10"/>
                </a:lnTo>
                <a:lnTo>
                  <a:pt x="0" y="5667"/>
                </a:lnTo>
                <a:lnTo>
                  <a:pt x="2218" y="3790"/>
                </a:lnTo>
                <a:lnTo>
                  <a:pt x="9256" y="9743"/>
                </a:lnTo>
                <a:lnTo>
                  <a:pt x="9256" y="17580"/>
                </a:lnTo>
                <a:lnTo>
                  <a:pt x="6060" y="17580"/>
                </a:lnTo>
                <a:lnTo>
                  <a:pt x="10829" y="21600"/>
                </a:lnTo>
                <a:lnTo>
                  <a:pt x="15590" y="17580"/>
                </a:lnTo>
                <a:lnTo>
                  <a:pt x="12435" y="17580"/>
                </a:lnTo>
                <a:lnTo>
                  <a:pt x="12435" y="9641"/>
                </a:lnTo>
                <a:lnTo>
                  <a:pt x="19354" y="3783"/>
                </a:lnTo>
                <a:lnTo>
                  <a:pt x="21600" y="5683"/>
                </a:lnTo>
                <a:close/>
                <a:moveTo>
                  <a:pt x="21600" y="5683"/>
                </a:moveTo>
              </a:path>
            </a:pathLst>
          </a:custGeom>
          <a:noFill/>
          <a:ln>
            <a:solidFill>
              <a:schemeClr val="bg1"/>
            </a:solidFill>
          </a:ln>
        </p:spPr>
        <p:txBody>
          <a:bodyPr bIns="0" lIns="0" rIns="0" tIns="0"/>
          <a:lstStyle/>
          <a:p>
            <a:endParaRPr lang="en-US" sz="3600">
              <a:latin typeface="Roboto condensed"/>
              <a:cs typeface="Roboto condensed"/>
            </a:endParaRPr>
          </a:p>
        </p:txBody>
      </p:sp>
      <p:sp>
        <p:nvSpPr>
          <p:cNvPr id="7" name="TextBox 7"/>
          <p:cNvSpPr txBox="1"/>
          <p:nvPr/>
        </p:nvSpPr>
        <p:spPr>
          <a:xfrm>
            <a:off x="1142914" y="3880219"/>
            <a:ext cx="2233609" cy="1499616"/>
          </a:xfrm>
          <a:prstGeom prst="rect">
            <a:avLst/>
          </a:prstGeom>
          <a:noFill/>
        </p:spPr>
        <p:txBody>
          <a:bodyPr rtlCol="0" wrap="square">
            <a:spAutoFit/>
          </a:bodyPr>
          <a:lstStyle/>
          <a:p>
            <a:pPr algn="ctr">
              <a:lnSpc>
                <a:spcPct val="140000"/>
              </a:lnSpc>
            </a:pPr>
            <a:r>
              <a:rPr lang="en-US" sz="1100">
                <a:solidFill>
                  <a:schemeClr val="bg1"/>
                </a:solidFill>
                <a:latin typeface="Roboto condensed"/>
                <a:cs typeface="Roboto condensed"/>
              </a:rPr>
              <a:t>Vestibulum ligut praesent commodo cursus magna, consectetur et. Cum socis natoque penatibus et magnis dis tellus parturient pharetra montes.</a:t>
            </a:r>
          </a:p>
        </p:txBody>
      </p:sp>
      <p:sp>
        <p:nvSpPr>
          <p:cNvPr id="8" name="TextBox 8"/>
          <p:cNvSpPr txBox="1"/>
          <p:nvPr/>
        </p:nvSpPr>
        <p:spPr>
          <a:xfrm>
            <a:off x="1142915" y="3532536"/>
            <a:ext cx="2233608"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Desktop Application</a:t>
            </a:r>
          </a:p>
        </p:txBody>
      </p:sp>
      <p:grpSp>
        <p:nvGrpSpPr>
          <p:cNvPr id="10" name="Group 500"/>
          <p:cNvGrpSpPr/>
          <p:nvPr/>
        </p:nvGrpSpPr>
        <p:grpSpPr>
          <a:xfrm>
            <a:off x="4794380" y="2236969"/>
            <a:ext cx="545014" cy="629588"/>
            <a:chExt cx="495" cy="574"/>
          </a:xfrm>
          <a:noFill/>
        </p:grpSpPr>
        <p:sp>
          <p:nvSpPr>
            <p:cNvPr id="11" name="AutoShape 497"/>
            <p:cNvSpPr/>
            <p:nvPr/>
          </p:nvSpPr>
          <p:spPr bwMode="auto">
            <a:xfrm>
              <a:off x="0" y="0"/>
              <a:ext cx="495" cy="57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w 21600" name="T62"/>
                <a:gd fmla="*/ 0 h 21600" name="T63"/>
                <a:gd fmla="*/ 0 w 21600" name="T64"/>
                <a:gd fmla="*/ 0 h 21600" name="T65"/>
                <a:gd fmla="*/ 0 w 21600" name="T66"/>
                <a:gd fmla="*/ 0 h 21600" name="T67"/>
                <a:gd fmla="*/ 0 w 21600" name="T68"/>
                <a:gd fmla="*/ 0 h 21600" name="T69"/>
                <a:gd fmla="*/ 0 w 21600" name="T70"/>
                <a:gd fmla="*/ 0 h 21600" name="T71"/>
                <a:gd fmla="*/ 0 w 21600" name="T72"/>
                <a:gd fmla="*/ 0 h 21600" name="T73"/>
                <a:gd fmla="*/ 0 w 21600" name="T74"/>
                <a:gd fmla="*/ 0 h 21600" name="T75"/>
                <a:gd fmla="*/ 0 w 21600" name="T76"/>
                <a:gd fmla="*/ 0 h 21600" name="T77"/>
                <a:gd fmla="*/ 0 w 21600" name="T78"/>
                <a:gd fmla="*/ 0 h 21600" name="T79"/>
                <a:gd fmla="*/ 0 w 21600" name="T80"/>
                <a:gd fmla="*/ 0 h 21600" name="T81"/>
                <a:gd fmla="*/ 0 w 21600" name="T82"/>
                <a:gd fmla="*/ 0 h 21600" name="T83"/>
                <a:gd fmla="*/ 0 w 21600" name="T84"/>
                <a:gd fmla="*/ 0 h 21600" name="T85"/>
                <a:gd fmla="*/ 0 w 21600" name="T86"/>
                <a:gd fmla="*/ 0 h 21600" name="T87"/>
                <a:gd fmla="*/ 0 w 21600" name="T88"/>
                <a:gd fmla="*/ 0 h 21600" name="T89"/>
                <a:gd fmla="*/ 0 w 21600" name="T90"/>
                <a:gd fmla="*/ 0 h 21600" name="T91"/>
                <a:gd fmla="*/ 0 w 21600" name="T92"/>
                <a:gd fmla="*/ 0 h 2160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21600" w="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solidFill>
                <a:schemeClr val="bg1"/>
              </a:solidFill>
            </a:ln>
            <a:extLst/>
          </p:spPr>
          <p:txBody>
            <a:bodyPr bIns="0" lIns="0" rIns="0" tIns="0"/>
            <a:lstStyle/>
            <a:p>
              <a:endParaRPr lang="en-US" sz="3600">
                <a:latin typeface="Roboto condensed"/>
                <a:cs typeface="Roboto condensed"/>
              </a:endParaRPr>
            </a:p>
          </p:txBody>
        </p:sp>
        <p:sp>
          <p:nvSpPr>
            <p:cNvPr id="12" name="AutoShape 498"/>
            <p:cNvSpPr/>
            <p:nvPr/>
          </p:nvSpPr>
          <p:spPr bwMode="auto">
            <a:xfrm>
              <a:off x="120" y="256"/>
              <a:ext cx="132" cy="20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solidFill>
                <a:schemeClr val="bg1"/>
              </a:solidFill>
            </a:ln>
            <a:extLst/>
          </p:spPr>
          <p:txBody>
            <a:bodyPr bIns="0" lIns="0" rIns="0" tIns="0"/>
            <a:lstStyle/>
            <a:p>
              <a:endParaRPr lang="en-US" sz="3600">
                <a:latin typeface="Roboto condensed"/>
                <a:cs typeface="Roboto condensed"/>
              </a:endParaRPr>
            </a:p>
          </p:txBody>
        </p:sp>
        <p:sp>
          <p:nvSpPr>
            <p:cNvPr id="13" name="AutoShape 499"/>
            <p:cNvSpPr/>
            <p:nvPr/>
          </p:nvSpPr>
          <p:spPr bwMode="auto">
            <a:xfrm>
              <a:off x="280" y="264"/>
              <a:ext cx="81" cy="198"/>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solidFill>
                <a:schemeClr val="bg1"/>
              </a:solidFill>
            </a:ln>
            <a:extLst/>
          </p:spPr>
          <p:txBody>
            <a:bodyPr bIns="0" lIns="0" rIns="0" tIns="0"/>
            <a:lstStyle/>
            <a:p>
              <a:endParaRPr lang="en-US" sz="3600">
                <a:latin typeface="Roboto condensed"/>
                <a:cs typeface="Roboto condensed"/>
              </a:endParaRPr>
            </a:p>
          </p:txBody>
        </p:sp>
      </p:grpSp>
      <p:sp>
        <p:nvSpPr>
          <p:cNvPr id="14" name="TextBox 12"/>
          <p:cNvSpPr txBox="1"/>
          <p:nvPr/>
        </p:nvSpPr>
        <p:spPr>
          <a:xfrm>
            <a:off x="4547874" y="2861692"/>
            <a:ext cx="1044081"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Step 2</a:t>
            </a:r>
          </a:p>
        </p:txBody>
      </p:sp>
      <p:sp>
        <p:nvSpPr>
          <p:cNvPr id="15" name="TextBox 13"/>
          <p:cNvSpPr txBox="1"/>
          <p:nvPr/>
        </p:nvSpPr>
        <p:spPr>
          <a:xfrm>
            <a:off x="3534679" y="3880219"/>
            <a:ext cx="2233609" cy="1499616"/>
          </a:xfrm>
          <a:prstGeom prst="rect">
            <a:avLst/>
          </a:prstGeom>
          <a:noFill/>
        </p:spPr>
        <p:txBody>
          <a:bodyPr rtlCol="0" wrap="square">
            <a:spAutoFit/>
          </a:bodyPr>
          <a:lstStyle/>
          <a:p>
            <a:pPr algn="ctr">
              <a:lnSpc>
                <a:spcPct val="140000"/>
              </a:lnSpc>
            </a:pPr>
            <a:r>
              <a:rPr lang="en-US" sz="1100">
                <a:solidFill>
                  <a:schemeClr val="bg1"/>
                </a:solidFill>
                <a:latin typeface="Roboto condensed"/>
                <a:cs typeface="Roboto condensed"/>
              </a:rPr>
              <a:t>Vestibulum ligut praesent commodo cursus magna, consectetur et. Cum socis natoque penatibus et magnis dis tellus parturient pharetra montes.</a:t>
            </a:r>
          </a:p>
        </p:txBody>
      </p:sp>
      <p:sp>
        <p:nvSpPr>
          <p:cNvPr id="16" name="TextBox 14"/>
          <p:cNvSpPr txBox="1"/>
          <p:nvPr/>
        </p:nvSpPr>
        <p:spPr>
          <a:xfrm>
            <a:off x="3534680" y="3532536"/>
            <a:ext cx="2233608"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Website Design</a:t>
            </a:r>
          </a:p>
        </p:txBody>
      </p:sp>
      <p:grpSp>
        <p:nvGrpSpPr>
          <p:cNvPr id="18" name="Group 694"/>
          <p:cNvGrpSpPr/>
          <p:nvPr/>
        </p:nvGrpSpPr>
        <p:grpSpPr>
          <a:xfrm>
            <a:off x="6962351" y="2275408"/>
            <a:ext cx="629588" cy="554412"/>
            <a:chExt cx="576" cy="504"/>
          </a:xfrm>
          <a:noFill/>
        </p:grpSpPr>
        <p:sp>
          <p:nvSpPr>
            <p:cNvPr id="19" name="AutoShape 692"/>
            <p:cNvSpPr/>
            <p:nvPr/>
          </p:nvSpPr>
          <p:spPr bwMode="auto">
            <a:xfrm>
              <a:off x="0" y="216"/>
              <a:ext cx="576" cy="288"/>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solidFill>
                <a:schemeClr val="bg1"/>
              </a:solidFill>
            </a:ln>
            <a:extLst/>
          </p:spPr>
          <p:txBody>
            <a:bodyPr bIns="0" lIns="0" rIns="0" tIns="0"/>
            <a:lstStyle/>
            <a:p>
              <a:endParaRPr lang="en-US" sz="3600">
                <a:latin typeface="Roboto condensed"/>
                <a:cs typeface="Roboto condensed"/>
              </a:endParaRPr>
            </a:p>
          </p:txBody>
        </p:sp>
        <p:sp>
          <p:nvSpPr>
            <p:cNvPr id="20" name="AutoShape 693"/>
            <p:cNvSpPr/>
            <p:nvPr/>
          </p:nvSpPr>
          <p:spPr bwMode="auto">
            <a:xfrm>
              <a:off x="128" y="0"/>
              <a:ext cx="326" cy="29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solidFill>
                <a:schemeClr val="bg1"/>
              </a:solidFill>
            </a:ln>
            <a:extLst/>
          </p:spPr>
          <p:txBody>
            <a:bodyPr bIns="0" lIns="0" rIns="0" tIns="0"/>
            <a:lstStyle/>
            <a:p>
              <a:endParaRPr lang="en-US" sz="3600">
                <a:latin typeface="Roboto condensed"/>
                <a:cs typeface="Roboto condensed"/>
              </a:endParaRPr>
            </a:p>
          </p:txBody>
        </p:sp>
      </p:grpSp>
      <p:sp>
        <p:nvSpPr>
          <p:cNvPr id="21" name="TextBox 21"/>
          <p:cNvSpPr txBox="1"/>
          <p:nvPr/>
        </p:nvSpPr>
        <p:spPr>
          <a:xfrm>
            <a:off x="6739068" y="2861692"/>
            <a:ext cx="1044081"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Step 3</a:t>
            </a:r>
          </a:p>
        </p:txBody>
      </p:sp>
      <p:sp>
        <p:nvSpPr>
          <p:cNvPr id="22" name="TextBox 22"/>
          <p:cNvSpPr txBox="1"/>
          <p:nvPr/>
        </p:nvSpPr>
        <p:spPr>
          <a:xfrm>
            <a:off x="5926443" y="3880219"/>
            <a:ext cx="2233610" cy="1499616"/>
          </a:xfrm>
          <a:prstGeom prst="rect">
            <a:avLst/>
          </a:prstGeom>
          <a:noFill/>
        </p:spPr>
        <p:txBody>
          <a:bodyPr rtlCol="0" wrap="square">
            <a:spAutoFit/>
          </a:bodyPr>
          <a:lstStyle/>
          <a:p>
            <a:pPr algn="ctr">
              <a:lnSpc>
                <a:spcPct val="140000"/>
              </a:lnSpc>
            </a:pPr>
            <a:r>
              <a:rPr lang="en-US" sz="1100">
                <a:solidFill>
                  <a:schemeClr val="bg1"/>
                </a:solidFill>
                <a:latin typeface="Roboto condensed"/>
                <a:cs typeface="Roboto condensed"/>
              </a:rPr>
              <a:t>Vestibulum ligut praesent commodo cursus magna, consectetur et. Cum socis natoque penatibus et magnis dis tellus parturient pharetra montes.</a:t>
            </a:r>
          </a:p>
        </p:txBody>
      </p:sp>
      <p:sp>
        <p:nvSpPr>
          <p:cNvPr id="23" name="TextBox 23"/>
          <p:cNvSpPr txBox="1"/>
          <p:nvPr/>
        </p:nvSpPr>
        <p:spPr>
          <a:xfrm>
            <a:off x="5926444" y="3532536"/>
            <a:ext cx="2233608"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Business Strategy</a:t>
            </a:r>
          </a:p>
        </p:txBody>
      </p:sp>
      <p:sp>
        <p:nvSpPr>
          <p:cNvPr id="25" name="AutoShape 478"/>
          <p:cNvSpPr/>
          <p:nvPr/>
        </p:nvSpPr>
        <p:spPr bwMode="auto">
          <a:xfrm>
            <a:off x="9159109" y="2253805"/>
            <a:ext cx="540316" cy="634282"/>
          </a:xfrm>
          <a:custGeom>
            <a:gdLst>
              <a:gd fmla="*/ 110186397 w 21600" name="T0"/>
              <a:gd fmla="*/ 9743 h 21600" name="T1"/>
              <a:gd fmla="*/ 97377896 w 21600" name="T2"/>
              <a:gd fmla="*/ 5000954 h 21600" name="T3"/>
              <a:gd fmla="*/ 33405183 w 21600" name="T4"/>
              <a:gd fmla="*/ 29946194 h 21600" name="T5"/>
              <a:gd fmla="*/ 33155233 w 21600" name="T6"/>
              <a:gd fmla="*/ 29946194 h 21600" name="T7"/>
              <a:gd fmla="*/ 33155233 w 21600" name="T8"/>
              <a:gd fmla="*/ 152316694 h 21600" name="T9"/>
              <a:gd fmla="*/ 22994866 w 21600" name="T10"/>
              <a:gd fmla="*/ 149206645 h 21600" name="T11"/>
              <a:gd fmla="*/ 0 w 21600" name="T12"/>
              <a:gd fmla="*/ 179268211 h 21600" name="T13"/>
              <a:gd fmla="*/ 22994866 w 21600" name="T14"/>
              <a:gd fmla="*/ 209330669 h 21600" name="T15"/>
              <a:gd fmla="*/ 45974020 w 21600" name="T16"/>
              <a:gd fmla="*/ 179752657 h 21600" name="T17"/>
              <a:gd fmla="*/ 45999376 w 21600" name="T18"/>
              <a:gd fmla="*/ 179752657 h 21600" name="T19"/>
              <a:gd fmla="*/ 45999376 w 21600" name="T20"/>
              <a:gd fmla="*/ 61665262 h 21600" name="T21"/>
              <a:gd fmla="*/ 97377896 w 21600" name="T22"/>
              <a:gd fmla="*/ 41662417 h 21600" name="T23"/>
              <a:gd fmla="*/ 97377896 w 21600" name="T24"/>
              <a:gd fmla="*/ 115064273 h 21600" name="T25"/>
              <a:gd fmla="*/ 87222322 w 21600" name="T26"/>
              <a:gd fmla="*/ 111943598 h 21600" name="T27"/>
              <a:gd fmla="*/ 64222595 w 21600" name="T28"/>
              <a:gd fmla="*/ 142014817 h 21600" name="T29"/>
              <a:gd fmla="*/ 87222322 w 21600" name="T30"/>
              <a:gd fmla="*/ 172077365 h 21600" name="T31"/>
              <a:gd fmla="*/ 110202118 w 21600" name="T32"/>
              <a:gd fmla="*/ 142500345 h 21600" name="T33"/>
              <a:gd fmla="*/ 110222614 w 21600" name="T34"/>
              <a:gd fmla="*/ 142500345 h 21600" name="T35"/>
              <a:gd fmla="*/ 110222614 w 21600" name="T36"/>
              <a:gd fmla="*/ 20012697 h 21600" name="T37"/>
              <a:gd fmla="*/ 110227474 w 21600" name="T38"/>
              <a:gd fmla="*/ 20012697 h 21600" name="T39"/>
              <a:gd fmla="*/ 110227474 w 21600" name="T40"/>
              <a:gd fmla="*/ 0 h 21600" name="T41"/>
              <a:gd fmla="*/ 110186397 w 21600" name="T42"/>
              <a:gd fmla="*/ 9743 h 21600" name="T43"/>
              <a:gd fmla="*/ 110186397 w 21600" name="T44"/>
              <a:gd fmla="*/ 9743 h 216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1600" w="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noFill/>
          <a:ln>
            <a:solidFill>
              <a:schemeClr val="bg1"/>
            </a:solidFill>
          </a:ln>
        </p:spPr>
        <p:txBody>
          <a:bodyPr bIns="0" lIns="0" rIns="0" tIns="0"/>
          <a:lstStyle/>
          <a:p>
            <a:endParaRPr lang="en-US" sz="3600">
              <a:latin typeface="Roboto condensed"/>
              <a:cs typeface="Roboto condensed"/>
            </a:endParaRPr>
          </a:p>
        </p:txBody>
      </p:sp>
      <p:sp>
        <p:nvSpPr>
          <p:cNvPr id="26" name="TextBox 29"/>
          <p:cNvSpPr txBox="1"/>
          <p:nvPr/>
        </p:nvSpPr>
        <p:spPr>
          <a:xfrm>
            <a:off x="8904382" y="2861692"/>
            <a:ext cx="1044081"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Step 4</a:t>
            </a:r>
          </a:p>
        </p:txBody>
      </p:sp>
      <p:sp>
        <p:nvSpPr>
          <p:cNvPr id="27" name="TextBox 30"/>
          <p:cNvSpPr txBox="1"/>
          <p:nvPr/>
        </p:nvSpPr>
        <p:spPr>
          <a:xfrm>
            <a:off x="8318209" y="3880219"/>
            <a:ext cx="2233610" cy="1499616"/>
          </a:xfrm>
          <a:prstGeom prst="rect">
            <a:avLst/>
          </a:prstGeom>
          <a:noFill/>
        </p:spPr>
        <p:txBody>
          <a:bodyPr rtlCol="0" wrap="square">
            <a:spAutoFit/>
          </a:bodyPr>
          <a:lstStyle/>
          <a:p>
            <a:pPr algn="ctr">
              <a:lnSpc>
                <a:spcPct val="140000"/>
              </a:lnSpc>
            </a:pPr>
            <a:r>
              <a:rPr lang="en-US" sz="1100">
                <a:solidFill>
                  <a:schemeClr val="bg1"/>
                </a:solidFill>
                <a:latin typeface="Roboto condensed"/>
                <a:cs typeface="Roboto condensed"/>
              </a:rPr>
              <a:t>Vestibulum ligut praesent commodo cursus magna, consectetur et. Cum socis natoque penatibus et magnis dis tellus parturient pharetra montes.</a:t>
            </a:r>
          </a:p>
        </p:txBody>
      </p:sp>
      <p:sp>
        <p:nvSpPr>
          <p:cNvPr id="28" name="TextBox 31"/>
          <p:cNvSpPr txBox="1"/>
          <p:nvPr/>
        </p:nvSpPr>
        <p:spPr>
          <a:xfrm>
            <a:off x="8318210" y="3532536"/>
            <a:ext cx="2233608" cy="432816"/>
          </a:xfrm>
          <a:prstGeom prst="rect">
            <a:avLst/>
          </a:prstGeom>
          <a:noFill/>
        </p:spPr>
        <p:txBody>
          <a:bodyPr anchor="t" rtlCol="0" wrap="square">
            <a:spAutoFit/>
          </a:bodyPr>
          <a:lstStyle/>
          <a:p>
            <a:pPr algn="ctr">
              <a:lnSpc>
                <a:spcPct val="140000"/>
              </a:lnSpc>
            </a:pPr>
            <a:r>
              <a:rPr lang="en-US" smtClean="0" sz="1600">
                <a:solidFill>
                  <a:schemeClr val="bg1"/>
                </a:solidFill>
                <a:latin typeface="Roboto condensed"/>
                <a:cs typeface="Roboto condensed"/>
              </a:rPr>
              <a:t>Data Analysis</a:t>
            </a:r>
          </a:p>
        </p:txBody>
      </p:sp>
      <p:sp>
        <p:nvSpPr>
          <p:cNvPr id="29" name="Text Placeholder 8"/>
          <p:cNvSpPr txBox="1"/>
          <p:nvPr/>
        </p:nvSpPr>
        <p:spPr>
          <a:xfrm>
            <a:off x="273050" y="5242340"/>
            <a:ext cx="11689246" cy="891759"/>
          </a:xfrm>
          <a:prstGeom prst="rect">
            <a:avLst/>
          </a:prstGeom>
        </p:spPr>
        <p:txBody>
          <a:bodyPr numCol="1" spcCol="274320"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40000"/>
              </a:lnSpc>
            </a:pPr>
            <a:r>
              <a:rPr lang="en-US" smtClean="0" sz="120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p>
        </p:txBody>
      </p:sp>
      <p:cxnSp>
        <p:nvCxnSpPr>
          <p:cNvPr id="30" name="Straight Connector 37"/>
          <p:cNvCxnSpPr/>
          <p:nvPr/>
        </p:nvCxnSpPr>
        <p:spPr>
          <a:xfrm flipH="1">
            <a:off x="424783" y="5181953"/>
            <a:ext cx="114081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484303192"/>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4" name="AutoShape 158"/>
          <p:cNvSpPr/>
          <p:nvPr/>
        </p:nvSpPr>
        <p:spPr bwMode="auto">
          <a:xfrm>
            <a:off x="4292858" y="3682382"/>
            <a:ext cx="3177443" cy="2409591"/>
          </a:xfrm>
          <a:custGeom>
            <a:gdLst>
              <a:gd fmla="*/ 2147483647 w 21600" name="T0"/>
              <a:gd fmla="*/ 0 h 21600" name="T1"/>
              <a:gd fmla="*/ 1005315103 w 21600" name="T2"/>
              <a:gd fmla="*/ 907700304 h 21600" name="T3"/>
              <a:gd fmla="*/ 0 w 21600" name="T4"/>
              <a:gd fmla="*/ 1485518270 h 21600" name="T5"/>
              <a:gd fmla="*/ 0 w 21600" name="T6"/>
              <a:gd fmla="*/ 1815400607 h 21600" name="T7"/>
              <a:gd fmla="*/ 1579200677 w 21600" name="T8"/>
              <a:gd fmla="*/ 907700304 h 21600" name="T9"/>
              <a:gd fmla="*/ 2147483647 w 21600" name="T10"/>
              <a:gd fmla="*/ 329797929 h 21600" name="T11"/>
              <a:gd fmla="*/ 2147483647 w 21600" name="T12"/>
              <a:gd fmla="*/ 907700304 h 21600" name="T13"/>
              <a:gd fmla="*/ 2147483647 w 21600" name="T14"/>
              <a:gd fmla="*/ 907700304 h 21600" name="T15"/>
              <a:gd fmla="*/ 2147483647 w 21600" name="T16"/>
              <a:gd fmla="*/ 0 h 21600" name="T17"/>
              <a:gd fmla="*/ 2147483647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13408" y="0"/>
                </a:moveTo>
                <a:cubicBezTo>
                  <a:pt x="8890" y="0"/>
                  <a:pt x="5215" y="4845"/>
                  <a:pt x="5215" y="10800"/>
                </a:cubicBezTo>
                <a:cubicBezTo>
                  <a:pt x="5215" y="14591"/>
                  <a:pt x="2876" y="17675"/>
                  <a:pt x="0" y="17675"/>
                </a:cubicBezTo>
                <a:lnTo>
                  <a:pt x="0" y="21600"/>
                </a:lnTo>
                <a:cubicBezTo>
                  <a:pt x="4517" y="21600"/>
                  <a:pt x="8192" y="16755"/>
                  <a:pt x="8192" y="10800"/>
                </a:cubicBezTo>
                <a:cubicBezTo>
                  <a:pt x="8192" y="7009"/>
                  <a:pt x="10532" y="3924"/>
                  <a:pt x="13408" y="3924"/>
                </a:cubicBezTo>
                <a:cubicBezTo>
                  <a:pt x="16283" y="3924"/>
                  <a:pt x="18623" y="7009"/>
                  <a:pt x="18623" y="10800"/>
                </a:cubicBezTo>
                <a:lnTo>
                  <a:pt x="21600" y="10800"/>
                </a:lnTo>
                <a:cubicBezTo>
                  <a:pt x="21600" y="4845"/>
                  <a:pt x="17925" y="0"/>
                  <a:pt x="13408" y="0"/>
                </a:cubicBezTo>
                <a:close/>
                <a:moveTo>
                  <a:pt x="13408" y="0"/>
                </a:moveTo>
              </a:path>
            </a:pathLst>
          </a:custGeom>
          <a:solidFill>
            <a:schemeClr val="bg1">
              <a:alpha val="3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5" name="AutoShape 160"/>
          <p:cNvSpPr/>
          <p:nvPr/>
        </p:nvSpPr>
        <p:spPr bwMode="auto">
          <a:xfrm>
            <a:off x="7041792" y="3682382"/>
            <a:ext cx="2409359" cy="2409591"/>
          </a:xfrm>
          <a:custGeom>
            <a:gdLst>
              <a:gd fmla="*/ 907700304 w 21600" name="T0"/>
              <a:gd fmla="*/ 1815400607 h 21600" name="T1"/>
              <a:gd fmla="*/ 0 w 21600" name="T2"/>
              <a:gd fmla="*/ 907700304 h 21600" name="T3"/>
              <a:gd fmla="*/ 329882381 w 21600" name="T4"/>
              <a:gd fmla="*/ 907700304 h 21600" name="T5"/>
              <a:gd fmla="*/ 907700304 w 21600" name="T6"/>
              <a:gd fmla="*/ 1485518270 h 21600" name="T7"/>
              <a:gd fmla="*/ 1485602679 w 21600" name="T8"/>
              <a:gd fmla="*/ 907700304 h 21600" name="T9"/>
              <a:gd fmla="*/ 907700304 w 21600" name="T10"/>
              <a:gd fmla="*/ 329882381 h 21600" name="T11"/>
              <a:gd fmla="*/ 907700304 w 21600" name="T12"/>
              <a:gd fmla="*/ 0 h 21600" name="T13"/>
              <a:gd fmla="*/ 1815400607 w 21600" name="T14"/>
              <a:gd fmla="*/ 907700304 h 21600" name="T15"/>
              <a:gd fmla="*/ 907700304 w 21600" name="T16"/>
              <a:gd fmla="*/ 1815400607 h 21600" name="T17"/>
              <a:gd fmla="*/ 907700304 w 21600" name="T18"/>
              <a:gd fmla="*/ 181540060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10800" y="21600"/>
                </a:moveTo>
                <a:cubicBezTo>
                  <a:pt x="4845" y="21600"/>
                  <a:pt x="0" y="16755"/>
                  <a:pt x="0" y="10800"/>
                </a:cubicBezTo>
                <a:lnTo>
                  <a:pt x="3925" y="10800"/>
                </a:lnTo>
                <a:cubicBezTo>
                  <a:pt x="3925" y="14591"/>
                  <a:pt x="7009" y="17675"/>
                  <a:pt x="10800" y="17675"/>
                </a:cubicBezTo>
                <a:cubicBezTo>
                  <a:pt x="14591" y="17675"/>
                  <a:pt x="17676" y="14591"/>
                  <a:pt x="17676" y="10800"/>
                </a:cubicBezTo>
                <a:cubicBezTo>
                  <a:pt x="17676" y="7009"/>
                  <a:pt x="14591" y="3925"/>
                  <a:pt x="10800" y="3925"/>
                </a:cubicBezTo>
                <a:lnTo>
                  <a:pt x="10800" y="0"/>
                </a:lnTo>
                <a:cubicBezTo>
                  <a:pt x="16755" y="0"/>
                  <a:pt x="21600" y="4845"/>
                  <a:pt x="21600" y="10800"/>
                </a:cubicBezTo>
                <a:cubicBezTo>
                  <a:pt x="21600" y="16755"/>
                  <a:pt x="16755" y="21600"/>
                  <a:pt x="10800" y="21600"/>
                </a:cubicBezTo>
                <a:close/>
                <a:moveTo>
                  <a:pt x="10800" y="21600"/>
                </a:moveTo>
              </a:path>
            </a:pathLst>
          </a:custGeom>
          <a:solidFill>
            <a:schemeClr val="bg1">
              <a:alpha val="3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6" name="AutoShape 162"/>
          <p:cNvSpPr/>
          <p:nvPr/>
        </p:nvSpPr>
        <p:spPr bwMode="auto">
          <a:xfrm>
            <a:off x="9014556" y="1709428"/>
            <a:ext cx="3177443" cy="2409591"/>
          </a:xfrm>
          <a:custGeom>
            <a:gdLst>
              <a:gd fmla="*/ 2147483647 w 21600" name="T0"/>
              <a:gd fmla="*/ 907700304 h 21600" name="T1"/>
              <a:gd fmla="*/ 1579200677 w 21600" name="T2"/>
              <a:gd fmla="*/ 1485518270 h 21600" name="T3"/>
              <a:gd fmla="*/ 573885574 w 21600" name="T4"/>
              <a:gd fmla="*/ 907700304 h 21600" name="T5"/>
              <a:gd fmla="*/ 0 w 21600" name="T6"/>
              <a:gd fmla="*/ 907700304 h 21600" name="T7"/>
              <a:gd fmla="*/ 1579200677 w 21600" name="T8"/>
              <a:gd fmla="*/ 1815400607 h 21600" name="T9"/>
              <a:gd fmla="*/ 2147483647 w 21600" name="T10"/>
              <a:gd fmla="*/ 907700304 h 21600" name="T11"/>
              <a:gd fmla="*/ 2147483647 w 21600" name="T12"/>
              <a:gd fmla="*/ 329882381 h 21600" name="T13"/>
              <a:gd fmla="*/ 2147483647 w 21600" name="T14"/>
              <a:gd fmla="*/ 0 h 21600" name="T15"/>
              <a:gd fmla="*/ 2147483647 w 21600" name="T16"/>
              <a:gd fmla="*/ 907700304 h 21600" name="T17"/>
              <a:gd fmla="*/ 2147483647 w 21600" name="T18"/>
              <a:gd fmla="*/ 907700304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13408" y="10800"/>
                </a:moveTo>
                <a:cubicBezTo>
                  <a:pt x="13408" y="14591"/>
                  <a:pt x="11068" y="17675"/>
                  <a:pt x="8192" y="17675"/>
                </a:cubicBezTo>
                <a:cubicBezTo>
                  <a:pt x="5317" y="17675"/>
                  <a:pt x="2977" y="14591"/>
                  <a:pt x="2977" y="10800"/>
                </a:cubicBezTo>
                <a:lnTo>
                  <a:pt x="0" y="10800"/>
                </a:lnTo>
                <a:cubicBezTo>
                  <a:pt x="0" y="16755"/>
                  <a:pt x="3675" y="21600"/>
                  <a:pt x="8192" y="21600"/>
                </a:cubicBezTo>
                <a:cubicBezTo>
                  <a:pt x="12710" y="21600"/>
                  <a:pt x="16385" y="16755"/>
                  <a:pt x="16385" y="10800"/>
                </a:cubicBezTo>
                <a:cubicBezTo>
                  <a:pt x="16385" y="7009"/>
                  <a:pt x="18724" y="3925"/>
                  <a:pt x="21600" y="3925"/>
                </a:cubicBezTo>
                <a:lnTo>
                  <a:pt x="21600" y="0"/>
                </a:lnTo>
                <a:cubicBezTo>
                  <a:pt x="17083" y="0"/>
                  <a:pt x="13408" y="4845"/>
                  <a:pt x="13408" y="10800"/>
                </a:cubicBezTo>
                <a:close/>
                <a:moveTo>
                  <a:pt x="13408" y="10800"/>
                </a:moveTo>
              </a:path>
            </a:pathLst>
          </a:custGeom>
          <a:solidFill>
            <a:schemeClr val="bg1">
              <a:alpha val="3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7" name="AutoShape 164"/>
          <p:cNvSpPr/>
          <p:nvPr/>
        </p:nvSpPr>
        <p:spPr bwMode="auto">
          <a:xfrm>
            <a:off x="7041792" y="1709428"/>
            <a:ext cx="2409359" cy="2409591"/>
          </a:xfrm>
          <a:custGeom>
            <a:gdLst>
              <a:gd fmla="*/ 907700304 w 21600" name="T0"/>
              <a:gd fmla="*/ 1815400607 h 21600" name="T1"/>
              <a:gd fmla="*/ 0 w 21600" name="T2"/>
              <a:gd fmla="*/ 907700304 h 21600" name="T3"/>
              <a:gd fmla="*/ 907700304 w 21600" name="T4"/>
              <a:gd fmla="*/ 0 h 21600" name="T5"/>
              <a:gd fmla="*/ 1815400607 w 21600" name="T6"/>
              <a:gd fmla="*/ 907700304 h 21600" name="T7"/>
              <a:gd fmla="*/ 1485518270 w 21600" name="T8"/>
              <a:gd fmla="*/ 907700304 h 21600" name="T9"/>
              <a:gd fmla="*/ 907700304 w 21600" name="T10"/>
              <a:gd fmla="*/ 329882381 h 21600" name="T11"/>
              <a:gd fmla="*/ 329797929 w 21600" name="T12"/>
              <a:gd fmla="*/ 907700304 h 21600" name="T13"/>
              <a:gd fmla="*/ 907700304 w 21600" name="T14"/>
              <a:gd fmla="*/ 1485518270 h 21600" name="T15"/>
              <a:gd fmla="*/ 907700304 w 21600" name="T16"/>
              <a:gd fmla="*/ 1815400607 h 21600" name="T17"/>
              <a:gd fmla="*/ 907700304 w 21600" name="T18"/>
              <a:gd fmla="*/ 181540060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10800" y="21600"/>
                </a:moveTo>
                <a:cubicBezTo>
                  <a:pt x="4845" y="21600"/>
                  <a:pt x="0" y="16755"/>
                  <a:pt x="0" y="10800"/>
                </a:cubicBezTo>
                <a:cubicBezTo>
                  <a:pt x="0" y="4845"/>
                  <a:pt x="4845" y="0"/>
                  <a:pt x="10800" y="0"/>
                </a:cubicBezTo>
                <a:cubicBezTo>
                  <a:pt x="16755" y="0"/>
                  <a:pt x="21600" y="4845"/>
                  <a:pt x="21600" y="10800"/>
                </a:cubicBezTo>
                <a:lnTo>
                  <a:pt x="17675" y="10800"/>
                </a:lnTo>
                <a:cubicBezTo>
                  <a:pt x="17675" y="7009"/>
                  <a:pt x="14591" y="3925"/>
                  <a:pt x="10800" y="3925"/>
                </a:cubicBezTo>
                <a:cubicBezTo>
                  <a:pt x="7009" y="3925"/>
                  <a:pt x="3924" y="7009"/>
                  <a:pt x="3924" y="10800"/>
                </a:cubicBezTo>
                <a:cubicBezTo>
                  <a:pt x="3924" y="14591"/>
                  <a:pt x="7009" y="17675"/>
                  <a:pt x="10800" y="17675"/>
                </a:cubicBezTo>
                <a:lnTo>
                  <a:pt x="10800" y="21600"/>
                </a:lnTo>
                <a:close/>
                <a:moveTo>
                  <a:pt x="10800" y="21600"/>
                </a:moveTo>
              </a:path>
            </a:pathLst>
          </a:custGeom>
          <a:solidFill>
            <a:schemeClr val="bg1">
              <a:alpha val="3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8" name="AutoShape 162"/>
          <p:cNvSpPr/>
          <p:nvPr/>
        </p:nvSpPr>
        <p:spPr bwMode="auto">
          <a:xfrm>
            <a:off x="3087764" y="5653196"/>
            <a:ext cx="1205095" cy="1204805"/>
          </a:xfrm>
          <a:custGeom>
            <a:gdLst>
              <a:gd fmla="*/ 2147483647 w 21600" name="T0"/>
              <a:gd fmla="*/ 907700304 h 21600" name="T1"/>
              <a:gd fmla="*/ 1579200677 w 21600" name="T2"/>
              <a:gd fmla="*/ 1485518270 h 21600" name="T3"/>
              <a:gd fmla="*/ 573885574 w 21600" name="T4"/>
              <a:gd fmla="*/ 907700304 h 21600" name="T5"/>
              <a:gd fmla="*/ 0 w 21600" name="T6"/>
              <a:gd fmla="*/ 907700304 h 21600" name="T7"/>
              <a:gd fmla="*/ 1579200677 w 21600" name="T8"/>
              <a:gd fmla="*/ 1815400607 h 21600" name="T9"/>
              <a:gd fmla="*/ 2147483647 w 21600" name="T10"/>
              <a:gd fmla="*/ 907700304 h 21600" name="T11"/>
              <a:gd fmla="*/ 2147483647 w 21600" name="T12"/>
              <a:gd fmla="*/ 329882381 h 21600" name="T13"/>
              <a:gd fmla="*/ 2147483647 w 21600" name="T14"/>
              <a:gd fmla="*/ 0 h 21600" name="T15"/>
              <a:gd fmla="*/ 2147483647 w 21600" name="T16"/>
              <a:gd fmla="*/ 907700304 h 21600" name="T17"/>
              <a:gd fmla="*/ 2147483647 w 21600" name="T18"/>
              <a:gd fmla="*/ 907700304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000" name="connsiteX0"/>
              <a:gd fmla="*/ 10000 h 10000" name="connsiteY0"/>
              <a:gd fmla="*/ 3635 w 10000" name="connsiteX1"/>
              <a:gd fmla="*/ 10000 h 10000" name="connsiteY1"/>
              <a:gd fmla="*/ 10000 w 10000" name="connsiteX2"/>
              <a:gd fmla="*/ 3634 h 10000" name="connsiteY2"/>
              <a:gd fmla="*/ 10000 w 10000" name="connsiteX3"/>
              <a:gd fmla="*/ 0 h 10000" name="connsiteY3"/>
              <a:gd fmla="*/ 0 w 10000" name="connsiteX4"/>
              <a:gd fmla="*/ 10000 h 10000" name="connsiteY4"/>
              <a:gd fmla="*/ 0 w 10000" name="connsiteX5"/>
              <a:gd fmla="*/ 10000 h 10000" name="connsiteY5"/>
              <a:gd fmla="*/ 5247 w 13439" name="connsiteX6"/>
              <a:gd fmla="*/ 10800 h 17675" name="connsiteY6"/>
              <a:gd fmla="*/ 6064 w 14256" name="connsiteX7"/>
              <a:gd fmla="*/ 10800 h 21837" name="connsiteY7"/>
              <a:gd fmla="*/ 13408 w 21600" name="connsiteX8"/>
              <a:gd fmla="*/ 10800 h 216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00" w="10000">
                <a:moveTo>
                  <a:pt x="0" y="10000"/>
                </a:moveTo>
                <a:lnTo>
                  <a:pt x="3635" y="10000"/>
                </a:lnTo>
                <a:cubicBezTo>
                  <a:pt x="3837" y="7109"/>
                  <a:pt x="6489" y="3634"/>
                  <a:pt x="10000" y="3634"/>
                </a:cubicBezTo>
                <a:lnTo>
                  <a:pt x="10000" y="0"/>
                </a:lnTo>
                <a:cubicBezTo>
                  <a:pt x="4486" y="0"/>
                  <a:pt x="0" y="4486"/>
                  <a:pt x="0" y="10000"/>
                </a:cubicBezTo>
                <a:close/>
                <a:moveTo>
                  <a:pt x="0" y="10000"/>
                </a:moveTo>
              </a:path>
            </a:pathLst>
          </a:custGeom>
          <a:solidFill>
            <a:schemeClr val="bg1">
              <a:alpha val="3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9" name="AutoShape 159"/>
          <p:cNvSpPr/>
          <p:nvPr/>
        </p:nvSpPr>
        <p:spPr bwMode="auto">
          <a:xfrm>
            <a:off x="5618815" y="4264564"/>
            <a:ext cx="1281489" cy="1281613"/>
          </a:xfrm>
          <a:custGeom>
            <a:gdLst>
              <a:gd fmla="*/ 273207882 w 21598" name="T0"/>
              <a:gd fmla="*/ 136603929 h 21598" name="T1"/>
              <a:gd fmla="*/ 262809719 w 21598" name="T2"/>
              <a:gd fmla="*/ 84322679 h 21598" name="T3"/>
              <a:gd fmla="*/ 233196687 w 21598" name="T4"/>
              <a:gd fmla="*/ 40011172 h 21598" name="T5"/>
              <a:gd fmla="*/ 188885204 w 21598" name="T6"/>
              <a:gd fmla="*/ 10398163 h 21598" name="T7"/>
              <a:gd fmla="*/ 136603929 w 21598" name="T8"/>
              <a:gd fmla="*/ 0 h 21598" name="T9"/>
              <a:gd fmla="*/ 84322679 w 21598" name="T10"/>
              <a:gd fmla="*/ 10398163 h 21598" name="T11"/>
              <a:gd fmla="*/ 40011172 w 21598" name="T12"/>
              <a:gd fmla="*/ 40011172 h 21598" name="T13"/>
              <a:gd fmla="*/ 10398163 w 21598" name="T14"/>
              <a:gd fmla="*/ 84322679 h 21598" name="T15"/>
              <a:gd fmla="*/ 0 w 21598" name="T16"/>
              <a:gd fmla="*/ 136603929 h 21598" name="T17"/>
              <a:gd fmla="*/ 10398163 w 21598" name="T18"/>
              <a:gd fmla="*/ 188885204 h 21598" name="T19"/>
              <a:gd fmla="*/ 40011172 w 21598" name="T20"/>
              <a:gd fmla="*/ 233196687 h 21598" name="T21"/>
              <a:gd fmla="*/ 84322679 w 21598" name="T22"/>
              <a:gd fmla="*/ 262809719 h 21598" name="T23"/>
              <a:gd fmla="*/ 136603929 w 21598" name="T24"/>
              <a:gd fmla="*/ 273207882 h 21598" name="T25"/>
              <a:gd fmla="*/ 188885204 w 21598" name="T26"/>
              <a:gd fmla="*/ 262809719 h 21598" name="T27"/>
              <a:gd fmla="*/ 233196687 w 21598" name="T28"/>
              <a:gd fmla="*/ 233196687 h 21598" name="T29"/>
              <a:gd fmla="*/ 262809719 w 21598" name="T30"/>
              <a:gd fmla="*/ 188885204 h 21598" name="T31"/>
              <a:gd fmla="*/ 273207882 w 21598" name="T32"/>
              <a:gd fmla="*/ 136603929 h 21598" name="T33"/>
              <a:gd fmla="*/ 273207882 w 21598" name="T34"/>
              <a:gd fmla="*/ 136603929 h 215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598" w="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10" name="Rectangle 166"/>
          <p:cNvSpPr/>
          <p:nvPr/>
        </p:nvSpPr>
        <p:spPr bwMode="auto">
          <a:xfrm>
            <a:off x="5919187" y="4964406"/>
            <a:ext cx="686961" cy="3083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lgn="ctr">
              <a:tabLst>
                <a:tab pos="355600"/>
                <a:tab pos="711200"/>
                <a:tab pos="1066800"/>
                <a:tab pos="1422400"/>
                <a:tab pos="1778000"/>
                <a:tab pos="2133600"/>
                <a:tab pos="2489200"/>
                <a:tab pos="2844800"/>
                <a:tab pos="3200400"/>
                <a:tab pos="3556000"/>
                <a:tab pos="3911600"/>
                <a:tab pos="4267200"/>
              </a:tabLst>
            </a:pPr>
            <a:r>
              <a:rPr lang="en-US" smtClean="0" sz="2400">
                <a:solidFill>
                  <a:schemeClr val="bg1"/>
                </a:solidFill>
                <a:latin typeface="Roboto condensed"/>
                <a:ea charset="0" typeface="ＭＳ Ｐゴシック"/>
                <a:cs typeface="Roboto condensed"/>
                <a:sym charset="0" typeface="Helvetica"/>
              </a:rPr>
              <a:t>2012</a:t>
            </a:r>
          </a:p>
        </p:txBody>
      </p:sp>
      <p:grpSp>
        <p:nvGrpSpPr>
          <p:cNvPr id="11" name="Group 352"/>
          <p:cNvGrpSpPr/>
          <p:nvPr/>
        </p:nvGrpSpPr>
        <p:grpSpPr>
          <a:xfrm>
            <a:off x="6118031" y="4615350"/>
            <a:ext cx="288753" cy="288753"/>
            <a:chExt cx="575" cy="575"/>
          </a:xfrm>
          <a:solidFill>
            <a:schemeClr val="bg1"/>
          </a:solidFill>
        </p:grpSpPr>
        <p:sp>
          <p:nvSpPr>
            <p:cNvPr id="12" name="AutoShape 348"/>
            <p:cNvSpPr/>
            <p:nvPr/>
          </p:nvSpPr>
          <p:spPr bwMode="auto">
            <a:xfrm>
              <a:off x="0" y="0"/>
              <a:ext cx="575" cy="575"/>
            </a:xfrm>
            <a:custGeom>
              <a:gdLst>
                <a:gd fmla="*/ 0 w 20932" name="T0"/>
                <a:gd fmla="*/ 0 h 20930" name="T1"/>
                <a:gd fmla="*/ 0 w 20932" name="T2"/>
                <a:gd fmla="*/ 0 h 20930" name="T3"/>
                <a:gd fmla="*/ 0 w 20932" name="T4"/>
                <a:gd fmla="*/ 0 h 20930" name="T5"/>
                <a:gd fmla="*/ 0 w 20932" name="T6"/>
                <a:gd fmla="*/ 0 h 20930" name="T7"/>
                <a:gd fmla="*/ 0 w 20932" name="T8"/>
                <a:gd fmla="*/ 0 h 20930" name="T9"/>
                <a:gd fmla="*/ 0 w 20932" name="T10"/>
                <a:gd fmla="*/ 0 h 20930" name="T11"/>
                <a:gd fmla="*/ 0 w 20932" name="T12"/>
                <a:gd fmla="*/ 0 h 20930" name="T13"/>
                <a:gd fmla="*/ 0 w 20932" name="T14"/>
                <a:gd fmla="*/ 0 h 20930" name="T15"/>
                <a:gd fmla="*/ 0 w 20932" name="T16"/>
                <a:gd fmla="*/ 0 h 20930" name="T17"/>
                <a:gd fmla="*/ 0 w 20932" name="T18"/>
                <a:gd fmla="*/ 0 h 20930" name="T19"/>
                <a:gd fmla="*/ 0 w 20932" name="T20"/>
                <a:gd fmla="*/ 0 h 20930" name="T21"/>
                <a:gd fmla="*/ 0 w 20932" name="T22"/>
                <a:gd fmla="*/ 0 h 20930" name="T23"/>
                <a:gd fmla="*/ 0 w 20932" name="T24"/>
                <a:gd fmla="*/ 0 h 20930" name="T25"/>
                <a:gd fmla="*/ 0 w 20932" name="T26"/>
                <a:gd fmla="*/ 0 h 20930" name="T27"/>
                <a:gd fmla="*/ 0 w 20932" name="T28"/>
                <a:gd fmla="*/ 0 h 20930" name="T29"/>
                <a:gd fmla="*/ 0 w 20932" name="T30"/>
                <a:gd fmla="*/ 0 h 20930" name="T31"/>
                <a:gd fmla="*/ 0 w 20932" name="T32"/>
                <a:gd fmla="*/ 0 h 20930" name="T33"/>
                <a:gd fmla="*/ 0 w 20932" name="T34"/>
                <a:gd fmla="*/ 0 h 20930" name="T35"/>
                <a:gd fmla="*/ 0 w 20932" name="T36"/>
                <a:gd fmla="*/ 0 h 20930" name="T37"/>
                <a:gd fmla="*/ 0 w 20932" name="T38"/>
                <a:gd fmla="*/ 0 h 2093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0930" w="20932">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13" name="AutoShape 349"/>
            <p:cNvSpPr/>
            <p:nvPr/>
          </p:nvSpPr>
          <p:spPr bwMode="auto">
            <a:xfrm>
              <a:off x="264" y="192"/>
              <a:ext cx="114" cy="11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14" name="AutoShape 350"/>
            <p:cNvSpPr/>
            <p:nvPr/>
          </p:nvSpPr>
          <p:spPr bwMode="auto">
            <a:xfrm>
              <a:off x="264" y="0"/>
              <a:ext cx="306" cy="30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15" name="AutoShape 351"/>
            <p:cNvSpPr/>
            <p:nvPr/>
          </p:nvSpPr>
          <p:spPr bwMode="auto">
            <a:xfrm>
              <a:off x="264" y="96"/>
              <a:ext cx="210" cy="21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16" name="AutoShape 161"/>
          <p:cNvSpPr/>
          <p:nvPr/>
        </p:nvSpPr>
        <p:spPr bwMode="auto">
          <a:xfrm>
            <a:off x="7591578" y="4264564"/>
            <a:ext cx="1281489" cy="1281613"/>
          </a:xfrm>
          <a:custGeom>
            <a:gdLst>
              <a:gd fmla="*/ 273207882 w 21598" name="T0"/>
              <a:gd fmla="*/ 136603929 h 21598" name="T1"/>
              <a:gd fmla="*/ 262809719 w 21598" name="T2"/>
              <a:gd fmla="*/ 84322679 h 21598" name="T3"/>
              <a:gd fmla="*/ 233196687 w 21598" name="T4"/>
              <a:gd fmla="*/ 40011172 h 21598" name="T5"/>
              <a:gd fmla="*/ 188885204 w 21598" name="T6"/>
              <a:gd fmla="*/ 10398163 h 21598" name="T7"/>
              <a:gd fmla="*/ 136603929 w 21598" name="T8"/>
              <a:gd fmla="*/ 0 h 21598" name="T9"/>
              <a:gd fmla="*/ 84322679 w 21598" name="T10"/>
              <a:gd fmla="*/ 10398163 h 21598" name="T11"/>
              <a:gd fmla="*/ 40011172 w 21598" name="T12"/>
              <a:gd fmla="*/ 40011172 h 21598" name="T13"/>
              <a:gd fmla="*/ 10398163 w 21598" name="T14"/>
              <a:gd fmla="*/ 84322679 h 21598" name="T15"/>
              <a:gd fmla="*/ 0 w 21598" name="T16"/>
              <a:gd fmla="*/ 136603929 h 21598" name="T17"/>
              <a:gd fmla="*/ 10398163 w 21598" name="T18"/>
              <a:gd fmla="*/ 188885204 h 21598" name="T19"/>
              <a:gd fmla="*/ 40011172 w 21598" name="T20"/>
              <a:gd fmla="*/ 233196687 h 21598" name="T21"/>
              <a:gd fmla="*/ 84322679 w 21598" name="T22"/>
              <a:gd fmla="*/ 262809719 h 21598" name="T23"/>
              <a:gd fmla="*/ 136603929 w 21598" name="T24"/>
              <a:gd fmla="*/ 273207882 h 21598" name="T25"/>
              <a:gd fmla="*/ 188885204 w 21598" name="T26"/>
              <a:gd fmla="*/ 262809719 h 21598" name="T27"/>
              <a:gd fmla="*/ 233196687 w 21598" name="T28"/>
              <a:gd fmla="*/ 233196687 h 21598" name="T29"/>
              <a:gd fmla="*/ 262809719 w 21598" name="T30"/>
              <a:gd fmla="*/ 188885204 h 21598" name="T31"/>
              <a:gd fmla="*/ 273207882 w 21598" name="T32"/>
              <a:gd fmla="*/ 136603929 h 21598" name="T33"/>
              <a:gd fmla="*/ 273207882 w 21598" name="T34"/>
              <a:gd fmla="*/ 136603929 h 215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598" w="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grpSp>
        <p:nvGrpSpPr>
          <p:cNvPr id="17" name="Group 332"/>
          <p:cNvGrpSpPr/>
          <p:nvPr/>
        </p:nvGrpSpPr>
        <p:grpSpPr>
          <a:xfrm>
            <a:off x="8104475" y="4603838"/>
            <a:ext cx="286613" cy="288751"/>
            <a:chExt cx="576" cy="576"/>
          </a:xfrm>
          <a:solidFill>
            <a:schemeClr val="bg1"/>
          </a:solidFill>
        </p:grpSpPr>
        <p:sp>
          <p:nvSpPr>
            <p:cNvPr id="18" name="AutoShape 325"/>
            <p:cNvSpPr/>
            <p:nvPr/>
          </p:nvSpPr>
          <p:spPr bwMode="auto">
            <a:xfrm>
              <a:off x="0" y="0"/>
              <a:ext cx="576" cy="5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21600" w="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19" name="AutoShape 326"/>
            <p:cNvSpPr/>
            <p:nvPr/>
          </p:nvSpPr>
          <p:spPr bwMode="auto">
            <a:xfrm>
              <a:off x="208" y="103"/>
              <a:ext cx="124" cy="22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600" w="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20" name="Rectangle 327"/>
            <p:cNvSpPr/>
            <p:nvPr/>
          </p:nvSpPr>
          <p:spPr bwMode="auto">
            <a:xfrm>
              <a:off x="280" y="88"/>
              <a:ext cx="26" cy="65"/>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21" name="AutoShape 328"/>
            <p:cNvSpPr/>
            <p:nvPr/>
          </p:nvSpPr>
          <p:spPr bwMode="auto">
            <a:xfrm>
              <a:off x="360" y="144"/>
              <a:ext cx="65" cy="6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22" name="Rectangle 329"/>
            <p:cNvSpPr/>
            <p:nvPr/>
          </p:nvSpPr>
          <p:spPr bwMode="auto">
            <a:xfrm>
              <a:off x="408" y="248"/>
              <a:ext cx="65" cy="26"/>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23" name="Rectangle 330"/>
            <p:cNvSpPr/>
            <p:nvPr/>
          </p:nvSpPr>
          <p:spPr bwMode="auto">
            <a:xfrm>
              <a:off x="104" y="248"/>
              <a:ext cx="65" cy="26"/>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24" name="AutoShape 331"/>
            <p:cNvSpPr/>
            <p:nvPr/>
          </p:nvSpPr>
          <p:spPr bwMode="auto">
            <a:xfrm>
              <a:off x="144" y="144"/>
              <a:ext cx="65" cy="6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25" name="Rectangle 166"/>
          <p:cNvSpPr/>
          <p:nvPr/>
        </p:nvSpPr>
        <p:spPr bwMode="auto">
          <a:xfrm>
            <a:off x="7900320" y="4964406"/>
            <a:ext cx="686961" cy="3083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lgn="ctr">
              <a:tabLst>
                <a:tab pos="355600"/>
                <a:tab pos="711200"/>
                <a:tab pos="1066800"/>
                <a:tab pos="1422400"/>
                <a:tab pos="1778000"/>
                <a:tab pos="2133600"/>
                <a:tab pos="2489200"/>
                <a:tab pos="2844800"/>
                <a:tab pos="3200400"/>
                <a:tab pos="3556000"/>
                <a:tab pos="3911600"/>
                <a:tab pos="4267200"/>
              </a:tabLst>
            </a:pPr>
            <a:r>
              <a:rPr lang="en-US" smtClean="0" sz="2400">
                <a:solidFill>
                  <a:schemeClr val="bg1"/>
                </a:solidFill>
                <a:latin typeface="Roboto condensed"/>
                <a:ea charset="0" typeface="ＭＳ Ｐゴシック"/>
                <a:cs typeface="Roboto condensed"/>
                <a:sym charset="0" typeface="Helvetica"/>
              </a:rPr>
              <a:t>2014</a:t>
            </a:r>
          </a:p>
        </p:txBody>
      </p:sp>
      <p:sp>
        <p:nvSpPr>
          <p:cNvPr id="26" name="AutoShape 165"/>
          <p:cNvSpPr/>
          <p:nvPr/>
        </p:nvSpPr>
        <p:spPr bwMode="auto">
          <a:xfrm>
            <a:off x="7591578" y="2291611"/>
            <a:ext cx="1281489" cy="1281613"/>
          </a:xfrm>
          <a:custGeom>
            <a:gdLst>
              <a:gd fmla="*/ 273207882 w 21598" name="T0"/>
              <a:gd fmla="*/ 136603929 h 21598" name="T1"/>
              <a:gd fmla="*/ 262809719 w 21598" name="T2"/>
              <a:gd fmla="*/ 84322679 h 21598" name="T3"/>
              <a:gd fmla="*/ 233196687 w 21598" name="T4"/>
              <a:gd fmla="*/ 40011172 h 21598" name="T5"/>
              <a:gd fmla="*/ 188885204 w 21598" name="T6"/>
              <a:gd fmla="*/ 10398163 h 21598" name="T7"/>
              <a:gd fmla="*/ 136603929 w 21598" name="T8"/>
              <a:gd fmla="*/ 0 h 21598" name="T9"/>
              <a:gd fmla="*/ 84322679 w 21598" name="T10"/>
              <a:gd fmla="*/ 10398163 h 21598" name="T11"/>
              <a:gd fmla="*/ 40011172 w 21598" name="T12"/>
              <a:gd fmla="*/ 40011172 h 21598" name="T13"/>
              <a:gd fmla="*/ 10398163 w 21598" name="T14"/>
              <a:gd fmla="*/ 84322679 h 21598" name="T15"/>
              <a:gd fmla="*/ 0 w 21598" name="T16"/>
              <a:gd fmla="*/ 136603929 h 21598" name="T17"/>
              <a:gd fmla="*/ 10398163 w 21598" name="T18"/>
              <a:gd fmla="*/ 188885204 h 21598" name="T19"/>
              <a:gd fmla="*/ 40011172 w 21598" name="T20"/>
              <a:gd fmla="*/ 233196687 h 21598" name="T21"/>
              <a:gd fmla="*/ 84322679 w 21598" name="T22"/>
              <a:gd fmla="*/ 262809719 h 21598" name="T23"/>
              <a:gd fmla="*/ 136603929 w 21598" name="T24"/>
              <a:gd fmla="*/ 273207882 h 21598" name="T25"/>
              <a:gd fmla="*/ 188885204 w 21598" name="T26"/>
              <a:gd fmla="*/ 262809719 h 21598" name="T27"/>
              <a:gd fmla="*/ 233196687 w 21598" name="T28"/>
              <a:gd fmla="*/ 233196687 h 21598" name="T29"/>
              <a:gd fmla="*/ 262809719 w 21598" name="T30"/>
              <a:gd fmla="*/ 188885204 h 21598" name="T31"/>
              <a:gd fmla="*/ 273207882 w 21598" name="T32"/>
              <a:gd fmla="*/ 136603929 h 21598" name="T33"/>
              <a:gd fmla="*/ 273207882 w 21598" name="T34"/>
              <a:gd fmla="*/ 136603929 h 215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598" w="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27" name="AutoShape 597"/>
          <p:cNvSpPr/>
          <p:nvPr/>
        </p:nvSpPr>
        <p:spPr bwMode="auto">
          <a:xfrm>
            <a:off x="8100493" y="2614869"/>
            <a:ext cx="286613" cy="286613"/>
          </a:xfrm>
          <a:custGeom>
            <a:gdLst>
              <a:gd fmla="*/ 197530295 w 21599" name="T0"/>
              <a:gd fmla="*/ 172950408 h 21600" name="T1"/>
              <a:gd fmla="*/ 143127996 w 21599" name="T2"/>
              <a:gd fmla="*/ 118530734 h 21600" name="T3"/>
              <a:gd fmla="*/ 154889968 w 21599" name="T4"/>
              <a:gd fmla="*/ 77505851 h 21600" name="T5"/>
              <a:gd fmla="*/ 77445028 w 21599" name="T6"/>
              <a:gd fmla="*/ 0 h 21600" name="T7"/>
              <a:gd fmla="*/ 0 w 21599" name="T8"/>
              <a:gd fmla="*/ 77505851 h 21600" name="T9"/>
              <a:gd fmla="*/ 77445028 w 21599" name="T10"/>
              <a:gd fmla="*/ 154973590 h 21600" name="T11"/>
              <a:gd fmla="*/ 118656171 w 21599" name="T12"/>
              <a:gd fmla="*/ 143092820 h 21600" name="T13"/>
              <a:gd fmla="*/ 173020355 w 21599" name="T14"/>
              <a:gd fmla="*/ 197484751 h 21600" name="T15"/>
              <a:gd fmla="*/ 186522015 w 21599" name="T16"/>
              <a:gd fmla="*/ 203194979 h 21600" name="T17"/>
              <a:gd fmla="*/ 186587973 w 21599" name="T18"/>
              <a:gd fmla="*/ 203194979 h 21600" name="T19"/>
              <a:gd fmla="*/ 198387292 w 21599" name="T20"/>
              <a:gd fmla="*/ 198396947 h 21600" name="T21"/>
              <a:gd fmla="*/ 203223198 w 21599" name="T22"/>
              <a:gd fmla="*/ 186477975 h 21600" name="T23"/>
              <a:gd fmla="*/ 197530295 w 21599" name="T24"/>
              <a:gd fmla="*/ 172950408 h 21600" name="T25"/>
              <a:gd fmla="*/ 120631759 w 21599" name="T26"/>
              <a:gd fmla="*/ 77505851 h 21600" name="T27"/>
              <a:gd fmla="*/ 77445028 w 21599" name="T28"/>
              <a:gd fmla="*/ 120712436 h 21600" name="T29"/>
              <a:gd fmla="*/ 34258209 w 21599" name="T30"/>
              <a:gd fmla="*/ 77505851 h 21600" name="T31"/>
              <a:gd fmla="*/ 77445028 w 21599" name="T32"/>
              <a:gd fmla="*/ 34279285 h 21600" name="T33"/>
              <a:gd fmla="*/ 120631759 w 21599" name="T34"/>
              <a:gd fmla="*/ 77505851 h 21600" name="T35"/>
              <a:gd fmla="*/ 120631759 w 21599" name="T36"/>
              <a:gd fmla="*/ 77505851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599">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bIns="0" lIns="0" rIns="0" tIns="0"/>
          <a:lstStyle/>
          <a:p>
            <a:endParaRPr lang="en-US" sz="3600">
              <a:latin typeface="Roboto condensed"/>
              <a:cs typeface="Roboto condensed"/>
            </a:endParaRPr>
          </a:p>
        </p:txBody>
      </p:sp>
      <p:sp>
        <p:nvSpPr>
          <p:cNvPr id="28" name="Rectangle 166"/>
          <p:cNvSpPr/>
          <p:nvPr/>
        </p:nvSpPr>
        <p:spPr bwMode="auto">
          <a:xfrm>
            <a:off x="7900320" y="2981505"/>
            <a:ext cx="686961" cy="3083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lgn="ctr">
              <a:tabLst>
                <a:tab pos="355600"/>
                <a:tab pos="711200"/>
                <a:tab pos="1066800"/>
                <a:tab pos="1422400"/>
                <a:tab pos="1778000"/>
                <a:tab pos="2133600"/>
                <a:tab pos="2489200"/>
                <a:tab pos="2844800"/>
                <a:tab pos="3200400"/>
                <a:tab pos="3556000"/>
                <a:tab pos="3911600"/>
                <a:tab pos="4267200"/>
              </a:tabLst>
            </a:pPr>
            <a:r>
              <a:rPr lang="en-US" smtClean="0" sz="2400">
                <a:solidFill>
                  <a:schemeClr val="bg1"/>
                </a:solidFill>
                <a:latin typeface="Roboto condensed"/>
                <a:ea charset="0" typeface="ＭＳ Ｐゴシック"/>
                <a:cs typeface="Roboto condensed"/>
                <a:sym charset="0" typeface="Helvetica"/>
              </a:rPr>
              <a:t>2015</a:t>
            </a:r>
          </a:p>
        </p:txBody>
      </p:sp>
      <p:sp>
        <p:nvSpPr>
          <p:cNvPr id="29" name="AutoShape 163"/>
          <p:cNvSpPr/>
          <p:nvPr/>
        </p:nvSpPr>
        <p:spPr bwMode="auto">
          <a:xfrm>
            <a:off x="9564342" y="2291611"/>
            <a:ext cx="1281489" cy="1281613"/>
          </a:xfrm>
          <a:custGeom>
            <a:gdLst>
              <a:gd fmla="*/ 273207882 w 21598" name="T0"/>
              <a:gd fmla="*/ 136603929 h 21598" name="T1"/>
              <a:gd fmla="*/ 262809719 w 21598" name="T2"/>
              <a:gd fmla="*/ 84322679 h 21598" name="T3"/>
              <a:gd fmla="*/ 233196687 w 21598" name="T4"/>
              <a:gd fmla="*/ 40011172 h 21598" name="T5"/>
              <a:gd fmla="*/ 188885204 w 21598" name="T6"/>
              <a:gd fmla="*/ 10398163 h 21598" name="T7"/>
              <a:gd fmla="*/ 136603929 w 21598" name="T8"/>
              <a:gd fmla="*/ 0 h 21598" name="T9"/>
              <a:gd fmla="*/ 84322679 w 21598" name="T10"/>
              <a:gd fmla="*/ 10398163 h 21598" name="T11"/>
              <a:gd fmla="*/ 40011172 w 21598" name="T12"/>
              <a:gd fmla="*/ 40011172 h 21598" name="T13"/>
              <a:gd fmla="*/ 10398163 w 21598" name="T14"/>
              <a:gd fmla="*/ 84322679 h 21598" name="T15"/>
              <a:gd fmla="*/ 0 w 21598" name="T16"/>
              <a:gd fmla="*/ 136603929 h 21598" name="T17"/>
              <a:gd fmla="*/ 10398163 w 21598" name="T18"/>
              <a:gd fmla="*/ 188885204 h 21598" name="T19"/>
              <a:gd fmla="*/ 40011172 w 21598" name="T20"/>
              <a:gd fmla="*/ 233196687 h 21598" name="T21"/>
              <a:gd fmla="*/ 84322679 w 21598" name="T22"/>
              <a:gd fmla="*/ 262809719 h 21598" name="T23"/>
              <a:gd fmla="*/ 136603929 w 21598" name="T24"/>
              <a:gd fmla="*/ 273207882 h 21598" name="T25"/>
              <a:gd fmla="*/ 188885204 w 21598" name="T26"/>
              <a:gd fmla="*/ 262809719 h 21598" name="T27"/>
              <a:gd fmla="*/ 233196687 w 21598" name="T28"/>
              <a:gd fmla="*/ 233196687 h 21598" name="T29"/>
              <a:gd fmla="*/ 262809719 w 21598" name="T30"/>
              <a:gd fmla="*/ 188885204 h 21598" name="T31"/>
              <a:gd fmla="*/ 273207882 w 21598" name="T32"/>
              <a:gd fmla="*/ 136603929 h 21598" name="T33"/>
              <a:gd fmla="*/ 273207882 w 21598" name="T34"/>
              <a:gd fmla="*/ 136603929 h 215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598" w="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grpSp>
        <p:nvGrpSpPr>
          <p:cNvPr id="30" name="Group 447"/>
          <p:cNvGrpSpPr/>
          <p:nvPr/>
        </p:nvGrpSpPr>
        <p:grpSpPr>
          <a:xfrm>
            <a:off x="10061611" y="2614869"/>
            <a:ext cx="286613" cy="286613"/>
            <a:chExt cx="575" cy="575"/>
          </a:xfrm>
          <a:solidFill>
            <a:schemeClr val="bg1"/>
          </a:solidFill>
        </p:grpSpPr>
        <p:sp>
          <p:nvSpPr>
            <p:cNvPr id="31" name="AutoShape 443"/>
            <p:cNvSpPr/>
            <p:nvPr/>
          </p:nvSpPr>
          <p:spPr bwMode="auto">
            <a:xfrm>
              <a:off x="0" y="296"/>
              <a:ext cx="279" cy="27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32" name="AutoShape 444"/>
            <p:cNvSpPr/>
            <p:nvPr/>
          </p:nvSpPr>
          <p:spPr bwMode="auto">
            <a:xfrm>
              <a:off x="296" y="104"/>
              <a:ext cx="176" cy="1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33" name="AutoShape 445"/>
            <p:cNvSpPr/>
            <p:nvPr/>
          </p:nvSpPr>
          <p:spPr bwMode="auto">
            <a:xfrm>
              <a:off x="400" y="0"/>
              <a:ext cx="173" cy="17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34" name="AutoShape 446"/>
            <p:cNvSpPr/>
            <p:nvPr/>
          </p:nvSpPr>
          <p:spPr bwMode="auto">
            <a:xfrm>
              <a:off x="0" y="0"/>
              <a:ext cx="575" cy="57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1600" w="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35" name="Rectangle 166"/>
          <p:cNvSpPr/>
          <p:nvPr/>
        </p:nvSpPr>
        <p:spPr bwMode="auto">
          <a:xfrm>
            <a:off x="9865674" y="2981505"/>
            <a:ext cx="686961" cy="3083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lgn="ctr">
              <a:tabLst>
                <a:tab pos="355600"/>
                <a:tab pos="711200"/>
                <a:tab pos="1066800"/>
                <a:tab pos="1422400"/>
                <a:tab pos="1778000"/>
                <a:tab pos="2133600"/>
                <a:tab pos="2489200"/>
                <a:tab pos="2844800"/>
                <a:tab pos="3200400"/>
                <a:tab pos="3556000"/>
                <a:tab pos="3911600"/>
                <a:tab pos="4267200"/>
              </a:tabLst>
            </a:pPr>
            <a:r>
              <a:rPr lang="en-US" smtClean="0" sz="2400">
                <a:solidFill>
                  <a:schemeClr val="bg1"/>
                </a:solidFill>
                <a:latin typeface="Roboto condensed"/>
                <a:ea charset="0" typeface="ＭＳ Ｐゴシック"/>
                <a:cs typeface="Roboto condensed"/>
                <a:sym charset="0" typeface="Helvetica"/>
              </a:rPr>
              <a:t>2016</a:t>
            </a:r>
          </a:p>
        </p:txBody>
      </p:sp>
      <p:sp>
        <p:nvSpPr>
          <p:cNvPr id="36" name="Oval 40"/>
          <p:cNvSpPr/>
          <p:nvPr/>
        </p:nvSpPr>
        <p:spPr>
          <a:xfrm>
            <a:off x="368768" y="1835089"/>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37" name="Group 41"/>
          <p:cNvGrpSpPr/>
          <p:nvPr/>
        </p:nvGrpSpPr>
        <p:grpSpPr>
          <a:xfrm>
            <a:off x="934607" y="1650674"/>
            <a:ext cx="4274015" cy="828460"/>
            <a:chOff x="1376362" y="1322611"/>
            <a:chExt cx="2338246" cy="614885"/>
          </a:xfrm>
        </p:grpSpPr>
        <p:sp>
          <p:nvSpPr>
            <p:cNvPr id="38" name="TextBox 47"/>
            <p:cNvSpPr txBox="1"/>
            <p:nvPr/>
          </p:nvSpPr>
          <p:spPr>
            <a:xfrm>
              <a:off x="1376362" y="1322611"/>
              <a:ext cx="1610461" cy="321237"/>
            </a:xfrm>
            <a:prstGeom prst="rect">
              <a:avLst/>
            </a:prstGeom>
            <a:noFill/>
          </p:spPr>
          <p:txBody>
            <a:bodyPr anchor="t" rtlCol="0" wrap="square">
              <a:spAutoFit/>
            </a:bodyPr>
            <a:lstStyle/>
            <a:p>
              <a:pPr>
                <a:lnSpc>
                  <a:spcPct val="140000"/>
                </a:lnSpc>
              </a:pPr>
              <a:r>
                <a:rPr lang="en-US" smtClean="0" sz="1600">
                  <a:solidFill>
                    <a:schemeClr val="bg1"/>
                  </a:solidFill>
                  <a:latin typeface="Roboto condensed"/>
                  <a:cs typeface="Roboto condensed"/>
                </a:rPr>
                <a:t>Number 2005</a:t>
              </a:r>
            </a:p>
          </p:txBody>
        </p:sp>
        <p:sp>
          <p:nvSpPr>
            <p:cNvPr id="39" name="TextBox 48"/>
            <p:cNvSpPr txBox="1"/>
            <p:nvPr/>
          </p:nvSpPr>
          <p:spPr>
            <a:xfrm>
              <a:off x="1376363" y="1535359"/>
              <a:ext cx="2338245" cy="416251"/>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Vestibulum ligut praesent commodo cursus magna</a:t>
              </a:r>
            </a:p>
          </p:txBody>
        </p:sp>
      </p:grpSp>
      <p:grpSp>
        <p:nvGrpSpPr>
          <p:cNvPr id="40" name="Group 352"/>
          <p:cNvGrpSpPr/>
          <p:nvPr/>
        </p:nvGrpSpPr>
        <p:grpSpPr>
          <a:xfrm>
            <a:off x="504370" y="1973221"/>
            <a:ext cx="216944" cy="216943"/>
            <a:chExt cx="575" cy="575"/>
          </a:xfrm>
          <a:solidFill>
            <a:schemeClr val="bg1"/>
          </a:solidFill>
        </p:grpSpPr>
        <p:sp>
          <p:nvSpPr>
            <p:cNvPr id="41" name="AutoShape 348"/>
            <p:cNvSpPr/>
            <p:nvPr/>
          </p:nvSpPr>
          <p:spPr bwMode="auto">
            <a:xfrm>
              <a:off x="0" y="0"/>
              <a:ext cx="575" cy="575"/>
            </a:xfrm>
            <a:custGeom>
              <a:gdLst>
                <a:gd fmla="*/ 0 w 20932" name="T0"/>
                <a:gd fmla="*/ 0 h 20930" name="T1"/>
                <a:gd fmla="*/ 0 w 20932" name="T2"/>
                <a:gd fmla="*/ 0 h 20930" name="T3"/>
                <a:gd fmla="*/ 0 w 20932" name="T4"/>
                <a:gd fmla="*/ 0 h 20930" name="T5"/>
                <a:gd fmla="*/ 0 w 20932" name="T6"/>
                <a:gd fmla="*/ 0 h 20930" name="T7"/>
                <a:gd fmla="*/ 0 w 20932" name="T8"/>
                <a:gd fmla="*/ 0 h 20930" name="T9"/>
                <a:gd fmla="*/ 0 w 20932" name="T10"/>
                <a:gd fmla="*/ 0 h 20930" name="T11"/>
                <a:gd fmla="*/ 0 w 20932" name="T12"/>
                <a:gd fmla="*/ 0 h 20930" name="T13"/>
                <a:gd fmla="*/ 0 w 20932" name="T14"/>
                <a:gd fmla="*/ 0 h 20930" name="T15"/>
                <a:gd fmla="*/ 0 w 20932" name="T16"/>
                <a:gd fmla="*/ 0 h 20930" name="T17"/>
                <a:gd fmla="*/ 0 w 20932" name="T18"/>
                <a:gd fmla="*/ 0 h 20930" name="T19"/>
                <a:gd fmla="*/ 0 w 20932" name="T20"/>
                <a:gd fmla="*/ 0 h 20930" name="T21"/>
                <a:gd fmla="*/ 0 w 20932" name="T22"/>
                <a:gd fmla="*/ 0 h 20930" name="T23"/>
                <a:gd fmla="*/ 0 w 20932" name="T24"/>
                <a:gd fmla="*/ 0 h 20930" name="T25"/>
                <a:gd fmla="*/ 0 w 20932" name="T26"/>
                <a:gd fmla="*/ 0 h 20930" name="T27"/>
                <a:gd fmla="*/ 0 w 20932" name="T28"/>
                <a:gd fmla="*/ 0 h 20930" name="T29"/>
                <a:gd fmla="*/ 0 w 20932" name="T30"/>
                <a:gd fmla="*/ 0 h 20930" name="T31"/>
                <a:gd fmla="*/ 0 w 20932" name="T32"/>
                <a:gd fmla="*/ 0 h 20930" name="T33"/>
                <a:gd fmla="*/ 0 w 20932" name="T34"/>
                <a:gd fmla="*/ 0 h 20930" name="T35"/>
                <a:gd fmla="*/ 0 w 20932" name="T36"/>
                <a:gd fmla="*/ 0 h 20930" name="T37"/>
                <a:gd fmla="*/ 0 w 20932" name="T38"/>
                <a:gd fmla="*/ 0 h 2093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0930" w="20932">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42" name="AutoShape 349"/>
            <p:cNvSpPr/>
            <p:nvPr/>
          </p:nvSpPr>
          <p:spPr bwMode="auto">
            <a:xfrm>
              <a:off x="264" y="192"/>
              <a:ext cx="114" cy="11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43" name="AutoShape 350"/>
            <p:cNvSpPr/>
            <p:nvPr/>
          </p:nvSpPr>
          <p:spPr bwMode="auto">
            <a:xfrm>
              <a:off x="264" y="0"/>
              <a:ext cx="306" cy="30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44" name="AutoShape 351"/>
            <p:cNvSpPr/>
            <p:nvPr/>
          </p:nvSpPr>
          <p:spPr bwMode="auto">
            <a:xfrm>
              <a:off x="264" y="96"/>
              <a:ext cx="210" cy="21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45" name="Oval 50"/>
          <p:cNvSpPr/>
          <p:nvPr/>
        </p:nvSpPr>
        <p:spPr>
          <a:xfrm>
            <a:off x="368768" y="2706386"/>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46" name="Group 51"/>
          <p:cNvGrpSpPr/>
          <p:nvPr/>
        </p:nvGrpSpPr>
        <p:grpSpPr>
          <a:xfrm>
            <a:off x="934607" y="2521971"/>
            <a:ext cx="4274015" cy="828460"/>
            <a:chOff x="1376362" y="1322611"/>
            <a:chExt cx="2338246" cy="614885"/>
          </a:xfrm>
        </p:grpSpPr>
        <p:sp>
          <p:nvSpPr>
            <p:cNvPr id="47" name="TextBox 60"/>
            <p:cNvSpPr txBox="1"/>
            <p:nvPr/>
          </p:nvSpPr>
          <p:spPr>
            <a:xfrm>
              <a:off x="1376362" y="1322611"/>
              <a:ext cx="1610461" cy="321237"/>
            </a:xfrm>
            <a:prstGeom prst="rect">
              <a:avLst/>
            </a:prstGeom>
            <a:noFill/>
          </p:spPr>
          <p:txBody>
            <a:bodyPr anchor="t" rtlCol="0" wrap="square">
              <a:spAutoFit/>
            </a:bodyPr>
            <a:lstStyle/>
            <a:p>
              <a:pPr>
                <a:lnSpc>
                  <a:spcPct val="140000"/>
                </a:lnSpc>
              </a:pPr>
              <a:r>
                <a:rPr lang="en-US" sz="1600">
                  <a:solidFill>
                    <a:schemeClr val="bg1"/>
                  </a:solidFill>
                  <a:latin typeface="Roboto condensed"/>
                  <a:cs typeface="Roboto condensed"/>
                </a:rPr>
                <a:t>Website Designs</a:t>
              </a:r>
            </a:p>
          </p:txBody>
        </p:sp>
        <p:sp>
          <p:nvSpPr>
            <p:cNvPr id="48" name="TextBox 61"/>
            <p:cNvSpPr txBox="1"/>
            <p:nvPr/>
          </p:nvSpPr>
          <p:spPr>
            <a:xfrm>
              <a:off x="1376363" y="1535359"/>
              <a:ext cx="2338245" cy="416251"/>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Vestibulum ligut praesent commodo cursus magna</a:t>
              </a:r>
            </a:p>
          </p:txBody>
        </p:sp>
      </p:grpSp>
      <p:grpSp>
        <p:nvGrpSpPr>
          <p:cNvPr id="49" name="Group 332"/>
          <p:cNvGrpSpPr/>
          <p:nvPr/>
        </p:nvGrpSpPr>
        <p:grpSpPr>
          <a:xfrm>
            <a:off x="506244" y="2844519"/>
            <a:ext cx="215336" cy="216942"/>
            <a:chExt cx="576" cy="576"/>
          </a:xfrm>
          <a:solidFill>
            <a:schemeClr val="bg1"/>
          </a:solidFill>
        </p:grpSpPr>
        <p:sp>
          <p:nvSpPr>
            <p:cNvPr id="50" name="AutoShape 325"/>
            <p:cNvSpPr/>
            <p:nvPr/>
          </p:nvSpPr>
          <p:spPr bwMode="auto">
            <a:xfrm>
              <a:off x="0" y="0"/>
              <a:ext cx="576" cy="5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21600" w="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1" name="AutoShape 326"/>
            <p:cNvSpPr/>
            <p:nvPr/>
          </p:nvSpPr>
          <p:spPr bwMode="auto">
            <a:xfrm>
              <a:off x="208" y="103"/>
              <a:ext cx="124" cy="22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600" w="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2" name="Rectangle 327"/>
            <p:cNvSpPr/>
            <p:nvPr/>
          </p:nvSpPr>
          <p:spPr bwMode="auto">
            <a:xfrm>
              <a:off x="280" y="88"/>
              <a:ext cx="26" cy="65"/>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53" name="AutoShape 328"/>
            <p:cNvSpPr/>
            <p:nvPr/>
          </p:nvSpPr>
          <p:spPr bwMode="auto">
            <a:xfrm>
              <a:off x="360" y="144"/>
              <a:ext cx="65" cy="6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54" name="Rectangle 329"/>
            <p:cNvSpPr/>
            <p:nvPr/>
          </p:nvSpPr>
          <p:spPr bwMode="auto">
            <a:xfrm>
              <a:off x="408" y="248"/>
              <a:ext cx="65" cy="26"/>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55" name="Rectangle 330"/>
            <p:cNvSpPr/>
            <p:nvPr/>
          </p:nvSpPr>
          <p:spPr bwMode="auto">
            <a:xfrm>
              <a:off x="104" y="248"/>
              <a:ext cx="65" cy="26"/>
            </a:xfrm>
            <a:prstGeom prst="rect">
              <a:avLst/>
            </a:prstGeom>
            <a:grpFill/>
            <a:ln>
              <a:noFill/>
            </a:ln>
            <a:extLst>
              <a:ext uri="{91240B29-F687-4F45-9708-019B960494DF}">
                <a14:hiddenLine w="25400">
                  <a:solidFill>
                    <a:schemeClr val="tx1"/>
                  </a:solidFill>
                  <a:miter lim="800000"/>
                  <a:headEnd/>
                  <a:tailEnd/>
                </a14:hiddenLine>
              </a:ext>
            </a:extLst>
          </p:spPr>
          <p:txBody>
            <a:bodyPr bIns="0" lIns="0" rIns="0" tIns="0"/>
            <a:lstStyle/>
            <a:p>
              <a:endParaRPr lang="en-US" sz="3600">
                <a:latin typeface="Roboto condensed"/>
                <a:cs typeface="Roboto condensed"/>
              </a:endParaRPr>
            </a:p>
          </p:txBody>
        </p:sp>
        <p:sp>
          <p:nvSpPr>
            <p:cNvPr id="56" name="AutoShape 331"/>
            <p:cNvSpPr/>
            <p:nvPr/>
          </p:nvSpPr>
          <p:spPr bwMode="auto">
            <a:xfrm>
              <a:off x="144" y="144"/>
              <a:ext cx="65" cy="6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57" name="Oval 63"/>
          <p:cNvSpPr/>
          <p:nvPr/>
        </p:nvSpPr>
        <p:spPr>
          <a:xfrm>
            <a:off x="368768" y="3577684"/>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58" name="Group 64"/>
          <p:cNvGrpSpPr/>
          <p:nvPr/>
        </p:nvGrpSpPr>
        <p:grpSpPr>
          <a:xfrm>
            <a:off x="934607" y="3393269"/>
            <a:ext cx="4274015" cy="828460"/>
            <a:chOff x="1376362" y="1322611"/>
            <a:chExt cx="2338246" cy="614885"/>
          </a:xfrm>
        </p:grpSpPr>
        <p:sp>
          <p:nvSpPr>
            <p:cNvPr id="59" name="TextBox 66"/>
            <p:cNvSpPr txBox="1"/>
            <p:nvPr/>
          </p:nvSpPr>
          <p:spPr>
            <a:xfrm>
              <a:off x="1376362" y="1322612"/>
              <a:ext cx="1610461" cy="321237"/>
            </a:xfrm>
            <a:prstGeom prst="rect">
              <a:avLst/>
            </a:prstGeom>
            <a:noFill/>
          </p:spPr>
          <p:txBody>
            <a:bodyPr anchor="t" rtlCol="0" wrap="square">
              <a:spAutoFit/>
            </a:bodyPr>
            <a:lstStyle/>
            <a:p>
              <a:pPr>
                <a:lnSpc>
                  <a:spcPct val="140000"/>
                </a:lnSpc>
              </a:pPr>
              <a:r>
                <a:rPr lang="en-US" sz="1600">
                  <a:solidFill>
                    <a:schemeClr val="bg1"/>
                  </a:solidFill>
                  <a:latin typeface="Roboto condensed"/>
                  <a:cs typeface="Roboto condensed"/>
                </a:rPr>
                <a:t>Business Strategy</a:t>
              </a:r>
            </a:p>
          </p:txBody>
        </p:sp>
        <p:sp>
          <p:nvSpPr>
            <p:cNvPr id="60" name="TextBox 67"/>
            <p:cNvSpPr txBox="1"/>
            <p:nvPr/>
          </p:nvSpPr>
          <p:spPr>
            <a:xfrm>
              <a:off x="1376363" y="1535359"/>
              <a:ext cx="2338245" cy="416251"/>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Vestibulum ligut praesent commodo cursus magna</a:t>
              </a:r>
            </a:p>
          </p:txBody>
        </p:sp>
      </p:grpSp>
      <p:sp>
        <p:nvSpPr>
          <p:cNvPr id="61" name="AutoShape 597"/>
          <p:cNvSpPr/>
          <p:nvPr/>
        </p:nvSpPr>
        <p:spPr bwMode="auto">
          <a:xfrm>
            <a:off x="511179" y="3718020"/>
            <a:ext cx="215336" cy="215336"/>
          </a:xfrm>
          <a:custGeom>
            <a:gdLst>
              <a:gd fmla="*/ 197530295 w 21599" name="T0"/>
              <a:gd fmla="*/ 172950408 h 21600" name="T1"/>
              <a:gd fmla="*/ 143127996 w 21599" name="T2"/>
              <a:gd fmla="*/ 118530734 h 21600" name="T3"/>
              <a:gd fmla="*/ 154889968 w 21599" name="T4"/>
              <a:gd fmla="*/ 77505851 h 21600" name="T5"/>
              <a:gd fmla="*/ 77445028 w 21599" name="T6"/>
              <a:gd fmla="*/ 0 h 21600" name="T7"/>
              <a:gd fmla="*/ 0 w 21599" name="T8"/>
              <a:gd fmla="*/ 77505851 h 21600" name="T9"/>
              <a:gd fmla="*/ 77445028 w 21599" name="T10"/>
              <a:gd fmla="*/ 154973590 h 21600" name="T11"/>
              <a:gd fmla="*/ 118656171 w 21599" name="T12"/>
              <a:gd fmla="*/ 143092820 h 21600" name="T13"/>
              <a:gd fmla="*/ 173020355 w 21599" name="T14"/>
              <a:gd fmla="*/ 197484751 h 21600" name="T15"/>
              <a:gd fmla="*/ 186522015 w 21599" name="T16"/>
              <a:gd fmla="*/ 203194979 h 21600" name="T17"/>
              <a:gd fmla="*/ 186587973 w 21599" name="T18"/>
              <a:gd fmla="*/ 203194979 h 21600" name="T19"/>
              <a:gd fmla="*/ 198387292 w 21599" name="T20"/>
              <a:gd fmla="*/ 198396947 h 21600" name="T21"/>
              <a:gd fmla="*/ 203223198 w 21599" name="T22"/>
              <a:gd fmla="*/ 186477975 h 21600" name="T23"/>
              <a:gd fmla="*/ 197530295 w 21599" name="T24"/>
              <a:gd fmla="*/ 172950408 h 21600" name="T25"/>
              <a:gd fmla="*/ 120631759 w 21599" name="T26"/>
              <a:gd fmla="*/ 77505851 h 21600" name="T27"/>
              <a:gd fmla="*/ 77445028 w 21599" name="T28"/>
              <a:gd fmla="*/ 120712436 h 21600" name="T29"/>
              <a:gd fmla="*/ 34258209 w 21599" name="T30"/>
              <a:gd fmla="*/ 77505851 h 21600" name="T31"/>
              <a:gd fmla="*/ 77445028 w 21599" name="T32"/>
              <a:gd fmla="*/ 34279285 h 21600" name="T33"/>
              <a:gd fmla="*/ 120631759 w 21599" name="T34"/>
              <a:gd fmla="*/ 77505851 h 21600" name="T35"/>
              <a:gd fmla="*/ 120631759 w 21599" name="T36"/>
              <a:gd fmla="*/ 77505851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599">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bIns="0" lIns="0" rIns="0" tIns="0"/>
          <a:lstStyle/>
          <a:p>
            <a:endParaRPr lang="en-US" sz="3600">
              <a:latin typeface="Roboto condensed"/>
              <a:cs typeface="Roboto condensed"/>
            </a:endParaRPr>
          </a:p>
        </p:txBody>
      </p:sp>
      <p:sp>
        <p:nvSpPr>
          <p:cNvPr id="62" name="Oval 69"/>
          <p:cNvSpPr/>
          <p:nvPr/>
        </p:nvSpPr>
        <p:spPr>
          <a:xfrm>
            <a:off x="368768" y="4448980"/>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63" name="Group 70"/>
          <p:cNvGrpSpPr/>
          <p:nvPr/>
        </p:nvGrpSpPr>
        <p:grpSpPr>
          <a:xfrm>
            <a:off x="934607" y="4264565"/>
            <a:ext cx="4274015" cy="828460"/>
            <a:chOff x="1376362" y="1322611"/>
            <a:chExt cx="2338246" cy="614885"/>
          </a:xfrm>
        </p:grpSpPr>
        <p:sp>
          <p:nvSpPr>
            <p:cNvPr id="64" name="TextBox 76"/>
            <p:cNvSpPr txBox="1"/>
            <p:nvPr/>
          </p:nvSpPr>
          <p:spPr>
            <a:xfrm>
              <a:off x="1376362" y="1322611"/>
              <a:ext cx="1610461" cy="321237"/>
            </a:xfrm>
            <a:prstGeom prst="rect">
              <a:avLst/>
            </a:prstGeom>
            <a:noFill/>
          </p:spPr>
          <p:txBody>
            <a:bodyPr anchor="t" rtlCol="0" wrap="square">
              <a:spAutoFit/>
            </a:bodyPr>
            <a:lstStyle/>
            <a:p>
              <a:pPr>
                <a:lnSpc>
                  <a:spcPct val="140000"/>
                </a:lnSpc>
              </a:pPr>
              <a:r>
                <a:rPr lang="en-US" smtClean="0" sz="1600">
                  <a:solidFill>
                    <a:schemeClr val="bg1"/>
                  </a:solidFill>
                  <a:latin typeface="Roboto condensed"/>
                  <a:cs typeface="Roboto condensed"/>
                </a:rPr>
                <a:t>Data Analysis</a:t>
              </a:r>
            </a:p>
          </p:txBody>
        </p:sp>
        <p:sp>
          <p:nvSpPr>
            <p:cNvPr id="65" name="TextBox 77"/>
            <p:cNvSpPr txBox="1"/>
            <p:nvPr/>
          </p:nvSpPr>
          <p:spPr>
            <a:xfrm>
              <a:off x="1376363" y="1535359"/>
              <a:ext cx="2338245" cy="416251"/>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Vestibulum ligut praesent commodo cursus magna</a:t>
              </a:r>
            </a:p>
          </p:txBody>
        </p:sp>
      </p:grpSp>
      <p:grpSp>
        <p:nvGrpSpPr>
          <p:cNvPr id="66" name="Group 447"/>
          <p:cNvGrpSpPr/>
          <p:nvPr/>
        </p:nvGrpSpPr>
        <p:grpSpPr>
          <a:xfrm>
            <a:off x="515200" y="4600942"/>
            <a:ext cx="215336" cy="215336"/>
            <a:chExt cx="575" cy="575"/>
          </a:xfrm>
          <a:solidFill>
            <a:schemeClr val="bg1"/>
          </a:solidFill>
        </p:grpSpPr>
        <p:sp>
          <p:nvSpPr>
            <p:cNvPr id="67" name="AutoShape 443"/>
            <p:cNvSpPr/>
            <p:nvPr/>
          </p:nvSpPr>
          <p:spPr bwMode="auto">
            <a:xfrm>
              <a:off x="0" y="296"/>
              <a:ext cx="279" cy="27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68" name="AutoShape 444"/>
            <p:cNvSpPr/>
            <p:nvPr/>
          </p:nvSpPr>
          <p:spPr bwMode="auto">
            <a:xfrm>
              <a:off x="296" y="104"/>
              <a:ext cx="176" cy="1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69" name="AutoShape 445"/>
            <p:cNvSpPr/>
            <p:nvPr/>
          </p:nvSpPr>
          <p:spPr bwMode="auto">
            <a:xfrm>
              <a:off x="400" y="0"/>
              <a:ext cx="173" cy="17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70" name="AutoShape 446"/>
            <p:cNvSpPr/>
            <p:nvPr/>
          </p:nvSpPr>
          <p:spPr bwMode="auto">
            <a:xfrm>
              <a:off x="0" y="0"/>
              <a:ext cx="575" cy="57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1600" w="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Tree>
    <p:extLst>
      <p:ext uri="{BB962C8B-B14F-4D97-AF65-F5344CB8AC3E}">
        <p14:creationId val="375087187"/>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5"/>
          <p:cNvSpPr/>
          <p:nvPr/>
        </p:nvSpPr>
        <p:spPr>
          <a:xfrm>
            <a:off x="4495800" y="1085850"/>
            <a:ext cx="3200400" cy="2838450"/>
          </a:xfrm>
          <a:custGeom>
            <a:gdLst>
              <a:gd fmla="*/ 1600200 w 3200400" name="connsiteX0"/>
              <a:gd fmla="*/ 0 h 2838450" name="connsiteY0"/>
              <a:gd fmla="*/ 3200400 w 3200400" name="connsiteX1"/>
              <a:gd fmla="*/ 1600200 h 2838450" name="connsiteY1"/>
              <a:gd fmla="*/ 2618076 w 3200400" name="connsiteX2"/>
              <a:gd fmla="*/ 2834992 h 2838450" name="connsiteY2"/>
              <a:gd fmla="*/ 2613452 w 3200400" name="connsiteX3"/>
              <a:gd fmla="*/ 2838450 h 2838450" name="connsiteY3"/>
              <a:gd fmla="*/ 586949 w 3200400" name="connsiteX4"/>
              <a:gd fmla="*/ 2838450 h 2838450" name="connsiteY4"/>
              <a:gd fmla="*/ 582325 w 3200400" name="connsiteX5"/>
              <a:gd fmla="*/ 2834992 h 2838450" name="connsiteY5"/>
              <a:gd fmla="*/ 0 w 3200400" name="connsiteX6"/>
              <a:gd fmla="*/ 1600200 h 2838450" name="connsiteY6"/>
              <a:gd fmla="*/ 1600200 w 3200400" name="connsiteX7"/>
              <a:gd fmla="*/ 0 h 283845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838450" w="320040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19900"/>
              <a:t>4</a:t>
            </a:r>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10" name="文本框 12"/>
          <p:cNvSpPr txBox="1"/>
          <p:nvPr/>
        </p:nvSpPr>
        <p:spPr>
          <a:xfrm>
            <a:off x="2647950" y="4690283"/>
            <a:ext cx="689610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spTree>
    <p:extLst>
      <p:ext uri="{BB962C8B-B14F-4D97-AF65-F5344CB8AC3E}">
        <p14:creationId val="3474970568"/>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grpSp>
        <p:nvGrpSpPr>
          <p:cNvPr id="4" name="Group 3"/>
          <p:cNvGrpSpPr/>
          <p:nvPr/>
        </p:nvGrpSpPr>
        <p:grpSpPr>
          <a:xfrm rot="2700000">
            <a:off x="1045315" y="3626219"/>
            <a:ext cx="767255" cy="1934377"/>
            <a:chOff x="4178985" y="2597150"/>
            <a:chExt cx="801573" cy="2020900"/>
          </a:xfrm>
        </p:grpSpPr>
        <p:sp>
          <p:nvSpPr>
            <p:cNvPr id="5" name="Freeform 133"/>
            <p:cNvSpPr/>
            <p:nvPr/>
          </p:nvSpPr>
          <p:spPr bwMode="auto">
            <a:xfrm flipH="1">
              <a:off x="4380108" y="3983646"/>
              <a:ext cx="383148" cy="634404"/>
            </a:xfrm>
            <a:custGeom>
              <a:gdLst>
                <a:gd fmla="*/ 7566 w 397" name="T0"/>
                <a:gd fmla="*/ 1009717 h 659" name="T1"/>
                <a:gd fmla="*/ 0 w 397" name="T2"/>
                <a:gd fmla="*/ 1009717 h 659" name="T3"/>
                <a:gd fmla="*/ 0 w 397" name="T4"/>
                <a:gd fmla="*/ 1009717 h 659" name="T5"/>
                <a:gd fmla="*/ 11348 w 397" name="T6"/>
                <a:gd fmla="*/ 1021020 h 659" name="T7"/>
                <a:gd fmla="*/ 15131 w 397" name="T8"/>
                <a:gd fmla="*/ 1062464 h 659" name="T9"/>
                <a:gd fmla="*/ 18914 w 397" name="T10"/>
                <a:gd fmla="*/ 1069999 h 659" name="T11"/>
                <a:gd fmla="*/ 181575 w 397" name="T12"/>
                <a:gd fmla="*/ 1574858 h 659" name="T13"/>
                <a:gd fmla="*/ 348019 w 397" name="T14"/>
                <a:gd fmla="*/ 1092605 h 659" name="T15"/>
                <a:gd fmla="*/ 650644 w 397" name="T16"/>
                <a:gd fmla="*/ 1661513 h 659" name="T17"/>
                <a:gd fmla="*/ 548508 w 397" name="T18"/>
                <a:gd fmla="*/ 2124928 h 659" name="T19"/>
                <a:gd fmla="*/ 760345 w 397" name="T20"/>
                <a:gd fmla="*/ 2482850 h 659" name="T21"/>
                <a:gd fmla="*/ 650644 w 397" name="T22"/>
                <a:gd fmla="*/ 2275632 h 659" name="T23"/>
                <a:gd fmla="*/ 688472 w 397" name="T24"/>
                <a:gd fmla="*/ 1989294 h 659" name="T25"/>
                <a:gd fmla="*/ 866264 w 397" name="T26"/>
                <a:gd fmla="*/ 1740632 h 659" name="T27"/>
                <a:gd fmla="*/ 1028925 w 397" name="T28"/>
                <a:gd fmla="*/ 1454295 h 659" name="T29"/>
                <a:gd fmla="*/ 1059187 w 397" name="T30"/>
                <a:gd fmla="*/ 1363872 h 659" name="T31"/>
                <a:gd fmla="*/ 1161323 w 397" name="T32"/>
                <a:gd fmla="*/ 1823520 h 659" name="T33"/>
                <a:gd fmla="*/ 1229414 w 397" name="T34"/>
                <a:gd fmla="*/ 1529647 h 659" name="T35"/>
                <a:gd fmla="*/ 1399640 w 397" name="T36"/>
                <a:gd fmla="*/ 745985 h 659" name="T37"/>
                <a:gd fmla="*/ 714951 w 397" name="T38"/>
                <a:gd fmla="*/ 0 h 659" name="T39"/>
                <a:gd fmla="*/ 11348 w 397" name="T40"/>
                <a:gd fmla="*/ 956971 h 659" name="T41"/>
                <a:gd fmla="*/ 7566 w 397" name="T42"/>
                <a:gd fmla="*/ 1009717 h 65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bg1">
                <a:alpha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6" name="Freeform 134"/>
            <p:cNvSpPr/>
            <p:nvPr/>
          </p:nvSpPr>
          <p:spPr bwMode="auto">
            <a:xfrm flipH="1">
              <a:off x="4413792" y="3978274"/>
              <a:ext cx="312270" cy="399544"/>
            </a:xfrm>
            <a:custGeom>
              <a:gdLst>
                <a:gd fmla="*/ 581760 w 324" name="T0"/>
                <a:gd fmla="*/ 0 h 415" name="T1"/>
                <a:gd fmla="*/ 1148410 w 324" name="T2"/>
                <a:gd fmla="*/ 648083 h 415" name="T3"/>
                <a:gd fmla="*/ 1152187 w 324" name="T4"/>
                <a:gd fmla="*/ 655619 h 415" name="T5"/>
                <a:gd fmla="*/ 1152187 w 324" name="T6"/>
                <a:gd fmla="*/ 663154 h 415" name="T7"/>
                <a:gd fmla="*/ 1042635 w 324" name="T8"/>
                <a:gd fmla="*/ 1273558 h 415" name="T9"/>
                <a:gd fmla="*/ 963304 w 324" name="T10"/>
                <a:gd fmla="*/ 983428 h 415" name="T11"/>
                <a:gd fmla="*/ 868863 w 324" name="T12"/>
                <a:gd fmla="*/ 1137913 h 415" name="T13"/>
                <a:gd fmla="*/ 642203 w 324" name="T14"/>
                <a:gd fmla="*/ 1552384 h 415" name="T15"/>
                <a:gd fmla="*/ 630870 w 324" name="T16"/>
                <a:gd fmla="*/ 1563688 h 415" name="T17"/>
                <a:gd fmla="*/ 630870 w 324" name="T18"/>
                <a:gd fmla="*/ 1541080 h 415" name="T19"/>
                <a:gd fmla="*/ 245548 w 324" name="T20"/>
                <a:gd fmla="*/ 859086 h 415" name="T21"/>
                <a:gd fmla="*/ 196439 w 324" name="T22"/>
                <a:gd fmla="*/ 862854 h 415" name="T23"/>
                <a:gd fmla="*/ 7555 w 324" name="T24"/>
                <a:gd fmla="*/ 964588 h 415" name="T25"/>
                <a:gd fmla="*/ 3778 w 324" name="T26"/>
                <a:gd fmla="*/ 945749 h 415" name="T27"/>
                <a:gd fmla="*/ 3778 w 324" name="T28"/>
                <a:gd fmla="*/ 938213 h 415" name="T29"/>
                <a:gd fmla="*/ 0 w 324" name="T30"/>
                <a:gd fmla="*/ 900534 h 415" name="T31"/>
                <a:gd fmla="*/ 0 w 324" name="T32"/>
                <a:gd fmla="*/ 889230 h 415" name="T33"/>
                <a:gd fmla="*/ 0 w 324" name="T34"/>
                <a:gd fmla="*/ 840247 h 415" name="T35"/>
                <a:gd fmla="*/ 581760 w 324" name="T36"/>
                <a:gd fmla="*/ 0 h 4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bg1">
                <a:alpha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7" name="Freeform 135"/>
            <p:cNvSpPr/>
            <p:nvPr/>
          </p:nvSpPr>
          <p:spPr bwMode="auto">
            <a:xfrm flipH="1">
              <a:off x="4464149" y="3992708"/>
              <a:ext cx="204536" cy="288808"/>
            </a:xfrm>
            <a:custGeom>
              <a:gdLst>
                <a:gd fmla="*/ 162607 w 212" name="T0"/>
                <a:gd fmla="*/ 535009 h 300" name="T1"/>
                <a:gd fmla="*/ 128573 w 212" name="T2"/>
                <a:gd fmla="*/ 535009 h 300" name="T3"/>
                <a:gd fmla="*/ 3782 w 212" name="T4"/>
                <a:gd fmla="*/ 599059 h 300" name="T5"/>
                <a:gd fmla="*/ 3782 w 212" name="T6"/>
                <a:gd fmla="*/ 587756 h 300" name="T7"/>
                <a:gd fmla="*/ 3782 w 212" name="T8"/>
                <a:gd fmla="*/ 583988 h 300" name="T9"/>
                <a:gd fmla="*/ 0 w 212" name="T10"/>
                <a:gd fmla="*/ 557615 h 300" name="T11"/>
                <a:gd fmla="*/ 0 w 212" name="T12"/>
                <a:gd fmla="*/ 550079 h 300" name="T13"/>
                <a:gd fmla="*/ 0 w 212" name="T14"/>
                <a:gd fmla="*/ 523706 h 300" name="T15"/>
                <a:gd fmla="*/ 381936 w 212" name="T16"/>
                <a:gd fmla="*/ 0 h 300" name="T17"/>
                <a:gd fmla="*/ 752528 w 212" name="T18"/>
                <a:gd fmla="*/ 403140 h 300" name="T19"/>
                <a:gd fmla="*/ 756309 w 212" name="T20"/>
                <a:gd fmla="*/ 406908 h 300" name="T21"/>
                <a:gd fmla="*/ 756309 w 212" name="T22"/>
                <a:gd fmla="*/ 410676 h 300" name="T23"/>
                <a:gd fmla="*/ 684460 w 212" name="T24"/>
                <a:gd fmla="*/ 791210 h 300" name="T25"/>
                <a:gd fmla="*/ 631518 w 212" name="T26"/>
                <a:gd fmla="*/ 610362 h 300" name="T27"/>
                <a:gd fmla="*/ 567232 w 212" name="T28"/>
                <a:gd fmla="*/ 704554 h 300" name="T29"/>
                <a:gd fmla="*/ 457567 w 212" name="T30"/>
                <a:gd fmla="*/ 1130300 h 300" name="T31"/>
                <a:gd fmla="*/ 162607 w 212" name="T32"/>
                <a:gd fmla="*/ 535009 h 3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bg1">
                <a:alpha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800"/>
            </a:p>
          </p:txBody>
        </p:sp>
        <p:sp>
          <p:nvSpPr>
            <p:cNvPr id="8" name="Freeform 107"/>
            <p:cNvSpPr/>
            <p:nvPr/>
          </p:nvSpPr>
          <p:spPr bwMode="auto">
            <a:xfrm flipH="1">
              <a:off x="4178985" y="3511722"/>
              <a:ext cx="371113" cy="593708"/>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9" name="Freeform 107"/>
            <p:cNvSpPr/>
            <p:nvPr/>
          </p:nvSpPr>
          <p:spPr bwMode="auto">
            <a:xfrm>
              <a:off x="4609445" y="3511722"/>
              <a:ext cx="371113" cy="593708"/>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10" name="Freeform 108"/>
            <p:cNvSpPr/>
            <p:nvPr/>
          </p:nvSpPr>
          <p:spPr bwMode="auto">
            <a:xfrm>
              <a:off x="4226296" y="2597150"/>
              <a:ext cx="709127" cy="1298838"/>
            </a:xfrm>
            <a:custGeom>
              <a:gdLst>
                <a:gd fmla="*/ 1122363 w 596" name="T0"/>
                <a:gd fmla="*/ 4105275 h 1092" name="T1"/>
                <a:gd fmla="*/ 598844 w 596" name="T2"/>
                <a:gd fmla="*/ 4105275 h 1092" name="T3"/>
                <a:gd fmla="*/ 79093 w 596" name="T4"/>
                <a:gd fmla="*/ 1928577 h 1092" name="T5"/>
                <a:gd fmla="*/ 1122363 w 596" name="T6"/>
                <a:gd fmla="*/ 0 h 1092" name="T7"/>
                <a:gd fmla="*/ 1126129 w 596" name="T8"/>
                <a:gd fmla="*/ 0 h 1092" name="T9"/>
                <a:gd fmla="*/ 2165632 w 596" name="T10"/>
                <a:gd fmla="*/ 1928577 h 1092" name="T11"/>
                <a:gd fmla="*/ 1645881 w 596" name="T12"/>
                <a:gd fmla="*/ 4105275 h 1092" name="T13"/>
                <a:gd fmla="*/ 1122363 w 596" name="T14"/>
                <a:gd fmla="*/ 4105275 h 109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11" name="Oval 113"/>
            <p:cNvSpPr>
              <a:spLocks noChangeArrowheads="1"/>
            </p:cNvSpPr>
            <p:nvPr/>
          </p:nvSpPr>
          <p:spPr bwMode="auto">
            <a:xfrm>
              <a:off x="4464149" y="3008591"/>
              <a:ext cx="236859" cy="230714"/>
            </a:xfrm>
            <a:prstGeom prst="ellipse">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12" name="Oval 116"/>
            <p:cNvSpPr>
              <a:spLocks noChangeArrowheads="1"/>
            </p:cNvSpPr>
            <p:nvPr/>
          </p:nvSpPr>
          <p:spPr bwMode="auto">
            <a:xfrm>
              <a:off x="4511491" y="3311397"/>
              <a:ext cx="142175" cy="146900"/>
            </a:xfrm>
            <a:prstGeom prst="ellipse">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13" name="Oval 119"/>
            <p:cNvSpPr>
              <a:spLocks noChangeArrowheads="1"/>
            </p:cNvSpPr>
            <p:nvPr/>
          </p:nvSpPr>
          <p:spPr bwMode="auto">
            <a:xfrm>
              <a:off x="4538857" y="3530389"/>
              <a:ext cx="87443" cy="85569"/>
            </a:xfrm>
            <a:prstGeom prst="ellipse">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sp>
          <p:nvSpPr>
            <p:cNvPr id="14" name="Rectangle 13"/>
            <p:cNvSpPr/>
            <p:nvPr/>
          </p:nvSpPr>
          <p:spPr>
            <a:xfrm>
              <a:off x="4499622" y="3895987"/>
              <a:ext cx="144641" cy="88637"/>
            </a:xfrm>
            <a:prstGeom prst="rect">
              <a:avLst/>
            </a:pr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solidFill>
                  <a:schemeClr val="tx1"/>
                </a:solidFill>
              </a:endParaRPr>
            </a:p>
          </p:txBody>
        </p:sp>
      </p:grpSp>
      <p:sp>
        <p:nvSpPr>
          <p:cNvPr id="15" name="Freeform 14"/>
          <p:cNvSpPr/>
          <p:nvPr/>
        </p:nvSpPr>
        <p:spPr>
          <a:xfrm>
            <a:off x="2156992" y="1935650"/>
            <a:ext cx="10485942" cy="1952998"/>
          </a:xfrm>
          <a:custGeom>
            <a:gdLst>
              <a:gd fmla="*/ 0 w 7473950" name="connsiteX0"/>
              <a:gd fmla="*/ 1390650 h 1392017" name="connsiteY0"/>
              <a:gd fmla="*/ 2197100 w 7473950" name="connsiteX1"/>
              <a:gd fmla="*/ 279400 h 1392017" name="connsiteY1"/>
              <a:gd fmla="*/ 4756150 w 7473950" name="connsiteX2"/>
              <a:gd fmla="*/ 1390650 h 1392017" name="connsiteY2"/>
              <a:gd fmla="*/ 7473950 w 7473950" name="connsiteX3"/>
              <a:gd fmla="*/ 0 h 1392017" name="connsiteY3"/>
            </a:gdLst>
            <a:cxnLst>
              <a:cxn ang="0">
                <a:pos x="connsiteX0" y="connsiteY0"/>
              </a:cxn>
              <a:cxn ang="0">
                <a:pos x="connsiteX1" y="connsiteY1"/>
              </a:cxn>
              <a:cxn ang="0">
                <a:pos x="connsiteX2" y="connsiteY2"/>
              </a:cxn>
              <a:cxn ang="0">
                <a:pos x="connsiteX3" y="connsiteY3"/>
              </a:cxn>
            </a:cxnLst>
            <a:rect b="b" l="l" r="r" t="t"/>
            <a:pathLst>
              <a:path h="1392017" w="7473950">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cmpd="sng" w="12700">
            <a:solidFill>
              <a:schemeClr val="bg1"/>
            </a:solidFill>
            <a:prstDash val="dash"/>
          </a:ln>
        </p:spPr>
        <p:style>
          <a:lnRef idx="1">
            <a:schemeClr val="dk1"/>
          </a:lnRef>
          <a:fillRef idx="0">
            <a:schemeClr val="dk1"/>
          </a:fillRef>
          <a:effectRef idx="0">
            <a:schemeClr val="dk1"/>
          </a:effectRef>
          <a:fontRef idx="minor">
            <a:schemeClr val="tx1"/>
          </a:fontRef>
        </p:style>
        <p:txBody>
          <a:bodyPr anchor="ctr" rtlCol="0"/>
          <a:lstStyle/>
          <a:p>
            <a:pPr algn="ctr"/>
            <a:endParaRPr lang="en-US" sz="3200"/>
          </a:p>
        </p:txBody>
      </p:sp>
      <p:sp>
        <p:nvSpPr>
          <p:cNvPr id="16" name="Rounded Rectangle 16"/>
          <p:cNvSpPr/>
          <p:nvPr/>
        </p:nvSpPr>
        <p:spPr>
          <a:xfrm>
            <a:off x="3334696" y="2582460"/>
            <a:ext cx="563057" cy="563057"/>
          </a:xfrm>
          <a:prstGeom prst="roundRect">
            <a:avLst>
              <a:gd fmla="val 50000" name="adj"/>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grpSp>
        <p:nvGrpSpPr>
          <p:cNvPr id="17" name="Group 17"/>
          <p:cNvGrpSpPr/>
          <p:nvPr/>
        </p:nvGrpSpPr>
        <p:grpSpPr>
          <a:xfrm>
            <a:off x="3482283" y="2781985"/>
            <a:ext cx="275113" cy="240501"/>
            <a:chOff x="3175" y="-1587"/>
            <a:chExt cx="492126" cy="430212"/>
          </a:xfrm>
          <a:solidFill>
            <a:schemeClr val="bg1"/>
          </a:solidFill>
        </p:grpSpPr>
        <p:sp>
          <p:nvSpPr>
            <p:cNvPr id="18" name="Freeform 150"/>
            <p:cNvSpPr>
              <a:spLocks noEditPoints="1"/>
            </p:cNvSpPr>
            <p:nvPr/>
          </p:nvSpPr>
          <p:spPr bwMode="auto">
            <a:xfrm>
              <a:off x="3175" y="-1587"/>
              <a:ext cx="492125" cy="354012"/>
            </a:xfrm>
            <a:custGeom>
              <a:gdLst>
                <a:gd fmla="*/ 128 w 128" name="T0"/>
                <a:gd fmla="*/ 24 h 92" name="T1"/>
                <a:gd fmla="*/ 119 w 128" name="T2"/>
                <a:gd fmla="*/ 12 h 92" name="T3"/>
                <a:gd fmla="*/ 67 w 128" name="T4"/>
                <a:gd fmla="*/ 0 h 92" name="T5"/>
                <a:gd fmla="*/ 64 w 128" name="T6"/>
                <a:gd fmla="*/ 0 h 92" name="T7"/>
                <a:gd fmla="*/ 61 w 128" name="T8"/>
                <a:gd fmla="*/ 0 h 92" name="T9"/>
                <a:gd fmla="*/ 9 w 128" name="T10"/>
                <a:gd fmla="*/ 12 h 92" name="T11"/>
                <a:gd fmla="*/ 0 w 128" name="T12"/>
                <a:gd fmla="*/ 24 h 92" name="T13"/>
                <a:gd fmla="*/ 9 w 128" name="T14"/>
                <a:gd fmla="*/ 36 h 92" name="T15"/>
                <a:gd fmla="*/ 20 w 128" name="T16"/>
                <a:gd fmla="*/ 38 h 92" name="T17"/>
                <a:gd fmla="*/ 20 w 128" name="T18"/>
                <a:gd fmla="*/ 72 h 92" name="T19"/>
                <a:gd fmla="*/ 64 w 128" name="T20"/>
                <a:gd fmla="*/ 92 h 92" name="T21"/>
                <a:gd fmla="*/ 108 w 128" name="T22"/>
                <a:gd fmla="*/ 72 h 92" name="T23"/>
                <a:gd fmla="*/ 108 w 128" name="T24"/>
                <a:gd fmla="*/ 38 h 92" name="T25"/>
                <a:gd fmla="*/ 119 w 128" name="T26"/>
                <a:gd fmla="*/ 36 h 92" name="T27"/>
                <a:gd fmla="*/ 128 w 128" name="T28"/>
                <a:gd fmla="*/ 24 h 92" name="T29"/>
                <a:gd fmla="*/ 100 w 128" name="T30"/>
                <a:gd fmla="*/ 72 h 92" name="T31"/>
                <a:gd fmla="*/ 64 w 128" name="T32"/>
                <a:gd fmla="*/ 84 h 92" name="T33"/>
                <a:gd fmla="*/ 28 w 128" name="T34"/>
                <a:gd fmla="*/ 72 h 92" name="T35"/>
                <a:gd fmla="*/ 28 w 128" name="T36"/>
                <a:gd fmla="*/ 40 h 92" name="T37"/>
                <a:gd fmla="*/ 61 w 128" name="T38"/>
                <a:gd fmla="*/ 48 h 92" name="T39"/>
                <a:gd fmla="*/ 64 w 128" name="T40"/>
                <a:gd fmla="*/ 48 h 92" name="T41"/>
                <a:gd fmla="*/ 67 w 128" name="T42"/>
                <a:gd fmla="*/ 48 h 92" name="T43"/>
                <a:gd fmla="*/ 100 w 128" name="T44"/>
                <a:gd fmla="*/ 40 h 92" name="T45"/>
                <a:gd fmla="*/ 100 w 128" name="T46"/>
                <a:gd fmla="*/ 72 h 92" name="T47"/>
                <a:gd fmla="*/ 65 w 128" name="T48"/>
                <a:gd fmla="*/ 40 h 92" name="T49"/>
                <a:gd fmla="*/ 64 w 128" name="T50"/>
                <a:gd fmla="*/ 40 h 92" name="T51"/>
                <a:gd fmla="*/ 63 w 128" name="T52"/>
                <a:gd fmla="*/ 40 h 92" name="T53"/>
                <a:gd fmla="*/ 11 w 128" name="T54"/>
                <a:gd fmla="*/ 28 h 92" name="T55"/>
                <a:gd fmla="*/ 8 w 128" name="T56"/>
                <a:gd fmla="*/ 24 h 92" name="T57"/>
                <a:gd fmla="*/ 11 w 128" name="T58"/>
                <a:gd fmla="*/ 20 h 92" name="T59"/>
                <a:gd fmla="*/ 63 w 128" name="T60"/>
                <a:gd fmla="*/ 8 h 92" name="T61"/>
                <a:gd fmla="*/ 64 w 128" name="T62"/>
                <a:gd fmla="*/ 8 h 92" name="T63"/>
                <a:gd fmla="*/ 65 w 128" name="T64"/>
                <a:gd fmla="*/ 8 h 92" name="T65"/>
                <a:gd fmla="*/ 117 w 128" name="T66"/>
                <a:gd fmla="*/ 20 h 92" name="T67"/>
                <a:gd fmla="*/ 120 w 128" name="T68"/>
                <a:gd fmla="*/ 24 h 92" name="T69"/>
                <a:gd fmla="*/ 117 w 128" name="T70"/>
                <a:gd fmla="*/ 28 h 92" name="T71"/>
                <a:gd fmla="*/ 65 w 128" name="T72"/>
                <a:gd fmla="*/ 40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128">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19" name="Freeform 151"/>
            <p:cNvSpPr/>
            <p:nvPr/>
          </p:nvSpPr>
          <p:spPr bwMode="auto">
            <a:xfrm>
              <a:off x="449263" y="150813"/>
              <a:ext cx="30163" cy="169862"/>
            </a:xfrm>
            <a:custGeom>
              <a:gdLst>
                <a:gd fmla="*/ 0 w 8" name="T0"/>
                <a:gd fmla="*/ 4 h 44" name="T1"/>
                <a:gd fmla="*/ 0 w 8" name="T2"/>
                <a:gd fmla="*/ 40 h 44" name="T3"/>
                <a:gd fmla="*/ 4 w 8" name="T4"/>
                <a:gd fmla="*/ 44 h 44" name="T5"/>
                <a:gd fmla="*/ 8 w 8" name="T6"/>
                <a:gd fmla="*/ 40 h 44" name="T7"/>
                <a:gd fmla="*/ 8 w 8" name="T8"/>
                <a:gd fmla="*/ 4 h 44" name="T9"/>
                <a:gd fmla="*/ 4 w 8" name="T10"/>
                <a:gd fmla="*/ 0 h 44" name="T11"/>
                <a:gd fmla="*/ 0 w 8" name="T12"/>
                <a:gd fmla="*/ 4 h 44" name="T13"/>
              </a:gdLst>
              <a:cxnLst>
                <a:cxn ang="0">
                  <a:pos x="T0" y="T1"/>
                </a:cxn>
                <a:cxn ang="0">
                  <a:pos x="T2" y="T3"/>
                </a:cxn>
                <a:cxn ang="0">
                  <a:pos x="T4" y="T5"/>
                </a:cxn>
                <a:cxn ang="0">
                  <a:pos x="T6" y="T7"/>
                </a:cxn>
                <a:cxn ang="0">
                  <a:pos x="T8" y="T9"/>
                </a:cxn>
                <a:cxn ang="0">
                  <a:pos x="T10" y="T11"/>
                </a:cxn>
                <a:cxn ang="0">
                  <a:pos x="T12" y="T13"/>
                </a:cxn>
              </a:cxnLst>
              <a:rect b="b" l="0" r="r" t="0"/>
              <a:pathLst>
                <a:path h="44" w="8">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20" name="Oval 152"/>
            <p:cNvSpPr>
              <a:spLocks noChangeArrowheads="1"/>
            </p:cNvSpPr>
            <p:nvPr/>
          </p:nvSpPr>
          <p:spPr bwMode="auto">
            <a:xfrm>
              <a:off x="433388" y="336550"/>
              <a:ext cx="61913" cy="920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grpSp>
      <p:grpSp>
        <p:nvGrpSpPr>
          <p:cNvPr id="21" name="Group 21"/>
          <p:cNvGrpSpPr/>
          <p:nvPr/>
        </p:nvGrpSpPr>
        <p:grpSpPr>
          <a:xfrm>
            <a:off x="3209969" y="3217664"/>
            <a:ext cx="1771888" cy="1623748"/>
            <a:chOff x="667471" y="2995559"/>
            <a:chExt cx="1262929" cy="1157341"/>
          </a:xfrm>
        </p:grpSpPr>
        <p:sp>
          <p:nvSpPr>
            <p:cNvPr id="22" name="TextBox 22"/>
            <p:cNvSpPr txBox="1"/>
            <p:nvPr/>
          </p:nvSpPr>
          <p:spPr>
            <a:xfrm>
              <a:off x="667471" y="2995559"/>
              <a:ext cx="1156100" cy="238974"/>
            </a:xfrm>
            <a:prstGeom prst="rect">
              <a:avLst/>
            </a:prstGeom>
            <a:noFill/>
          </p:spPr>
          <p:txBody>
            <a:bodyPr rtlCol="0" wrap="square">
              <a:spAutoFit/>
            </a:bodyPr>
            <a:lstStyle/>
            <a:p>
              <a:pPr lvl="0"/>
              <a:r>
                <a:rPr altLang="ko-KR" lang="en-US" smtClean="0" sz="1600">
                  <a:solidFill>
                    <a:schemeClr val="bg1"/>
                  </a:solidFill>
                  <a:latin typeface="Roboto condensed"/>
                  <a:cs typeface="Roboto condensed"/>
                </a:rPr>
                <a:t>Lorem Ipsum</a:t>
              </a:r>
            </a:p>
          </p:txBody>
        </p:sp>
        <p:sp>
          <p:nvSpPr>
            <p:cNvPr id="23" name="텍스트 개체 틀 2"/>
            <p:cNvSpPr txBox="1"/>
            <p:nvPr/>
          </p:nvSpPr>
          <p:spPr>
            <a:xfrm>
              <a:off x="667471" y="3229080"/>
              <a:ext cx="1262929" cy="923820"/>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z="1200">
                  <a:solidFill>
                    <a:schemeClr val="bg1"/>
                  </a:solidFill>
                  <a:latin typeface="Roboto condensed"/>
                  <a:cs typeface="Roboto condensed"/>
                </a:rPr>
                <a:t>Lorem ipsum dolor sit amet, consectetur adipiscing elit. Curabitur elementum posuere pretium. </a:t>
              </a:r>
            </a:p>
          </p:txBody>
        </p:sp>
      </p:grpSp>
      <p:grpSp>
        <p:nvGrpSpPr>
          <p:cNvPr id="24" name="Group 24"/>
          <p:cNvGrpSpPr/>
          <p:nvPr/>
        </p:nvGrpSpPr>
        <p:grpSpPr>
          <a:xfrm>
            <a:off x="7491154" y="4080365"/>
            <a:ext cx="1771888" cy="1623748"/>
            <a:chOff x="667471" y="2995559"/>
            <a:chExt cx="1262929" cy="1157341"/>
          </a:xfrm>
        </p:grpSpPr>
        <p:sp>
          <p:nvSpPr>
            <p:cNvPr id="25" name="TextBox 25"/>
            <p:cNvSpPr txBox="1"/>
            <p:nvPr/>
          </p:nvSpPr>
          <p:spPr>
            <a:xfrm>
              <a:off x="667472" y="2995559"/>
              <a:ext cx="1156100" cy="238974"/>
            </a:xfrm>
            <a:prstGeom prst="rect">
              <a:avLst/>
            </a:prstGeom>
            <a:noFill/>
          </p:spPr>
          <p:txBody>
            <a:bodyPr rtlCol="0" wrap="square">
              <a:spAutoFit/>
            </a:bodyPr>
            <a:lstStyle/>
            <a:p>
              <a:pPr lvl="0"/>
              <a:r>
                <a:rPr altLang="ko-KR" lang="en-US" smtClean="0" sz="1600">
                  <a:solidFill>
                    <a:schemeClr val="bg1"/>
                  </a:solidFill>
                  <a:latin typeface="Roboto condensed"/>
                  <a:cs typeface="Roboto condensed"/>
                </a:rPr>
                <a:t>Lorem Ipsum</a:t>
              </a:r>
            </a:p>
          </p:txBody>
        </p:sp>
        <p:sp>
          <p:nvSpPr>
            <p:cNvPr id="26" name="텍스트 개체 틀 2"/>
            <p:cNvSpPr txBox="1"/>
            <p:nvPr/>
          </p:nvSpPr>
          <p:spPr>
            <a:xfrm>
              <a:off x="667471" y="3229080"/>
              <a:ext cx="1262929" cy="923820"/>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z="1200">
                  <a:solidFill>
                    <a:schemeClr val="bg1"/>
                  </a:solidFill>
                  <a:latin typeface="Roboto condensed"/>
                  <a:cs typeface="Roboto condensed"/>
                </a:rPr>
                <a:t>Lorem ipsum dolor sit amet, consectetur adipiscing elit. Curabitur elementum posuere pretium. </a:t>
              </a:r>
            </a:p>
          </p:txBody>
        </p:sp>
      </p:grpSp>
      <p:sp>
        <p:nvSpPr>
          <p:cNvPr id="27" name="Rounded Rectangle 28"/>
          <p:cNvSpPr/>
          <p:nvPr/>
        </p:nvSpPr>
        <p:spPr>
          <a:xfrm>
            <a:off x="7619945" y="3388729"/>
            <a:ext cx="563057" cy="563057"/>
          </a:xfrm>
          <a:prstGeom prst="roundRect">
            <a:avLst>
              <a:gd fmla="val 50000" name="adj"/>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28" name="Freeform 28"/>
          <p:cNvSpPr>
            <a:spLocks noEditPoints="1"/>
          </p:cNvSpPr>
          <p:nvPr/>
        </p:nvSpPr>
        <p:spPr bwMode="auto">
          <a:xfrm>
            <a:off x="7790778" y="3545294"/>
            <a:ext cx="238873" cy="238873"/>
          </a:xfrm>
          <a:custGeom>
            <a:gdLst>
              <a:gd fmla="*/ 114 w 128" name="T0"/>
              <a:gd fmla="*/ 29 h 128" name="T1"/>
              <a:gd fmla="*/ 112 w 128" name="T2"/>
              <a:gd fmla="*/ 8 h 128" name="T3"/>
              <a:gd fmla="*/ 24 w 128" name="T4"/>
              <a:gd fmla="*/ 0 h 128" name="T5"/>
              <a:gd fmla="*/ 16 w 128" name="T6"/>
              <a:gd fmla="*/ 27 h 128" name="T7"/>
              <a:gd fmla="*/ 2 w 128" name="T8"/>
              <a:gd fmla="*/ 45 h 128" name="T9"/>
              <a:gd fmla="*/ 0 w 128" name="T10"/>
              <a:gd fmla="*/ 56 h 128" name="T11"/>
              <a:gd fmla="*/ 12 w 128" name="T12"/>
              <a:gd fmla="*/ 68 h 128" name="T13"/>
              <a:gd fmla="*/ 20 w 128" name="T14"/>
              <a:gd fmla="*/ 128 h 128" name="T15"/>
              <a:gd fmla="*/ 116 w 128" name="T16"/>
              <a:gd fmla="*/ 120 h 128" name="T17"/>
              <a:gd fmla="*/ 116 w 128" name="T18"/>
              <a:gd fmla="*/ 68 h 128" name="T19"/>
              <a:gd fmla="*/ 128 w 128" name="T20"/>
              <a:gd fmla="*/ 52 h 128" name="T21"/>
              <a:gd fmla="*/ 104 w 128" name="T22"/>
              <a:gd fmla="*/ 8 h 128" name="T23"/>
              <a:gd fmla="*/ 24 w 128" name="T24"/>
              <a:gd fmla="*/ 24 h 128" name="T25"/>
              <a:gd fmla="*/ 24 w 128" name="T26"/>
              <a:gd fmla="*/ 8 h 128" name="T27"/>
              <a:gd fmla="*/ 41 w 128" name="T28"/>
              <a:gd fmla="*/ 60 h 128" name="T29"/>
              <a:gd fmla="*/ 40 w 128" name="T30"/>
              <a:gd fmla="*/ 32 h 128" name="T31"/>
              <a:gd fmla="*/ 41 w 128" name="T32"/>
              <a:gd fmla="*/ 60 h 128" name="T33"/>
              <a:gd fmla="*/ 62 w 128" name="T34"/>
              <a:gd fmla="*/ 32 h 128" name="T35"/>
              <a:gd fmla="*/ 45 w 128" name="T36"/>
              <a:gd fmla="*/ 60 h 128" name="T37"/>
              <a:gd fmla="*/ 66 w 128" name="T38"/>
              <a:gd fmla="*/ 32 h 128" name="T39"/>
              <a:gd fmla="*/ 83 w 128" name="T40"/>
              <a:gd fmla="*/ 60 h 128" name="T41"/>
              <a:gd fmla="*/ 66 w 128" name="T42"/>
              <a:gd fmla="*/ 32 h 128" name="T43"/>
              <a:gd fmla="*/ 88 w 128" name="T44"/>
              <a:gd fmla="*/ 32 h 128" name="T45"/>
              <a:gd fmla="*/ 87 w 128" name="T46"/>
              <a:gd fmla="*/ 60 h 128" name="T47"/>
              <a:gd fmla="*/ 8 w 128" name="T48"/>
              <a:gd fmla="*/ 56 h 128" name="T49"/>
              <a:gd fmla="*/ 9 w 128" name="T50"/>
              <a:gd fmla="*/ 50 h 128" name="T51"/>
              <a:gd fmla="*/ 24 w 128" name="T52"/>
              <a:gd fmla="*/ 32 h 128" name="T53"/>
              <a:gd fmla="*/ 19 w 128" name="T54"/>
              <a:gd fmla="*/ 60 h 128" name="T55"/>
              <a:gd fmla="*/ 8 w 128" name="T56"/>
              <a:gd fmla="*/ 56 h 128" name="T57"/>
              <a:gd fmla="*/ 50 w 128" name="T58"/>
              <a:gd fmla="*/ 120 h 128" name="T59"/>
              <a:gd fmla="*/ 80 w 128" name="T60"/>
              <a:gd fmla="*/ 80 h 128" name="T61"/>
              <a:gd fmla="*/ 108 w 128" name="T62"/>
              <a:gd fmla="*/ 120 h 128" name="T63"/>
              <a:gd fmla="*/ 84 w 128" name="T64"/>
              <a:gd fmla="*/ 80 h 128" name="T65"/>
              <a:gd fmla="*/ 50 w 128" name="T66"/>
              <a:gd fmla="*/ 76 h 128" name="T67"/>
              <a:gd fmla="*/ 46 w 128" name="T68"/>
              <a:gd fmla="*/ 120 h 128" name="T69"/>
              <a:gd fmla="*/ 20 w 128" name="T70"/>
              <a:gd fmla="*/ 68 h 128" name="T71"/>
              <a:gd fmla="*/ 108 w 128" name="T72"/>
              <a:gd fmla="*/ 120 h 128" name="T73"/>
              <a:gd fmla="*/ 116 w 128" name="T74"/>
              <a:gd fmla="*/ 60 h 128" name="T75"/>
              <a:gd fmla="*/ 93 w 128" name="T76"/>
              <a:gd fmla="*/ 32 h 128" name="T77"/>
              <a:gd fmla="*/ 104 w 128" name="T78"/>
              <a:gd fmla="*/ 32 h 128" name="T79"/>
              <a:gd fmla="*/ 119 w 128" name="T80"/>
              <a:gd fmla="*/ 50 h 128" name="T81"/>
              <a:gd fmla="*/ 120 w 128" name="T82"/>
              <a:gd fmla="*/ 56 h 1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8" w="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id-ID" sz="800"/>
          </a:p>
        </p:txBody>
      </p:sp>
      <p:grpSp>
        <p:nvGrpSpPr>
          <p:cNvPr id="29" name="Group 30"/>
          <p:cNvGrpSpPr/>
          <p:nvPr/>
        </p:nvGrpSpPr>
        <p:grpSpPr>
          <a:xfrm>
            <a:off x="9989998" y="3725635"/>
            <a:ext cx="1771888" cy="1623748"/>
            <a:chOff x="667471" y="2995559"/>
            <a:chExt cx="1262929" cy="1157341"/>
          </a:xfrm>
        </p:grpSpPr>
        <p:sp>
          <p:nvSpPr>
            <p:cNvPr id="30" name="TextBox 31"/>
            <p:cNvSpPr txBox="1"/>
            <p:nvPr/>
          </p:nvSpPr>
          <p:spPr>
            <a:xfrm>
              <a:off x="667470" y="2995559"/>
              <a:ext cx="1156100" cy="238974"/>
            </a:xfrm>
            <a:prstGeom prst="rect">
              <a:avLst/>
            </a:prstGeom>
            <a:noFill/>
          </p:spPr>
          <p:txBody>
            <a:bodyPr rtlCol="0" wrap="square">
              <a:spAutoFit/>
            </a:bodyPr>
            <a:lstStyle/>
            <a:p>
              <a:pPr lvl="0"/>
              <a:r>
                <a:rPr altLang="ko-KR" lang="en-US" smtClean="0" sz="1600">
                  <a:solidFill>
                    <a:schemeClr val="bg1"/>
                  </a:solidFill>
                  <a:latin typeface="Roboto condensed"/>
                  <a:cs typeface="Roboto condensed"/>
                </a:rPr>
                <a:t>Lorem Ipsum</a:t>
              </a:r>
            </a:p>
          </p:txBody>
        </p:sp>
        <p:sp>
          <p:nvSpPr>
            <p:cNvPr id="31" name="텍스트 개체 틀 2"/>
            <p:cNvSpPr txBox="1"/>
            <p:nvPr/>
          </p:nvSpPr>
          <p:spPr>
            <a:xfrm>
              <a:off x="667471" y="3229080"/>
              <a:ext cx="1262929" cy="923820"/>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z="1200">
                  <a:solidFill>
                    <a:schemeClr val="bg1"/>
                  </a:solidFill>
                  <a:latin typeface="Roboto condensed"/>
                  <a:cs typeface="Roboto condensed"/>
                </a:rPr>
                <a:t>Lorem ipsum dolor sit amet, consectetur adipiscing elit. Curabitur elementum posuere pretium. </a:t>
              </a:r>
            </a:p>
          </p:txBody>
        </p:sp>
      </p:grpSp>
      <p:sp>
        <p:nvSpPr>
          <p:cNvPr id="32" name="Rounded Rectangle 34"/>
          <p:cNvSpPr/>
          <p:nvPr/>
        </p:nvSpPr>
        <p:spPr>
          <a:xfrm>
            <a:off x="10118789" y="3033999"/>
            <a:ext cx="563057" cy="563057"/>
          </a:xfrm>
          <a:prstGeom prst="roundRect">
            <a:avLst>
              <a:gd fmla="val 50000" name="adj"/>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grpSp>
        <p:nvGrpSpPr>
          <p:cNvPr id="33" name="Group 35"/>
          <p:cNvGrpSpPr/>
          <p:nvPr/>
        </p:nvGrpSpPr>
        <p:grpSpPr>
          <a:xfrm>
            <a:off x="10262363" y="3168144"/>
            <a:ext cx="277004" cy="274341"/>
            <a:chOff x="0" y="1589"/>
            <a:chExt cx="495294" cy="490530"/>
          </a:xfrm>
          <a:solidFill>
            <a:schemeClr val="bg1"/>
          </a:solidFill>
        </p:grpSpPr>
        <p:sp>
          <p:nvSpPr>
            <p:cNvPr id="34" name="Freeform 166"/>
            <p:cNvSpPr>
              <a:spLocks noEditPoints="1"/>
            </p:cNvSpPr>
            <p:nvPr/>
          </p:nvSpPr>
          <p:spPr bwMode="auto">
            <a:xfrm>
              <a:off x="0" y="47624"/>
              <a:ext cx="452431" cy="444495"/>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35" name="Freeform 167"/>
            <p:cNvSpPr>
              <a:spLocks noEditPoints="1"/>
            </p:cNvSpPr>
            <p:nvPr/>
          </p:nvSpPr>
          <p:spPr bwMode="auto">
            <a:xfrm>
              <a:off x="219073" y="246061"/>
              <a:ext cx="76199" cy="76199"/>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36" name="Freeform 168"/>
            <p:cNvSpPr>
              <a:spLocks noEditPoints="1"/>
            </p:cNvSpPr>
            <p:nvPr/>
          </p:nvSpPr>
          <p:spPr bwMode="auto">
            <a:xfrm>
              <a:off x="419095" y="1589"/>
              <a:ext cx="76199" cy="76199"/>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37" name="Freeform 169"/>
            <p:cNvSpPr>
              <a:spLocks noEditPoints="1"/>
            </p:cNvSpPr>
            <p:nvPr/>
          </p:nvSpPr>
          <p:spPr bwMode="auto">
            <a:xfrm>
              <a:off x="126999" y="231774"/>
              <a:ext cx="61913" cy="60325"/>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38" name="Oval 170"/>
            <p:cNvSpPr>
              <a:spLocks noChangeArrowheads="1"/>
            </p:cNvSpPr>
            <p:nvPr/>
          </p:nvSpPr>
          <p:spPr bwMode="auto">
            <a:xfrm>
              <a:off x="188912" y="338134"/>
              <a:ext cx="30164" cy="30161"/>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sp>
          <p:nvSpPr>
            <p:cNvPr id="39" name="Oval 171"/>
            <p:cNvSpPr>
              <a:spLocks noChangeArrowheads="1"/>
            </p:cNvSpPr>
            <p:nvPr/>
          </p:nvSpPr>
          <p:spPr bwMode="auto">
            <a:xfrm>
              <a:off x="433389" y="107949"/>
              <a:ext cx="31749" cy="31749"/>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800"/>
            </a:p>
          </p:txBody>
        </p:sp>
      </p:grpSp>
      <p:grpSp>
        <p:nvGrpSpPr>
          <p:cNvPr id="40" name="Group 42"/>
          <p:cNvGrpSpPr/>
          <p:nvPr/>
        </p:nvGrpSpPr>
        <p:grpSpPr>
          <a:xfrm>
            <a:off x="5401593" y="2849479"/>
            <a:ext cx="1771888" cy="1623748"/>
            <a:chOff x="667471" y="2995559"/>
            <a:chExt cx="1262929" cy="1157341"/>
          </a:xfrm>
        </p:grpSpPr>
        <p:sp>
          <p:nvSpPr>
            <p:cNvPr id="41" name="TextBox 43"/>
            <p:cNvSpPr txBox="1"/>
            <p:nvPr/>
          </p:nvSpPr>
          <p:spPr>
            <a:xfrm>
              <a:off x="667471" y="2995559"/>
              <a:ext cx="1156100" cy="238974"/>
            </a:xfrm>
            <a:prstGeom prst="rect">
              <a:avLst/>
            </a:prstGeom>
            <a:noFill/>
          </p:spPr>
          <p:txBody>
            <a:bodyPr rtlCol="0" wrap="square">
              <a:spAutoFit/>
            </a:bodyPr>
            <a:lstStyle/>
            <a:p>
              <a:pPr lvl="0"/>
              <a:r>
                <a:rPr altLang="ko-KR" lang="en-US" smtClean="0" sz="1600">
                  <a:solidFill>
                    <a:schemeClr val="bg1"/>
                  </a:solidFill>
                  <a:latin typeface="Roboto condensed"/>
                  <a:cs typeface="Roboto condensed"/>
                </a:rPr>
                <a:t>Lorem Ipsum</a:t>
              </a:r>
            </a:p>
          </p:txBody>
        </p:sp>
        <p:sp>
          <p:nvSpPr>
            <p:cNvPr id="42" name="텍스트 개체 틀 2"/>
            <p:cNvSpPr txBox="1"/>
            <p:nvPr/>
          </p:nvSpPr>
          <p:spPr>
            <a:xfrm>
              <a:off x="667471" y="3229080"/>
              <a:ext cx="1262929" cy="923820"/>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z="1200">
                  <a:solidFill>
                    <a:schemeClr val="bg1"/>
                  </a:solidFill>
                  <a:latin typeface="Roboto condensed"/>
                  <a:cs typeface="Roboto condensed"/>
                </a:rPr>
                <a:t>Lorem ipsum dolor sit amet, consectetur adipiscing elit. Curabitur elementum posuere pretium. </a:t>
              </a:r>
            </a:p>
          </p:txBody>
        </p:sp>
      </p:grpSp>
      <p:sp>
        <p:nvSpPr>
          <p:cNvPr id="43" name="Rounded Rectangle 46"/>
          <p:cNvSpPr/>
          <p:nvPr/>
        </p:nvSpPr>
        <p:spPr>
          <a:xfrm>
            <a:off x="5535229" y="2145917"/>
            <a:ext cx="563057" cy="563057"/>
          </a:xfrm>
          <a:prstGeom prst="roundRect">
            <a:avLst>
              <a:gd fmla="val 50000" name="adj"/>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44" name="Freeform 39"/>
          <p:cNvSpPr>
            <a:spLocks noEditPoints="1"/>
          </p:cNvSpPr>
          <p:nvPr/>
        </p:nvSpPr>
        <p:spPr bwMode="auto">
          <a:xfrm>
            <a:off x="5700220" y="2297935"/>
            <a:ext cx="253372" cy="252630"/>
          </a:xfrm>
          <a:custGeom>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b="b" l="0" r="r" t="0"/>
            <a:pathLst>
              <a:path h="223" w="224">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ko-KR" sz="800"/>
          </a:p>
        </p:txBody>
      </p:sp>
    </p:spTree>
    <p:extLst>
      <p:ext uri="{BB962C8B-B14F-4D97-AF65-F5344CB8AC3E}">
        <p14:creationId val="3860229503"/>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nvSpPr>
        <p:spPr>
          <a:xfrm>
            <a:off x="531903" y="1874928"/>
            <a:ext cx="3108144" cy="3108144"/>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6000"/>
              <a:t>CONTENTS</a:t>
            </a:r>
          </a:p>
        </p:txBody>
      </p:sp>
      <p:sp>
        <p:nvSpPr>
          <p:cNvPr id="4" name="椭圆 3"/>
          <p:cNvSpPr/>
          <p:nvPr/>
        </p:nvSpPr>
        <p:spPr>
          <a:xfrm>
            <a:off x="4869571" y="1015641"/>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2800"/>
              <a:t>1</a:t>
            </a:r>
          </a:p>
        </p:txBody>
      </p:sp>
      <p:sp>
        <p:nvSpPr>
          <p:cNvPr id="5" name="椭圆 4"/>
          <p:cNvSpPr/>
          <p:nvPr/>
        </p:nvSpPr>
        <p:spPr>
          <a:xfrm>
            <a:off x="6061772" y="2441396"/>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2800"/>
              <a:t>2</a:t>
            </a:r>
          </a:p>
        </p:txBody>
      </p:sp>
      <p:sp>
        <p:nvSpPr>
          <p:cNvPr id="6" name="椭圆 5"/>
          <p:cNvSpPr/>
          <p:nvPr/>
        </p:nvSpPr>
        <p:spPr>
          <a:xfrm>
            <a:off x="6061772" y="3867152"/>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2800"/>
              <a:t>3</a:t>
            </a:r>
          </a:p>
        </p:txBody>
      </p:sp>
      <p:sp>
        <p:nvSpPr>
          <p:cNvPr id="7" name="椭圆 6"/>
          <p:cNvSpPr/>
          <p:nvPr/>
        </p:nvSpPr>
        <p:spPr>
          <a:xfrm>
            <a:off x="4869571" y="5292906"/>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2800"/>
              <a:t>4</a:t>
            </a:r>
          </a:p>
        </p:txBody>
      </p:sp>
      <p:cxnSp>
        <p:nvCxnSpPr>
          <p:cNvPr id="11" name="直接连接符 10"/>
          <p:cNvCxnSpPr>
            <a:stCxn id="3" idx="6"/>
            <a:endCxn id="4" idx="3"/>
          </p:cNvCxnSpPr>
          <p:nvPr/>
        </p:nvCxnSpPr>
        <p:spPr>
          <a:xfrm flipV="1">
            <a:off x="3640047" y="1484629"/>
            <a:ext cx="1309990" cy="19443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5" idx="2"/>
            <a:endCxn id="3" idx="6"/>
          </p:cNvCxnSpPr>
          <p:nvPr/>
        </p:nvCxnSpPr>
        <p:spPr>
          <a:xfrm flipH="1">
            <a:off x="3640047" y="2716123"/>
            <a:ext cx="2421725" cy="7128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3" idx="6"/>
            <a:endCxn id="6" idx="2"/>
          </p:cNvCxnSpPr>
          <p:nvPr/>
        </p:nvCxnSpPr>
        <p:spPr>
          <a:xfrm>
            <a:off x="3640047" y="3429000"/>
            <a:ext cx="2421725" cy="7128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3" idx="6"/>
            <a:endCxn id="7" idx="1"/>
          </p:cNvCxnSpPr>
          <p:nvPr/>
        </p:nvCxnSpPr>
        <p:spPr>
          <a:xfrm>
            <a:off x="3640047" y="3429000"/>
            <a:ext cx="1309990" cy="19443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638800" y="1080600"/>
            <a:ext cx="5200650" cy="518160"/>
          </a:xfrm>
          <a:prstGeom prst="rect">
            <a:avLst/>
          </a:prstGeom>
          <a:noFill/>
        </p:spPr>
        <p:txBody>
          <a:bodyPr rtlCol="0" wrap="square">
            <a:spAutoFit/>
          </a:bodyPr>
          <a:lstStyle/>
          <a:p>
            <a:r>
              <a:rPr altLang="zh-CN" lang="en-US" smtClean="0" sz="2800">
                <a:solidFill>
                  <a:schemeClr val="bg1"/>
                </a:solidFill>
              </a:rPr>
              <a:t>MOMODA POWERPOINT</a:t>
            </a:r>
          </a:p>
        </p:txBody>
      </p:sp>
      <p:sp>
        <p:nvSpPr>
          <p:cNvPr id="20" name="文本框 19"/>
          <p:cNvSpPr txBox="1"/>
          <p:nvPr/>
        </p:nvSpPr>
        <p:spPr>
          <a:xfrm>
            <a:off x="6807414" y="2511524"/>
            <a:ext cx="5200650" cy="518160"/>
          </a:xfrm>
          <a:prstGeom prst="rect">
            <a:avLst/>
          </a:prstGeom>
          <a:noFill/>
        </p:spPr>
        <p:txBody>
          <a:bodyPr rtlCol="0" wrap="square">
            <a:spAutoFit/>
          </a:bodyPr>
          <a:lstStyle/>
          <a:p>
            <a:r>
              <a:rPr altLang="zh-CN" lang="en-US" smtClean="0" sz="2800">
                <a:solidFill>
                  <a:schemeClr val="bg1"/>
                </a:solidFill>
              </a:rPr>
              <a:t>MOMODA POWERPOINT</a:t>
            </a:r>
          </a:p>
        </p:txBody>
      </p:sp>
      <p:sp>
        <p:nvSpPr>
          <p:cNvPr id="21" name="文本框 20"/>
          <p:cNvSpPr txBox="1"/>
          <p:nvPr/>
        </p:nvSpPr>
        <p:spPr>
          <a:xfrm>
            <a:off x="6807414" y="3942449"/>
            <a:ext cx="5200650" cy="518160"/>
          </a:xfrm>
          <a:prstGeom prst="rect">
            <a:avLst/>
          </a:prstGeom>
          <a:noFill/>
        </p:spPr>
        <p:txBody>
          <a:bodyPr rtlCol="0" wrap="square">
            <a:spAutoFit/>
          </a:bodyPr>
          <a:lstStyle/>
          <a:p>
            <a:r>
              <a:rPr altLang="zh-CN" lang="en-US" smtClean="0" sz="2800">
                <a:solidFill>
                  <a:schemeClr val="bg1"/>
                </a:solidFill>
              </a:rPr>
              <a:t>MOMODA POWERPOINT</a:t>
            </a:r>
          </a:p>
        </p:txBody>
      </p:sp>
      <p:sp>
        <p:nvSpPr>
          <p:cNvPr id="22" name="文本框 21"/>
          <p:cNvSpPr txBox="1"/>
          <p:nvPr/>
        </p:nvSpPr>
        <p:spPr>
          <a:xfrm>
            <a:off x="5638800" y="5373372"/>
            <a:ext cx="5200650" cy="518160"/>
          </a:xfrm>
          <a:prstGeom prst="rect">
            <a:avLst/>
          </a:prstGeom>
          <a:noFill/>
        </p:spPr>
        <p:txBody>
          <a:bodyPr rtlCol="0" wrap="square">
            <a:spAutoFit/>
          </a:bodyPr>
          <a:lstStyle/>
          <a:p>
            <a:r>
              <a:rPr altLang="zh-CN" lang="en-US" smtClean="0" sz="2800">
                <a:solidFill>
                  <a:schemeClr val="bg1"/>
                </a:solidFill>
              </a:rPr>
              <a:t>MOMODA POWERPOINT</a:t>
            </a:r>
          </a:p>
        </p:txBody>
      </p:sp>
    </p:spTree>
    <p:extLst>
      <p:ext uri="{BB962C8B-B14F-4D97-AF65-F5344CB8AC3E}">
        <p14:creationId val="3140377216"/>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4" name="Freeform 114"/>
          <p:cNvSpPr>
            <a:spLocks noChangeAspect="1"/>
          </p:cNvSpPr>
          <p:nvPr/>
        </p:nvSpPr>
        <p:spPr bwMode="gray">
          <a:xfrm>
            <a:off x="5100494" y="1196397"/>
            <a:ext cx="6644371" cy="5070421"/>
          </a:xfrm>
          <a:custGeom>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b="b" l="0" r="r" t="0"/>
            <a:pathLst>
              <a:path h="2335" w="3356">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bodyPr>
          <a:lstStyle/>
          <a:p>
            <a:endParaRPr lang="en-US" sz="800"/>
          </a:p>
        </p:txBody>
      </p:sp>
      <p:grpSp>
        <p:nvGrpSpPr>
          <p:cNvPr id="5" name="Group 4"/>
          <p:cNvGrpSpPr/>
          <p:nvPr/>
        </p:nvGrpSpPr>
        <p:grpSpPr>
          <a:xfrm>
            <a:off x="5919898" y="2439510"/>
            <a:ext cx="4843448" cy="2796378"/>
            <a:chOff x="4681799" y="1811024"/>
            <a:chExt cx="3539000" cy="2043251"/>
          </a:xfrm>
        </p:grpSpPr>
        <p:sp>
          <p:nvSpPr>
            <p:cNvPr id="6" name="Teardrop 5"/>
            <p:cNvSpPr/>
            <p:nvPr/>
          </p:nvSpPr>
          <p:spPr>
            <a:xfrm flipV="1" rot="2700000">
              <a:off x="4681799" y="1811024"/>
              <a:ext cx="346014" cy="346014"/>
            </a:xfrm>
            <a:prstGeom prst="teardrop">
              <a:avLst>
                <a:gd fmla="val 103995" name="adj"/>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7" name="Teardrop 6"/>
            <p:cNvSpPr/>
            <p:nvPr/>
          </p:nvSpPr>
          <p:spPr>
            <a:xfrm flipV="1" rot="2700000">
              <a:off x="5862629" y="2246133"/>
              <a:ext cx="346014" cy="346014"/>
            </a:xfrm>
            <a:prstGeom prst="teardrop">
              <a:avLst>
                <a:gd fmla="val 103995" name="adj"/>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8" name="Teardrop 7"/>
            <p:cNvSpPr/>
            <p:nvPr/>
          </p:nvSpPr>
          <p:spPr>
            <a:xfrm flipV="1" rot="2700000">
              <a:off x="6351967" y="3426824"/>
              <a:ext cx="346014" cy="346014"/>
            </a:xfrm>
            <a:prstGeom prst="teardrop">
              <a:avLst>
                <a:gd fmla="val 103995" name="adj"/>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9" name="Teardrop 8"/>
            <p:cNvSpPr/>
            <p:nvPr/>
          </p:nvSpPr>
          <p:spPr>
            <a:xfrm flipV="1" rot="2700000">
              <a:off x="7561332" y="3221263"/>
              <a:ext cx="346014" cy="346014"/>
            </a:xfrm>
            <a:prstGeom prst="teardrop">
              <a:avLst>
                <a:gd fmla="val 103995" name="adj"/>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nvGrpSpPr>
            <p:cNvPr id="10" name="Group 9"/>
            <p:cNvGrpSpPr/>
            <p:nvPr/>
          </p:nvGrpSpPr>
          <p:grpSpPr>
            <a:xfrm>
              <a:off x="7661228" y="3300960"/>
              <a:ext cx="141895" cy="203933"/>
              <a:chOff x="-1587" y="-1587"/>
              <a:chExt cx="341312" cy="490537"/>
            </a:xfrm>
            <a:solidFill>
              <a:schemeClr val="accent5"/>
            </a:solidFill>
          </p:grpSpPr>
          <p:sp>
            <p:nvSpPr>
              <p:cNvPr id="33" name="Freeform 139"/>
              <p:cNvSpPr>
                <a:spLocks noEditPoints="1"/>
              </p:cNvSpPr>
              <p:nvPr/>
            </p:nvSpPr>
            <p:spPr bwMode="auto">
              <a:xfrm>
                <a:off x="-1587" y="-1587"/>
                <a:ext cx="341312" cy="490537"/>
              </a:xfrm>
              <a:custGeom>
                <a:gdLst>
                  <a:gd fmla="*/ 44 w 88" name="T0"/>
                  <a:gd fmla="*/ 0 h 128" name="T1"/>
                  <a:gd fmla="*/ 0 w 88" name="T2"/>
                  <a:gd fmla="*/ 44 h 128" name="T3"/>
                  <a:gd fmla="*/ 20 w 88" name="T4"/>
                  <a:gd fmla="*/ 92 h 128" name="T5"/>
                  <a:gd fmla="*/ 44 w 88" name="T6"/>
                  <a:gd fmla="*/ 128 h 128" name="T7"/>
                  <a:gd fmla="*/ 68 w 88" name="T8"/>
                  <a:gd fmla="*/ 92 h 128" name="T9"/>
                  <a:gd fmla="*/ 88 w 88" name="T10"/>
                  <a:gd fmla="*/ 44 h 128" name="T11"/>
                  <a:gd fmla="*/ 44 w 88" name="T12"/>
                  <a:gd fmla="*/ 0 h 128" name="T13"/>
                  <a:gd fmla="*/ 54 w 88" name="T14"/>
                  <a:gd fmla="*/ 109 h 128" name="T15"/>
                  <a:gd fmla="*/ 35 w 88" name="T16"/>
                  <a:gd fmla="*/ 111 h 128" name="T17"/>
                  <a:gd fmla="*/ 32 w 88" name="T18"/>
                  <a:gd fmla="*/ 104 h 128" name="T19"/>
                  <a:gd fmla="*/ 32 w 88" name="T20"/>
                  <a:gd fmla="*/ 103 h 128" name="T21"/>
                  <a:gd fmla="*/ 57 w 88" name="T22"/>
                  <a:gd fmla="*/ 100 h 128" name="T23"/>
                  <a:gd fmla="*/ 56 w 88" name="T24"/>
                  <a:gd fmla="*/ 104 h 128" name="T25"/>
                  <a:gd fmla="*/ 54 w 88" name="T26"/>
                  <a:gd fmla="*/ 109 h 128" name="T27"/>
                  <a:gd fmla="*/ 31 w 88" name="T28"/>
                  <a:gd fmla="*/ 100 h 128" name="T29"/>
                  <a:gd fmla="*/ 28 w 88" name="T30"/>
                  <a:gd fmla="*/ 92 h 128" name="T31"/>
                  <a:gd fmla="*/ 60 w 88" name="T32"/>
                  <a:gd fmla="*/ 92 h 128" name="T33"/>
                  <a:gd fmla="*/ 58 w 88" name="T34"/>
                  <a:gd fmla="*/ 96 h 128" name="T35"/>
                  <a:gd fmla="*/ 31 w 88" name="T36"/>
                  <a:gd fmla="*/ 100 h 128" name="T37"/>
                  <a:gd fmla="*/ 44 w 88" name="T38"/>
                  <a:gd fmla="*/ 120 h 128" name="T39"/>
                  <a:gd fmla="*/ 36 w 88" name="T40"/>
                  <a:gd fmla="*/ 115 h 128" name="T41"/>
                  <a:gd fmla="*/ 53 w 88" name="T42"/>
                  <a:gd fmla="*/ 113 h 128" name="T43"/>
                  <a:gd fmla="*/ 44 w 88" name="T44"/>
                  <a:gd fmla="*/ 120 h 128" name="T45"/>
                  <a:gd fmla="*/ 63 w 88" name="T46"/>
                  <a:gd fmla="*/ 84 h 128" name="T47"/>
                  <a:gd fmla="*/ 25 w 88" name="T48"/>
                  <a:gd fmla="*/ 84 h 128" name="T49"/>
                  <a:gd fmla="*/ 19 w 88" name="T50"/>
                  <a:gd fmla="*/ 71 h 128" name="T51"/>
                  <a:gd fmla="*/ 8 w 88" name="T52"/>
                  <a:gd fmla="*/ 44 h 128" name="T53"/>
                  <a:gd fmla="*/ 44 w 88" name="T54"/>
                  <a:gd fmla="*/ 8 h 128" name="T55"/>
                  <a:gd fmla="*/ 80 w 88" name="T56"/>
                  <a:gd fmla="*/ 44 h 128" name="T57"/>
                  <a:gd fmla="*/ 69 w 88" name="T58"/>
                  <a:gd fmla="*/ 71 h 128" name="T59"/>
                  <a:gd fmla="*/ 63 w 88" name="T60"/>
                  <a:gd fmla="*/ 84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8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34" name="Freeform 140"/>
              <p:cNvSpPr/>
              <p:nvPr/>
            </p:nvSpPr>
            <p:spPr bwMode="auto">
              <a:xfrm>
                <a:off x="74613" y="74613"/>
                <a:ext cx="101600" cy="100012"/>
              </a:xfrm>
              <a:custGeom>
                <a:gdLst>
                  <a:gd fmla="*/ 24 w 26" name="T0"/>
                  <a:gd fmla="*/ 0 h 26" name="T1"/>
                  <a:gd fmla="*/ 0 w 26" name="T2"/>
                  <a:gd fmla="*/ 24 h 26" name="T3"/>
                  <a:gd fmla="*/ 2 w 26" name="T4"/>
                  <a:gd fmla="*/ 26 h 26" name="T5"/>
                  <a:gd fmla="*/ 4 w 26" name="T6"/>
                  <a:gd fmla="*/ 24 h 26" name="T7"/>
                  <a:gd fmla="*/ 24 w 26" name="T8"/>
                  <a:gd fmla="*/ 4 h 26" name="T9"/>
                  <a:gd fmla="*/ 26 w 26" name="T10"/>
                  <a:gd fmla="*/ 2 h 26" name="T11"/>
                  <a:gd fmla="*/ 24 w 26"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grpSp>
        <p:grpSp>
          <p:nvGrpSpPr>
            <p:cNvPr id="11" name="Group 10"/>
            <p:cNvGrpSpPr/>
            <p:nvPr/>
          </p:nvGrpSpPr>
          <p:grpSpPr>
            <a:xfrm>
              <a:off x="4750412" y="1917371"/>
              <a:ext cx="196089" cy="171419"/>
              <a:chOff x="3175" y="-1587"/>
              <a:chExt cx="492126" cy="430212"/>
            </a:xfrm>
            <a:solidFill>
              <a:schemeClr val="accent5"/>
            </a:solidFill>
          </p:grpSpPr>
          <p:sp>
            <p:nvSpPr>
              <p:cNvPr id="30" name="Freeform 150"/>
              <p:cNvSpPr>
                <a:spLocks noEditPoints="1"/>
              </p:cNvSpPr>
              <p:nvPr/>
            </p:nvSpPr>
            <p:spPr bwMode="auto">
              <a:xfrm>
                <a:off x="3175" y="-1587"/>
                <a:ext cx="492125" cy="354012"/>
              </a:xfrm>
              <a:custGeom>
                <a:gdLst>
                  <a:gd fmla="*/ 128 w 128" name="T0"/>
                  <a:gd fmla="*/ 24 h 92" name="T1"/>
                  <a:gd fmla="*/ 119 w 128" name="T2"/>
                  <a:gd fmla="*/ 12 h 92" name="T3"/>
                  <a:gd fmla="*/ 67 w 128" name="T4"/>
                  <a:gd fmla="*/ 0 h 92" name="T5"/>
                  <a:gd fmla="*/ 64 w 128" name="T6"/>
                  <a:gd fmla="*/ 0 h 92" name="T7"/>
                  <a:gd fmla="*/ 61 w 128" name="T8"/>
                  <a:gd fmla="*/ 0 h 92" name="T9"/>
                  <a:gd fmla="*/ 9 w 128" name="T10"/>
                  <a:gd fmla="*/ 12 h 92" name="T11"/>
                  <a:gd fmla="*/ 0 w 128" name="T12"/>
                  <a:gd fmla="*/ 24 h 92" name="T13"/>
                  <a:gd fmla="*/ 9 w 128" name="T14"/>
                  <a:gd fmla="*/ 36 h 92" name="T15"/>
                  <a:gd fmla="*/ 20 w 128" name="T16"/>
                  <a:gd fmla="*/ 38 h 92" name="T17"/>
                  <a:gd fmla="*/ 20 w 128" name="T18"/>
                  <a:gd fmla="*/ 72 h 92" name="T19"/>
                  <a:gd fmla="*/ 64 w 128" name="T20"/>
                  <a:gd fmla="*/ 92 h 92" name="T21"/>
                  <a:gd fmla="*/ 108 w 128" name="T22"/>
                  <a:gd fmla="*/ 72 h 92" name="T23"/>
                  <a:gd fmla="*/ 108 w 128" name="T24"/>
                  <a:gd fmla="*/ 38 h 92" name="T25"/>
                  <a:gd fmla="*/ 119 w 128" name="T26"/>
                  <a:gd fmla="*/ 36 h 92" name="T27"/>
                  <a:gd fmla="*/ 128 w 128" name="T28"/>
                  <a:gd fmla="*/ 24 h 92" name="T29"/>
                  <a:gd fmla="*/ 100 w 128" name="T30"/>
                  <a:gd fmla="*/ 72 h 92" name="T31"/>
                  <a:gd fmla="*/ 64 w 128" name="T32"/>
                  <a:gd fmla="*/ 84 h 92" name="T33"/>
                  <a:gd fmla="*/ 28 w 128" name="T34"/>
                  <a:gd fmla="*/ 72 h 92" name="T35"/>
                  <a:gd fmla="*/ 28 w 128" name="T36"/>
                  <a:gd fmla="*/ 40 h 92" name="T37"/>
                  <a:gd fmla="*/ 61 w 128" name="T38"/>
                  <a:gd fmla="*/ 48 h 92" name="T39"/>
                  <a:gd fmla="*/ 64 w 128" name="T40"/>
                  <a:gd fmla="*/ 48 h 92" name="T41"/>
                  <a:gd fmla="*/ 67 w 128" name="T42"/>
                  <a:gd fmla="*/ 48 h 92" name="T43"/>
                  <a:gd fmla="*/ 100 w 128" name="T44"/>
                  <a:gd fmla="*/ 40 h 92" name="T45"/>
                  <a:gd fmla="*/ 100 w 128" name="T46"/>
                  <a:gd fmla="*/ 72 h 92" name="T47"/>
                  <a:gd fmla="*/ 65 w 128" name="T48"/>
                  <a:gd fmla="*/ 40 h 92" name="T49"/>
                  <a:gd fmla="*/ 64 w 128" name="T50"/>
                  <a:gd fmla="*/ 40 h 92" name="T51"/>
                  <a:gd fmla="*/ 63 w 128" name="T52"/>
                  <a:gd fmla="*/ 40 h 92" name="T53"/>
                  <a:gd fmla="*/ 11 w 128" name="T54"/>
                  <a:gd fmla="*/ 28 h 92" name="T55"/>
                  <a:gd fmla="*/ 8 w 128" name="T56"/>
                  <a:gd fmla="*/ 24 h 92" name="T57"/>
                  <a:gd fmla="*/ 11 w 128" name="T58"/>
                  <a:gd fmla="*/ 20 h 92" name="T59"/>
                  <a:gd fmla="*/ 63 w 128" name="T60"/>
                  <a:gd fmla="*/ 8 h 92" name="T61"/>
                  <a:gd fmla="*/ 64 w 128" name="T62"/>
                  <a:gd fmla="*/ 8 h 92" name="T63"/>
                  <a:gd fmla="*/ 65 w 128" name="T64"/>
                  <a:gd fmla="*/ 8 h 92" name="T65"/>
                  <a:gd fmla="*/ 117 w 128" name="T66"/>
                  <a:gd fmla="*/ 20 h 92" name="T67"/>
                  <a:gd fmla="*/ 120 w 128" name="T68"/>
                  <a:gd fmla="*/ 24 h 92" name="T69"/>
                  <a:gd fmla="*/ 117 w 128" name="T70"/>
                  <a:gd fmla="*/ 28 h 92" name="T71"/>
                  <a:gd fmla="*/ 65 w 128" name="T72"/>
                  <a:gd fmla="*/ 40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128">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31" name="Freeform 151"/>
              <p:cNvSpPr/>
              <p:nvPr/>
            </p:nvSpPr>
            <p:spPr bwMode="auto">
              <a:xfrm>
                <a:off x="449263" y="150813"/>
                <a:ext cx="30163" cy="169862"/>
              </a:xfrm>
              <a:custGeom>
                <a:gdLst>
                  <a:gd fmla="*/ 0 w 8" name="T0"/>
                  <a:gd fmla="*/ 4 h 44" name="T1"/>
                  <a:gd fmla="*/ 0 w 8" name="T2"/>
                  <a:gd fmla="*/ 40 h 44" name="T3"/>
                  <a:gd fmla="*/ 4 w 8" name="T4"/>
                  <a:gd fmla="*/ 44 h 44" name="T5"/>
                  <a:gd fmla="*/ 8 w 8" name="T6"/>
                  <a:gd fmla="*/ 40 h 44" name="T7"/>
                  <a:gd fmla="*/ 8 w 8" name="T8"/>
                  <a:gd fmla="*/ 4 h 44" name="T9"/>
                  <a:gd fmla="*/ 4 w 8" name="T10"/>
                  <a:gd fmla="*/ 0 h 44" name="T11"/>
                  <a:gd fmla="*/ 0 w 8" name="T12"/>
                  <a:gd fmla="*/ 4 h 44" name="T13"/>
                </a:gdLst>
                <a:cxnLst>
                  <a:cxn ang="0">
                    <a:pos x="T0" y="T1"/>
                  </a:cxn>
                  <a:cxn ang="0">
                    <a:pos x="T2" y="T3"/>
                  </a:cxn>
                  <a:cxn ang="0">
                    <a:pos x="T4" y="T5"/>
                  </a:cxn>
                  <a:cxn ang="0">
                    <a:pos x="T6" y="T7"/>
                  </a:cxn>
                  <a:cxn ang="0">
                    <a:pos x="T8" y="T9"/>
                  </a:cxn>
                  <a:cxn ang="0">
                    <a:pos x="T10" y="T11"/>
                  </a:cxn>
                  <a:cxn ang="0">
                    <a:pos x="T12" y="T13"/>
                  </a:cxn>
                </a:cxnLst>
                <a:rect b="b" l="0" r="r" t="0"/>
                <a:pathLst>
                  <a:path h="44" w="8">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32"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grpSp>
        <p:grpSp>
          <p:nvGrpSpPr>
            <p:cNvPr id="12" name="Group 11"/>
            <p:cNvGrpSpPr/>
            <p:nvPr/>
          </p:nvGrpSpPr>
          <p:grpSpPr>
            <a:xfrm>
              <a:off x="5939529" y="2333212"/>
              <a:ext cx="197437" cy="195539"/>
              <a:chOff x="0" y="1588"/>
              <a:chExt cx="495300" cy="490537"/>
            </a:xfrm>
            <a:solidFill>
              <a:schemeClr val="accent5"/>
            </a:solidFill>
          </p:grpSpPr>
          <p:sp>
            <p:nvSpPr>
              <p:cNvPr id="24" name="Freeform 166"/>
              <p:cNvSpPr>
                <a:spLocks noEditPoints="1"/>
              </p:cNvSpPr>
              <p:nvPr/>
            </p:nvSpPr>
            <p:spPr bwMode="auto">
              <a:xfrm>
                <a:off x="0" y="47625"/>
                <a:ext cx="452438" cy="444500"/>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25" name="Freeform 167"/>
              <p:cNvSpPr>
                <a:spLocks noEditPoints="1"/>
              </p:cNvSpPr>
              <p:nvPr/>
            </p:nvSpPr>
            <p:spPr bwMode="auto">
              <a:xfrm>
                <a:off x="219075" y="246063"/>
                <a:ext cx="76200" cy="76200"/>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26" name="Freeform 168"/>
              <p:cNvSpPr>
                <a:spLocks noEditPoints="1"/>
              </p:cNvSpPr>
              <p:nvPr/>
            </p:nvSpPr>
            <p:spPr bwMode="auto">
              <a:xfrm>
                <a:off x="419100" y="1588"/>
                <a:ext cx="76200" cy="76200"/>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27" name="Freeform 169"/>
              <p:cNvSpPr>
                <a:spLocks noEditPoints="1"/>
              </p:cNvSpPr>
              <p:nvPr/>
            </p:nvSpPr>
            <p:spPr bwMode="auto">
              <a:xfrm>
                <a:off x="127000" y="231775"/>
                <a:ext cx="61913" cy="60325"/>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28"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sp>
            <p:nvSpPr>
              <p:cNvPr id="29" name="Oval 171"/>
              <p:cNvSpPr>
                <a:spLocks noChangeArrowheads="1"/>
              </p:cNvSpPr>
              <p:nvPr/>
            </p:nvSpPr>
            <p:spPr bwMode="auto">
              <a:xfrm>
                <a:off x="433388" y="107950"/>
                <a:ext cx="31750" cy="31750"/>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sz="3200">
                  <a:latin typeface="+mn-lt"/>
                  <a:ea typeface="+mn-ea"/>
                </a:endParaRPr>
              </a:p>
            </p:txBody>
          </p:sp>
        </p:grpSp>
        <p:sp>
          <p:nvSpPr>
            <p:cNvPr id="13" name="Freeform 53"/>
            <p:cNvSpPr>
              <a:spLocks noEditPoints="1"/>
            </p:cNvSpPr>
            <p:nvPr/>
          </p:nvSpPr>
          <p:spPr bwMode="auto">
            <a:xfrm>
              <a:off x="6436474" y="3507427"/>
              <a:ext cx="176609" cy="196904"/>
            </a:xfrm>
            <a:custGeom>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b="b" l="0" r="r" t="0"/>
              <a:pathLst>
                <a:path h="235" w="211">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ko-KR" sz="3200"/>
            </a:p>
          </p:txBody>
        </p:sp>
        <p:sp>
          <p:nvSpPr>
            <p:cNvPr id="14" name="Teardrop 13"/>
            <p:cNvSpPr/>
            <p:nvPr/>
          </p:nvSpPr>
          <p:spPr>
            <a:xfrm flipV="1" rot="2700000">
              <a:off x="7874785" y="1957935"/>
              <a:ext cx="346014" cy="346014"/>
            </a:xfrm>
            <a:prstGeom prst="teardrop">
              <a:avLst>
                <a:gd fmla="val 103995" name="adj"/>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5" name="Freeform 39"/>
            <p:cNvSpPr>
              <a:spLocks noEditPoints="1"/>
            </p:cNvSpPr>
            <p:nvPr/>
          </p:nvSpPr>
          <p:spPr bwMode="auto">
            <a:xfrm>
              <a:off x="7964006" y="2049164"/>
              <a:ext cx="180593" cy="180064"/>
            </a:xfrm>
            <a:custGeom>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b="b" l="0" r="r" t="0"/>
              <a:pathLst>
                <a:path h="223" w="224">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ko-KR" sz="3200"/>
            </a:p>
          </p:txBody>
        </p:sp>
        <p:cxnSp>
          <p:nvCxnSpPr>
            <p:cNvPr id="16" name="Straight Connector 15"/>
            <p:cNvCxnSpPr>
              <a:stCxn id="6" idx="7"/>
              <a:endCxn id="7"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a:stCxn id="6" idx="7"/>
              <a:endCxn id="8"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a:stCxn id="6" idx="7"/>
              <a:endCxn id="9"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7" idx="7"/>
              <a:endCxn id="14"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a:stCxn id="7" idx="7"/>
              <a:endCxn id="9"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a:stCxn id="8" idx="7"/>
              <a:endCxn id="9"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7"/>
              <a:endCxn id="9"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a:stCxn id="14" idx="7"/>
              <a:endCxn id="8"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35" name="AutoShape 124"/>
          <p:cNvSpPr/>
          <p:nvPr/>
        </p:nvSpPr>
        <p:spPr bwMode="auto">
          <a:xfrm>
            <a:off x="560984" y="4185870"/>
            <a:ext cx="280624" cy="543349"/>
          </a:xfrm>
          <a:custGeom>
            <a:gdLst>
              <a:gd fmla="*/ 828041724 w 21331" name="T0"/>
              <a:gd fmla="*/ 2147483647 h 21465" name="T1"/>
              <a:gd fmla="*/ 726816926 w 21331" name="T2"/>
              <a:gd fmla="*/ 2147483647 h 21465" name="T3"/>
              <a:gd fmla="*/ 480879698 w 21331" name="T4"/>
              <a:gd fmla="*/ 2147483647 h 21465" name="T5"/>
              <a:gd fmla="*/ 353896558 w 21331" name="T6"/>
              <a:gd fmla="*/ 2147483647 h 21465" name="T7"/>
              <a:gd fmla="*/ 107878606 w 21331" name="T8"/>
              <a:gd fmla="*/ 2147483647 h 21465" name="T9"/>
              <a:gd fmla="*/ 6929399 w 21331" name="T10"/>
              <a:gd fmla="*/ 2147483647 h 21465" name="T11"/>
              <a:gd fmla="*/ 38712779 w 21331" name="T12"/>
              <a:gd fmla="*/ 2147483647 h 21465" name="T13"/>
              <a:gd fmla="*/ 135946612 w 21331" name="T14"/>
              <a:gd fmla="*/ 2147483647 h 21465" name="T15"/>
              <a:gd fmla="*/ 217284788 w 21331" name="T16"/>
              <a:gd fmla="*/ 2147483647 h 21465" name="T17"/>
              <a:gd fmla="*/ 251222123 w 21331" name="T18"/>
              <a:gd fmla="*/ 2147483647 h 21465" name="T19"/>
              <a:gd fmla="*/ 120874593 w 21331" name="T20"/>
              <a:gd fmla="*/ 2147483647 h 21465" name="T21"/>
              <a:gd fmla="*/ 265551212 w 21331" name="T22"/>
              <a:gd fmla="*/ 2147483647 h 21465" name="T23"/>
              <a:gd fmla="*/ 251261099 w 21331" name="T24"/>
              <a:gd fmla="*/ 2147483647 h 21465" name="T25"/>
              <a:gd fmla="*/ 319216309 w 21331" name="T26"/>
              <a:gd fmla="*/ 2147483647 h 21465" name="T27"/>
              <a:gd fmla="*/ 393274496 w 21331" name="T28"/>
              <a:gd fmla="*/ 2147483647 h 21465" name="T29"/>
              <a:gd fmla="*/ 393118590 w 21331" name="T30"/>
              <a:gd fmla="*/ 2147483647 h 21465" name="T31"/>
              <a:gd fmla="*/ 378558624 w 21331" name="T32"/>
              <a:gd fmla="*/ 2147483647 h 21465" name="T33"/>
              <a:gd fmla="*/ 456139679 w 21331" name="T34"/>
              <a:gd fmla="*/ 2147483647 h 21465" name="T35"/>
              <a:gd fmla="*/ 441696628 w 21331" name="T36"/>
              <a:gd fmla="*/ 2147483647 h 21465" name="T37"/>
              <a:gd fmla="*/ 441537966 w 21331" name="T38"/>
              <a:gd fmla="*/ 2147483647 h 21465" name="T39"/>
              <a:gd fmla="*/ 515793608 w 21331" name="T40"/>
              <a:gd fmla="*/ 2147483647 h 21465" name="T41"/>
              <a:gd fmla="*/ 583590325 w 21331" name="T42"/>
              <a:gd fmla="*/ 2147483647 h 21465" name="T43"/>
              <a:gd fmla="*/ 569302983 w 21331" name="T44"/>
              <a:gd fmla="*/ 2147483647 h 21465" name="T45"/>
              <a:gd fmla="*/ 714096530 w 21331" name="T46"/>
              <a:gd fmla="*/ 2147483647 h 21465" name="T47"/>
              <a:gd fmla="*/ 583590325 w 21331" name="T48"/>
              <a:gd fmla="*/ 2147483647 h 21465" name="T49"/>
              <a:gd fmla="*/ 617566453 w 21331" name="T50"/>
              <a:gd fmla="*/ 2147483647 h 21465" name="T51"/>
              <a:gd fmla="*/ 698985353 w 21331" name="T52"/>
              <a:gd fmla="*/ 2147483647 h 21465" name="T53"/>
              <a:gd fmla="*/ 796063477 w 21331" name="T54"/>
              <a:gd fmla="*/ 2147483647 h 21465" name="T55"/>
              <a:gd fmla="*/ 828041724 w 21331" name="T56"/>
              <a:gd fmla="*/ 2147483647 h 21465" name="T57"/>
              <a:gd fmla="*/ 269895159 w 21331" name="T58"/>
              <a:gd fmla="*/ 1780739658 h 21465" name="T59"/>
              <a:gd fmla="*/ 171369972 w 21331" name="T60"/>
              <a:gd fmla="*/ 2147483647 h 21465" name="T61"/>
              <a:gd fmla="*/ 301366925 w 21331" name="T62"/>
              <a:gd fmla="*/ 1974013449 h 21465" name="T63"/>
              <a:gd fmla="*/ 409715610 w 21331" name="T64"/>
              <a:gd fmla="*/ 2147483647 h 21465" name="T65"/>
              <a:gd fmla="*/ 522330684 w 21331" name="T66"/>
              <a:gd fmla="*/ 1902078900 h 21465" name="T67"/>
              <a:gd fmla="*/ 663600955 w 21331" name="T68"/>
              <a:gd fmla="*/ 2147483647 h 21465" name="T69"/>
              <a:gd fmla="*/ 565075782 w 21331" name="T70"/>
              <a:gd fmla="*/ 1780204027 h 21465" name="T71"/>
              <a:gd fmla="*/ 696441831 w 21331" name="T72"/>
              <a:gd fmla="*/ 2147483647 h 21465" name="T73"/>
              <a:gd fmla="*/ 596939885 w 21331" name="T74"/>
              <a:gd fmla="*/ 1588020500 h 21465" name="T75"/>
              <a:gd fmla="*/ 692136677 w 21331" name="T76"/>
              <a:gd fmla="*/ 1820465337 h 21465" name="T77"/>
              <a:gd fmla="*/ 583512372 w 21331" name="T78"/>
              <a:gd fmla="*/ 1155836484 h 21465" name="T79"/>
              <a:gd fmla="*/ 543900787 w 21331" name="T80"/>
              <a:gd fmla="*/ 617386365 h 21465" name="T81"/>
              <a:gd fmla="*/ 441148399 w 21331" name="T82"/>
              <a:gd fmla="*/ 25763295 h 21465" name="T83"/>
              <a:gd fmla="*/ 301169272 w 21331" name="T84"/>
              <a:gd fmla="*/ 459554124 h 21465" name="T85"/>
              <a:gd fmla="*/ 294985754 w 21331" name="T86"/>
              <a:gd fmla="*/ 549735186 h 21465" name="T87"/>
              <a:gd fmla="*/ 251497531 w 21331" name="T88"/>
              <a:gd fmla="*/ 1155300880 h 21465" name="T89"/>
              <a:gd fmla="*/ 142873240 w 21331" name="T90"/>
              <a:gd fmla="*/ 1820465337 h 21465" name="T91"/>
              <a:gd fmla="*/ 238070230 w 21331" name="T92"/>
              <a:gd fmla="*/ 1588020500 h 21465" name="T93"/>
              <a:gd fmla="*/ 138529110 w 21331" name="T94"/>
              <a:gd fmla="*/ 2147483647 h 21465" name="T95"/>
              <a:gd fmla="*/ 269895159 w 21331" name="T96"/>
              <a:gd fmla="*/ 1780739658 h 21465" name="T97"/>
              <a:gd fmla="*/ 269895159 w 21331" name="T98"/>
              <a:gd fmla="*/ 1780739658 h 21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465" w="21331">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A99AC"/>
          </a:solidFill>
          <a:ln>
            <a:noFill/>
          </a:ln>
        </p:spPr>
        <p:txBody>
          <a:bodyPr bIns="0" lIns="0" rIns="0" tIns="0"/>
          <a:lstStyle/>
          <a:p>
            <a:endParaRPr lang="en-US" sz="3200">
              <a:solidFill>
                <a:srgbClr val="7F7F7F"/>
              </a:solidFill>
              <a:latin typeface="Roboto condensed"/>
              <a:cs typeface="Roboto condensed"/>
            </a:endParaRPr>
          </a:p>
        </p:txBody>
      </p:sp>
      <p:sp>
        <p:nvSpPr>
          <p:cNvPr id="36" name="Rectangle 129"/>
          <p:cNvSpPr/>
          <p:nvPr/>
        </p:nvSpPr>
        <p:spPr bwMode="auto">
          <a:xfrm>
            <a:off x="959676" y="4563456"/>
            <a:ext cx="1135306" cy="2668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Females</a:t>
            </a:r>
          </a:p>
        </p:txBody>
      </p:sp>
      <p:sp>
        <p:nvSpPr>
          <p:cNvPr id="37" name="Rectangle 129"/>
          <p:cNvSpPr/>
          <p:nvPr/>
        </p:nvSpPr>
        <p:spPr bwMode="auto">
          <a:xfrm>
            <a:off x="945162" y="4070580"/>
            <a:ext cx="1135306" cy="52980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4000">
                <a:solidFill>
                  <a:srgbClr val="1A99AC"/>
                </a:solidFill>
                <a:latin typeface="Roboto condensed"/>
                <a:ea charset="0" typeface="ＭＳ Ｐゴシック"/>
                <a:cs typeface="Roboto condensed"/>
                <a:sym charset="0" typeface="Helvetica"/>
              </a:rPr>
              <a:t>51M</a:t>
            </a:r>
          </a:p>
        </p:txBody>
      </p:sp>
      <p:sp>
        <p:nvSpPr>
          <p:cNvPr id="38" name="AutoShape 137"/>
          <p:cNvSpPr/>
          <p:nvPr/>
        </p:nvSpPr>
        <p:spPr bwMode="auto">
          <a:xfrm>
            <a:off x="2208249" y="4173994"/>
            <a:ext cx="243504" cy="540381"/>
          </a:xfrm>
          <a:custGeom>
            <a:gdLst>
              <a:gd fmla="*/ 234766792 w 21600" name="T0"/>
              <a:gd fmla="*/ 2147483647 h 21600" name="T1"/>
              <a:gd fmla="*/ 337407682 w 21600" name="T2"/>
              <a:gd fmla="*/ 1122755862 h 21600" name="T3"/>
              <a:gd fmla="*/ 234766792 w 21600" name="T4"/>
              <a:gd fmla="*/ 0 h 21600" name="T5"/>
              <a:gd fmla="*/ 132167871 w 21600" name="T6"/>
              <a:gd fmla="*/ 1122755862 h 21600" name="T7"/>
              <a:gd fmla="*/ 234766792 w 21600" name="T8"/>
              <a:gd fmla="*/ 2147483647 h 21600" name="T9"/>
              <a:gd fmla="*/ 455899427 w 21600" name="T10"/>
              <a:gd fmla="*/ 2147483647 h 21600" name="T11"/>
              <a:gd fmla="*/ 294603659 w 21600" name="T12"/>
              <a:gd fmla="*/ 2147483647 h 21600" name="T13"/>
              <a:gd fmla="*/ 161337750 w 21600" name="T14"/>
              <a:gd fmla="*/ 2147483647 h 21600" name="T15"/>
              <a:gd fmla="*/ 0 w 21600" name="T16"/>
              <a:gd fmla="*/ 2147483647 h 21600" name="T17"/>
              <a:gd fmla="*/ 0 w 21600" name="T18"/>
              <a:gd fmla="*/ 2147483647 h 21600" name="T19"/>
              <a:gd fmla="*/ 41981 w 21600" name="T20"/>
              <a:gd fmla="*/ 2147483647 h 21600" name="T21"/>
              <a:gd fmla="*/ 0 w 21600" name="T22"/>
              <a:gd fmla="*/ 2147483647 h 21600" name="T23"/>
              <a:gd fmla="*/ 42803878 w 21600" name="T24"/>
              <a:gd fmla="*/ 2147483647 h 21600" name="T25"/>
              <a:gd fmla="*/ 85586844 w 21600" name="T26"/>
              <a:gd fmla="*/ 2147483647 h 21600" name="T27"/>
              <a:gd fmla="*/ 85565920 w 21600" name="T28"/>
              <a:gd fmla="*/ 2147483647 h 21600" name="T29"/>
              <a:gd fmla="*/ 85565920 w 21600" name="T30"/>
              <a:gd fmla="*/ 2147483647 h 21600" name="T31"/>
              <a:gd fmla="*/ 104834930 w 21600" name="T32"/>
              <a:gd fmla="*/ 2147483647 h 21600" name="T33"/>
              <a:gd fmla="*/ 104834930 w 21600" name="T34"/>
              <a:gd fmla="*/ 2147483647 h 21600" name="T35"/>
              <a:gd fmla="*/ 104878803 w 21600" name="T36"/>
              <a:gd fmla="*/ 2147483647 h 21600" name="T37"/>
              <a:gd fmla="*/ 104878803 w 21600" name="T38"/>
              <a:gd fmla="*/ 2147483647 h 21600" name="T39"/>
              <a:gd fmla="*/ 159078924 w 21600" name="T40"/>
              <a:gd fmla="*/ 2147483647 h 21600" name="T41"/>
              <a:gd fmla="*/ 213343856 w 21600" name="T42"/>
              <a:gd fmla="*/ 2147483647 h 21600" name="T43"/>
              <a:gd fmla="*/ 213196686 w 21600" name="T44"/>
              <a:gd fmla="*/ 2147483647 h 21600" name="T45"/>
              <a:gd fmla="*/ 213196686 w 21600" name="T46"/>
              <a:gd fmla="*/ 2147483647 h 21600" name="T47"/>
              <a:gd fmla="*/ 244539668 w 21600" name="T48"/>
              <a:gd fmla="*/ 2147483647 h 21600" name="T49"/>
              <a:gd fmla="*/ 244539668 w 21600" name="T50"/>
              <a:gd fmla="*/ 2147483647 h 21600" name="T51"/>
              <a:gd fmla="*/ 298804587 w 21600" name="T52"/>
              <a:gd fmla="*/ 2147483647 h 21600" name="T53"/>
              <a:gd fmla="*/ 353069518 w 21600" name="T54"/>
              <a:gd fmla="*/ 2147483647 h 21600" name="T55"/>
              <a:gd fmla="*/ 352836626 w 21600" name="T56"/>
              <a:gd fmla="*/ 2147483647 h 21600" name="T57"/>
              <a:gd fmla="*/ 352836626 w 21600" name="T58"/>
              <a:gd fmla="*/ 2147483647 h 21600" name="T59"/>
              <a:gd fmla="*/ 352878619 w 21600" name="T60"/>
              <a:gd fmla="*/ 2147483647 h 21600" name="T61"/>
              <a:gd fmla="*/ 352878619 w 21600" name="T62"/>
              <a:gd fmla="*/ 2147483647 h 21600" name="T63"/>
              <a:gd fmla="*/ 370249533 w 21600" name="T64"/>
              <a:gd fmla="*/ 2147483647 h 21600" name="T65"/>
              <a:gd fmla="*/ 370249533 w 21600" name="T66"/>
              <a:gd fmla="*/ 2147483647 h 21600" name="T67"/>
              <a:gd fmla="*/ 370249533 w 21600" name="T68"/>
              <a:gd fmla="*/ 2147483647 h 21600" name="T69"/>
              <a:gd fmla="*/ 413095537 w 21600" name="T70"/>
              <a:gd fmla="*/ 2147483647 h 21600" name="T71"/>
              <a:gd fmla="*/ 455899427 w 21600" name="T72"/>
              <a:gd fmla="*/ 2147483647 h 21600" name="T73"/>
              <a:gd fmla="*/ 455899427 w 21600" name="T74"/>
              <a:gd fmla="*/ 2147483647 h 21600" name="T75"/>
              <a:gd fmla="*/ 455899427 w 21600" name="T76"/>
              <a:gd fmla="*/ 2147483647 h 21600" name="T77"/>
              <a:gd fmla="*/ 455899427 w 21600" name="T78"/>
              <a:gd fmla="*/ 2147483647 h 21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21600" w="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bIns="0" lIns="0" rIns="0" tIns="0"/>
          <a:lstStyle/>
          <a:p>
            <a:endParaRPr lang="en-US" sz="3200">
              <a:solidFill>
                <a:srgbClr val="7F7F7F"/>
              </a:solidFill>
              <a:latin typeface="Roboto condensed"/>
              <a:cs typeface="Roboto condensed"/>
            </a:endParaRPr>
          </a:p>
        </p:txBody>
      </p:sp>
      <p:sp>
        <p:nvSpPr>
          <p:cNvPr id="39" name="Rectangle 129"/>
          <p:cNvSpPr/>
          <p:nvPr/>
        </p:nvSpPr>
        <p:spPr bwMode="auto">
          <a:xfrm>
            <a:off x="2568062" y="4563456"/>
            <a:ext cx="1135306" cy="2668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Males</a:t>
            </a:r>
          </a:p>
        </p:txBody>
      </p:sp>
      <p:sp>
        <p:nvSpPr>
          <p:cNvPr id="40" name="Rectangle 129"/>
          <p:cNvSpPr/>
          <p:nvPr/>
        </p:nvSpPr>
        <p:spPr bwMode="auto">
          <a:xfrm>
            <a:off x="2553548" y="4070580"/>
            <a:ext cx="1135306" cy="52980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4000">
                <a:solidFill>
                  <a:schemeClr val="bg1"/>
                </a:solidFill>
                <a:latin typeface="Roboto condensed"/>
                <a:ea charset="0" typeface="ＭＳ Ｐゴシック"/>
                <a:cs typeface="Roboto condensed"/>
                <a:sym charset="0" typeface="Helvetica"/>
              </a:rPr>
              <a:t>46M</a:t>
            </a:r>
          </a:p>
        </p:txBody>
      </p:sp>
      <p:sp>
        <p:nvSpPr>
          <p:cNvPr id="41" name="AutoShape 116"/>
          <p:cNvSpPr/>
          <p:nvPr/>
        </p:nvSpPr>
        <p:spPr bwMode="auto">
          <a:xfrm>
            <a:off x="551422" y="5114278"/>
            <a:ext cx="331106" cy="610156"/>
          </a:xfrm>
          <a:custGeom>
            <a:gdLst>
              <a:gd fmla="*/ 1009508478 w 21477" name="T0"/>
              <a:gd fmla="*/ 2147483647 h 21600" name="T1"/>
              <a:gd fmla="*/ 872863548 w 21477" name="T2"/>
              <a:gd fmla="*/ 1397021243 h 21600" name="T3"/>
              <a:gd fmla="*/ 862235955 w 21477" name="T4"/>
              <a:gd fmla="*/ 1357056374 h 21600" name="T5"/>
              <a:gd fmla="*/ 847618170 w 21477" name="T6"/>
              <a:gd fmla="*/ 1310422487 h 21600" name="T7"/>
              <a:gd fmla="*/ 835288654 w 21477" name="T8"/>
              <a:gd fmla="*/ 1274619245 h 21600" name="T9"/>
              <a:gd fmla="*/ 823254751 w 21477" name="T10"/>
              <a:gd fmla="*/ 1244660198 h 21600" name="T11"/>
              <a:gd fmla="*/ 807015729 w 21477" name="T12"/>
              <a:gd fmla="*/ 1209684556 h 21600" name="T13"/>
              <a:gd fmla="*/ 794538407 w 21477" name="T14"/>
              <a:gd fmla="*/ 1188047856 h 21600" name="T15"/>
              <a:gd fmla="*/ 781546211 w 21477" name="T16"/>
              <a:gd fmla="*/ 1168893023 h 21600" name="T17"/>
              <a:gd fmla="*/ 764643965 w 21477" name="T18"/>
              <a:gd fmla="*/ 1149737253 h 21600" name="T19"/>
              <a:gd fmla="*/ 751575681 w 21477" name="T20"/>
              <a:gd fmla="*/ 1138933039 h 21600" name="T21"/>
              <a:gd fmla="*/ 737772735 w 21477" name="T22"/>
              <a:gd fmla="*/ 1132263115 h 21600" name="T23"/>
              <a:gd fmla="*/ 720351263 w 21477" name="T24"/>
              <a:gd fmla="*/ 1128101489 h 21600" name="T25"/>
              <a:gd fmla="*/ 702925177 w 21477" name="T26"/>
              <a:gd fmla="*/ 1132263115 h 21600" name="T27"/>
              <a:gd fmla="*/ 689198581 w 21477" name="T28"/>
              <a:gd fmla="*/ 1138933039 h 21600" name="T29"/>
              <a:gd fmla="*/ 676130034 w 21477" name="T30"/>
              <a:gd fmla="*/ 1149737253 h 21600" name="T31"/>
              <a:gd fmla="*/ 659299787 w 21477" name="T32"/>
              <a:gd fmla="*/ 1168893023 h 21600" name="T33"/>
              <a:gd fmla="*/ 646083714 w 21477" name="T34"/>
              <a:gd fmla="*/ 1188047856 h 21600" name="T35"/>
              <a:gd fmla="*/ 633906339 w 21477" name="T36"/>
              <a:gd fmla="*/ 1209684556 h 21600" name="T37"/>
              <a:gd fmla="*/ 617591247 w 21477" name="T38"/>
              <a:gd fmla="*/ 1244660198 h 21600" name="T39"/>
              <a:gd fmla="*/ 605557343 w 21477" name="T40"/>
              <a:gd fmla="*/ 1274619245 h 21600" name="T41"/>
              <a:gd fmla="*/ 593671230 w 21477" name="T42"/>
              <a:gd fmla="*/ 1308768222 h 21600" name="T43"/>
              <a:gd fmla="*/ 578686113 w 21477" name="T44"/>
              <a:gd fmla="*/ 1357056374 h 21600" name="T45"/>
              <a:gd fmla="*/ 567906099 w 21477" name="T46"/>
              <a:gd fmla="*/ 1397021243 h 21600" name="T47"/>
              <a:gd fmla="*/ 557498047 w 21477" name="T48"/>
              <a:gd fmla="*/ 1438639441 h 21600" name="T49"/>
              <a:gd fmla="*/ 720275193 w 21477" name="T50"/>
              <a:gd fmla="*/ 2147483647 h 21600" name="T51"/>
              <a:gd fmla="*/ 891982591 w 21477" name="T52"/>
              <a:gd fmla="*/ 1220516137 h 21600" name="T53"/>
              <a:gd fmla="*/ 720203457 w 21477" name="T54"/>
              <a:gd fmla="*/ 0 h 21600" name="T55"/>
              <a:gd fmla="*/ 548419988 w 21477" name="T56"/>
              <a:gd fmla="*/ 1220516137 h 21600" name="T57"/>
              <a:gd fmla="*/ 1420620840 w 21477" name="T58"/>
              <a:gd fmla="*/ 2147483647 h 21600" name="T59"/>
              <a:gd fmla="*/ 1254224922 w 21477" name="T60"/>
              <a:gd fmla="*/ 2147483647 h 21600" name="T61"/>
              <a:gd fmla="*/ 610577827 w 21477" name="T62"/>
              <a:gd fmla="*/ 2147483647 h 21600" name="T63"/>
              <a:gd fmla="*/ 12105639 w 21477" name="T64"/>
              <a:gd fmla="*/ 2147483647 h 21600" name="T65"/>
              <a:gd fmla="*/ 234751811 w 21477" name="T66"/>
              <a:gd fmla="*/ 2147483647 h 21600" name="T67"/>
              <a:gd fmla="*/ 433626052 w 21477" name="T68"/>
              <a:gd fmla="*/ 2147483647 h 21600" name="T69"/>
              <a:gd fmla="*/ 458284820 w 21477" name="T70"/>
              <a:gd fmla="*/ 2147483647 h 21600" name="T71"/>
              <a:gd fmla="*/ 550560714 w 21477" name="T72"/>
              <a:gd fmla="*/ 2147483647 h 21600" name="T73"/>
              <a:gd fmla="*/ 678123234 w 21477" name="T74"/>
              <a:gd fmla="*/ 2147483647 h 21600" name="T75"/>
              <a:gd fmla="*/ 787009833 w 21477" name="T76"/>
              <a:gd fmla="*/ 2147483647 h 21600" name="T77"/>
              <a:gd fmla="*/ 761912277 w 21477" name="T78"/>
              <a:gd fmla="*/ 2147483647 h 21600" name="T79"/>
              <a:gd fmla="*/ 1006996069 w 21477" name="T80"/>
              <a:gd fmla="*/ 2147483647 h 21600" name="T81"/>
              <a:gd fmla="*/ 1243964677 w 21477" name="T82"/>
              <a:gd fmla="*/ 2147483647 h 21600" name="T83"/>
              <a:gd fmla="*/ 1305826920 w 21477" name="T84"/>
              <a:gd fmla="*/ 2147483647 h 21600" name="T85"/>
              <a:gd fmla="*/ 1414713519 w 21477" name="T86"/>
              <a:gd fmla="*/ 2147483647 h 21600" name="T87"/>
              <a:gd fmla="*/ 1585462641 w 21477" name="T88"/>
              <a:gd fmla="*/ 2147483647 h 21600" name="T89"/>
              <a:gd fmla="*/ 1243964677 w 21477" name="T90"/>
              <a:gd fmla="*/ 2147483647 h 21600" name="T91"/>
              <a:gd fmla="*/ 1006996069 w 21477" name="T92"/>
              <a:gd fmla="*/ 2147483647 h 21600" name="T93"/>
              <a:gd fmla="*/ 1205798574 w 21477" name="T94"/>
              <a:gd fmla="*/ 2147483647 h 21600" name="T95"/>
              <a:gd fmla="*/ 1243964677 w 21477" name="T96"/>
              <a:gd fmla="*/ 2147483647 h 21600"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1600" w="21477">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1A99AC"/>
          </a:solidFill>
          <a:ln>
            <a:noFill/>
          </a:ln>
        </p:spPr>
        <p:txBody>
          <a:bodyPr bIns="0" lIns="0" rIns="0" tIns="0"/>
          <a:lstStyle/>
          <a:p>
            <a:endParaRPr lang="en-US" sz="3200">
              <a:solidFill>
                <a:srgbClr val="7F7F7F"/>
              </a:solidFill>
              <a:latin typeface="Roboto condensed"/>
              <a:cs typeface="Roboto condensed"/>
            </a:endParaRPr>
          </a:p>
        </p:txBody>
      </p:sp>
      <p:sp>
        <p:nvSpPr>
          <p:cNvPr id="42" name="Rectangle 129"/>
          <p:cNvSpPr/>
          <p:nvPr/>
        </p:nvSpPr>
        <p:spPr bwMode="auto">
          <a:xfrm>
            <a:off x="959676" y="5504314"/>
            <a:ext cx="1135306" cy="2668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Females</a:t>
            </a:r>
          </a:p>
        </p:txBody>
      </p:sp>
      <p:sp>
        <p:nvSpPr>
          <p:cNvPr id="43" name="Rectangle 129"/>
          <p:cNvSpPr/>
          <p:nvPr/>
        </p:nvSpPr>
        <p:spPr bwMode="auto">
          <a:xfrm>
            <a:off x="945162" y="5011438"/>
            <a:ext cx="1135306" cy="52980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4000">
                <a:solidFill>
                  <a:srgbClr val="1A99AC"/>
                </a:solidFill>
                <a:latin typeface="Roboto condensed"/>
                <a:ea charset="0" typeface="ＭＳ Ｐゴシック"/>
                <a:cs typeface="Roboto condensed"/>
                <a:sym charset="0" typeface="Helvetica"/>
              </a:rPr>
              <a:t>21M</a:t>
            </a:r>
          </a:p>
        </p:txBody>
      </p:sp>
      <p:sp>
        <p:nvSpPr>
          <p:cNvPr id="44" name="AutoShape 138"/>
          <p:cNvSpPr/>
          <p:nvPr/>
        </p:nvSpPr>
        <p:spPr bwMode="auto">
          <a:xfrm>
            <a:off x="2178989" y="5138031"/>
            <a:ext cx="331106" cy="583433"/>
          </a:xfrm>
          <a:custGeom>
            <a:gdLst>
              <a:gd fmla="*/ 1290860061 w 21599" name="T0"/>
              <a:gd fmla="*/ 2147483647 h 21600" name="T1"/>
              <a:gd fmla="*/ 1292233892 w 21599" name="T2"/>
              <a:gd fmla="*/ 2147483647 h 21600" name="T3"/>
              <a:gd fmla="*/ 902526043 w 21599" name="T4"/>
              <a:gd fmla="*/ 2147483647 h 21600" name="T5"/>
              <a:gd fmla="*/ 389633175 w 21599" name="T6"/>
              <a:gd fmla="*/ 2147483647 h 21600" name="T7"/>
              <a:gd fmla="*/ 0 w 21599" name="T8"/>
              <a:gd fmla="*/ 2147483647 h 21600" name="T9"/>
              <a:gd fmla="*/ 121168313 w 21599" name="T10"/>
              <a:gd fmla="*/ 2147483647 h 21600" name="T11"/>
              <a:gd fmla="*/ 242411594 w 21599" name="T12"/>
              <a:gd fmla="*/ 2147483647 h 21600" name="T13"/>
              <a:gd fmla="*/ 297115609 w 21599" name="T14"/>
              <a:gd fmla="*/ 2147483647 h 21600" name="T15"/>
              <a:gd fmla="*/ 297185989 w 21599" name="T16"/>
              <a:gd fmla="*/ 2147483647 h 21600" name="T17"/>
              <a:gd fmla="*/ 450901961 w 21599" name="T18"/>
              <a:gd fmla="*/ 2147483647 h 21600" name="T19"/>
              <a:gd fmla="*/ 604115850 w 21599" name="T20"/>
              <a:gd fmla="*/ 2147483647 h 21600" name="T21"/>
              <a:gd fmla="*/ 693168222 w 21599" name="T22"/>
              <a:gd fmla="*/ 2147483647 h 21600" name="T23"/>
              <a:gd fmla="*/ 847029527 w 21599" name="T24"/>
              <a:gd fmla="*/ 2147483647 h 21600" name="T25"/>
              <a:gd fmla="*/ 1000098329 w 21599" name="T26"/>
              <a:gd fmla="*/ 2147483647 h 21600" name="T27"/>
              <a:gd fmla="*/ 1000243662 w 21599" name="T28"/>
              <a:gd fmla="*/ 2147483647 h 21600" name="T29"/>
              <a:gd fmla="*/ 1049531633 w 21599" name="T30"/>
              <a:gd fmla="*/ 2147483647 h 21600" name="T31"/>
              <a:gd fmla="*/ 1049676966 w 21599" name="T32"/>
              <a:gd fmla="*/ 2147483647 h 21600" name="T33"/>
              <a:gd fmla="*/ 1170920247 w 21599" name="T34"/>
              <a:gd fmla="*/ 2147483647 h 21600" name="T35"/>
              <a:gd fmla="*/ 1210609695 w 21599" name="T36"/>
              <a:gd fmla="*/ 2147483647 h 21600" name="T37"/>
              <a:gd fmla="*/ 1273613356 w 21599" name="T38"/>
              <a:gd fmla="*/ 2147483647 h 21600" name="T39"/>
              <a:gd fmla="*/ 1384681079 w 21599" name="T40"/>
              <a:gd fmla="*/ 2147483647 h 21600" name="T41"/>
              <a:gd fmla="*/ 1558747889 w 21599" name="T42"/>
              <a:gd fmla="*/ 2147483647 h 21600" name="T43"/>
              <a:gd fmla="*/ 452707232 w 21599" name="T44"/>
              <a:gd fmla="*/ 2147483647 h 21600" name="T45"/>
              <a:gd fmla="*/ 463243835 w 21599" name="T46"/>
              <a:gd fmla="*/ 2147483647 h 21600" name="T47"/>
              <a:gd fmla="*/ 474070840 w 21599" name="T48"/>
              <a:gd fmla="*/ 2147483647 h 21600" name="T49"/>
              <a:gd fmla="*/ 485325254 w 21599" name="T50"/>
              <a:gd fmla="*/ 2147483647 h 21600" name="T51"/>
              <a:gd fmla="*/ 496945023 w 21599" name="T52"/>
              <a:gd fmla="*/ 2147483647 h 21600" name="T53"/>
              <a:gd fmla="*/ 508855195 w 21599" name="T54"/>
              <a:gd fmla="*/ 2147483647 h 21600" name="T55"/>
              <a:gd fmla="*/ 521122379 w 21599" name="T56"/>
              <a:gd fmla="*/ 2147483647 h 21600" name="T57"/>
              <a:gd fmla="*/ 533825035 w 21599" name="T58"/>
              <a:gd fmla="*/ 2147483647 h 21600" name="T59"/>
              <a:gd fmla="*/ 546959673 w 21599" name="T60"/>
              <a:gd fmla="*/ 2147483647 h 21600" name="T61"/>
              <a:gd fmla="*/ 560309745 w 21599" name="T62"/>
              <a:gd fmla="*/ 2147483647 h 21600" name="T63"/>
              <a:gd fmla="*/ 573950497 w 21599" name="T64"/>
              <a:gd fmla="*/ 2147483647 h 21600" name="T65"/>
              <a:gd fmla="*/ 587877341 w 21599" name="T66"/>
              <a:gd fmla="*/ 2147483647 h 21600" name="T67"/>
              <a:gd fmla="*/ 602020176 w 21599" name="T68"/>
              <a:gd fmla="*/ 2147483647 h 21600" name="T69"/>
              <a:gd fmla="*/ 616598746 w 21599" name="T70"/>
              <a:gd fmla="*/ 2147483647 h 21600" name="T71"/>
              <a:gd fmla="*/ 631322664 w 21599" name="T72"/>
              <a:gd fmla="*/ 2147483647 h 21600" name="T73"/>
              <a:gd fmla="*/ 661272289 w 21599" name="T74"/>
              <a:gd fmla="*/ 2147483647 h 21600" name="T75"/>
              <a:gd fmla="*/ 675991896 w 21599" name="T76"/>
              <a:gd fmla="*/ 2147483647 h 21600" name="T77"/>
              <a:gd fmla="*/ 690500086 w 21599" name="T78"/>
              <a:gd fmla="*/ 2147483647 h 21600" name="T79"/>
              <a:gd fmla="*/ 704642643 w 21599" name="T80"/>
              <a:gd fmla="*/ 2147483647 h 21600" name="T81"/>
              <a:gd fmla="*/ 718499107 w 21599" name="T82"/>
              <a:gd fmla="*/ 2147483647 h 21600" name="T83"/>
              <a:gd fmla="*/ 732139860 w 21599" name="T84"/>
              <a:gd fmla="*/ 2147483647 h 21600" name="T85"/>
              <a:gd fmla="*/ 745419551 w 21599" name="T86"/>
              <a:gd fmla="*/ 2147483647 h 21600" name="T87"/>
              <a:gd fmla="*/ 758408857 w 21599" name="T88"/>
              <a:gd fmla="*/ 2147483647 h 21600" name="T89"/>
              <a:gd fmla="*/ 771182155 w 21599" name="T90"/>
              <a:gd fmla="*/ 2147483647 h 21600" name="T91"/>
              <a:gd fmla="*/ 783594409 w 21599" name="T92"/>
              <a:gd fmla="*/ 2147483647 h 21600" name="T93"/>
              <a:gd fmla="*/ 795429907 w 21599" name="T94"/>
              <a:gd fmla="*/ 2147483647 h 21600" name="T95"/>
              <a:gd fmla="*/ 807049659 w 21599" name="T96"/>
              <a:gd fmla="*/ 2147483647 h 21600" name="T97"/>
              <a:gd fmla="*/ 818378764 w 21599" name="T98"/>
              <a:gd fmla="*/ 2147483647 h 21600" name="T99"/>
              <a:gd fmla="*/ 829135390 w 21599" name="T100"/>
              <a:gd fmla="*/ 2147483647 h 21600" name="T101"/>
              <a:gd fmla="*/ 941352348 w 21599" name="T102"/>
              <a:gd fmla="*/ 1616820396 h 21600" name="T103"/>
              <a:gd fmla="*/ 351022320 w 21599" name="T104"/>
              <a:gd fmla="*/ 1616820396 h 21600" name="T105"/>
              <a:gd fmla="*/ 452707232 w 21599" name="T106"/>
              <a:gd fmla="*/ 2147483647 h 2160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1600" w="21599">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chemeClr val="bg1"/>
          </a:solidFill>
          <a:ln>
            <a:noFill/>
          </a:ln>
        </p:spPr>
        <p:txBody>
          <a:bodyPr bIns="0" lIns="0" rIns="0" tIns="0"/>
          <a:lstStyle/>
          <a:p>
            <a:endParaRPr lang="en-US" sz="3200">
              <a:solidFill>
                <a:srgbClr val="7F7F7F"/>
              </a:solidFill>
              <a:latin typeface="Roboto condensed"/>
              <a:cs typeface="Roboto condensed"/>
            </a:endParaRPr>
          </a:p>
        </p:txBody>
      </p:sp>
      <p:sp>
        <p:nvSpPr>
          <p:cNvPr id="45" name="Rectangle 129"/>
          <p:cNvSpPr/>
          <p:nvPr/>
        </p:nvSpPr>
        <p:spPr bwMode="auto">
          <a:xfrm>
            <a:off x="2568062" y="5504314"/>
            <a:ext cx="1135306" cy="26685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Males</a:t>
            </a:r>
          </a:p>
        </p:txBody>
      </p:sp>
      <p:sp>
        <p:nvSpPr>
          <p:cNvPr id="46" name="Rectangle 129"/>
          <p:cNvSpPr/>
          <p:nvPr/>
        </p:nvSpPr>
        <p:spPr bwMode="auto">
          <a:xfrm>
            <a:off x="2553548" y="5011438"/>
            <a:ext cx="1135306" cy="52980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4000">
                <a:solidFill>
                  <a:schemeClr val="bg1"/>
                </a:solidFill>
                <a:latin typeface="Roboto condensed"/>
                <a:ea charset="0" typeface="ＭＳ Ｐゴシック"/>
                <a:cs typeface="Roboto condensed"/>
                <a:sym charset="0" typeface="Helvetica"/>
              </a:rPr>
              <a:t>18M</a:t>
            </a:r>
          </a:p>
        </p:txBody>
      </p:sp>
      <p:sp>
        <p:nvSpPr>
          <p:cNvPr id="47" name="TextBox 47"/>
          <p:cNvSpPr txBox="1"/>
          <p:nvPr/>
        </p:nvSpPr>
        <p:spPr>
          <a:xfrm>
            <a:off x="447135" y="1791247"/>
            <a:ext cx="4067181" cy="1499616"/>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p>
        </p:txBody>
      </p:sp>
      <p:cxnSp>
        <p:nvCxnSpPr>
          <p:cNvPr id="48" name="Straight Connector 56"/>
          <p:cNvCxnSpPr/>
          <p:nvPr/>
        </p:nvCxnSpPr>
        <p:spPr>
          <a:xfrm flipH="1">
            <a:off x="560985" y="3747003"/>
            <a:ext cx="3953331"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1824751266"/>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grpSp>
        <p:nvGrpSpPr>
          <p:cNvPr id="4" name="Group 12"/>
          <p:cNvGrpSpPr/>
          <p:nvPr/>
        </p:nvGrpSpPr>
        <p:grpSpPr>
          <a:xfrm>
            <a:off x="689025" y="1894928"/>
            <a:ext cx="2291799" cy="2082521"/>
            <a:chOff x="773037" y="1691915"/>
            <a:chExt cx="1621641" cy="1473559"/>
          </a:xfrm>
          <a:solidFill>
            <a:schemeClr val="accent2"/>
          </a:solidFill>
        </p:grpSpPr>
        <p:sp>
          <p:nvSpPr>
            <p:cNvPr id="5" name="Freeform 269"/>
            <p:cNvSpPr>
              <a:spLocks noChangeAspect="1"/>
            </p:cNvSpPr>
            <p:nvPr/>
          </p:nvSpPr>
          <p:spPr bwMode="gray">
            <a:xfrm>
              <a:off x="1508951" y="2874001"/>
              <a:ext cx="434978" cy="291473"/>
            </a:xfrm>
            <a:custGeom>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b="b" l="0" r="r" t="0"/>
              <a:pathLst>
                <a:path h="1083" w="1657">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6" name="Freeform 275"/>
            <p:cNvSpPr>
              <a:spLocks noChangeAspect="1"/>
            </p:cNvSpPr>
            <p:nvPr/>
          </p:nvSpPr>
          <p:spPr bwMode="gray">
            <a:xfrm>
              <a:off x="773037" y="1856543"/>
              <a:ext cx="431036" cy="554608"/>
            </a:xfrm>
            <a:custGeom>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b="b" l="0" r="r" t="0"/>
              <a:pathLst>
                <a:path h="2054" w="1638">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7" name="Freeform 282"/>
            <p:cNvSpPr>
              <a:spLocks noChangeAspect="1"/>
            </p:cNvSpPr>
            <p:nvPr/>
          </p:nvSpPr>
          <p:spPr bwMode="gray">
            <a:xfrm>
              <a:off x="1399878" y="2543394"/>
              <a:ext cx="831847" cy="457451"/>
            </a:xfrm>
            <a:custGeom>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b="b" l="0" r="r" t="0"/>
              <a:pathLst>
                <a:path h="1693" w="3166">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8" name="Freeform 288"/>
            <p:cNvSpPr>
              <a:spLocks noChangeAspect="1"/>
            </p:cNvSpPr>
            <p:nvPr/>
          </p:nvSpPr>
          <p:spPr bwMode="gray">
            <a:xfrm>
              <a:off x="1380167" y="1691915"/>
              <a:ext cx="153754" cy="175424"/>
            </a:xfrm>
            <a:custGeom>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b="b" l="0" r="r" t="0"/>
              <a:pathLst>
                <a:path h="653" w="582">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9" name="Freeform 289"/>
            <p:cNvSpPr>
              <a:spLocks noChangeAspect="1"/>
            </p:cNvSpPr>
            <p:nvPr/>
          </p:nvSpPr>
          <p:spPr bwMode="gray">
            <a:xfrm>
              <a:off x="1480041" y="1758036"/>
              <a:ext cx="262827" cy="221304"/>
            </a:xfrm>
            <a:custGeom>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b="b" l="0" r="r" t="0"/>
              <a:pathLst>
                <a:path h="819" w="99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10" name="Freeform 300"/>
            <p:cNvSpPr>
              <a:spLocks noChangeAspect="1"/>
            </p:cNvSpPr>
            <p:nvPr/>
          </p:nvSpPr>
          <p:spPr bwMode="gray">
            <a:xfrm>
              <a:off x="1938674" y="2077847"/>
              <a:ext cx="101188" cy="94459"/>
            </a:xfrm>
            <a:custGeom>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b="b" l="0" r="r" t="0"/>
              <a:pathLst>
                <a:path h="349" w="384">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11" name="Freeform 303"/>
            <p:cNvSpPr>
              <a:spLocks noChangeAspect="1"/>
            </p:cNvSpPr>
            <p:nvPr/>
          </p:nvSpPr>
          <p:spPr bwMode="gray">
            <a:xfrm>
              <a:off x="1896621" y="1733747"/>
              <a:ext cx="415266" cy="480391"/>
            </a:xfrm>
            <a:custGeom>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b="b" l="0" r="r" t="0"/>
              <a:pathLst>
                <a:path h="1779" w="1581">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12" name="Freeform 304"/>
            <p:cNvSpPr>
              <a:spLocks noChangeAspect="1"/>
            </p:cNvSpPr>
            <p:nvPr/>
          </p:nvSpPr>
          <p:spPr bwMode="gray">
            <a:xfrm>
              <a:off x="1163335" y="1826856"/>
              <a:ext cx="1231343" cy="874419"/>
            </a:xfrm>
            <a:custGeom>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b="b" l="0" r="r" t="0"/>
              <a:pathLst>
                <a:path h="3236" w="468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grpSp>
      <p:sp>
        <p:nvSpPr>
          <p:cNvPr id="13" name="Freeform 114"/>
          <p:cNvSpPr>
            <a:spLocks noChangeAspect="1"/>
          </p:cNvSpPr>
          <p:nvPr/>
        </p:nvSpPr>
        <p:spPr bwMode="gray">
          <a:xfrm>
            <a:off x="4887525" y="1988374"/>
            <a:ext cx="2493316" cy="1902688"/>
          </a:xfrm>
          <a:custGeom>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b="b" l="0" r="r" t="0"/>
            <a:pathLst>
              <a:path h="2335" w="3356">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14" name="Freeform 54"/>
          <p:cNvSpPr>
            <a:spLocks noChangeAspect="1"/>
          </p:cNvSpPr>
          <p:nvPr/>
        </p:nvSpPr>
        <p:spPr bwMode="gray">
          <a:xfrm>
            <a:off x="8733515" y="1963854"/>
            <a:ext cx="2478096" cy="1988707"/>
          </a:xfrm>
          <a:custGeom>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b="b" l="0" r="r" t="0"/>
            <a:pathLst>
              <a:path h="1735" w="2217">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15" name="TextBox 16"/>
          <p:cNvSpPr txBox="1"/>
          <p:nvPr/>
        </p:nvSpPr>
        <p:spPr>
          <a:xfrm>
            <a:off x="644694" y="4207330"/>
            <a:ext cx="2575595" cy="518160"/>
          </a:xfrm>
          <a:prstGeom prst="rect">
            <a:avLst/>
          </a:prstGeom>
          <a:noFill/>
        </p:spPr>
        <p:txBody>
          <a:bodyPr anchor="t" rtlCol="0" wrap="square">
            <a:spAutoFit/>
          </a:bodyPr>
          <a:lstStyle/>
          <a:p>
            <a:pPr>
              <a:lnSpc>
                <a:spcPct val="140000"/>
              </a:lnSpc>
            </a:pPr>
            <a:r>
              <a:rPr lang="en-US" smtClean="0" sz="2000">
                <a:solidFill>
                  <a:schemeClr val="bg1"/>
                </a:solidFill>
                <a:latin typeface="Roboto condensed"/>
                <a:cs typeface="Roboto condensed"/>
              </a:rPr>
              <a:t>North Americ</a:t>
            </a:r>
          </a:p>
        </p:txBody>
      </p:sp>
      <p:sp>
        <p:nvSpPr>
          <p:cNvPr id="16" name="TextBox 17"/>
          <p:cNvSpPr txBox="1"/>
          <p:nvPr/>
        </p:nvSpPr>
        <p:spPr>
          <a:xfrm>
            <a:off x="644694" y="4556842"/>
            <a:ext cx="2575595" cy="560832"/>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consectetur et. </a:t>
            </a:r>
          </a:p>
        </p:txBody>
      </p:sp>
      <p:sp>
        <p:nvSpPr>
          <p:cNvPr id="17" name="AutoShape 124"/>
          <p:cNvSpPr/>
          <p:nvPr/>
        </p:nvSpPr>
        <p:spPr bwMode="auto">
          <a:xfrm>
            <a:off x="756180" y="5602713"/>
            <a:ext cx="197926" cy="383226"/>
          </a:xfrm>
          <a:custGeom>
            <a:gdLst>
              <a:gd fmla="*/ 828041724 w 21331" name="T0"/>
              <a:gd fmla="*/ 2147483647 h 21465" name="T1"/>
              <a:gd fmla="*/ 726816926 w 21331" name="T2"/>
              <a:gd fmla="*/ 2147483647 h 21465" name="T3"/>
              <a:gd fmla="*/ 480879698 w 21331" name="T4"/>
              <a:gd fmla="*/ 2147483647 h 21465" name="T5"/>
              <a:gd fmla="*/ 353896558 w 21331" name="T6"/>
              <a:gd fmla="*/ 2147483647 h 21465" name="T7"/>
              <a:gd fmla="*/ 107878606 w 21331" name="T8"/>
              <a:gd fmla="*/ 2147483647 h 21465" name="T9"/>
              <a:gd fmla="*/ 6929399 w 21331" name="T10"/>
              <a:gd fmla="*/ 2147483647 h 21465" name="T11"/>
              <a:gd fmla="*/ 38712779 w 21331" name="T12"/>
              <a:gd fmla="*/ 2147483647 h 21465" name="T13"/>
              <a:gd fmla="*/ 135946612 w 21331" name="T14"/>
              <a:gd fmla="*/ 2147483647 h 21465" name="T15"/>
              <a:gd fmla="*/ 217284788 w 21331" name="T16"/>
              <a:gd fmla="*/ 2147483647 h 21465" name="T17"/>
              <a:gd fmla="*/ 251222123 w 21331" name="T18"/>
              <a:gd fmla="*/ 2147483647 h 21465" name="T19"/>
              <a:gd fmla="*/ 120874593 w 21331" name="T20"/>
              <a:gd fmla="*/ 2147483647 h 21465" name="T21"/>
              <a:gd fmla="*/ 265551212 w 21331" name="T22"/>
              <a:gd fmla="*/ 2147483647 h 21465" name="T23"/>
              <a:gd fmla="*/ 251261099 w 21331" name="T24"/>
              <a:gd fmla="*/ 2147483647 h 21465" name="T25"/>
              <a:gd fmla="*/ 319216309 w 21331" name="T26"/>
              <a:gd fmla="*/ 2147483647 h 21465" name="T27"/>
              <a:gd fmla="*/ 393274496 w 21331" name="T28"/>
              <a:gd fmla="*/ 2147483647 h 21465" name="T29"/>
              <a:gd fmla="*/ 393118590 w 21331" name="T30"/>
              <a:gd fmla="*/ 2147483647 h 21465" name="T31"/>
              <a:gd fmla="*/ 378558624 w 21331" name="T32"/>
              <a:gd fmla="*/ 2147483647 h 21465" name="T33"/>
              <a:gd fmla="*/ 456139679 w 21331" name="T34"/>
              <a:gd fmla="*/ 2147483647 h 21465" name="T35"/>
              <a:gd fmla="*/ 441696628 w 21331" name="T36"/>
              <a:gd fmla="*/ 2147483647 h 21465" name="T37"/>
              <a:gd fmla="*/ 441537966 w 21331" name="T38"/>
              <a:gd fmla="*/ 2147483647 h 21465" name="T39"/>
              <a:gd fmla="*/ 515793608 w 21331" name="T40"/>
              <a:gd fmla="*/ 2147483647 h 21465" name="T41"/>
              <a:gd fmla="*/ 583590325 w 21331" name="T42"/>
              <a:gd fmla="*/ 2147483647 h 21465" name="T43"/>
              <a:gd fmla="*/ 569302983 w 21331" name="T44"/>
              <a:gd fmla="*/ 2147483647 h 21465" name="T45"/>
              <a:gd fmla="*/ 714096530 w 21331" name="T46"/>
              <a:gd fmla="*/ 2147483647 h 21465" name="T47"/>
              <a:gd fmla="*/ 583590325 w 21331" name="T48"/>
              <a:gd fmla="*/ 2147483647 h 21465" name="T49"/>
              <a:gd fmla="*/ 617566453 w 21331" name="T50"/>
              <a:gd fmla="*/ 2147483647 h 21465" name="T51"/>
              <a:gd fmla="*/ 698985353 w 21331" name="T52"/>
              <a:gd fmla="*/ 2147483647 h 21465" name="T53"/>
              <a:gd fmla="*/ 796063477 w 21331" name="T54"/>
              <a:gd fmla="*/ 2147483647 h 21465" name="T55"/>
              <a:gd fmla="*/ 828041724 w 21331" name="T56"/>
              <a:gd fmla="*/ 2147483647 h 21465" name="T57"/>
              <a:gd fmla="*/ 269895159 w 21331" name="T58"/>
              <a:gd fmla="*/ 1780739658 h 21465" name="T59"/>
              <a:gd fmla="*/ 171369972 w 21331" name="T60"/>
              <a:gd fmla="*/ 2147483647 h 21465" name="T61"/>
              <a:gd fmla="*/ 301366925 w 21331" name="T62"/>
              <a:gd fmla="*/ 1974013449 h 21465" name="T63"/>
              <a:gd fmla="*/ 409715610 w 21331" name="T64"/>
              <a:gd fmla="*/ 2147483647 h 21465" name="T65"/>
              <a:gd fmla="*/ 522330684 w 21331" name="T66"/>
              <a:gd fmla="*/ 1902078900 h 21465" name="T67"/>
              <a:gd fmla="*/ 663600955 w 21331" name="T68"/>
              <a:gd fmla="*/ 2147483647 h 21465" name="T69"/>
              <a:gd fmla="*/ 565075782 w 21331" name="T70"/>
              <a:gd fmla="*/ 1780204027 h 21465" name="T71"/>
              <a:gd fmla="*/ 696441831 w 21331" name="T72"/>
              <a:gd fmla="*/ 2147483647 h 21465" name="T73"/>
              <a:gd fmla="*/ 596939885 w 21331" name="T74"/>
              <a:gd fmla="*/ 1588020500 h 21465" name="T75"/>
              <a:gd fmla="*/ 692136677 w 21331" name="T76"/>
              <a:gd fmla="*/ 1820465337 h 21465" name="T77"/>
              <a:gd fmla="*/ 583512372 w 21331" name="T78"/>
              <a:gd fmla="*/ 1155836484 h 21465" name="T79"/>
              <a:gd fmla="*/ 543900787 w 21331" name="T80"/>
              <a:gd fmla="*/ 617386365 h 21465" name="T81"/>
              <a:gd fmla="*/ 441148399 w 21331" name="T82"/>
              <a:gd fmla="*/ 25763295 h 21465" name="T83"/>
              <a:gd fmla="*/ 301169272 w 21331" name="T84"/>
              <a:gd fmla="*/ 459554124 h 21465" name="T85"/>
              <a:gd fmla="*/ 294985754 w 21331" name="T86"/>
              <a:gd fmla="*/ 549735186 h 21465" name="T87"/>
              <a:gd fmla="*/ 251497531 w 21331" name="T88"/>
              <a:gd fmla="*/ 1155300880 h 21465" name="T89"/>
              <a:gd fmla="*/ 142873240 w 21331" name="T90"/>
              <a:gd fmla="*/ 1820465337 h 21465" name="T91"/>
              <a:gd fmla="*/ 238070230 w 21331" name="T92"/>
              <a:gd fmla="*/ 1588020500 h 21465" name="T93"/>
              <a:gd fmla="*/ 138529110 w 21331" name="T94"/>
              <a:gd fmla="*/ 2147483647 h 21465" name="T95"/>
              <a:gd fmla="*/ 269895159 w 21331" name="T96"/>
              <a:gd fmla="*/ 1780739658 h 21465" name="T97"/>
              <a:gd fmla="*/ 269895159 w 21331" name="T98"/>
              <a:gd fmla="*/ 1780739658 h 21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465" w="21331">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18" name="AutoShape 137"/>
          <p:cNvSpPr/>
          <p:nvPr/>
        </p:nvSpPr>
        <p:spPr bwMode="auto">
          <a:xfrm>
            <a:off x="1953636" y="5598937"/>
            <a:ext cx="171745" cy="381133"/>
          </a:xfrm>
          <a:custGeom>
            <a:gdLst>
              <a:gd fmla="*/ 234766792 w 21600" name="T0"/>
              <a:gd fmla="*/ 2147483647 h 21600" name="T1"/>
              <a:gd fmla="*/ 337407682 w 21600" name="T2"/>
              <a:gd fmla="*/ 1122755862 h 21600" name="T3"/>
              <a:gd fmla="*/ 234766792 w 21600" name="T4"/>
              <a:gd fmla="*/ 0 h 21600" name="T5"/>
              <a:gd fmla="*/ 132167871 w 21600" name="T6"/>
              <a:gd fmla="*/ 1122755862 h 21600" name="T7"/>
              <a:gd fmla="*/ 234766792 w 21600" name="T8"/>
              <a:gd fmla="*/ 2147483647 h 21600" name="T9"/>
              <a:gd fmla="*/ 455899427 w 21600" name="T10"/>
              <a:gd fmla="*/ 2147483647 h 21600" name="T11"/>
              <a:gd fmla="*/ 294603659 w 21600" name="T12"/>
              <a:gd fmla="*/ 2147483647 h 21600" name="T13"/>
              <a:gd fmla="*/ 161337750 w 21600" name="T14"/>
              <a:gd fmla="*/ 2147483647 h 21600" name="T15"/>
              <a:gd fmla="*/ 0 w 21600" name="T16"/>
              <a:gd fmla="*/ 2147483647 h 21600" name="T17"/>
              <a:gd fmla="*/ 0 w 21600" name="T18"/>
              <a:gd fmla="*/ 2147483647 h 21600" name="T19"/>
              <a:gd fmla="*/ 41981 w 21600" name="T20"/>
              <a:gd fmla="*/ 2147483647 h 21600" name="T21"/>
              <a:gd fmla="*/ 0 w 21600" name="T22"/>
              <a:gd fmla="*/ 2147483647 h 21600" name="T23"/>
              <a:gd fmla="*/ 42803878 w 21600" name="T24"/>
              <a:gd fmla="*/ 2147483647 h 21600" name="T25"/>
              <a:gd fmla="*/ 85586844 w 21600" name="T26"/>
              <a:gd fmla="*/ 2147483647 h 21600" name="T27"/>
              <a:gd fmla="*/ 85565920 w 21600" name="T28"/>
              <a:gd fmla="*/ 2147483647 h 21600" name="T29"/>
              <a:gd fmla="*/ 85565920 w 21600" name="T30"/>
              <a:gd fmla="*/ 2147483647 h 21600" name="T31"/>
              <a:gd fmla="*/ 104834930 w 21600" name="T32"/>
              <a:gd fmla="*/ 2147483647 h 21600" name="T33"/>
              <a:gd fmla="*/ 104834930 w 21600" name="T34"/>
              <a:gd fmla="*/ 2147483647 h 21600" name="T35"/>
              <a:gd fmla="*/ 104878803 w 21600" name="T36"/>
              <a:gd fmla="*/ 2147483647 h 21600" name="T37"/>
              <a:gd fmla="*/ 104878803 w 21600" name="T38"/>
              <a:gd fmla="*/ 2147483647 h 21600" name="T39"/>
              <a:gd fmla="*/ 159078924 w 21600" name="T40"/>
              <a:gd fmla="*/ 2147483647 h 21600" name="T41"/>
              <a:gd fmla="*/ 213343856 w 21600" name="T42"/>
              <a:gd fmla="*/ 2147483647 h 21600" name="T43"/>
              <a:gd fmla="*/ 213196686 w 21600" name="T44"/>
              <a:gd fmla="*/ 2147483647 h 21600" name="T45"/>
              <a:gd fmla="*/ 213196686 w 21600" name="T46"/>
              <a:gd fmla="*/ 2147483647 h 21600" name="T47"/>
              <a:gd fmla="*/ 244539668 w 21600" name="T48"/>
              <a:gd fmla="*/ 2147483647 h 21600" name="T49"/>
              <a:gd fmla="*/ 244539668 w 21600" name="T50"/>
              <a:gd fmla="*/ 2147483647 h 21600" name="T51"/>
              <a:gd fmla="*/ 298804587 w 21600" name="T52"/>
              <a:gd fmla="*/ 2147483647 h 21600" name="T53"/>
              <a:gd fmla="*/ 353069518 w 21600" name="T54"/>
              <a:gd fmla="*/ 2147483647 h 21600" name="T55"/>
              <a:gd fmla="*/ 352836626 w 21600" name="T56"/>
              <a:gd fmla="*/ 2147483647 h 21600" name="T57"/>
              <a:gd fmla="*/ 352836626 w 21600" name="T58"/>
              <a:gd fmla="*/ 2147483647 h 21600" name="T59"/>
              <a:gd fmla="*/ 352878619 w 21600" name="T60"/>
              <a:gd fmla="*/ 2147483647 h 21600" name="T61"/>
              <a:gd fmla="*/ 352878619 w 21600" name="T62"/>
              <a:gd fmla="*/ 2147483647 h 21600" name="T63"/>
              <a:gd fmla="*/ 370249533 w 21600" name="T64"/>
              <a:gd fmla="*/ 2147483647 h 21600" name="T65"/>
              <a:gd fmla="*/ 370249533 w 21600" name="T66"/>
              <a:gd fmla="*/ 2147483647 h 21600" name="T67"/>
              <a:gd fmla="*/ 370249533 w 21600" name="T68"/>
              <a:gd fmla="*/ 2147483647 h 21600" name="T69"/>
              <a:gd fmla="*/ 413095537 w 21600" name="T70"/>
              <a:gd fmla="*/ 2147483647 h 21600" name="T71"/>
              <a:gd fmla="*/ 455899427 w 21600" name="T72"/>
              <a:gd fmla="*/ 2147483647 h 21600" name="T73"/>
              <a:gd fmla="*/ 455899427 w 21600" name="T74"/>
              <a:gd fmla="*/ 2147483647 h 21600" name="T75"/>
              <a:gd fmla="*/ 455899427 w 21600" name="T76"/>
              <a:gd fmla="*/ 2147483647 h 21600" name="T77"/>
              <a:gd fmla="*/ 455899427 w 21600" name="T78"/>
              <a:gd fmla="*/ 2147483647 h 21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21600" w="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19" name="Rectangle 129"/>
          <p:cNvSpPr/>
          <p:nvPr/>
        </p:nvSpPr>
        <p:spPr bwMode="auto">
          <a:xfrm>
            <a:off x="1069548" y="5848999"/>
            <a:ext cx="865908"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Females</a:t>
            </a:r>
          </a:p>
        </p:txBody>
      </p:sp>
      <p:sp>
        <p:nvSpPr>
          <p:cNvPr id="20" name="Rectangle 129"/>
          <p:cNvSpPr/>
          <p:nvPr/>
        </p:nvSpPr>
        <p:spPr bwMode="auto">
          <a:xfrm>
            <a:off x="1044148" y="5511396"/>
            <a:ext cx="865908"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51M</a:t>
            </a:r>
          </a:p>
        </p:txBody>
      </p:sp>
      <p:sp>
        <p:nvSpPr>
          <p:cNvPr id="21" name="Rectangle 129"/>
          <p:cNvSpPr/>
          <p:nvPr/>
        </p:nvSpPr>
        <p:spPr bwMode="auto">
          <a:xfrm>
            <a:off x="2241908" y="5848999"/>
            <a:ext cx="1003782"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Males</a:t>
            </a:r>
          </a:p>
        </p:txBody>
      </p:sp>
      <p:sp>
        <p:nvSpPr>
          <p:cNvPr id="22" name="Rectangle 129"/>
          <p:cNvSpPr/>
          <p:nvPr/>
        </p:nvSpPr>
        <p:spPr bwMode="auto">
          <a:xfrm>
            <a:off x="2216508" y="5511396"/>
            <a:ext cx="1003782"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46M</a:t>
            </a:r>
          </a:p>
        </p:txBody>
      </p:sp>
      <p:cxnSp>
        <p:nvCxnSpPr>
          <p:cNvPr id="23" name="Straight Connector 25"/>
          <p:cNvCxnSpPr/>
          <p:nvPr/>
        </p:nvCxnSpPr>
        <p:spPr>
          <a:xfrm>
            <a:off x="756180"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24" name="TextBox 28"/>
          <p:cNvSpPr txBox="1"/>
          <p:nvPr/>
        </p:nvSpPr>
        <p:spPr>
          <a:xfrm>
            <a:off x="4827369" y="4207330"/>
            <a:ext cx="2575595" cy="518160"/>
          </a:xfrm>
          <a:prstGeom prst="rect">
            <a:avLst/>
          </a:prstGeom>
          <a:noFill/>
        </p:spPr>
        <p:txBody>
          <a:bodyPr anchor="t" rtlCol="0" wrap="square">
            <a:spAutoFit/>
          </a:bodyPr>
          <a:lstStyle/>
          <a:p>
            <a:pPr>
              <a:lnSpc>
                <a:spcPct val="140000"/>
              </a:lnSpc>
            </a:pPr>
            <a:r>
              <a:rPr lang="en-US" smtClean="0" sz="2000">
                <a:solidFill>
                  <a:schemeClr val="bg1"/>
                </a:solidFill>
                <a:latin typeface="Roboto condensed"/>
                <a:cs typeface="Roboto condensed"/>
              </a:rPr>
              <a:t>China</a:t>
            </a:r>
          </a:p>
        </p:txBody>
      </p:sp>
      <p:sp>
        <p:nvSpPr>
          <p:cNvPr id="25" name="TextBox 29"/>
          <p:cNvSpPr txBox="1"/>
          <p:nvPr/>
        </p:nvSpPr>
        <p:spPr>
          <a:xfrm>
            <a:off x="4827369" y="4556842"/>
            <a:ext cx="2575595" cy="560832"/>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consectetur et. </a:t>
            </a:r>
          </a:p>
        </p:txBody>
      </p:sp>
      <p:sp>
        <p:nvSpPr>
          <p:cNvPr id="26" name="AutoShape 124"/>
          <p:cNvSpPr/>
          <p:nvPr/>
        </p:nvSpPr>
        <p:spPr bwMode="auto">
          <a:xfrm>
            <a:off x="4938855" y="5602713"/>
            <a:ext cx="197926" cy="383226"/>
          </a:xfrm>
          <a:custGeom>
            <a:gdLst>
              <a:gd fmla="*/ 828041724 w 21331" name="T0"/>
              <a:gd fmla="*/ 2147483647 h 21465" name="T1"/>
              <a:gd fmla="*/ 726816926 w 21331" name="T2"/>
              <a:gd fmla="*/ 2147483647 h 21465" name="T3"/>
              <a:gd fmla="*/ 480879698 w 21331" name="T4"/>
              <a:gd fmla="*/ 2147483647 h 21465" name="T5"/>
              <a:gd fmla="*/ 353896558 w 21331" name="T6"/>
              <a:gd fmla="*/ 2147483647 h 21465" name="T7"/>
              <a:gd fmla="*/ 107878606 w 21331" name="T8"/>
              <a:gd fmla="*/ 2147483647 h 21465" name="T9"/>
              <a:gd fmla="*/ 6929399 w 21331" name="T10"/>
              <a:gd fmla="*/ 2147483647 h 21465" name="T11"/>
              <a:gd fmla="*/ 38712779 w 21331" name="T12"/>
              <a:gd fmla="*/ 2147483647 h 21465" name="T13"/>
              <a:gd fmla="*/ 135946612 w 21331" name="T14"/>
              <a:gd fmla="*/ 2147483647 h 21465" name="T15"/>
              <a:gd fmla="*/ 217284788 w 21331" name="T16"/>
              <a:gd fmla="*/ 2147483647 h 21465" name="T17"/>
              <a:gd fmla="*/ 251222123 w 21331" name="T18"/>
              <a:gd fmla="*/ 2147483647 h 21465" name="T19"/>
              <a:gd fmla="*/ 120874593 w 21331" name="T20"/>
              <a:gd fmla="*/ 2147483647 h 21465" name="T21"/>
              <a:gd fmla="*/ 265551212 w 21331" name="T22"/>
              <a:gd fmla="*/ 2147483647 h 21465" name="T23"/>
              <a:gd fmla="*/ 251261099 w 21331" name="T24"/>
              <a:gd fmla="*/ 2147483647 h 21465" name="T25"/>
              <a:gd fmla="*/ 319216309 w 21331" name="T26"/>
              <a:gd fmla="*/ 2147483647 h 21465" name="T27"/>
              <a:gd fmla="*/ 393274496 w 21331" name="T28"/>
              <a:gd fmla="*/ 2147483647 h 21465" name="T29"/>
              <a:gd fmla="*/ 393118590 w 21331" name="T30"/>
              <a:gd fmla="*/ 2147483647 h 21465" name="T31"/>
              <a:gd fmla="*/ 378558624 w 21331" name="T32"/>
              <a:gd fmla="*/ 2147483647 h 21465" name="T33"/>
              <a:gd fmla="*/ 456139679 w 21331" name="T34"/>
              <a:gd fmla="*/ 2147483647 h 21465" name="T35"/>
              <a:gd fmla="*/ 441696628 w 21331" name="T36"/>
              <a:gd fmla="*/ 2147483647 h 21465" name="T37"/>
              <a:gd fmla="*/ 441537966 w 21331" name="T38"/>
              <a:gd fmla="*/ 2147483647 h 21465" name="T39"/>
              <a:gd fmla="*/ 515793608 w 21331" name="T40"/>
              <a:gd fmla="*/ 2147483647 h 21465" name="T41"/>
              <a:gd fmla="*/ 583590325 w 21331" name="T42"/>
              <a:gd fmla="*/ 2147483647 h 21465" name="T43"/>
              <a:gd fmla="*/ 569302983 w 21331" name="T44"/>
              <a:gd fmla="*/ 2147483647 h 21465" name="T45"/>
              <a:gd fmla="*/ 714096530 w 21331" name="T46"/>
              <a:gd fmla="*/ 2147483647 h 21465" name="T47"/>
              <a:gd fmla="*/ 583590325 w 21331" name="T48"/>
              <a:gd fmla="*/ 2147483647 h 21465" name="T49"/>
              <a:gd fmla="*/ 617566453 w 21331" name="T50"/>
              <a:gd fmla="*/ 2147483647 h 21465" name="T51"/>
              <a:gd fmla="*/ 698985353 w 21331" name="T52"/>
              <a:gd fmla="*/ 2147483647 h 21465" name="T53"/>
              <a:gd fmla="*/ 796063477 w 21331" name="T54"/>
              <a:gd fmla="*/ 2147483647 h 21465" name="T55"/>
              <a:gd fmla="*/ 828041724 w 21331" name="T56"/>
              <a:gd fmla="*/ 2147483647 h 21465" name="T57"/>
              <a:gd fmla="*/ 269895159 w 21331" name="T58"/>
              <a:gd fmla="*/ 1780739658 h 21465" name="T59"/>
              <a:gd fmla="*/ 171369972 w 21331" name="T60"/>
              <a:gd fmla="*/ 2147483647 h 21465" name="T61"/>
              <a:gd fmla="*/ 301366925 w 21331" name="T62"/>
              <a:gd fmla="*/ 1974013449 h 21465" name="T63"/>
              <a:gd fmla="*/ 409715610 w 21331" name="T64"/>
              <a:gd fmla="*/ 2147483647 h 21465" name="T65"/>
              <a:gd fmla="*/ 522330684 w 21331" name="T66"/>
              <a:gd fmla="*/ 1902078900 h 21465" name="T67"/>
              <a:gd fmla="*/ 663600955 w 21331" name="T68"/>
              <a:gd fmla="*/ 2147483647 h 21465" name="T69"/>
              <a:gd fmla="*/ 565075782 w 21331" name="T70"/>
              <a:gd fmla="*/ 1780204027 h 21465" name="T71"/>
              <a:gd fmla="*/ 696441831 w 21331" name="T72"/>
              <a:gd fmla="*/ 2147483647 h 21465" name="T73"/>
              <a:gd fmla="*/ 596939885 w 21331" name="T74"/>
              <a:gd fmla="*/ 1588020500 h 21465" name="T75"/>
              <a:gd fmla="*/ 692136677 w 21331" name="T76"/>
              <a:gd fmla="*/ 1820465337 h 21465" name="T77"/>
              <a:gd fmla="*/ 583512372 w 21331" name="T78"/>
              <a:gd fmla="*/ 1155836484 h 21465" name="T79"/>
              <a:gd fmla="*/ 543900787 w 21331" name="T80"/>
              <a:gd fmla="*/ 617386365 h 21465" name="T81"/>
              <a:gd fmla="*/ 441148399 w 21331" name="T82"/>
              <a:gd fmla="*/ 25763295 h 21465" name="T83"/>
              <a:gd fmla="*/ 301169272 w 21331" name="T84"/>
              <a:gd fmla="*/ 459554124 h 21465" name="T85"/>
              <a:gd fmla="*/ 294985754 w 21331" name="T86"/>
              <a:gd fmla="*/ 549735186 h 21465" name="T87"/>
              <a:gd fmla="*/ 251497531 w 21331" name="T88"/>
              <a:gd fmla="*/ 1155300880 h 21465" name="T89"/>
              <a:gd fmla="*/ 142873240 w 21331" name="T90"/>
              <a:gd fmla="*/ 1820465337 h 21465" name="T91"/>
              <a:gd fmla="*/ 238070230 w 21331" name="T92"/>
              <a:gd fmla="*/ 1588020500 h 21465" name="T93"/>
              <a:gd fmla="*/ 138529110 w 21331" name="T94"/>
              <a:gd fmla="*/ 2147483647 h 21465" name="T95"/>
              <a:gd fmla="*/ 269895159 w 21331" name="T96"/>
              <a:gd fmla="*/ 1780739658 h 21465" name="T97"/>
              <a:gd fmla="*/ 269895159 w 21331" name="T98"/>
              <a:gd fmla="*/ 1780739658 h 21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465" w="21331">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27" name="AutoShape 137"/>
          <p:cNvSpPr/>
          <p:nvPr/>
        </p:nvSpPr>
        <p:spPr bwMode="auto">
          <a:xfrm>
            <a:off x="6136311" y="5598937"/>
            <a:ext cx="171745" cy="381133"/>
          </a:xfrm>
          <a:custGeom>
            <a:gdLst>
              <a:gd fmla="*/ 234766792 w 21600" name="T0"/>
              <a:gd fmla="*/ 2147483647 h 21600" name="T1"/>
              <a:gd fmla="*/ 337407682 w 21600" name="T2"/>
              <a:gd fmla="*/ 1122755862 h 21600" name="T3"/>
              <a:gd fmla="*/ 234766792 w 21600" name="T4"/>
              <a:gd fmla="*/ 0 h 21600" name="T5"/>
              <a:gd fmla="*/ 132167871 w 21600" name="T6"/>
              <a:gd fmla="*/ 1122755862 h 21600" name="T7"/>
              <a:gd fmla="*/ 234766792 w 21600" name="T8"/>
              <a:gd fmla="*/ 2147483647 h 21600" name="T9"/>
              <a:gd fmla="*/ 455899427 w 21600" name="T10"/>
              <a:gd fmla="*/ 2147483647 h 21600" name="T11"/>
              <a:gd fmla="*/ 294603659 w 21600" name="T12"/>
              <a:gd fmla="*/ 2147483647 h 21600" name="T13"/>
              <a:gd fmla="*/ 161337750 w 21600" name="T14"/>
              <a:gd fmla="*/ 2147483647 h 21600" name="T15"/>
              <a:gd fmla="*/ 0 w 21600" name="T16"/>
              <a:gd fmla="*/ 2147483647 h 21600" name="T17"/>
              <a:gd fmla="*/ 0 w 21600" name="T18"/>
              <a:gd fmla="*/ 2147483647 h 21600" name="T19"/>
              <a:gd fmla="*/ 41981 w 21600" name="T20"/>
              <a:gd fmla="*/ 2147483647 h 21600" name="T21"/>
              <a:gd fmla="*/ 0 w 21600" name="T22"/>
              <a:gd fmla="*/ 2147483647 h 21600" name="T23"/>
              <a:gd fmla="*/ 42803878 w 21600" name="T24"/>
              <a:gd fmla="*/ 2147483647 h 21600" name="T25"/>
              <a:gd fmla="*/ 85586844 w 21600" name="T26"/>
              <a:gd fmla="*/ 2147483647 h 21600" name="T27"/>
              <a:gd fmla="*/ 85565920 w 21600" name="T28"/>
              <a:gd fmla="*/ 2147483647 h 21600" name="T29"/>
              <a:gd fmla="*/ 85565920 w 21600" name="T30"/>
              <a:gd fmla="*/ 2147483647 h 21600" name="T31"/>
              <a:gd fmla="*/ 104834930 w 21600" name="T32"/>
              <a:gd fmla="*/ 2147483647 h 21600" name="T33"/>
              <a:gd fmla="*/ 104834930 w 21600" name="T34"/>
              <a:gd fmla="*/ 2147483647 h 21600" name="T35"/>
              <a:gd fmla="*/ 104878803 w 21600" name="T36"/>
              <a:gd fmla="*/ 2147483647 h 21600" name="T37"/>
              <a:gd fmla="*/ 104878803 w 21600" name="T38"/>
              <a:gd fmla="*/ 2147483647 h 21600" name="T39"/>
              <a:gd fmla="*/ 159078924 w 21600" name="T40"/>
              <a:gd fmla="*/ 2147483647 h 21600" name="T41"/>
              <a:gd fmla="*/ 213343856 w 21600" name="T42"/>
              <a:gd fmla="*/ 2147483647 h 21600" name="T43"/>
              <a:gd fmla="*/ 213196686 w 21600" name="T44"/>
              <a:gd fmla="*/ 2147483647 h 21600" name="T45"/>
              <a:gd fmla="*/ 213196686 w 21600" name="T46"/>
              <a:gd fmla="*/ 2147483647 h 21600" name="T47"/>
              <a:gd fmla="*/ 244539668 w 21600" name="T48"/>
              <a:gd fmla="*/ 2147483647 h 21600" name="T49"/>
              <a:gd fmla="*/ 244539668 w 21600" name="T50"/>
              <a:gd fmla="*/ 2147483647 h 21600" name="T51"/>
              <a:gd fmla="*/ 298804587 w 21600" name="T52"/>
              <a:gd fmla="*/ 2147483647 h 21600" name="T53"/>
              <a:gd fmla="*/ 353069518 w 21600" name="T54"/>
              <a:gd fmla="*/ 2147483647 h 21600" name="T55"/>
              <a:gd fmla="*/ 352836626 w 21600" name="T56"/>
              <a:gd fmla="*/ 2147483647 h 21600" name="T57"/>
              <a:gd fmla="*/ 352836626 w 21600" name="T58"/>
              <a:gd fmla="*/ 2147483647 h 21600" name="T59"/>
              <a:gd fmla="*/ 352878619 w 21600" name="T60"/>
              <a:gd fmla="*/ 2147483647 h 21600" name="T61"/>
              <a:gd fmla="*/ 352878619 w 21600" name="T62"/>
              <a:gd fmla="*/ 2147483647 h 21600" name="T63"/>
              <a:gd fmla="*/ 370249533 w 21600" name="T64"/>
              <a:gd fmla="*/ 2147483647 h 21600" name="T65"/>
              <a:gd fmla="*/ 370249533 w 21600" name="T66"/>
              <a:gd fmla="*/ 2147483647 h 21600" name="T67"/>
              <a:gd fmla="*/ 370249533 w 21600" name="T68"/>
              <a:gd fmla="*/ 2147483647 h 21600" name="T69"/>
              <a:gd fmla="*/ 413095537 w 21600" name="T70"/>
              <a:gd fmla="*/ 2147483647 h 21600" name="T71"/>
              <a:gd fmla="*/ 455899427 w 21600" name="T72"/>
              <a:gd fmla="*/ 2147483647 h 21600" name="T73"/>
              <a:gd fmla="*/ 455899427 w 21600" name="T74"/>
              <a:gd fmla="*/ 2147483647 h 21600" name="T75"/>
              <a:gd fmla="*/ 455899427 w 21600" name="T76"/>
              <a:gd fmla="*/ 2147483647 h 21600" name="T77"/>
              <a:gd fmla="*/ 455899427 w 21600" name="T78"/>
              <a:gd fmla="*/ 2147483647 h 21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21600" w="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28" name="Rectangle 129"/>
          <p:cNvSpPr/>
          <p:nvPr/>
        </p:nvSpPr>
        <p:spPr bwMode="auto">
          <a:xfrm>
            <a:off x="5252223" y="5848999"/>
            <a:ext cx="865908"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Females</a:t>
            </a:r>
          </a:p>
        </p:txBody>
      </p:sp>
      <p:sp>
        <p:nvSpPr>
          <p:cNvPr id="29" name="Rectangle 129"/>
          <p:cNvSpPr/>
          <p:nvPr/>
        </p:nvSpPr>
        <p:spPr bwMode="auto">
          <a:xfrm>
            <a:off x="5226823" y="5511396"/>
            <a:ext cx="865908"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23M</a:t>
            </a:r>
          </a:p>
        </p:txBody>
      </p:sp>
      <p:sp>
        <p:nvSpPr>
          <p:cNvPr id="30" name="Rectangle 129"/>
          <p:cNvSpPr/>
          <p:nvPr/>
        </p:nvSpPr>
        <p:spPr bwMode="auto">
          <a:xfrm>
            <a:off x="6424583" y="5848999"/>
            <a:ext cx="1003782"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Males</a:t>
            </a:r>
          </a:p>
        </p:txBody>
      </p:sp>
      <p:sp>
        <p:nvSpPr>
          <p:cNvPr id="31" name="Rectangle 129"/>
          <p:cNvSpPr/>
          <p:nvPr/>
        </p:nvSpPr>
        <p:spPr bwMode="auto">
          <a:xfrm>
            <a:off x="6399183" y="5511396"/>
            <a:ext cx="1003782"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41M</a:t>
            </a:r>
          </a:p>
        </p:txBody>
      </p:sp>
      <p:cxnSp>
        <p:nvCxnSpPr>
          <p:cNvPr id="32" name="Straight Connector 36"/>
          <p:cNvCxnSpPr/>
          <p:nvPr/>
        </p:nvCxnSpPr>
        <p:spPr>
          <a:xfrm>
            <a:off x="4938855"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33" name="TextBox 38"/>
          <p:cNvSpPr txBox="1"/>
          <p:nvPr/>
        </p:nvSpPr>
        <p:spPr>
          <a:xfrm>
            <a:off x="8971711" y="4207330"/>
            <a:ext cx="2575595" cy="518160"/>
          </a:xfrm>
          <a:prstGeom prst="rect">
            <a:avLst/>
          </a:prstGeom>
          <a:noFill/>
        </p:spPr>
        <p:txBody>
          <a:bodyPr anchor="t" rtlCol="0" wrap="square">
            <a:spAutoFit/>
          </a:bodyPr>
          <a:lstStyle/>
          <a:p>
            <a:pPr>
              <a:lnSpc>
                <a:spcPct val="140000"/>
              </a:lnSpc>
            </a:pPr>
            <a:r>
              <a:rPr lang="en-US" smtClean="0" sz="2000">
                <a:solidFill>
                  <a:schemeClr val="bg1"/>
                </a:solidFill>
                <a:latin typeface="Roboto condensed"/>
                <a:cs typeface="Roboto condensed"/>
              </a:rPr>
              <a:t>Australia</a:t>
            </a:r>
          </a:p>
        </p:txBody>
      </p:sp>
      <p:sp>
        <p:nvSpPr>
          <p:cNvPr id="34" name="TextBox 39"/>
          <p:cNvSpPr txBox="1"/>
          <p:nvPr/>
        </p:nvSpPr>
        <p:spPr>
          <a:xfrm>
            <a:off x="8971711" y="4556842"/>
            <a:ext cx="2575595" cy="560832"/>
          </a:xfrm>
          <a:prstGeom prst="rect">
            <a:avLst/>
          </a:prstGeom>
          <a:noFill/>
        </p:spPr>
        <p:txBody>
          <a:bodyPr rtlCol="0" wrap="square">
            <a:spAutoFit/>
          </a:bodyPr>
          <a:lstStyle/>
          <a:p>
            <a:pPr>
              <a:lnSpc>
                <a:spcPct val="140000"/>
              </a:lnSpc>
            </a:pPr>
            <a:r>
              <a:rPr lang="en-US" sz="1100">
                <a:solidFill>
                  <a:schemeClr val="bg1"/>
                </a:solidFill>
                <a:latin typeface="Roboto condensed"/>
                <a:cs typeface="Roboto condensed"/>
              </a:rPr>
              <a:t>Vestibulum ligut praesent commodo cursus magna, consectetur et. </a:t>
            </a:r>
          </a:p>
        </p:txBody>
      </p:sp>
      <p:sp>
        <p:nvSpPr>
          <p:cNvPr id="35" name="AutoShape 124"/>
          <p:cNvSpPr/>
          <p:nvPr/>
        </p:nvSpPr>
        <p:spPr bwMode="auto">
          <a:xfrm>
            <a:off x="9083197" y="5602713"/>
            <a:ext cx="197926" cy="383226"/>
          </a:xfrm>
          <a:custGeom>
            <a:gdLst>
              <a:gd fmla="*/ 828041724 w 21331" name="T0"/>
              <a:gd fmla="*/ 2147483647 h 21465" name="T1"/>
              <a:gd fmla="*/ 726816926 w 21331" name="T2"/>
              <a:gd fmla="*/ 2147483647 h 21465" name="T3"/>
              <a:gd fmla="*/ 480879698 w 21331" name="T4"/>
              <a:gd fmla="*/ 2147483647 h 21465" name="T5"/>
              <a:gd fmla="*/ 353896558 w 21331" name="T6"/>
              <a:gd fmla="*/ 2147483647 h 21465" name="T7"/>
              <a:gd fmla="*/ 107878606 w 21331" name="T8"/>
              <a:gd fmla="*/ 2147483647 h 21465" name="T9"/>
              <a:gd fmla="*/ 6929399 w 21331" name="T10"/>
              <a:gd fmla="*/ 2147483647 h 21465" name="T11"/>
              <a:gd fmla="*/ 38712779 w 21331" name="T12"/>
              <a:gd fmla="*/ 2147483647 h 21465" name="T13"/>
              <a:gd fmla="*/ 135946612 w 21331" name="T14"/>
              <a:gd fmla="*/ 2147483647 h 21465" name="T15"/>
              <a:gd fmla="*/ 217284788 w 21331" name="T16"/>
              <a:gd fmla="*/ 2147483647 h 21465" name="T17"/>
              <a:gd fmla="*/ 251222123 w 21331" name="T18"/>
              <a:gd fmla="*/ 2147483647 h 21465" name="T19"/>
              <a:gd fmla="*/ 120874593 w 21331" name="T20"/>
              <a:gd fmla="*/ 2147483647 h 21465" name="T21"/>
              <a:gd fmla="*/ 265551212 w 21331" name="T22"/>
              <a:gd fmla="*/ 2147483647 h 21465" name="T23"/>
              <a:gd fmla="*/ 251261099 w 21331" name="T24"/>
              <a:gd fmla="*/ 2147483647 h 21465" name="T25"/>
              <a:gd fmla="*/ 319216309 w 21331" name="T26"/>
              <a:gd fmla="*/ 2147483647 h 21465" name="T27"/>
              <a:gd fmla="*/ 393274496 w 21331" name="T28"/>
              <a:gd fmla="*/ 2147483647 h 21465" name="T29"/>
              <a:gd fmla="*/ 393118590 w 21331" name="T30"/>
              <a:gd fmla="*/ 2147483647 h 21465" name="T31"/>
              <a:gd fmla="*/ 378558624 w 21331" name="T32"/>
              <a:gd fmla="*/ 2147483647 h 21465" name="T33"/>
              <a:gd fmla="*/ 456139679 w 21331" name="T34"/>
              <a:gd fmla="*/ 2147483647 h 21465" name="T35"/>
              <a:gd fmla="*/ 441696628 w 21331" name="T36"/>
              <a:gd fmla="*/ 2147483647 h 21465" name="T37"/>
              <a:gd fmla="*/ 441537966 w 21331" name="T38"/>
              <a:gd fmla="*/ 2147483647 h 21465" name="T39"/>
              <a:gd fmla="*/ 515793608 w 21331" name="T40"/>
              <a:gd fmla="*/ 2147483647 h 21465" name="T41"/>
              <a:gd fmla="*/ 583590325 w 21331" name="T42"/>
              <a:gd fmla="*/ 2147483647 h 21465" name="T43"/>
              <a:gd fmla="*/ 569302983 w 21331" name="T44"/>
              <a:gd fmla="*/ 2147483647 h 21465" name="T45"/>
              <a:gd fmla="*/ 714096530 w 21331" name="T46"/>
              <a:gd fmla="*/ 2147483647 h 21465" name="T47"/>
              <a:gd fmla="*/ 583590325 w 21331" name="T48"/>
              <a:gd fmla="*/ 2147483647 h 21465" name="T49"/>
              <a:gd fmla="*/ 617566453 w 21331" name="T50"/>
              <a:gd fmla="*/ 2147483647 h 21465" name="T51"/>
              <a:gd fmla="*/ 698985353 w 21331" name="T52"/>
              <a:gd fmla="*/ 2147483647 h 21465" name="T53"/>
              <a:gd fmla="*/ 796063477 w 21331" name="T54"/>
              <a:gd fmla="*/ 2147483647 h 21465" name="T55"/>
              <a:gd fmla="*/ 828041724 w 21331" name="T56"/>
              <a:gd fmla="*/ 2147483647 h 21465" name="T57"/>
              <a:gd fmla="*/ 269895159 w 21331" name="T58"/>
              <a:gd fmla="*/ 1780739658 h 21465" name="T59"/>
              <a:gd fmla="*/ 171369972 w 21331" name="T60"/>
              <a:gd fmla="*/ 2147483647 h 21465" name="T61"/>
              <a:gd fmla="*/ 301366925 w 21331" name="T62"/>
              <a:gd fmla="*/ 1974013449 h 21465" name="T63"/>
              <a:gd fmla="*/ 409715610 w 21331" name="T64"/>
              <a:gd fmla="*/ 2147483647 h 21465" name="T65"/>
              <a:gd fmla="*/ 522330684 w 21331" name="T66"/>
              <a:gd fmla="*/ 1902078900 h 21465" name="T67"/>
              <a:gd fmla="*/ 663600955 w 21331" name="T68"/>
              <a:gd fmla="*/ 2147483647 h 21465" name="T69"/>
              <a:gd fmla="*/ 565075782 w 21331" name="T70"/>
              <a:gd fmla="*/ 1780204027 h 21465" name="T71"/>
              <a:gd fmla="*/ 696441831 w 21331" name="T72"/>
              <a:gd fmla="*/ 2147483647 h 21465" name="T73"/>
              <a:gd fmla="*/ 596939885 w 21331" name="T74"/>
              <a:gd fmla="*/ 1588020500 h 21465" name="T75"/>
              <a:gd fmla="*/ 692136677 w 21331" name="T76"/>
              <a:gd fmla="*/ 1820465337 h 21465" name="T77"/>
              <a:gd fmla="*/ 583512372 w 21331" name="T78"/>
              <a:gd fmla="*/ 1155836484 h 21465" name="T79"/>
              <a:gd fmla="*/ 543900787 w 21331" name="T80"/>
              <a:gd fmla="*/ 617386365 h 21465" name="T81"/>
              <a:gd fmla="*/ 441148399 w 21331" name="T82"/>
              <a:gd fmla="*/ 25763295 h 21465" name="T83"/>
              <a:gd fmla="*/ 301169272 w 21331" name="T84"/>
              <a:gd fmla="*/ 459554124 h 21465" name="T85"/>
              <a:gd fmla="*/ 294985754 w 21331" name="T86"/>
              <a:gd fmla="*/ 549735186 h 21465" name="T87"/>
              <a:gd fmla="*/ 251497531 w 21331" name="T88"/>
              <a:gd fmla="*/ 1155300880 h 21465" name="T89"/>
              <a:gd fmla="*/ 142873240 w 21331" name="T90"/>
              <a:gd fmla="*/ 1820465337 h 21465" name="T91"/>
              <a:gd fmla="*/ 238070230 w 21331" name="T92"/>
              <a:gd fmla="*/ 1588020500 h 21465" name="T93"/>
              <a:gd fmla="*/ 138529110 w 21331" name="T94"/>
              <a:gd fmla="*/ 2147483647 h 21465" name="T95"/>
              <a:gd fmla="*/ 269895159 w 21331" name="T96"/>
              <a:gd fmla="*/ 1780739658 h 21465" name="T97"/>
              <a:gd fmla="*/ 269895159 w 21331" name="T98"/>
              <a:gd fmla="*/ 1780739658 h 21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465" w="21331">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36" name="AutoShape 137"/>
          <p:cNvSpPr/>
          <p:nvPr/>
        </p:nvSpPr>
        <p:spPr bwMode="auto">
          <a:xfrm>
            <a:off x="10280653" y="5598937"/>
            <a:ext cx="171745" cy="381133"/>
          </a:xfrm>
          <a:custGeom>
            <a:gdLst>
              <a:gd fmla="*/ 234766792 w 21600" name="T0"/>
              <a:gd fmla="*/ 2147483647 h 21600" name="T1"/>
              <a:gd fmla="*/ 337407682 w 21600" name="T2"/>
              <a:gd fmla="*/ 1122755862 h 21600" name="T3"/>
              <a:gd fmla="*/ 234766792 w 21600" name="T4"/>
              <a:gd fmla="*/ 0 h 21600" name="T5"/>
              <a:gd fmla="*/ 132167871 w 21600" name="T6"/>
              <a:gd fmla="*/ 1122755862 h 21600" name="T7"/>
              <a:gd fmla="*/ 234766792 w 21600" name="T8"/>
              <a:gd fmla="*/ 2147483647 h 21600" name="T9"/>
              <a:gd fmla="*/ 455899427 w 21600" name="T10"/>
              <a:gd fmla="*/ 2147483647 h 21600" name="T11"/>
              <a:gd fmla="*/ 294603659 w 21600" name="T12"/>
              <a:gd fmla="*/ 2147483647 h 21600" name="T13"/>
              <a:gd fmla="*/ 161337750 w 21600" name="T14"/>
              <a:gd fmla="*/ 2147483647 h 21600" name="T15"/>
              <a:gd fmla="*/ 0 w 21600" name="T16"/>
              <a:gd fmla="*/ 2147483647 h 21600" name="T17"/>
              <a:gd fmla="*/ 0 w 21600" name="T18"/>
              <a:gd fmla="*/ 2147483647 h 21600" name="T19"/>
              <a:gd fmla="*/ 41981 w 21600" name="T20"/>
              <a:gd fmla="*/ 2147483647 h 21600" name="T21"/>
              <a:gd fmla="*/ 0 w 21600" name="T22"/>
              <a:gd fmla="*/ 2147483647 h 21600" name="T23"/>
              <a:gd fmla="*/ 42803878 w 21600" name="T24"/>
              <a:gd fmla="*/ 2147483647 h 21600" name="T25"/>
              <a:gd fmla="*/ 85586844 w 21600" name="T26"/>
              <a:gd fmla="*/ 2147483647 h 21600" name="T27"/>
              <a:gd fmla="*/ 85565920 w 21600" name="T28"/>
              <a:gd fmla="*/ 2147483647 h 21600" name="T29"/>
              <a:gd fmla="*/ 85565920 w 21600" name="T30"/>
              <a:gd fmla="*/ 2147483647 h 21600" name="T31"/>
              <a:gd fmla="*/ 104834930 w 21600" name="T32"/>
              <a:gd fmla="*/ 2147483647 h 21600" name="T33"/>
              <a:gd fmla="*/ 104834930 w 21600" name="T34"/>
              <a:gd fmla="*/ 2147483647 h 21600" name="T35"/>
              <a:gd fmla="*/ 104878803 w 21600" name="T36"/>
              <a:gd fmla="*/ 2147483647 h 21600" name="T37"/>
              <a:gd fmla="*/ 104878803 w 21600" name="T38"/>
              <a:gd fmla="*/ 2147483647 h 21600" name="T39"/>
              <a:gd fmla="*/ 159078924 w 21600" name="T40"/>
              <a:gd fmla="*/ 2147483647 h 21600" name="T41"/>
              <a:gd fmla="*/ 213343856 w 21600" name="T42"/>
              <a:gd fmla="*/ 2147483647 h 21600" name="T43"/>
              <a:gd fmla="*/ 213196686 w 21600" name="T44"/>
              <a:gd fmla="*/ 2147483647 h 21600" name="T45"/>
              <a:gd fmla="*/ 213196686 w 21600" name="T46"/>
              <a:gd fmla="*/ 2147483647 h 21600" name="T47"/>
              <a:gd fmla="*/ 244539668 w 21600" name="T48"/>
              <a:gd fmla="*/ 2147483647 h 21600" name="T49"/>
              <a:gd fmla="*/ 244539668 w 21600" name="T50"/>
              <a:gd fmla="*/ 2147483647 h 21600" name="T51"/>
              <a:gd fmla="*/ 298804587 w 21600" name="T52"/>
              <a:gd fmla="*/ 2147483647 h 21600" name="T53"/>
              <a:gd fmla="*/ 353069518 w 21600" name="T54"/>
              <a:gd fmla="*/ 2147483647 h 21600" name="T55"/>
              <a:gd fmla="*/ 352836626 w 21600" name="T56"/>
              <a:gd fmla="*/ 2147483647 h 21600" name="T57"/>
              <a:gd fmla="*/ 352836626 w 21600" name="T58"/>
              <a:gd fmla="*/ 2147483647 h 21600" name="T59"/>
              <a:gd fmla="*/ 352878619 w 21600" name="T60"/>
              <a:gd fmla="*/ 2147483647 h 21600" name="T61"/>
              <a:gd fmla="*/ 352878619 w 21600" name="T62"/>
              <a:gd fmla="*/ 2147483647 h 21600" name="T63"/>
              <a:gd fmla="*/ 370249533 w 21600" name="T64"/>
              <a:gd fmla="*/ 2147483647 h 21600" name="T65"/>
              <a:gd fmla="*/ 370249533 w 21600" name="T66"/>
              <a:gd fmla="*/ 2147483647 h 21600" name="T67"/>
              <a:gd fmla="*/ 370249533 w 21600" name="T68"/>
              <a:gd fmla="*/ 2147483647 h 21600" name="T69"/>
              <a:gd fmla="*/ 413095537 w 21600" name="T70"/>
              <a:gd fmla="*/ 2147483647 h 21600" name="T71"/>
              <a:gd fmla="*/ 455899427 w 21600" name="T72"/>
              <a:gd fmla="*/ 2147483647 h 21600" name="T73"/>
              <a:gd fmla="*/ 455899427 w 21600" name="T74"/>
              <a:gd fmla="*/ 2147483647 h 21600" name="T75"/>
              <a:gd fmla="*/ 455899427 w 21600" name="T76"/>
              <a:gd fmla="*/ 2147483647 h 21600" name="T77"/>
              <a:gd fmla="*/ 455899427 w 21600" name="T78"/>
              <a:gd fmla="*/ 2147483647 h 21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21600" w="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bIns="0" lIns="0" rIns="0" tIns="0"/>
          <a:lstStyle/>
          <a:p>
            <a:endParaRPr lang="en-US" sz="3200">
              <a:solidFill>
                <a:schemeClr val="bg1"/>
              </a:solidFill>
              <a:latin typeface="Roboto condensed"/>
              <a:cs typeface="Roboto condensed"/>
            </a:endParaRPr>
          </a:p>
        </p:txBody>
      </p:sp>
      <p:sp>
        <p:nvSpPr>
          <p:cNvPr id="37" name="Rectangle 129"/>
          <p:cNvSpPr/>
          <p:nvPr/>
        </p:nvSpPr>
        <p:spPr bwMode="auto">
          <a:xfrm>
            <a:off x="9396565" y="5848999"/>
            <a:ext cx="865908"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Females</a:t>
            </a:r>
          </a:p>
        </p:txBody>
      </p:sp>
      <p:sp>
        <p:nvSpPr>
          <p:cNvPr id="38" name="Rectangle 129"/>
          <p:cNvSpPr/>
          <p:nvPr/>
        </p:nvSpPr>
        <p:spPr bwMode="auto">
          <a:xfrm>
            <a:off x="9371165" y="5511396"/>
            <a:ext cx="865908"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56M</a:t>
            </a:r>
          </a:p>
        </p:txBody>
      </p:sp>
      <p:sp>
        <p:nvSpPr>
          <p:cNvPr id="39" name="Rectangle 129"/>
          <p:cNvSpPr/>
          <p:nvPr/>
        </p:nvSpPr>
        <p:spPr bwMode="auto">
          <a:xfrm>
            <a:off x="10568925" y="5848999"/>
            <a:ext cx="1003782" cy="275561"/>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1200">
                <a:solidFill>
                  <a:schemeClr val="bg1"/>
                </a:solidFill>
                <a:latin typeface="Roboto condensed"/>
                <a:ea charset="0" typeface="ＭＳ Ｐゴシック"/>
                <a:cs typeface="Roboto condensed"/>
                <a:sym charset="0" typeface="Helvetica"/>
              </a:rPr>
              <a:t>Males</a:t>
            </a:r>
          </a:p>
        </p:txBody>
      </p:sp>
      <p:sp>
        <p:nvSpPr>
          <p:cNvPr id="40" name="Rectangle 129"/>
          <p:cNvSpPr/>
          <p:nvPr/>
        </p:nvSpPr>
        <p:spPr bwMode="auto">
          <a:xfrm>
            <a:off x="10543525" y="5511396"/>
            <a:ext cx="1003782" cy="3765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355600"/>
                <a:tab pos="711200"/>
                <a:tab pos="1066800"/>
                <a:tab pos="1422400"/>
                <a:tab pos="1778000"/>
                <a:tab pos="2133600"/>
                <a:tab pos="2489200"/>
                <a:tab pos="2844800"/>
                <a:tab pos="3200400"/>
                <a:tab pos="3556000"/>
                <a:tab pos="3911600"/>
                <a:tab pos="4267200"/>
              </a:tabLst>
            </a:pPr>
            <a:r>
              <a:rPr lang="en-US" smtClean="0" sz="2800">
                <a:solidFill>
                  <a:schemeClr val="bg1"/>
                </a:solidFill>
                <a:latin typeface="Roboto condensed"/>
                <a:ea charset="0" typeface="ＭＳ Ｐゴシック"/>
                <a:cs typeface="Roboto condensed"/>
                <a:sym charset="0" typeface="Helvetica"/>
              </a:rPr>
              <a:t>35M</a:t>
            </a:r>
          </a:p>
        </p:txBody>
      </p:sp>
      <p:cxnSp>
        <p:nvCxnSpPr>
          <p:cNvPr id="41" name="Straight Connector 46"/>
          <p:cNvCxnSpPr/>
          <p:nvPr/>
        </p:nvCxnSpPr>
        <p:spPr>
          <a:xfrm>
            <a:off x="9083197"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42" name="Straight Connector 47"/>
          <p:cNvCxnSpPr/>
          <p:nvPr/>
        </p:nvCxnSpPr>
        <p:spPr>
          <a:xfrm flipH="1">
            <a:off x="4076812"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43" name="Straight Connector 49"/>
          <p:cNvCxnSpPr/>
          <p:nvPr/>
        </p:nvCxnSpPr>
        <p:spPr>
          <a:xfrm flipH="1">
            <a:off x="8124174"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val="2955075337"/>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graphicFrame>
        <p:nvGraphicFramePr>
          <p:cNvPr id="4" name="Chart 12"/>
          <p:cNvGraphicFramePr/>
          <p:nvPr>
            <p:extLst>
              <p:ext uri="{D42A27DB-BD31-4B8C-83A1-F6EECF244321}">
                <p14:modId val="1200744387"/>
              </p:ext>
            </p:extLst>
          </p:nvPr>
        </p:nvGraphicFramePr>
        <p:xfrm>
          <a:off x="81801" y="2057021"/>
          <a:ext cx="3098771" cy="2554297"/>
        </p:xfrm>
        <a:graphic>
          <a:graphicData uri="http://schemas.openxmlformats.org/drawingml/2006/chart">
            <c:chart xmlns:c="http://schemas.openxmlformats.org/drawingml/2006/chart" r:id="rId2"/>
          </a:graphicData>
        </a:graphic>
      </p:graphicFrame>
      <p:sp>
        <p:nvSpPr>
          <p:cNvPr id="5" name="텍스트 개체 틀 2"/>
          <p:cNvSpPr txBox="1"/>
          <p:nvPr/>
        </p:nvSpPr>
        <p:spPr>
          <a:xfrm>
            <a:off x="753150" y="4955853"/>
            <a:ext cx="1756072" cy="365986"/>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ko-KR" lang="en-US" smtClean="0" sz="1050">
                <a:solidFill>
                  <a:schemeClr val="bg1"/>
                </a:solidFill>
                <a:latin typeface="Roboto condensed"/>
                <a:cs typeface="Roboto condensed"/>
              </a:rPr>
              <a:t>Total Sales: $ 13,000,000</a:t>
            </a:r>
          </a:p>
        </p:txBody>
      </p:sp>
      <p:sp>
        <p:nvSpPr>
          <p:cNvPr id="6" name="텍스트 개체 틀 2"/>
          <p:cNvSpPr txBox="1"/>
          <p:nvPr/>
        </p:nvSpPr>
        <p:spPr>
          <a:xfrm>
            <a:off x="753150" y="2998899"/>
            <a:ext cx="1756072" cy="652172"/>
          </a:xfrm>
          <a:prstGeom prst="rect">
            <a:avLst/>
          </a:prstGeom>
        </p:spPr>
        <p:txBody>
          <a:bodyPr anchor="ctr"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4800">
                <a:solidFill>
                  <a:srgbClr val="1A99AC"/>
                </a:solidFill>
                <a:latin typeface="Roboto condensed"/>
                <a:cs typeface="Roboto condensed"/>
              </a:rPr>
              <a:t>70%</a:t>
            </a:r>
          </a:p>
        </p:txBody>
      </p:sp>
      <p:sp>
        <p:nvSpPr>
          <p:cNvPr id="7" name="텍스트 개체 틀 2"/>
          <p:cNvSpPr txBox="1"/>
          <p:nvPr/>
        </p:nvSpPr>
        <p:spPr>
          <a:xfrm>
            <a:off x="559982" y="4488607"/>
            <a:ext cx="2142408" cy="652172"/>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lang="en-US" smtClean="0" sz="2800">
                <a:solidFill>
                  <a:srgbClr val="1A99AC"/>
                </a:solidFill>
                <a:latin typeface="Roboto condensed"/>
                <a:cs typeface="Roboto condensed"/>
              </a:rPr>
              <a:t>$ 12,521,000</a:t>
            </a:r>
          </a:p>
        </p:txBody>
      </p:sp>
      <p:sp>
        <p:nvSpPr>
          <p:cNvPr id="8" name="텍스트 개체 틀 2"/>
          <p:cNvSpPr txBox="1"/>
          <p:nvPr/>
        </p:nvSpPr>
        <p:spPr>
          <a:xfrm>
            <a:off x="559982" y="5277937"/>
            <a:ext cx="2142408" cy="799013"/>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1050">
                <a:solidFill>
                  <a:schemeClr val="bg1"/>
                </a:solidFill>
                <a:latin typeface="Roboto condensed"/>
                <a:cs typeface="Roboto condensed"/>
              </a:rPr>
              <a:t>First Section : dolor sit amen, consectetur adipiscing elit. Integer nec odio. </a:t>
            </a:r>
          </a:p>
        </p:txBody>
      </p:sp>
      <p:graphicFrame>
        <p:nvGraphicFramePr>
          <p:cNvPr id="9" name="Chart 19"/>
          <p:cNvGraphicFramePr/>
          <p:nvPr>
            <p:extLst>
              <p:ext uri="{D42A27DB-BD31-4B8C-83A1-F6EECF244321}">
                <p14:modId val="2303477078"/>
              </p:ext>
            </p:extLst>
          </p:nvPr>
        </p:nvGraphicFramePr>
        <p:xfrm>
          <a:off x="3058344" y="2057021"/>
          <a:ext cx="3098771" cy="2554297"/>
        </p:xfrm>
        <a:graphic>
          <a:graphicData uri="http://schemas.openxmlformats.org/drawingml/2006/chart">
            <c:chart xmlns:c="http://schemas.openxmlformats.org/drawingml/2006/chart" r:id="rId3"/>
          </a:graphicData>
        </a:graphic>
      </p:graphicFrame>
      <p:sp>
        <p:nvSpPr>
          <p:cNvPr id="10" name="텍스트 개체 틀 2"/>
          <p:cNvSpPr txBox="1"/>
          <p:nvPr/>
        </p:nvSpPr>
        <p:spPr>
          <a:xfrm>
            <a:off x="3729693" y="4955853"/>
            <a:ext cx="1756072" cy="365986"/>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ko-KR" lang="en-US" smtClean="0" sz="1050">
                <a:solidFill>
                  <a:schemeClr val="bg1"/>
                </a:solidFill>
                <a:latin typeface="Roboto condensed"/>
                <a:cs typeface="Roboto condensed"/>
              </a:rPr>
              <a:t>Total Sales: $ 10,000,000</a:t>
            </a:r>
          </a:p>
        </p:txBody>
      </p:sp>
      <p:sp>
        <p:nvSpPr>
          <p:cNvPr id="11" name="텍스트 개체 틀 2"/>
          <p:cNvSpPr txBox="1"/>
          <p:nvPr/>
        </p:nvSpPr>
        <p:spPr>
          <a:xfrm>
            <a:off x="3729693" y="2998899"/>
            <a:ext cx="1756072" cy="652172"/>
          </a:xfrm>
          <a:prstGeom prst="rect">
            <a:avLst/>
          </a:prstGeom>
        </p:spPr>
        <p:txBody>
          <a:bodyPr anchor="ctr"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4800">
                <a:solidFill>
                  <a:srgbClr val="1A99AC"/>
                </a:solidFill>
                <a:latin typeface="Roboto condensed"/>
                <a:cs typeface="Roboto condensed"/>
              </a:rPr>
              <a:t>38%</a:t>
            </a:r>
          </a:p>
        </p:txBody>
      </p:sp>
      <p:sp>
        <p:nvSpPr>
          <p:cNvPr id="12" name="텍스트 개체 틀 2"/>
          <p:cNvSpPr txBox="1"/>
          <p:nvPr/>
        </p:nvSpPr>
        <p:spPr>
          <a:xfrm>
            <a:off x="3536525" y="4488607"/>
            <a:ext cx="2142408" cy="652172"/>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lang="en-US" smtClean="0" sz="2800">
                <a:solidFill>
                  <a:srgbClr val="1A99AC"/>
                </a:solidFill>
                <a:latin typeface="Roboto condensed"/>
                <a:cs typeface="Roboto condensed"/>
              </a:rPr>
              <a:t>$ 8,240,000</a:t>
            </a:r>
          </a:p>
        </p:txBody>
      </p:sp>
      <p:sp>
        <p:nvSpPr>
          <p:cNvPr id="13" name="텍스트 개체 틀 2"/>
          <p:cNvSpPr txBox="1"/>
          <p:nvPr/>
        </p:nvSpPr>
        <p:spPr>
          <a:xfrm>
            <a:off x="3536525" y="5277937"/>
            <a:ext cx="2142408" cy="799013"/>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1050">
                <a:solidFill>
                  <a:schemeClr val="bg1"/>
                </a:solidFill>
                <a:latin typeface="Roboto condensed"/>
                <a:cs typeface="Roboto condensed"/>
              </a:rPr>
              <a:t>First Section : dolor sit amen, consectetur adipiscing elit. Integer nec odio. </a:t>
            </a:r>
          </a:p>
        </p:txBody>
      </p:sp>
      <p:graphicFrame>
        <p:nvGraphicFramePr>
          <p:cNvPr id="14" name="Chart 26"/>
          <p:cNvGraphicFramePr/>
          <p:nvPr>
            <p:extLst>
              <p:ext uri="{D42A27DB-BD31-4B8C-83A1-F6EECF244321}">
                <p14:modId val="264158955"/>
              </p:ext>
            </p:extLst>
          </p:nvPr>
        </p:nvGraphicFramePr>
        <p:xfrm>
          <a:off x="6034886" y="2057021"/>
          <a:ext cx="3098771" cy="2554297"/>
        </p:xfrm>
        <a:graphic>
          <a:graphicData uri="http://schemas.openxmlformats.org/drawingml/2006/chart">
            <c:chart xmlns:c="http://schemas.openxmlformats.org/drawingml/2006/chart" r:id="rId4"/>
          </a:graphicData>
        </a:graphic>
      </p:graphicFrame>
      <p:sp>
        <p:nvSpPr>
          <p:cNvPr id="15" name="텍스트 개체 틀 2"/>
          <p:cNvSpPr txBox="1"/>
          <p:nvPr/>
        </p:nvSpPr>
        <p:spPr>
          <a:xfrm>
            <a:off x="6706235" y="4955853"/>
            <a:ext cx="1756072" cy="365986"/>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ko-KR" lang="en-US" smtClean="0" sz="1050">
                <a:solidFill>
                  <a:schemeClr val="bg1"/>
                </a:solidFill>
                <a:latin typeface="Roboto condensed"/>
                <a:cs typeface="Roboto condensed"/>
              </a:rPr>
              <a:t>Total Sales: $ 12,000,000</a:t>
            </a:r>
          </a:p>
        </p:txBody>
      </p:sp>
      <p:sp>
        <p:nvSpPr>
          <p:cNvPr id="16" name="텍스트 개체 틀 2"/>
          <p:cNvSpPr txBox="1"/>
          <p:nvPr/>
        </p:nvSpPr>
        <p:spPr>
          <a:xfrm>
            <a:off x="6706235" y="2998899"/>
            <a:ext cx="1756072" cy="652172"/>
          </a:xfrm>
          <a:prstGeom prst="rect">
            <a:avLst/>
          </a:prstGeom>
        </p:spPr>
        <p:txBody>
          <a:bodyPr anchor="ctr"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4800">
                <a:solidFill>
                  <a:srgbClr val="1A99AC"/>
                </a:solidFill>
                <a:latin typeface="Roboto condensed"/>
                <a:cs typeface="Roboto condensed"/>
              </a:rPr>
              <a:t>60%</a:t>
            </a:r>
          </a:p>
        </p:txBody>
      </p:sp>
      <p:sp>
        <p:nvSpPr>
          <p:cNvPr id="17" name="텍스트 개체 틀 2"/>
          <p:cNvSpPr txBox="1"/>
          <p:nvPr/>
        </p:nvSpPr>
        <p:spPr>
          <a:xfrm>
            <a:off x="6513067" y="4488607"/>
            <a:ext cx="2142408" cy="652172"/>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lang="en-US" smtClean="0" sz="2800">
                <a:solidFill>
                  <a:srgbClr val="1A99AC"/>
                </a:solidFill>
                <a:latin typeface="Roboto condensed"/>
                <a:cs typeface="Roboto condensed"/>
              </a:rPr>
              <a:t>$ 10,145,000</a:t>
            </a:r>
          </a:p>
        </p:txBody>
      </p:sp>
      <p:sp>
        <p:nvSpPr>
          <p:cNvPr id="18" name="텍스트 개체 틀 2"/>
          <p:cNvSpPr txBox="1"/>
          <p:nvPr/>
        </p:nvSpPr>
        <p:spPr>
          <a:xfrm>
            <a:off x="6513067" y="5277937"/>
            <a:ext cx="2142408" cy="799013"/>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1050">
                <a:solidFill>
                  <a:schemeClr val="bg1"/>
                </a:solidFill>
                <a:latin typeface="Roboto condensed"/>
                <a:cs typeface="Roboto condensed"/>
              </a:rPr>
              <a:t>First Section : dolor sit amen, consectetur adipiscing elit. Integer nec odio. </a:t>
            </a:r>
          </a:p>
        </p:txBody>
      </p:sp>
      <p:graphicFrame>
        <p:nvGraphicFramePr>
          <p:cNvPr id="19" name="Chart 33"/>
          <p:cNvGraphicFramePr/>
          <p:nvPr>
            <p:extLst>
              <p:ext uri="{D42A27DB-BD31-4B8C-83A1-F6EECF244321}">
                <p14:modId val="969823287"/>
              </p:ext>
            </p:extLst>
          </p:nvPr>
        </p:nvGraphicFramePr>
        <p:xfrm>
          <a:off x="9011429" y="2057021"/>
          <a:ext cx="3098771" cy="2554297"/>
        </p:xfrm>
        <a:graphic>
          <a:graphicData uri="http://schemas.openxmlformats.org/drawingml/2006/chart">
            <c:chart xmlns:c="http://schemas.openxmlformats.org/drawingml/2006/chart" r:id="rId5"/>
          </a:graphicData>
        </a:graphic>
      </p:graphicFrame>
      <p:sp>
        <p:nvSpPr>
          <p:cNvPr id="20" name="텍스트 개체 틀 2"/>
          <p:cNvSpPr txBox="1"/>
          <p:nvPr/>
        </p:nvSpPr>
        <p:spPr>
          <a:xfrm>
            <a:off x="9682778" y="4955853"/>
            <a:ext cx="1756072" cy="365986"/>
          </a:xfrm>
          <a:prstGeom prst="rect">
            <a:avLst/>
          </a:prstGeom>
        </p:spPr>
        <p:txBody>
          <a:bodyPr anchor="t" bIns="45720" lIns="91440" rIns="91440" rtlCol="0" tIns="45720" vert="horz">
            <a:norm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ko-KR" lang="en-US" smtClean="0" sz="1050">
                <a:solidFill>
                  <a:schemeClr val="bg1"/>
                </a:solidFill>
                <a:latin typeface="Roboto condensed"/>
                <a:cs typeface="Roboto condensed"/>
              </a:rPr>
              <a:t>Total Sales: $ 20,000,000</a:t>
            </a:r>
          </a:p>
        </p:txBody>
      </p:sp>
      <p:sp>
        <p:nvSpPr>
          <p:cNvPr id="21" name="텍스트 개체 틀 2"/>
          <p:cNvSpPr txBox="1"/>
          <p:nvPr/>
        </p:nvSpPr>
        <p:spPr>
          <a:xfrm>
            <a:off x="9682778" y="2998899"/>
            <a:ext cx="1756072" cy="652172"/>
          </a:xfrm>
          <a:prstGeom prst="rect">
            <a:avLst/>
          </a:prstGeom>
        </p:spPr>
        <p:txBody>
          <a:bodyPr anchor="ctr"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4800">
                <a:solidFill>
                  <a:srgbClr val="1A99AC"/>
                </a:solidFill>
                <a:latin typeface="Roboto condensed"/>
                <a:cs typeface="Roboto condensed"/>
              </a:rPr>
              <a:t>88%</a:t>
            </a:r>
          </a:p>
        </p:txBody>
      </p:sp>
      <p:sp>
        <p:nvSpPr>
          <p:cNvPr id="22" name="텍스트 개체 틀 2"/>
          <p:cNvSpPr txBox="1"/>
          <p:nvPr/>
        </p:nvSpPr>
        <p:spPr>
          <a:xfrm>
            <a:off x="9489610" y="4488607"/>
            <a:ext cx="2142408" cy="652172"/>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lang="en-US" smtClean="0" sz="2800">
                <a:solidFill>
                  <a:srgbClr val="1A99AC"/>
                </a:solidFill>
                <a:latin typeface="Roboto condensed"/>
                <a:cs typeface="Roboto condensed"/>
              </a:rPr>
              <a:t>$ 15,540,000</a:t>
            </a:r>
          </a:p>
        </p:txBody>
      </p:sp>
      <p:sp>
        <p:nvSpPr>
          <p:cNvPr id="23" name="텍스트 개체 틀 2"/>
          <p:cNvSpPr txBox="1"/>
          <p:nvPr/>
        </p:nvSpPr>
        <p:spPr>
          <a:xfrm>
            <a:off x="9489610" y="5277937"/>
            <a:ext cx="2142408" cy="799013"/>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r>
              <a:rPr altLang="ko-KR" b="1" lang="en-US" smtClean="0" sz="1050">
                <a:solidFill>
                  <a:schemeClr val="bg1"/>
                </a:solidFill>
                <a:latin typeface="Roboto condensed"/>
                <a:cs typeface="Roboto condensed"/>
              </a:rPr>
              <a:t>First Section : dolor sit amen, consectetur adipiscing elit. Integer nec odio. </a:t>
            </a:r>
          </a:p>
        </p:txBody>
      </p:sp>
    </p:spTree>
    <p:extLst>
      <p:ext uri="{BB962C8B-B14F-4D97-AF65-F5344CB8AC3E}">
        <p14:creationId val="2802791451"/>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0" y="1828800"/>
            <a:ext cx="12192000" cy="320040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1695450" y="2367171"/>
            <a:ext cx="8801100" cy="2103120"/>
          </a:xfrm>
          <a:prstGeom prst="rect">
            <a:avLst/>
          </a:prstGeom>
          <a:noFill/>
        </p:spPr>
        <p:txBody>
          <a:bodyPr rtlCol="0" wrap="square">
            <a:spAutoFit/>
          </a:bodyPr>
          <a:lstStyle/>
          <a:p>
            <a:pPr algn="ctr"/>
            <a:r>
              <a:rPr altLang="zh-CN" lang="en-US" smtClean="0" sz="6600">
                <a:solidFill>
                  <a:schemeClr val="bg1"/>
                </a:solidFill>
              </a:rPr>
              <a:t>THANKS FOR YOUR </a:t>
            </a:r>
          </a:p>
          <a:p>
            <a:pPr algn="ctr"/>
            <a:r>
              <a:rPr altLang="zh-CN" lang="en-US" smtClean="0" sz="6600">
                <a:solidFill>
                  <a:schemeClr val="bg1"/>
                </a:solidFill>
              </a:rPr>
              <a:t>ATTENTION</a:t>
            </a:r>
          </a:p>
        </p:txBody>
      </p:sp>
    </p:spTree>
    <p:extLst>
      <p:ext uri="{BB962C8B-B14F-4D97-AF65-F5344CB8AC3E}">
        <p14:creationId val="1036353718"/>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5"/>
          <p:cNvSpPr/>
          <p:nvPr/>
        </p:nvSpPr>
        <p:spPr>
          <a:xfrm>
            <a:off x="4495800" y="1085850"/>
            <a:ext cx="3200400" cy="2838450"/>
          </a:xfrm>
          <a:custGeom>
            <a:gdLst>
              <a:gd fmla="*/ 1600200 w 3200400" name="connsiteX0"/>
              <a:gd fmla="*/ 0 h 2838450" name="connsiteY0"/>
              <a:gd fmla="*/ 3200400 w 3200400" name="connsiteX1"/>
              <a:gd fmla="*/ 1600200 h 2838450" name="connsiteY1"/>
              <a:gd fmla="*/ 2618076 w 3200400" name="connsiteX2"/>
              <a:gd fmla="*/ 2834992 h 2838450" name="connsiteY2"/>
              <a:gd fmla="*/ 2613452 w 3200400" name="connsiteX3"/>
              <a:gd fmla="*/ 2838450 h 2838450" name="connsiteY3"/>
              <a:gd fmla="*/ 586949 w 3200400" name="connsiteX4"/>
              <a:gd fmla="*/ 2838450 h 2838450" name="connsiteY4"/>
              <a:gd fmla="*/ 582325 w 3200400" name="connsiteX5"/>
              <a:gd fmla="*/ 2834992 h 2838450" name="connsiteY5"/>
              <a:gd fmla="*/ 0 w 3200400" name="connsiteX6"/>
              <a:gd fmla="*/ 1600200 h 2838450" name="connsiteY6"/>
              <a:gd fmla="*/ 1600200 w 3200400" name="connsiteX7"/>
              <a:gd fmla="*/ 0 h 283845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838450" w="320040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19900"/>
              <a:t>1</a:t>
            </a:r>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10" name="文本框 12"/>
          <p:cNvSpPr txBox="1"/>
          <p:nvPr/>
        </p:nvSpPr>
        <p:spPr>
          <a:xfrm>
            <a:off x="2647950" y="4690283"/>
            <a:ext cx="689610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spTree>
    <p:extLst>
      <p:ext uri="{BB962C8B-B14F-4D97-AF65-F5344CB8AC3E}">
        <p14:creationId val="1629438743"/>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Picture Placeholder 2"/>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5" name="Teardrop 3"/>
          <p:cNvSpPr/>
          <p:nvPr/>
        </p:nvSpPr>
        <p:spPr>
          <a:xfrm rot="10800000">
            <a:off x="1236133" y="1337733"/>
            <a:ext cx="4106333" cy="4106333"/>
          </a:xfrm>
          <a:prstGeom prst="teardrop">
            <a:avLst/>
          </a:prstGeom>
          <a:solidFill>
            <a:srgbClr val="1A99AC"/>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grpSp>
        <p:nvGrpSpPr>
          <p:cNvPr id="6" name="Group 7"/>
          <p:cNvGrpSpPr/>
          <p:nvPr/>
        </p:nvGrpSpPr>
        <p:grpSpPr>
          <a:xfrm>
            <a:off x="1253064" y="2607360"/>
            <a:ext cx="3895335" cy="1820958"/>
            <a:chOff x="817585" y="1645661"/>
            <a:chExt cx="2921501" cy="1365719"/>
          </a:xfrm>
        </p:grpSpPr>
        <p:sp>
          <p:nvSpPr>
            <p:cNvPr id="7" name="TextBox 8"/>
            <p:cNvSpPr txBox="1"/>
            <p:nvPr/>
          </p:nvSpPr>
          <p:spPr>
            <a:xfrm>
              <a:off x="1020787" y="1645661"/>
              <a:ext cx="2629399" cy="1714501"/>
            </a:xfrm>
            <a:prstGeom prst="rect">
              <a:avLst/>
            </a:prstGeom>
            <a:noFill/>
          </p:spPr>
          <p:txBody>
            <a:bodyPr rtlCol="0" wrap="square">
              <a:spAutoFit/>
            </a:bodyPr>
            <a:lstStyle/>
            <a:p>
              <a:pPr algn="ctr"/>
              <a:r>
                <a:rPr lang="en-US" sz="3600">
                  <a:solidFill>
                    <a:schemeClr val="bg1">
                      <a:alpha val="90000"/>
                    </a:schemeClr>
                  </a:solidFill>
                  <a:latin typeface="Roboto condensed"/>
                  <a:cs typeface="Roboto condensed"/>
                </a:rPr>
                <a:t>We are small stars doing big things in this universe.</a:t>
              </a:r>
            </a:p>
          </p:txBody>
        </p:sp>
        <p:sp>
          <p:nvSpPr>
            <p:cNvPr id="8" name="TextBox 9"/>
            <p:cNvSpPr txBox="1"/>
            <p:nvPr/>
          </p:nvSpPr>
          <p:spPr>
            <a:xfrm>
              <a:off x="817585" y="2820943"/>
              <a:ext cx="2921501" cy="188595"/>
            </a:xfrm>
            <a:prstGeom prst="rect">
              <a:avLst/>
            </a:prstGeom>
            <a:noFill/>
          </p:spPr>
          <p:txBody>
            <a:bodyPr rtlCol="0" wrap="square">
              <a:spAutoFit/>
            </a:bodyPr>
            <a:lstStyle/>
            <a:p>
              <a:pPr algn="ctr"/>
              <a:r>
                <a:rPr lang="en-US" sz="1050">
                  <a:solidFill>
                    <a:schemeClr val="bg1">
                      <a:alpha val="50000"/>
                    </a:schemeClr>
                  </a:solidFill>
                  <a:latin typeface="Roboto condensed"/>
                  <a:cs typeface="Roboto condensed"/>
                </a:rPr>
                <a:t>Meet our team</a:t>
              </a:r>
            </a:p>
          </p:txBody>
        </p:sp>
      </p:grpSp>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Tree>
    <p:extLst>
      <p:ext uri="{BB962C8B-B14F-4D97-AF65-F5344CB8AC3E}">
        <p14:creationId val="2443770425"/>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4" name="Oval 18"/>
          <p:cNvSpPr/>
          <p:nvPr/>
        </p:nvSpPr>
        <p:spPr>
          <a:xfrm>
            <a:off x="870858"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mtClean="0" sz="2000">
                <a:solidFill>
                  <a:schemeClr val="bg1"/>
                </a:solidFill>
                <a:latin typeface="Roboto condensed light"/>
                <a:cs typeface="Roboto condensed light"/>
              </a:rPr>
              <a:t>About Company</a:t>
            </a:r>
          </a:p>
        </p:txBody>
      </p:sp>
      <p:sp>
        <p:nvSpPr>
          <p:cNvPr id="5" name="Oval 19"/>
          <p:cNvSpPr/>
          <p:nvPr/>
        </p:nvSpPr>
        <p:spPr>
          <a:xfrm>
            <a:off x="3087191"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mtClean="0" sz="2000">
                <a:solidFill>
                  <a:schemeClr val="bg1"/>
                </a:solidFill>
                <a:latin typeface="Roboto condensed light"/>
                <a:cs typeface="Roboto condensed light"/>
              </a:rPr>
              <a:t>Chart Diagram</a:t>
            </a:r>
          </a:p>
        </p:txBody>
      </p:sp>
      <p:sp>
        <p:nvSpPr>
          <p:cNvPr id="6" name="Oval 20"/>
          <p:cNvSpPr/>
          <p:nvPr/>
        </p:nvSpPr>
        <p:spPr>
          <a:xfrm>
            <a:off x="5303524"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mtClean="0" sz="2000">
                <a:solidFill>
                  <a:schemeClr val="bg1"/>
                </a:solidFill>
                <a:latin typeface="Roboto condensed light"/>
                <a:cs typeface="Roboto condensed light"/>
              </a:rPr>
              <a:t>Maping Sample</a:t>
            </a:r>
          </a:p>
        </p:txBody>
      </p:sp>
      <p:sp>
        <p:nvSpPr>
          <p:cNvPr id="7" name="Oval 21"/>
          <p:cNvSpPr/>
          <p:nvPr/>
        </p:nvSpPr>
        <p:spPr>
          <a:xfrm>
            <a:off x="7519858"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mtClean="0" sz="2000">
                <a:solidFill>
                  <a:schemeClr val="bg1"/>
                </a:solidFill>
                <a:latin typeface="Roboto condensed light"/>
                <a:cs typeface="Roboto condensed light"/>
              </a:rPr>
              <a:t>Mobile &amp; Tablet</a:t>
            </a:r>
          </a:p>
        </p:txBody>
      </p:sp>
      <p:sp>
        <p:nvSpPr>
          <p:cNvPr id="8" name="Oval 22"/>
          <p:cNvSpPr/>
          <p:nvPr/>
        </p:nvSpPr>
        <p:spPr>
          <a:xfrm>
            <a:off x="9736191"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smtClean="0" sz="2000">
                <a:solidFill>
                  <a:schemeClr val="bg1"/>
                </a:solidFill>
                <a:latin typeface="Roboto condensed light"/>
                <a:cs typeface="Roboto condensed light"/>
              </a:rPr>
              <a:t>Our Working</a:t>
            </a:r>
          </a:p>
        </p:txBody>
      </p:sp>
      <p:sp>
        <p:nvSpPr>
          <p:cNvPr id="9" name="Right Arrow 23"/>
          <p:cNvSpPr/>
          <p:nvPr/>
        </p:nvSpPr>
        <p:spPr>
          <a:xfrm>
            <a:off x="2618048"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800"/>
          </a:p>
        </p:txBody>
      </p:sp>
      <p:sp>
        <p:nvSpPr>
          <p:cNvPr id="10" name="Right Arrow 24"/>
          <p:cNvSpPr/>
          <p:nvPr/>
        </p:nvSpPr>
        <p:spPr>
          <a:xfrm>
            <a:off x="4836112"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800"/>
          </a:p>
        </p:txBody>
      </p:sp>
      <p:sp>
        <p:nvSpPr>
          <p:cNvPr id="11" name="Right Arrow 25"/>
          <p:cNvSpPr/>
          <p:nvPr/>
        </p:nvSpPr>
        <p:spPr>
          <a:xfrm>
            <a:off x="7057570"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800"/>
          </a:p>
        </p:txBody>
      </p:sp>
      <p:sp>
        <p:nvSpPr>
          <p:cNvPr id="12" name="Right Arrow 26"/>
          <p:cNvSpPr/>
          <p:nvPr/>
        </p:nvSpPr>
        <p:spPr>
          <a:xfrm>
            <a:off x="9270845"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800"/>
          </a:p>
        </p:txBody>
      </p:sp>
      <p:sp>
        <p:nvSpPr>
          <p:cNvPr id="13" name="文本框 12"/>
          <p:cNvSpPr txBox="1"/>
          <p:nvPr/>
        </p:nvSpPr>
        <p:spPr>
          <a:xfrm>
            <a:off x="2613660" y="5169901"/>
            <a:ext cx="696468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spTree>
    <p:extLst>
      <p:ext uri="{BB962C8B-B14F-4D97-AF65-F5344CB8AC3E}">
        <p14:creationId val="138088085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9" name="Rectangle 3"/>
          <p:cNvSpPr/>
          <p:nvPr/>
        </p:nvSpPr>
        <p:spPr>
          <a:xfrm>
            <a:off x="0" y="2463486"/>
            <a:ext cx="12203038" cy="1580335"/>
          </a:xfrm>
          <a:prstGeom prst="rect">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srgbClr val="3099D6"/>
              </a:solidFill>
              <a:latin typeface="Roboto condensed light"/>
              <a:cs typeface="Roboto condensed light"/>
            </a:endParaRPr>
          </a:p>
        </p:txBody>
      </p:sp>
      <p:pic>
        <p:nvPicPr>
          <p:cNvPr id="10" name="Picture Placeholder 3"/>
          <p:cNvPicPr>
            <a:picLocks noChangeAspect="1"/>
          </p:cNvPicPr>
          <p:nvPr/>
        </p:nvPicPr>
        <p:blipFill>
          <a:blip r:embed="rId2">
            <a:extLst>
              <a:ext uri="{28A0092B-C50C-407E-A947-70E740481C1C}">
                <a14:useLocalDpi val="0"/>
              </a:ext>
            </a:extLst>
          </a:blip>
          <a:stretch>
            <a:fillRect/>
          </a:stretch>
        </p:blipFill>
        <p:spPr>
          <a:xfrm>
            <a:off x="6088748" y="13535"/>
            <a:ext cx="6114290" cy="6843630"/>
          </a:xfrm>
          <a:prstGeom prst="rect">
            <a:avLst/>
          </a:prstGeom>
        </p:spPr>
      </p:pic>
      <p:sp>
        <p:nvSpPr>
          <p:cNvPr id="11" name="텍스트 개체 틀 2"/>
          <p:cNvSpPr txBox="1"/>
          <p:nvPr/>
        </p:nvSpPr>
        <p:spPr>
          <a:xfrm>
            <a:off x="409077" y="4347830"/>
            <a:ext cx="5016269" cy="1572110"/>
          </a:xfrm>
          <a:prstGeom prst="rect">
            <a:avLst/>
          </a:prstGeom>
        </p:spPr>
        <p:txBody>
          <a:bodyPr anchor="t" bIns="45720" lIns="91440" rIns="91440" rtlCol="0" tIns="45720" vert="horz">
            <a:normAutofit lnSpcReduction="10000"/>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b="1" lang="en-US" smtClean="0" sz="1400">
                <a:solidFill>
                  <a:schemeClr val="bg1"/>
                </a:solidFill>
                <a:latin typeface="Roboto condensed"/>
                <a:cs typeface="Roboto condensed"/>
              </a:rPr>
              <a:t>First Section : usto eu magna luctus suscipit. Sed lectus. Integer euismod lacus luctuss magna. Quisque cursus, metus vitae pharetra auctor, sem massa mattis sem, at interdum magna augue eget diam. Vestibulum ante ipsum primis in faucibus orci luctus et usto eu magna luctus suscipit. Sed lectus. Integer euismod lacus luctuss magna. </a:t>
            </a:r>
          </a:p>
        </p:txBody>
      </p:sp>
      <p:sp>
        <p:nvSpPr>
          <p:cNvPr id="12" name="텍스트 개체 틀 2"/>
          <p:cNvSpPr txBox="1"/>
          <p:nvPr/>
        </p:nvSpPr>
        <p:spPr>
          <a:xfrm>
            <a:off x="504327" y="2699888"/>
            <a:ext cx="5016269" cy="1115757"/>
          </a:xfrm>
          <a:prstGeom prst="rect">
            <a:avLst/>
          </a:prstGeom>
        </p:spPr>
        <p:txBody>
          <a:bodyPr anchor="t" bIns="45720" lIns="91440" rIns="91440" rtlCol="0" tIns="45720" vert="horz">
            <a:normAutofit fontScale="90000" lnSpcReduction="20000"/>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i="1" lang="en-US" smtClean="0" sz="1800">
                <a:solidFill>
                  <a:schemeClr val="bg1"/>
                </a:solidFill>
                <a:latin typeface="Roboto condensed light"/>
                <a:cs typeface="Roboto condensed light"/>
              </a:rPr>
              <a:t>Sed lectus. Integer euismod lacus luctuss magna. Quisque cursus, metus vitae pharetra auctor, sem massa mattis sem, at interdum magna augue eget diam. </a:t>
            </a:r>
          </a:p>
        </p:txBody>
      </p:sp>
      <p:sp>
        <p:nvSpPr>
          <p:cNvPr id="13" name="텍스트 개체 틀 2"/>
          <p:cNvSpPr txBox="1"/>
          <p:nvPr/>
        </p:nvSpPr>
        <p:spPr>
          <a:xfrm>
            <a:off x="-101600" y="1837773"/>
            <a:ext cx="1343707" cy="1496164"/>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mtClean="0" sz="16600">
                <a:solidFill>
                  <a:schemeClr val="bg1">
                    <a:alpha val="30000"/>
                  </a:schemeClr>
                </a:solidFill>
                <a:latin typeface="Roboto condensed light"/>
                <a:cs typeface="Roboto condensed light"/>
              </a:rPr>
              <a:t>“</a:t>
            </a:r>
          </a:p>
        </p:txBody>
      </p:sp>
      <p:sp>
        <p:nvSpPr>
          <p:cNvPr id="14" name="텍스트 개체 틀 2"/>
          <p:cNvSpPr txBox="1"/>
          <p:nvPr/>
        </p:nvSpPr>
        <p:spPr>
          <a:xfrm>
            <a:off x="5171816" y="2750594"/>
            <a:ext cx="1343707" cy="1496164"/>
          </a:xfrm>
          <a:prstGeom prst="rect">
            <a:avLst/>
          </a:prstGeom>
        </p:spPr>
        <p:txBody>
          <a:bodyPr anchor="t" bIns="45720" lIns="91440" rIns="91440" rtlCol="0" tIns="45720" vert="horz">
            <a:noAutofit/>
          </a:bodyPr>
          <a:lstStyle>
            <a:lvl1pPr algn="ctr" defTabSz="457200" eaLnBrk="1" hangingPunct="1" indent="0" latinLnBrk="0" marL="0" rtl="0">
              <a:spcBef>
                <a:spcPct val="20000"/>
              </a:spcBef>
              <a:buFont typeface="Arial"/>
              <a:buNone/>
              <a:defRPr baseline="0" kern="1200" sz="1000">
                <a:solidFill>
                  <a:schemeClr val="bg1">
                    <a:lumMod val="65000"/>
                  </a:schemeClr>
                </a:solidFill>
                <a:latin typeface="+mn-lt"/>
                <a:ea typeface="+mn-ea"/>
                <a:cs typeface="Rockwell"/>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l">
              <a:lnSpc>
                <a:spcPct val="120000"/>
              </a:lnSpc>
            </a:pPr>
            <a:r>
              <a:rPr altLang="ko-KR" lang="en-US" smtClean="0" sz="16600">
                <a:solidFill>
                  <a:schemeClr val="bg1">
                    <a:alpha val="30000"/>
                  </a:schemeClr>
                </a:solidFill>
                <a:latin typeface="Roboto condensed light"/>
                <a:cs typeface="Roboto condensed light"/>
              </a:rPr>
              <a:t>”</a:t>
            </a:r>
          </a:p>
        </p:txBody>
      </p:sp>
    </p:spTree>
    <p:extLst>
      <p:ext uri="{BB962C8B-B14F-4D97-AF65-F5344CB8AC3E}">
        <p14:creationId val="3811457425"/>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4" name="AutoShape 688"/>
          <p:cNvSpPr/>
          <p:nvPr/>
        </p:nvSpPr>
        <p:spPr bwMode="auto">
          <a:xfrm>
            <a:off x="633007" y="2351081"/>
            <a:ext cx="435937" cy="438921"/>
          </a:xfrm>
          <a:custGeom>
            <a:gdLst>
              <a:gd fmla="*/ 26686541 w 21600" name="T0"/>
              <a:gd fmla="*/ 4552396 h 21600" name="T1"/>
              <a:gd fmla="*/ 22220269 w 21600" name="T2"/>
              <a:gd fmla="*/ 0 h 21600" name="T3"/>
              <a:gd fmla="*/ 17753986 w 21600" name="T4"/>
              <a:gd fmla="*/ 4552396 h 21600" name="T5"/>
              <a:gd fmla="*/ 21110775 w 21600" name="T6"/>
              <a:gd fmla="*/ 8959696 h 21600" name="T7"/>
              <a:gd fmla="*/ 21110775 w 21600" name="T8"/>
              <a:gd fmla="*/ 12495671 h 21600" name="T9"/>
              <a:gd fmla="*/ 17667522 w 21600" name="T10"/>
              <a:gd fmla="*/ 12495671 h 21600" name="T11"/>
              <a:gd fmla="*/ 13318575 w 21600" name="T12"/>
              <a:gd fmla="*/ 9047942 h 21600" name="T13"/>
              <a:gd fmla="*/ 8968362 w 21600" name="T14"/>
              <a:gd fmla="*/ 12495671 h 21600" name="T15"/>
              <a:gd fmla="*/ 3291387 w 21600" name="T16"/>
              <a:gd fmla="*/ 12495671 h 21600" name="T17"/>
              <a:gd fmla="*/ 3291387 w 21600" name="T18"/>
              <a:gd fmla="*/ 18345667 h 21600" name="T19"/>
              <a:gd fmla="*/ 0 w 21600" name="T20"/>
              <a:gd fmla="*/ 22712583 h 21600" name="T21"/>
              <a:gd fmla="*/ 4439103 w 21600" name="T22"/>
              <a:gd fmla="*/ 27238488 h 21600" name="T23"/>
              <a:gd fmla="*/ 8878206 w 21600" name="T24"/>
              <a:gd fmla="*/ 22712583 h 21600" name="T25"/>
              <a:gd fmla="*/ 5518885 w 21600" name="T26"/>
              <a:gd fmla="*/ 18327927 h 21600" name="T27"/>
              <a:gd fmla="*/ 5518885 w 21600" name="T28"/>
              <a:gd fmla="*/ 14766737 h 21600" name="T29"/>
              <a:gd fmla="*/ 8969628 w 21600" name="T30"/>
              <a:gd fmla="*/ 14766737 h 21600" name="T31"/>
              <a:gd fmla="*/ 13318575 w 21600" name="T32"/>
              <a:gd fmla="*/ 18210739 h 21600" name="T33"/>
              <a:gd fmla="*/ 17666255 w 21600" name="T34"/>
              <a:gd fmla="*/ 14766737 h 21600" name="T35"/>
              <a:gd fmla="*/ 23338390 w 21600" name="T36"/>
              <a:gd fmla="*/ 14766737 h 21600" name="T37"/>
              <a:gd fmla="*/ 23338390 w 21600" name="T38"/>
              <a:gd fmla="*/ 8957136 h 21600" name="T39"/>
              <a:gd fmla="*/ 26686541 w 21600" name="T40"/>
              <a:gd fmla="*/ 4552396 h 21600" name="T41"/>
              <a:gd fmla="*/ 6649442 w 21600" name="T42"/>
              <a:gd fmla="*/ 22712583 h 21600" name="T43"/>
              <a:gd fmla="*/ 4437837 w 21600" name="T44"/>
              <a:gd fmla="*/ 24968589 h 21600" name="T45"/>
              <a:gd fmla="*/ 2226349 w 21600" name="T46"/>
              <a:gd fmla="*/ 22712583 h 21600" name="T47"/>
              <a:gd fmla="*/ 4437837 w 21600" name="T48"/>
              <a:gd fmla="*/ 20457863 h 21600" name="T49"/>
              <a:gd fmla="*/ 6649442 w 21600" name="T50"/>
              <a:gd fmla="*/ 22712583 h 21600" name="T51"/>
              <a:gd fmla="*/ 5518885 w 21600" name="T52"/>
              <a:gd fmla="*/ 19449037 h 21600" name="T53"/>
              <a:gd fmla="*/ 5518885 w 21600" name="T54"/>
              <a:gd fmla="*/ 19449037 h 21600" name="T55"/>
              <a:gd fmla="*/ 13317309 w 21600" name="T56"/>
              <a:gd fmla="*/ 15940839 h 21600" name="T57"/>
              <a:gd fmla="*/ 11051472 w 21600" name="T58"/>
              <a:gd fmla="*/ 13630566 h 21600" name="T59"/>
              <a:gd fmla="*/ 13317309 w 21600" name="T60"/>
              <a:gd fmla="*/ 11319116 h 21600" name="T61"/>
              <a:gd fmla="*/ 15583263 w 21600" name="T62"/>
              <a:gd fmla="*/ 13630566 h 21600" name="T63"/>
              <a:gd fmla="*/ 13317309 w 21600" name="T64"/>
              <a:gd fmla="*/ 15940839 h 21600" name="T65"/>
              <a:gd fmla="*/ 22220269 w 21600" name="T66"/>
              <a:gd fmla="*/ 6836059 h 21600" name="T67"/>
              <a:gd fmla="*/ 19981602 w 21600" name="T68"/>
              <a:gd fmla="*/ 4552396 h 21600" name="T69"/>
              <a:gd fmla="*/ 22220269 w 21600" name="T70"/>
              <a:gd fmla="*/ 2269888 h 21600" name="T71"/>
              <a:gd fmla="*/ 24460192 w 21600" name="T72"/>
              <a:gd fmla="*/ 4552396 h 21600" name="T73"/>
              <a:gd fmla="*/ 22220269 w 21600" name="T74"/>
              <a:gd fmla="*/ 6836059 h 21600" name="T75"/>
              <a:gd fmla="*/ 22220269 w 21600" name="T76"/>
              <a:gd fmla="*/ 6836059 h 2160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1600" w="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chemeClr val="bg1"/>
          </a:solidFill>
          <a:ln>
            <a:noFill/>
          </a:ln>
        </p:spPr>
        <p:txBody>
          <a:bodyPr bIns="0" lIns="0" rIns="0" tIns="0"/>
          <a:lstStyle/>
          <a:p>
            <a:endParaRPr lang="en-US" sz="3600">
              <a:latin typeface="Roboto condensed"/>
              <a:cs typeface="Roboto condensed"/>
            </a:endParaRPr>
          </a:p>
        </p:txBody>
      </p:sp>
      <p:sp>
        <p:nvSpPr>
          <p:cNvPr id="5" name="Oval 5"/>
          <p:cNvSpPr/>
          <p:nvPr/>
        </p:nvSpPr>
        <p:spPr>
          <a:xfrm>
            <a:off x="377727" y="211721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6" name="Group 425"/>
          <p:cNvGrpSpPr/>
          <p:nvPr/>
        </p:nvGrpSpPr>
        <p:grpSpPr>
          <a:xfrm>
            <a:off x="634499" y="3929427"/>
            <a:ext cx="432951" cy="334417"/>
            <a:chExt cx="572" cy="440"/>
          </a:xfrm>
          <a:solidFill>
            <a:schemeClr val="bg1"/>
          </a:solidFill>
        </p:grpSpPr>
        <p:sp>
          <p:nvSpPr>
            <p:cNvPr id="7" name="AutoShape 422"/>
            <p:cNvSpPr/>
            <p:nvPr/>
          </p:nvSpPr>
          <p:spPr bwMode="auto">
            <a:xfrm>
              <a:off x="56" y="0"/>
              <a:ext cx="450" cy="29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600" w="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8" name="AutoShape 423"/>
            <p:cNvSpPr/>
            <p:nvPr/>
          </p:nvSpPr>
          <p:spPr bwMode="auto">
            <a:xfrm>
              <a:off x="0" y="328"/>
              <a:ext cx="572" cy="6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600" w="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9" name="AutoShape 424"/>
            <p:cNvSpPr/>
            <p:nvPr/>
          </p:nvSpPr>
          <p:spPr bwMode="auto">
            <a:xfrm>
              <a:off x="0" y="416"/>
              <a:ext cx="572" cy="2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10" name="Oval 8"/>
          <p:cNvSpPr/>
          <p:nvPr/>
        </p:nvSpPr>
        <p:spPr>
          <a:xfrm>
            <a:off x="377727" y="3638193"/>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11" name="Group 593"/>
          <p:cNvGrpSpPr/>
          <p:nvPr/>
        </p:nvGrpSpPr>
        <p:grpSpPr>
          <a:xfrm>
            <a:off x="620793" y="5431473"/>
            <a:ext cx="438923" cy="364276"/>
            <a:chExt cx="575" cy="480"/>
          </a:xfrm>
          <a:solidFill>
            <a:schemeClr val="bg1"/>
          </a:solidFill>
        </p:grpSpPr>
        <p:sp>
          <p:nvSpPr>
            <p:cNvPr id="12" name="AutoShape 590"/>
            <p:cNvSpPr/>
            <p:nvPr/>
          </p:nvSpPr>
          <p:spPr bwMode="auto">
            <a:xfrm>
              <a:off x="0" y="0"/>
              <a:ext cx="575" cy="48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1600" w="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13" name="AutoShape 591"/>
            <p:cNvSpPr/>
            <p:nvPr/>
          </p:nvSpPr>
          <p:spPr bwMode="auto">
            <a:xfrm>
              <a:off x="208" y="240"/>
              <a:ext cx="298" cy="17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14" name="AutoShape 592"/>
            <p:cNvSpPr/>
            <p:nvPr/>
          </p:nvSpPr>
          <p:spPr bwMode="auto">
            <a:xfrm>
              <a:off x="208" y="223"/>
              <a:ext cx="71" cy="72"/>
            </a:xfrm>
            <a:custGeom>
              <a:gdLst>
                <a:gd fmla="*/ 0 w 21598" name="T0"/>
                <a:gd fmla="*/ 0 h 21598" name="T1"/>
                <a:gd fmla="*/ 0 w 21598" name="T2"/>
                <a:gd fmla="*/ 0 h 21598" name="T3"/>
                <a:gd fmla="*/ 0 w 21598" name="T4"/>
                <a:gd fmla="*/ 0 h 21598" name="T5"/>
                <a:gd fmla="*/ 0 w 21598" name="T6"/>
                <a:gd fmla="*/ 0 h 21598" name="T7"/>
                <a:gd fmla="*/ 0 w 21598" name="T8"/>
                <a:gd fmla="*/ 0 h 21598" name="T9"/>
                <a:gd fmla="*/ 0 w 21598" name="T10"/>
                <a:gd fmla="*/ 0 h 21598" name="T11"/>
                <a:gd fmla="*/ 0 w 21598" name="T12"/>
                <a:gd fmla="*/ 0 h 21598" name="T13"/>
                <a:gd fmla="*/ 0 w 21598" name="T14"/>
                <a:gd fmla="*/ 0 h 21598" name="T15"/>
                <a:gd fmla="*/ 0 w 21598" name="T16"/>
                <a:gd fmla="*/ 0 h 21598" name="T17"/>
                <a:gd fmla="*/ 0 w 21598" name="T18"/>
                <a:gd fmla="*/ 0 h 21598" name="T19"/>
                <a:gd fmla="*/ 0 w 21598" name="T20"/>
                <a:gd fmla="*/ 0 h 21598" name="T21"/>
                <a:gd fmla="*/ 0 w 21598" name="T22"/>
                <a:gd fmla="*/ 0 h 21598" name="T23"/>
                <a:gd fmla="*/ 0 w 21598" name="T24"/>
                <a:gd fmla="*/ 0 h 21598" name="T25"/>
                <a:gd fmla="*/ 0 w 21598" name="T26"/>
                <a:gd fmla="*/ 0 h 21598" name="T27"/>
                <a:gd fmla="*/ 0 w 21598" name="T28"/>
                <a:gd fmla="*/ 0 h 21598" name="T29"/>
                <a:gd fmla="*/ 0 w 21598" name="T30"/>
                <a:gd fmla="*/ 0 h 21598" name="T31"/>
                <a:gd fmla="*/ 0 w 21598" name="T32"/>
                <a:gd fmla="*/ 0 h 21598" name="T33"/>
                <a:gd fmla="*/ 0 w 21598" name="T34"/>
                <a:gd fmla="*/ 0 h 215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598" w="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15" name="Oval 14"/>
          <p:cNvSpPr/>
          <p:nvPr/>
        </p:nvSpPr>
        <p:spPr>
          <a:xfrm>
            <a:off x="377727" y="515916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16" name="Group 90"/>
          <p:cNvGrpSpPr/>
          <p:nvPr/>
        </p:nvGrpSpPr>
        <p:grpSpPr>
          <a:xfrm>
            <a:off x="6952204" y="2345822"/>
            <a:ext cx="438923" cy="435937"/>
            <a:chExt cx="578" cy="573"/>
          </a:xfrm>
          <a:solidFill>
            <a:schemeClr val="bg1"/>
          </a:solidFill>
        </p:grpSpPr>
        <p:sp>
          <p:nvSpPr>
            <p:cNvPr id="17" name="AutoShape 88"/>
            <p:cNvSpPr/>
            <p:nvPr/>
          </p:nvSpPr>
          <p:spPr bwMode="auto">
            <a:xfrm>
              <a:off x="0" y="368"/>
              <a:ext cx="204" cy="20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600" w="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18" name="AutoShape 89"/>
            <p:cNvSpPr/>
            <p:nvPr/>
          </p:nvSpPr>
          <p:spPr bwMode="auto">
            <a:xfrm>
              <a:off x="144" y="0"/>
              <a:ext cx="434" cy="434"/>
            </a:xfrm>
            <a:custGeom>
              <a:gdLst>
                <a:gd fmla="*/ 0 w 21339" name="T0"/>
                <a:gd fmla="*/ 0 h 21340" name="T1"/>
                <a:gd fmla="*/ 0 w 21339" name="T2"/>
                <a:gd fmla="*/ 0 h 21340" name="T3"/>
                <a:gd fmla="*/ 0 w 21339" name="T4"/>
                <a:gd fmla="*/ 0 h 21340" name="T5"/>
                <a:gd fmla="*/ 0 w 21339" name="T6"/>
                <a:gd fmla="*/ 0 h 21340" name="T7"/>
                <a:gd fmla="*/ 0 w 21339" name="T8"/>
                <a:gd fmla="*/ 0 h 21340" name="T9"/>
                <a:gd fmla="*/ 0 w 21339" name="T10"/>
                <a:gd fmla="*/ 0 h 21340" name="T11"/>
                <a:gd fmla="*/ 0 w 21339" name="T12"/>
                <a:gd fmla="*/ 0 h 21340" name="T13"/>
                <a:gd fmla="*/ 0 w 21339" name="T14"/>
                <a:gd fmla="*/ 0 h 21340" name="T15"/>
                <a:gd fmla="*/ 0 w 21339" name="T16"/>
                <a:gd fmla="*/ 0 h 21340" name="T17"/>
                <a:gd fmla="*/ 0 w 21339" name="T18"/>
                <a:gd fmla="*/ 0 h 21340" name="T19"/>
                <a:gd fmla="*/ 0 w 21339" name="T20"/>
                <a:gd fmla="*/ 0 h 2134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340" w="21339">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19" name="Oval 20"/>
          <p:cNvSpPr/>
          <p:nvPr/>
        </p:nvSpPr>
        <p:spPr>
          <a:xfrm>
            <a:off x="6720851" y="211721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20" name="Group 437"/>
          <p:cNvGrpSpPr/>
          <p:nvPr/>
        </p:nvGrpSpPr>
        <p:grpSpPr>
          <a:xfrm>
            <a:off x="7002617" y="3832474"/>
            <a:ext cx="367262" cy="435937"/>
            <a:chExt cx="483" cy="576"/>
          </a:xfrm>
          <a:solidFill>
            <a:schemeClr val="bg1"/>
          </a:solidFill>
        </p:grpSpPr>
        <p:sp>
          <p:nvSpPr>
            <p:cNvPr id="21" name="AutoShape 435"/>
            <p:cNvSpPr/>
            <p:nvPr/>
          </p:nvSpPr>
          <p:spPr bwMode="auto">
            <a:xfrm>
              <a:off x="0" y="0"/>
              <a:ext cx="483" cy="5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21600" w="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22" name="AutoShape 436"/>
            <p:cNvSpPr/>
            <p:nvPr/>
          </p:nvSpPr>
          <p:spPr bwMode="auto">
            <a:xfrm>
              <a:off x="80" y="136"/>
              <a:ext cx="318" cy="16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600" w="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
        <p:nvSpPr>
          <p:cNvPr id="23" name="Oval 25"/>
          <p:cNvSpPr/>
          <p:nvPr/>
        </p:nvSpPr>
        <p:spPr>
          <a:xfrm>
            <a:off x="6720851" y="3638193"/>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sp>
        <p:nvSpPr>
          <p:cNvPr id="24" name="TextBox 29"/>
          <p:cNvSpPr txBox="1"/>
          <p:nvPr/>
        </p:nvSpPr>
        <p:spPr>
          <a:xfrm>
            <a:off x="1397982" y="1889572"/>
            <a:ext cx="1805878" cy="1115568"/>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Social Media</a:t>
            </a:r>
          </a:p>
        </p:txBody>
      </p:sp>
      <p:sp>
        <p:nvSpPr>
          <p:cNvPr id="25" name="TextBox 30"/>
          <p:cNvSpPr txBox="1"/>
          <p:nvPr/>
        </p:nvSpPr>
        <p:spPr>
          <a:xfrm>
            <a:off x="1397982" y="2274942"/>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26" name="TextBox 32"/>
          <p:cNvSpPr txBox="1"/>
          <p:nvPr/>
        </p:nvSpPr>
        <p:spPr>
          <a:xfrm>
            <a:off x="1397982" y="3422950"/>
            <a:ext cx="1805878" cy="603504"/>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Code</a:t>
            </a:r>
          </a:p>
        </p:txBody>
      </p:sp>
      <p:sp>
        <p:nvSpPr>
          <p:cNvPr id="27" name="TextBox 33"/>
          <p:cNvSpPr txBox="1"/>
          <p:nvPr/>
        </p:nvSpPr>
        <p:spPr>
          <a:xfrm>
            <a:off x="1397982" y="3808320"/>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28" name="TextBox 35"/>
          <p:cNvSpPr txBox="1"/>
          <p:nvPr/>
        </p:nvSpPr>
        <p:spPr>
          <a:xfrm>
            <a:off x="1397982" y="4956328"/>
            <a:ext cx="1805878" cy="1115568"/>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Photography</a:t>
            </a:r>
          </a:p>
        </p:txBody>
      </p:sp>
      <p:sp>
        <p:nvSpPr>
          <p:cNvPr id="29" name="TextBox 36"/>
          <p:cNvSpPr txBox="1"/>
          <p:nvPr/>
        </p:nvSpPr>
        <p:spPr>
          <a:xfrm>
            <a:off x="1397982" y="5341698"/>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30" name="TextBox 38"/>
          <p:cNvSpPr txBox="1"/>
          <p:nvPr/>
        </p:nvSpPr>
        <p:spPr>
          <a:xfrm>
            <a:off x="7745957" y="1889572"/>
            <a:ext cx="1805878" cy="1115568"/>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Copywriting</a:t>
            </a:r>
          </a:p>
        </p:txBody>
      </p:sp>
      <p:sp>
        <p:nvSpPr>
          <p:cNvPr id="31" name="TextBox 39"/>
          <p:cNvSpPr txBox="1"/>
          <p:nvPr/>
        </p:nvSpPr>
        <p:spPr>
          <a:xfrm>
            <a:off x="7745957" y="2274942"/>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32" name="TextBox 41"/>
          <p:cNvSpPr txBox="1"/>
          <p:nvPr/>
        </p:nvSpPr>
        <p:spPr>
          <a:xfrm>
            <a:off x="7745957" y="3422950"/>
            <a:ext cx="1805878" cy="603504"/>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Infographic</a:t>
            </a:r>
          </a:p>
        </p:txBody>
      </p:sp>
      <p:sp>
        <p:nvSpPr>
          <p:cNvPr id="33" name="TextBox 42"/>
          <p:cNvSpPr txBox="1"/>
          <p:nvPr/>
        </p:nvSpPr>
        <p:spPr>
          <a:xfrm>
            <a:off x="7745957" y="3808320"/>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34" name="TextBox 44"/>
          <p:cNvSpPr txBox="1"/>
          <p:nvPr/>
        </p:nvSpPr>
        <p:spPr>
          <a:xfrm>
            <a:off x="7745957" y="4956328"/>
            <a:ext cx="1805878" cy="603504"/>
          </a:xfrm>
          <a:prstGeom prst="rect">
            <a:avLst/>
          </a:prstGeom>
          <a:noFill/>
        </p:spPr>
        <p:txBody>
          <a:bodyPr anchor="t" rtlCol="0" wrap="square">
            <a:spAutoFit/>
          </a:bodyPr>
          <a:lstStyle/>
          <a:p>
            <a:pPr>
              <a:lnSpc>
                <a:spcPct val="140000"/>
              </a:lnSpc>
            </a:pPr>
            <a:r>
              <a:rPr lang="en-US" smtClean="0" sz="2400">
                <a:solidFill>
                  <a:schemeClr val="bg1"/>
                </a:solidFill>
                <a:latin typeface="Roboto condensed"/>
                <a:cs typeface="Roboto condensed"/>
              </a:rPr>
              <a:t>Cloud</a:t>
            </a:r>
          </a:p>
        </p:txBody>
      </p:sp>
      <p:sp>
        <p:nvSpPr>
          <p:cNvPr id="35" name="TextBox 45"/>
          <p:cNvSpPr txBox="1"/>
          <p:nvPr/>
        </p:nvSpPr>
        <p:spPr>
          <a:xfrm>
            <a:off x="7745957" y="5341698"/>
            <a:ext cx="4129962" cy="859536"/>
          </a:xfrm>
          <a:prstGeom prst="rect">
            <a:avLst/>
          </a:prstGeom>
          <a:noFill/>
        </p:spPr>
        <p:txBody>
          <a:bodyPr rtlCol="0" wrap="square">
            <a:spAutoFit/>
          </a:bodyPr>
          <a:lstStyle/>
          <a:p>
            <a:pPr>
              <a:lnSpc>
                <a:spcPct val="140000"/>
              </a:lnSpc>
            </a:pPr>
            <a:r>
              <a:rPr lang="en-US" sz="120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36" name="Oval 47"/>
          <p:cNvSpPr/>
          <p:nvPr/>
        </p:nvSpPr>
        <p:spPr>
          <a:xfrm>
            <a:off x="6720851" y="515916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600">
              <a:latin typeface="Roboto condensed"/>
              <a:cs typeface="Roboto condensed"/>
            </a:endParaRPr>
          </a:p>
        </p:txBody>
      </p:sp>
      <p:grpSp>
        <p:nvGrpSpPr>
          <p:cNvPr id="37" name="Group 222"/>
          <p:cNvGrpSpPr/>
          <p:nvPr/>
        </p:nvGrpSpPr>
        <p:grpSpPr>
          <a:xfrm>
            <a:off x="6993857" y="5445444"/>
            <a:ext cx="400107" cy="310530"/>
            <a:chExt cx="576" cy="443"/>
          </a:xfrm>
          <a:solidFill>
            <a:schemeClr val="bg1"/>
          </a:solidFill>
        </p:grpSpPr>
        <p:sp>
          <p:nvSpPr>
            <p:cNvPr id="38" name="AutoShape 220"/>
            <p:cNvSpPr/>
            <p:nvPr/>
          </p:nvSpPr>
          <p:spPr bwMode="auto">
            <a:xfrm>
              <a:off x="0" y="0"/>
              <a:ext cx="576" cy="39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w 21600" name="T60"/>
                <a:gd fmla="*/ 0 h 2160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1600" w="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sp>
          <p:nvSpPr>
            <p:cNvPr id="39" name="AutoShape 221"/>
            <p:cNvSpPr/>
            <p:nvPr/>
          </p:nvSpPr>
          <p:spPr bwMode="auto">
            <a:xfrm>
              <a:off x="168" y="168"/>
              <a:ext cx="234" cy="275"/>
            </a:xfrm>
            <a:custGeom>
              <a:gdLst>
                <a:gd fmla="*/ 0 w 20986" name="T0"/>
                <a:gd fmla="*/ 0 h 21600" name="T1"/>
                <a:gd fmla="*/ 0 w 20986" name="T2"/>
                <a:gd fmla="*/ 0 h 21600" name="T3"/>
                <a:gd fmla="*/ 0 w 20986" name="T4"/>
                <a:gd fmla="*/ 0 h 21600" name="T5"/>
                <a:gd fmla="*/ 0 w 20986" name="T6"/>
                <a:gd fmla="*/ 0 h 21600" name="T7"/>
                <a:gd fmla="*/ 0 w 20986" name="T8"/>
                <a:gd fmla="*/ 0 h 21600" name="T9"/>
                <a:gd fmla="*/ 0 w 20986" name="T10"/>
                <a:gd fmla="*/ 0 h 21600" name="T11"/>
                <a:gd fmla="*/ 0 w 20986" name="T12"/>
                <a:gd fmla="*/ 0 h 21600" name="T13"/>
                <a:gd fmla="*/ 0 w 20986" name="T14"/>
                <a:gd fmla="*/ 0 h 21600" name="T15"/>
                <a:gd fmla="*/ 0 w 20986" name="T16"/>
                <a:gd fmla="*/ 0 h 21600" name="T17"/>
                <a:gd fmla="*/ 0 w 20986" name="T18"/>
                <a:gd fmla="*/ 0 h 21600" name="T19"/>
                <a:gd fmla="*/ 0 w 20986" name="T20"/>
                <a:gd fmla="*/ 0 h 21600" name="T21"/>
                <a:gd fmla="*/ 0 w 20986" name="T22"/>
                <a:gd fmla="*/ 0 h 21600" name="T23"/>
                <a:gd fmla="*/ 0 w 20986" name="T24"/>
                <a:gd fmla="*/ 0 h 21600" name="T25"/>
                <a:gd fmla="*/ 0 w 20986" name="T26"/>
                <a:gd fmla="*/ 0 h 21600" name="T27"/>
                <a:gd fmla="*/ 0 w 20986" name="T28"/>
                <a:gd fmla="*/ 0 h 21600" name="T29"/>
                <a:gd fmla="*/ 0 w 20986" name="T30"/>
                <a:gd fmla="*/ 0 h 21600" name="T31"/>
                <a:gd fmla="*/ 0 w 20986" name="T32"/>
                <a:gd fmla="*/ 0 h 216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600" w="20986">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600">
                <a:latin typeface="Roboto condensed"/>
                <a:cs typeface="Roboto condensed"/>
              </a:endParaRPr>
            </a:p>
          </p:txBody>
        </p:sp>
      </p:grpSp>
    </p:spTree>
    <p:extLst>
      <p:ext uri="{BB962C8B-B14F-4D97-AF65-F5344CB8AC3E}">
        <p14:creationId val="3428048215"/>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5"/>
          <p:cNvSpPr/>
          <p:nvPr/>
        </p:nvSpPr>
        <p:spPr>
          <a:xfrm>
            <a:off x="4495800" y="1085850"/>
            <a:ext cx="3200400" cy="2838450"/>
          </a:xfrm>
          <a:custGeom>
            <a:gdLst>
              <a:gd fmla="*/ 1600200 w 3200400" name="connsiteX0"/>
              <a:gd fmla="*/ 0 h 2838450" name="connsiteY0"/>
              <a:gd fmla="*/ 3200400 w 3200400" name="connsiteX1"/>
              <a:gd fmla="*/ 1600200 h 2838450" name="connsiteY1"/>
              <a:gd fmla="*/ 2618076 w 3200400" name="connsiteX2"/>
              <a:gd fmla="*/ 2834992 h 2838450" name="connsiteY2"/>
              <a:gd fmla="*/ 2613452 w 3200400" name="connsiteX3"/>
              <a:gd fmla="*/ 2838450 h 2838450" name="connsiteY3"/>
              <a:gd fmla="*/ 586949 w 3200400" name="connsiteX4"/>
              <a:gd fmla="*/ 2838450 h 2838450" name="connsiteY4"/>
              <a:gd fmla="*/ 582325 w 3200400" name="connsiteX5"/>
              <a:gd fmla="*/ 2834992 h 2838450" name="connsiteY5"/>
              <a:gd fmla="*/ 0 w 3200400" name="connsiteX6"/>
              <a:gd fmla="*/ 1600200 h 2838450" name="connsiteY6"/>
              <a:gd fmla="*/ 1600200 w 3200400" name="connsiteX7"/>
              <a:gd fmla="*/ 0 h 283845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838450" w="320040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19900"/>
              <a:t>2</a:t>
            </a:r>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sp>
        <p:nvSpPr>
          <p:cNvPr id="10" name="文本框 12"/>
          <p:cNvSpPr txBox="1"/>
          <p:nvPr/>
        </p:nvSpPr>
        <p:spPr>
          <a:xfrm>
            <a:off x="2647950" y="4690283"/>
            <a:ext cx="6896100"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solidFill>
              </a:rPr>
              <a:t>Morbi dignissim nisl in diam sagittis, id dapibus nulla pretium. Sed vitae quam metus. Etiam fermentum turpis vel lectus dignissim consectetur. </a:t>
            </a:r>
          </a:p>
        </p:txBody>
      </p:sp>
    </p:spTree>
    <p:extLst>
      <p:ext uri="{BB962C8B-B14F-4D97-AF65-F5344CB8AC3E}">
        <p14:creationId val="217678030"/>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1695450" y="339179"/>
            <a:ext cx="8801100" cy="762000"/>
          </a:xfrm>
          <a:prstGeom prst="rect">
            <a:avLst/>
          </a:prstGeom>
          <a:noFill/>
        </p:spPr>
        <p:txBody>
          <a:bodyPr rtlCol="0" wrap="square">
            <a:spAutoFit/>
          </a:bodyPr>
          <a:lstStyle/>
          <a:p>
            <a:pPr algn="ctr"/>
            <a:r>
              <a:rPr altLang="zh-CN" lang="en-US" smtClean="0" sz="4400">
                <a:solidFill>
                  <a:schemeClr val="bg1"/>
                </a:solidFill>
              </a:rPr>
              <a:t>MOMODA POWERPOINT</a:t>
            </a:r>
          </a:p>
        </p:txBody>
      </p:sp>
      <p:pic>
        <p:nvPicPr>
          <p:cNvPr descr="1.jpg" id="4" name="Picture Placeholder 19"/>
          <p:cNvPicPr>
            <a:picLocks noChangeAspect="1"/>
          </p:cNvPicPr>
          <p:nvPr/>
        </p:nvPicPr>
        <p:blipFill>
          <a:blip r:embed="rId2">
            <a:extLst>
              <a:ext uri="{28A0092B-C50C-407E-A947-70E740481C1C}">
                <a14:useLocalDpi val="0"/>
              </a:ext>
            </a:extLst>
          </a:blip>
          <a:stretch>
            <a:fillRect/>
          </a:stretch>
        </p:blipFill>
        <p:spPr>
          <a:xfrm>
            <a:off x="343750" y="1967614"/>
            <a:ext cx="1259219" cy="1259219"/>
          </a:xfrm>
          <a:prstGeom prst="ellipse">
            <a:avLst/>
          </a:prstGeom>
        </p:spPr>
      </p:pic>
      <p:pic>
        <p:nvPicPr>
          <p:cNvPr descr="2.jpg" id="5" name="Picture Placeholder 20"/>
          <p:cNvPicPr>
            <a:picLocks noChangeAspect="1"/>
          </p:cNvPicPr>
          <p:nvPr/>
        </p:nvPicPr>
        <p:blipFill>
          <a:blip r:embed="rId3">
            <a:extLst>
              <a:ext uri="{28A0092B-C50C-407E-A947-70E740481C1C}">
                <a14:useLocalDpi val="0"/>
              </a:ext>
            </a:extLst>
          </a:blip>
          <a:stretch>
            <a:fillRect/>
          </a:stretch>
        </p:blipFill>
        <p:spPr>
          <a:xfrm>
            <a:off x="1804571" y="1967614"/>
            <a:ext cx="1259219" cy="1259219"/>
          </a:xfrm>
          <a:prstGeom prst="ellipse">
            <a:avLst/>
          </a:prstGeom>
        </p:spPr>
      </p:pic>
      <p:pic>
        <p:nvPicPr>
          <p:cNvPr descr="3.jpg" id="6" name="Picture Placeholder 21"/>
          <p:cNvPicPr>
            <a:picLocks noChangeAspect="1"/>
          </p:cNvPicPr>
          <p:nvPr/>
        </p:nvPicPr>
        <p:blipFill>
          <a:blip r:embed="rId4">
            <a:extLst>
              <a:ext uri="{28A0092B-C50C-407E-A947-70E740481C1C}">
                <a14:useLocalDpi val="0"/>
              </a:ext>
            </a:extLst>
          </a:blip>
          <a:stretch>
            <a:fillRect/>
          </a:stretch>
        </p:blipFill>
        <p:spPr>
          <a:xfrm>
            <a:off x="3265393" y="1967614"/>
            <a:ext cx="1259219" cy="1259219"/>
          </a:xfrm>
          <a:prstGeom prst="ellipse">
            <a:avLst/>
          </a:prstGeom>
        </p:spPr>
      </p:pic>
      <p:pic>
        <p:nvPicPr>
          <p:cNvPr descr="4.jpg" id="7" name="Picture Placeholder 22"/>
          <p:cNvPicPr>
            <a:picLocks noChangeAspect="1"/>
          </p:cNvPicPr>
          <p:nvPr/>
        </p:nvPicPr>
        <p:blipFill>
          <a:blip r:embed="rId5">
            <a:extLst>
              <a:ext uri="{28A0092B-C50C-407E-A947-70E740481C1C}">
                <a14:useLocalDpi val="0"/>
              </a:ext>
            </a:extLst>
          </a:blip>
          <a:stretch>
            <a:fillRect/>
          </a:stretch>
        </p:blipFill>
        <p:spPr>
          <a:xfrm>
            <a:off x="4726215" y="1967614"/>
            <a:ext cx="1259219" cy="1259219"/>
          </a:xfrm>
          <a:prstGeom prst="ellipse">
            <a:avLst/>
          </a:prstGeom>
        </p:spPr>
      </p:pic>
      <p:pic>
        <p:nvPicPr>
          <p:cNvPr descr="5.jpg" id="8" name="Picture Placeholder 23"/>
          <p:cNvPicPr>
            <a:picLocks noChangeAspect="1"/>
          </p:cNvPicPr>
          <p:nvPr/>
        </p:nvPicPr>
        <p:blipFill>
          <a:blip r:embed="rId6">
            <a:extLst>
              <a:ext uri="{28A0092B-C50C-407E-A947-70E740481C1C}">
                <a14:useLocalDpi val="0"/>
              </a:ext>
            </a:extLst>
          </a:blip>
          <a:stretch>
            <a:fillRect/>
          </a:stretch>
        </p:blipFill>
        <p:spPr>
          <a:xfrm>
            <a:off x="6187037" y="1967614"/>
            <a:ext cx="1259219" cy="1259219"/>
          </a:xfrm>
          <a:prstGeom prst="ellipse">
            <a:avLst/>
          </a:prstGeom>
        </p:spPr>
      </p:pic>
      <p:pic>
        <p:nvPicPr>
          <p:cNvPr descr="6.jpg" id="9" name="Picture Placeholder 24"/>
          <p:cNvPicPr>
            <a:picLocks noChangeAspect="1"/>
          </p:cNvPicPr>
          <p:nvPr/>
        </p:nvPicPr>
        <p:blipFill>
          <a:blip r:embed="rId7">
            <a:extLst>
              <a:ext uri="{28A0092B-C50C-407E-A947-70E740481C1C}">
                <a14:useLocalDpi val="0"/>
              </a:ext>
            </a:extLst>
          </a:blip>
          <a:stretch>
            <a:fillRect/>
          </a:stretch>
        </p:blipFill>
        <p:spPr>
          <a:xfrm>
            <a:off x="7647858" y="1967614"/>
            <a:ext cx="1259219" cy="1259219"/>
          </a:xfrm>
          <a:prstGeom prst="ellipse">
            <a:avLst/>
          </a:prstGeom>
        </p:spPr>
      </p:pic>
      <p:pic>
        <p:nvPicPr>
          <p:cNvPr descr="7.jpg" id="10" name="Picture Placeholder 25"/>
          <p:cNvPicPr>
            <a:picLocks noChangeAspect="1"/>
          </p:cNvPicPr>
          <p:nvPr/>
        </p:nvPicPr>
        <p:blipFill>
          <a:blip r:embed="rId8">
            <a:extLst>
              <a:ext uri="{28A0092B-C50C-407E-A947-70E740481C1C}">
                <a14:useLocalDpi val="0"/>
              </a:ext>
            </a:extLst>
          </a:blip>
          <a:stretch>
            <a:fillRect/>
          </a:stretch>
        </p:blipFill>
        <p:spPr>
          <a:xfrm>
            <a:off x="9108680" y="1967614"/>
            <a:ext cx="1259219" cy="1259219"/>
          </a:xfrm>
          <a:prstGeom prst="ellipse">
            <a:avLst/>
          </a:prstGeom>
        </p:spPr>
      </p:pic>
      <p:pic>
        <p:nvPicPr>
          <p:cNvPr descr="8.jpg" id="11" name="Picture Placeholder 26"/>
          <p:cNvPicPr>
            <a:picLocks noChangeAspect="1"/>
          </p:cNvPicPr>
          <p:nvPr/>
        </p:nvPicPr>
        <p:blipFill>
          <a:blip r:embed="rId9">
            <a:extLst>
              <a:ext uri="{28A0092B-C50C-407E-A947-70E740481C1C}">
                <a14:useLocalDpi val="0"/>
              </a:ext>
            </a:extLst>
          </a:blip>
          <a:stretch>
            <a:fillRect/>
          </a:stretch>
        </p:blipFill>
        <p:spPr>
          <a:xfrm>
            <a:off x="10569498" y="1967614"/>
            <a:ext cx="1259219" cy="1259219"/>
          </a:xfrm>
          <a:prstGeom prst="ellipse">
            <a:avLst/>
          </a:prstGeom>
        </p:spPr>
      </p:pic>
      <p:pic>
        <p:nvPicPr>
          <p:cNvPr descr="9.jpg" id="12" name="Picture Placeholder 27"/>
          <p:cNvPicPr>
            <a:picLocks noChangeAspect="1"/>
          </p:cNvPicPr>
          <p:nvPr/>
        </p:nvPicPr>
        <p:blipFill>
          <a:blip r:embed="rId10">
            <a:extLst>
              <a:ext uri="{28A0092B-C50C-407E-A947-70E740481C1C}">
                <a14:useLocalDpi val="0"/>
              </a:ext>
            </a:extLst>
          </a:blip>
          <a:stretch>
            <a:fillRect/>
          </a:stretch>
        </p:blipFill>
        <p:spPr>
          <a:xfrm>
            <a:off x="343750" y="3420346"/>
            <a:ext cx="1259219" cy="1259219"/>
          </a:xfrm>
          <a:prstGeom prst="ellipse">
            <a:avLst/>
          </a:prstGeom>
        </p:spPr>
      </p:pic>
      <p:pic>
        <p:nvPicPr>
          <p:cNvPr descr="10.jpg" id="13" name="Picture Placeholder 28"/>
          <p:cNvPicPr>
            <a:picLocks noChangeAspect="1"/>
          </p:cNvPicPr>
          <p:nvPr/>
        </p:nvPicPr>
        <p:blipFill>
          <a:blip r:embed="rId11">
            <a:extLst>
              <a:ext uri="{28A0092B-C50C-407E-A947-70E740481C1C}">
                <a14:useLocalDpi val="0"/>
              </a:ext>
            </a:extLst>
          </a:blip>
          <a:stretch>
            <a:fillRect/>
          </a:stretch>
        </p:blipFill>
        <p:spPr>
          <a:xfrm>
            <a:off x="1804571" y="3420346"/>
            <a:ext cx="1259219" cy="1259219"/>
          </a:xfrm>
          <a:prstGeom prst="ellipse">
            <a:avLst/>
          </a:prstGeom>
        </p:spPr>
      </p:pic>
      <p:pic>
        <p:nvPicPr>
          <p:cNvPr descr="11.jpg" id="14" name="Picture Placeholder 29"/>
          <p:cNvPicPr>
            <a:picLocks noChangeAspect="1"/>
          </p:cNvPicPr>
          <p:nvPr/>
        </p:nvPicPr>
        <p:blipFill>
          <a:blip r:embed="rId12">
            <a:extLst>
              <a:ext uri="{28A0092B-C50C-407E-A947-70E740481C1C}">
                <a14:useLocalDpi val="0"/>
              </a:ext>
            </a:extLst>
          </a:blip>
          <a:stretch>
            <a:fillRect/>
          </a:stretch>
        </p:blipFill>
        <p:spPr>
          <a:xfrm>
            <a:off x="3265393" y="3420346"/>
            <a:ext cx="1259219" cy="1259219"/>
          </a:xfrm>
          <a:prstGeom prst="ellipse">
            <a:avLst/>
          </a:prstGeom>
        </p:spPr>
      </p:pic>
      <p:pic>
        <p:nvPicPr>
          <p:cNvPr descr="12.jpg" id="15" name="Picture Placeholder 30"/>
          <p:cNvPicPr>
            <a:picLocks noChangeAspect="1"/>
          </p:cNvPicPr>
          <p:nvPr/>
        </p:nvPicPr>
        <p:blipFill>
          <a:blip r:embed="rId13">
            <a:extLst>
              <a:ext uri="{28A0092B-C50C-407E-A947-70E740481C1C}">
                <a14:useLocalDpi val="0"/>
              </a:ext>
            </a:extLst>
          </a:blip>
          <a:stretch>
            <a:fillRect/>
          </a:stretch>
        </p:blipFill>
        <p:spPr>
          <a:xfrm>
            <a:off x="4726215" y="3420346"/>
            <a:ext cx="1259219" cy="1259219"/>
          </a:xfrm>
          <a:prstGeom prst="ellipse">
            <a:avLst/>
          </a:prstGeom>
        </p:spPr>
      </p:pic>
      <p:pic>
        <p:nvPicPr>
          <p:cNvPr descr="13.jpg" id="16" name="Picture Placeholder 31"/>
          <p:cNvPicPr>
            <a:picLocks noChangeAspect="1"/>
          </p:cNvPicPr>
          <p:nvPr/>
        </p:nvPicPr>
        <p:blipFill>
          <a:blip r:embed="rId14">
            <a:extLst>
              <a:ext uri="{28A0092B-C50C-407E-A947-70E740481C1C}">
                <a14:useLocalDpi val="0"/>
              </a:ext>
            </a:extLst>
          </a:blip>
          <a:stretch>
            <a:fillRect/>
          </a:stretch>
        </p:blipFill>
        <p:spPr>
          <a:xfrm>
            <a:off x="6187037" y="3420346"/>
            <a:ext cx="1259219" cy="1259219"/>
          </a:xfrm>
          <a:prstGeom prst="ellipse">
            <a:avLst/>
          </a:prstGeom>
        </p:spPr>
      </p:pic>
      <p:pic>
        <p:nvPicPr>
          <p:cNvPr descr="14.jpg" id="17" name="Picture Placeholder 32"/>
          <p:cNvPicPr>
            <a:picLocks noChangeAspect="1"/>
          </p:cNvPicPr>
          <p:nvPr/>
        </p:nvPicPr>
        <p:blipFill>
          <a:blip r:embed="rId15">
            <a:extLst>
              <a:ext uri="{28A0092B-C50C-407E-A947-70E740481C1C}">
                <a14:useLocalDpi val="0"/>
              </a:ext>
            </a:extLst>
          </a:blip>
          <a:stretch>
            <a:fillRect/>
          </a:stretch>
        </p:blipFill>
        <p:spPr>
          <a:xfrm>
            <a:off x="7647858" y="3420346"/>
            <a:ext cx="1259219" cy="1259219"/>
          </a:xfrm>
          <a:prstGeom prst="ellipse">
            <a:avLst/>
          </a:prstGeom>
        </p:spPr>
      </p:pic>
      <p:pic>
        <p:nvPicPr>
          <p:cNvPr descr="15.jpg" id="18" name="Picture Placeholder 33"/>
          <p:cNvPicPr>
            <a:picLocks noChangeAspect="1"/>
          </p:cNvPicPr>
          <p:nvPr/>
        </p:nvPicPr>
        <p:blipFill>
          <a:blip r:embed="rId16">
            <a:extLst>
              <a:ext uri="{28A0092B-C50C-407E-A947-70E740481C1C}">
                <a14:useLocalDpi val="0"/>
              </a:ext>
            </a:extLst>
          </a:blip>
          <a:stretch>
            <a:fillRect/>
          </a:stretch>
        </p:blipFill>
        <p:spPr>
          <a:xfrm>
            <a:off x="9108680" y="3420346"/>
            <a:ext cx="1259219" cy="1259219"/>
          </a:xfrm>
          <a:prstGeom prst="ellipse">
            <a:avLst/>
          </a:prstGeom>
        </p:spPr>
      </p:pic>
      <p:pic>
        <p:nvPicPr>
          <p:cNvPr descr="16.jpg" id="19" name="Picture Placeholder 34"/>
          <p:cNvPicPr>
            <a:picLocks noChangeAspect="1"/>
          </p:cNvPicPr>
          <p:nvPr/>
        </p:nvPicPr>
        <p:blipFill>
          <a:blip r:embed="rId17">
            <a:extLst>
              <a:ext uri="{28A0092B-C50C-407E-A947-70E740481C1C}">
                <a14:useLocalDpi val="0"/>
              </a:ext>
            </a:extLst>
          </a:blip>
          <a:stretch>
            <a:fillRect/>
          </a:stretch>
        </p:blipFill>
        <p:spPr>
          <a:xfrm>
            <a:off x="10569498" y="3420346"/>
            <a:ext cx="1259219" cy="1259219"/>
          </a:xfrm>
          <a:prstGeom prst="ellipse">
            <a:avLst/>
          </a:prstGeom>
        </p:spPr>
      </p:pic>
      <p:sp>
        <p:nvSpPr>
          <p:cNvPr id="20" name="Text Placeholder 8"/>
          <p:cNvSpPr txBox="1"/>
          <p:nvPr/>
        </p:nvSpPr>
        <p:spPr>
          <a:xfrm>
            <a:off x="202430" y="5653973"/>
            <a:ext cx="11787140" cy="899227"/>
          </a:xfrm>
          <a:prstGeom prst="rect">
            <a:avLst/>
          </a:prstGeom>
        </p:spPr>
        <p:txBody>
          <a:bodyPr numCol="1" spcCol="274320"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40000"/>
              </a:lnSpc>
            </a:pPr>
            <a:r>
              <a:rPr lang="en-US" smtClean="0" sz="110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p>
        </p:txBody>
      </p:sp>
      <p:cxnSp>
        <p:nvCxnSpPr>
          <p:cNvPr id="21" name="Straight Connector 41"/>
          <p:cNvCxnSpPr/>
          <p:nvPr/>
        </p:nvCxnSpPr>
        <p:spPr>
          <a:xfrm flipH="1">
            <a:off x="355434" y="5364480"/>
            <a:ext cx="11503651"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58210812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A99AC">
            <a:alpha val="60000"/>
          </a:srgbClr>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MOMODASUCAI</Company>
  <PresentationFormat>宽屏</PresentationFormat>
  <Paragraphs>207</Paragraphs>
  <Slides>23</Slides>
  <Notes>0</Notes>
  <TotalTime>86</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23</vt:i4>
      </vt:variant>
    </vt:vector>
  </HeadingPairs>
  <TitlesOfParts>
    <vt:vector baseType="lpstr" size="33">
      <vt:lpstr>Arial</vt:lpstr>
      <vt:lpstr>Calibri Light</vt:lpstr>
      <vt:lpstr>Calibri</vt:lpstr>
      <vt:lpstr>Roboto condensed</vt:lpstr>
      <vt:lpstr>Roboto condensed light</vt:lpstr>
      <vt:lpstr>Rockwell</vt:lpstr>
      <vt:lpstr>Roboto Light</vt:lpstr>
      <vt:lpstr>ＭＳ Ｐゴシック</vt:lpstr>
      <vt:lpstr>Helvetica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2014-12-03T03:23:13Z</dcterms:created>
  <cp:lastModifiedBy>Administrator</cp:lastModifiedBy>
  <dcterms:modified xsi:type="dcterms:W3CDTF">2021-08-20T10:52:36Z</dcterms:modified>
  <cp:revision>101</cp:revision>
  <dc:title>PowerPoint 演示文稿</dc:title>
</cp:coreProperties>
</file>