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office.chartex+xml" PartName="/ppt/charts/chartEx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19" r:id="rId4"/>
    <p:sldId id="262" r:id="rId5"/>
    <p:sldId id="297" r:id="rId6"/>
    <p:sldId id="298" r:id="rId7"/>
    <p:sldId id="317" r:id="rId8"/>
    <p:sldId id="318" r:id="rId9"/>
    <p:sldId id="273" r:id="rId10"/>
    <p:sldId id="299" r:id="rId11"/>
    <p:sldId id="300" r:id="rId12"/>
    <p:sldId id="301" r:id="rId13"/>
    <p:sldId id="306" r:id="rId14"/>
    <p:sldId id="304" r:id="rId15"/>
    <p:sldId id="305" r:id="rId16"/>
    <p:sldId id="307" r:id="rId17"/>
    <p:sldId id="308" r:id="rId18"/>
    <p:sldId id="309" r:id="rId19"/>
    <p:sldId id="310" r:id="rId20"/>
    <p:sldId id="312" r:id="rId21"/>
    <p:sldId id="311" r:id="rId22"/>
    <p:sldId id="313" r:id="rId23"/>
    <p:sldId id="315" r:id="rId24"/>
    <p:sldId id="314"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3" autoAdjust="0"/>
    <p:restoredTop sz="94660"/>
  </p:normalViewPr>
  <p:slideViewPr>
    <p:cSldViewPr snapToGrid="0" showGuides="1">
      <p:cViewPr varScale="1">
        <p:scale>
          <a:sx n="113" d="100"/>
          <a:sy n="113" d="100"/>
        </p:scale>
        <p:origin x="402"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Ex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Ex1.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numDim type="val">
        <cx:f>Sheet1!$A$2:$A$9</cx:f>
        <cx:lvl ptCount="8" formatCode="G/通用格式">
          <cx:pt idx="0">100</cx:pt>
          <cx:pt idx="1">20</cx:pt>
          <cx:pt idx="2">50</cx:pt>
          <cx:pt idx="3">-40</cx:pt>
          <cx:pt idx="4">130</cx:pt>
          <cx:pt idx="5">-60</cx:pt>
          <cx:pt idx="6">70</cx:pt>
          <cx:pt idx="7">140</cx:pt>
        </cx:lvl>
      </cx:numDim>
    </cx:data>
  </cx:chartData>
  <cx:chart>
    <cx:title>
      <cx:tx>
        <cx:rich>
          <a:bodyPr spcFirstLastPara="1" vertOverflow="ellipsis" wrap="square" lIns="0" tIns="0" rIns="0" bIns="0" anchor="ctr" anchorCtr="1"/>
          <a:lstStyle/>
          <a:p>
            <a:pPr rtl="0" eaLnBrk="1" latinLnBrk="0" hangingPunct="1"/>
            <a:endParaRPr lang="zh-CN" altLang="zh-CN">
              <a:effectLst/>
            </a:endParaRPr>
          </a:p>
        </cx:rich>
      </cx:tx>
      <cx:txPr>
        <a:bodyPr spcFirstLastPara="1" vertOverflow="ellipsis" wrap="square" lIns="0" tIns="0" rIns="0" bIns="0" anchor="ctr" anchorCtr="1"/>
        <a:p>
          <a:pPr rtl="0" eaLnBrk="1" latinLnBrk="0" hangingPunct="1">
            <a:defRPr/>
          </a:pPr>
          <a:endParaRPr lang="zh-CN" altLang="zh-CN" dirty="0">
            <a:effectLst/>
          </a:endParaRPr>
        </a:p>
      </cx:txPr>
    </cx:title>
    <cx:plotArea>
      <cx:plotAreaRegion>
        <cx:plotSurface/>
        <cx:series layoutId="waterfall" uniqueId="{db727e34-0340-4d83-aa6a-1f13868d5b83}">
          <cx:tx>
            <cx:txData>
              <cx:f>Sheet1!$A$1</cx:f>
              <cx:v>系列 1</cx:v>
            </cx:txData>
          </cx:tx>
          <cx:dataLabels pos="outEnd">
            <cx:visibility seriesName="0" categoryName="0" value="1"/>
          </cx:dataLabels>
          <cx:dataId val="0"/>
          <cx:layoutPr>
            <cx:subtotals>
              <cx:idx val="0"/>
              <cx:idx val="4"/>
              <cx:idx val="7"/>
            </cx:subtotals>
          </cx:layoutPr>
        </cx:series>
      </cx:plotAreaRegion>
      <cx:axis id="0">
        <cx:valScaling/>
        <cx:majorGridlines/>
        <cx:minorGridlines>
          <cx:spPr>
            <a:ln>
              <a:noFill/>
            </a:ln>
          </cx:spPr>
        </cx:minorGridlines>
        <cx:tickLabels/>
      </cx:axis>
      <cx:axis id="1">
        <cx:catScaling gapWidth="0.5"/>
        <cx:majorGridlines>
          <cx:spPr>
            <a:ln>
              <a:noFill/>
            </a:ln>
          </cx:spPr>
        </cx:majorGridlines>
        <cx:minorGridlines>
          <cx:spPr>
            <a:ln>
              <a:noFill/>
            </a:ln>
          </cx:spPr>
        </cx:minorGridlines>
        <cx:tickLabels/>
      </cx:axis>
    </cx:plotArea>
    <cx:legend pos="t"/>
  </cx:chart>
</cx:chartSpace>
</file>

<file path=ppt/charts/colors1.xml><?xml version="1.0" encoding="utf-8"?>
<cs:colorStyle xmlns:a="http://schemas.openxmlformats.org/drawingml/2006/main" xmlns:cs="http://schemas.microsoft.com/office/drawing/2012/chartStyle"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CF60-13D2-4829-93DF-B5F5E133989B}"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76198-4CF3-446F-B204-6B1848582D61}" type="slidenum">
              <a:rPr lang="zh-CN" altLang="en-US" smtClean="0"/>
              <a:t>‹#›</a:t>
            </a:fld>
            <a:endParaRPr lang="zh-CN" altLang="en-US"/>
          </a:p>
        </p:txBody>
      </p:sp>
    </p:spTree>
    <p:extLst>
      <p:ext uri="{BB962C8B-B14F-4D97-AF65-F5344CB8AC3E}">
        <p14:creationId val="326262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441553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138966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899245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675161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895855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36583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294768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371204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407601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10462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021725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000986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186648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876622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232422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735183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123017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26909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549234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482739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987240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106184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2491011017"/>
      </p:ext>
    </p:extLst>
  </p:cSld>
  <p:clrMapOvr>
    <a:masterClrMapping/>
  </p:clrMapOvr>
  <p:transition advTm="790">
    <p:fad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32417868"/>
      </p:ext>
    </p:extLst>
  </p:cSld>
  <p:clrMapOvr>
    <a:masterClrMapping/>
  </p:clrMapOvr>
  <p:transition advTm="790">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471641868"/>
      </p:ext>
    </p:extLst>
  </p:cSld>
  <p:clrMapOvr>
    <a:masterClrMapping/>
  </p:clrMapOvr>
  <p:transition advTm="790">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530941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726579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40269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90957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064611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91408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71905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65468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284536261"/>
      </p:ext>
    </p:extLst>
  </p:cSld>
  <p:clrMapOvr>
    <a:masterClrMapping/>
  </p:clrMapOvr>
  <p:transition advTm="790">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359122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892381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22467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191537728"/>
      </p:ext>
    </p:extLst>
  </p:cSld>
  <p:clrMapOvr>
    <a:masterClrMapping/>
  </p:clrMapOvr>
  <p:transition advTm="79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85591321"/>
      </p:ext>
    </p:extLst>
  </p:cSld>
  <p:clrMapOvr>
    <a:masterClrMapping/>
  </p:clrMapOvr>
  <p:transition advTm="790">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3125809807"/>
      </p:ext>
    </p:extLst>
  </p:cSld>
  <p:clrMapOvr>
    <a:masterClrMapping/>
  </p:clrMapOvr>
  <p:transition advTm="790">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2567982403"/>
      </p:ext>
    </p:extLst>
  </p:cSld>
  <p:clrMapOvr>
    <a:masterClrMapping/>
  </p:clrMapOvr>
  <p:transition advTm="790">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3294688415"/>
      </p:ext>
    </p:extLst>
  </p:cSld>
  <p:clrMapOvr>
    <a:masterClrMapping/>
  </p:clrMapOvr>
  <p:transition advTm="790">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311384471"/>
      </p:ext>
    </p:extLst>
  </p:cSld>
  <p:clrMapOvr>
    <a:masterClrMapping/>
  </p:clrMapOvr>
  <p:transition advTm="790">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2372719439"/>
      </p:ext>
    </p:extLst>
  </p:cSld>
  <p:clrMapOvr>
    <a:masterClrMapping/>
  </p:clrMapOvr>
  <p:transition advTm="790">
    <p:fad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CECEC"/>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F24E0-930B-4A04-9F56-81E5D8061857}"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38970-8790-42ED-BDAA-B4F075DE2BCF}" type="slidenum">
              <a:rPr lang="zh-CN" altLang="en-US" smtClean="0"/>
              <a:t>‹#›</a:t>
            </a:fld>
            <a:endParaRPr lang="zh-CN" altLang="en-US"/>
          </a:p>
        </p:txBody>
      </p:sp>
    </p:spTree>
    <p:extLst>
      <p:ext uri="{BB962C8B-B14F-4D97-AF65-F5344CB8AC3E}">
        <p14:creationId val="318054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790">
    <p:fad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301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7.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charts/chartEx1.xml" Type="http://schemas.microsoft.com/office/2014/relationships/chartEx"/><Relationship Id="rId4"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1" name="直接连接符 30"/>
          <p:cNvCxnSpPr>
            <a:stCxn id="86" idx="1"/>
          </p:cNvCxnSpPr>
          <p:nvPr/>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2" idx="5"/>
          </p:cNvCxnSpPr>
          <p:nvPr/>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40" idx="0"/>
          </p:cNvCxnSpPr>
          <p:nvPr/>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42" idx="7"/>
          </p:cNvCxnSpPr>
          <p:nvPr/>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501831" y="29614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9793134" y="246195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3" name="直接连接符 42"/>
          <p:cNvCxnSpPr>
            <a:endCxn id="41" idx="1"/>
          </p:cNvCxnSpPr>
          <p:nvPr/>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5" name="直接连接符 44"/>
          <p:cNvCxnSpPr>
            <a:endCxn id="42" idx="5"/>
          </p:cNvCxnSpPr>
          <p:nvPr/>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4" idx="7"/>
          </p:cNvCxnSpPr>
          <p:nvPr/>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0"/>
          </p:cNvCxnSpPr>
          <p:nvPr/>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61" idx="3"/>
          </p:cNvCxnSpPr>
          <p:nvPr/>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61" idx="7"/>
          </p:cNvCxnSpPr>
          <p:nvPr/>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59" idx="0"/>
          </p:cNvCxnSpPr>
          <p:nvPr/>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62" idx="7"/>
          </p:cNvCxnSpPr>
          <p:nvPr/>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10269384" y="87061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1016431" y="22772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10448619" y="254844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p:nvPr/>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9" idx="6"/>
          </p:cNvCxnSpPr>
          <p:nvPr/>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59" idx="6"/>
          </p:cNvCxnSpPr>
          <p:nvPr/>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endCxn id="59" idx="4"/>
          </p:cNvCxnSpPr>
          <p:nvPr/>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89" idx="3"/>
            <a:endCxn id="62" idx="7"/>
          </p:cNvCxnSpPr>
          <p:nvPr/>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2" idx="3"/>
          </p:cNvCxnSpPr>
          <p:nvPr/>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7" idx="1"/>
          </p:cNvCxnSpPr>
          <p:nvPr/>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endCxn id="42" idx="4"/>
          </p:cNvCxnSpPr>
          <p:nvPr/>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42" idx="4"/>
          </p:cNvCxnSpPr>
          <p:nvPr/>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0" idx="3"/>
          </p:cNvCxnSpPr>
          <p:nvPr/>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8544905" y="375372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895590" y="4740103"/>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a:off x="10121900" y="4351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a:off x="11503947" y="30076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6" name="直接连接符 95"/>
          <p:cNvCxnSpPr>
            <a:endCxn id="90" idx="4"/>
          </p:cNvCxnSpPr>
          <p:nvPr/>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endCxn id="92" idx="4"/>
          </p:cNvCxnSpPr>
          <p:nvPr/>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87" idx="6"/>
          </p:cNvCxnSpPr>
          <p:nvPr/>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87" idx="4"/>
          </p:cNvCxnSpPr>
          <p:nvPr/>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endCxn id="152" idx="7"/>
          </p:cNvCxnSpPr>
          <p:nvPr/>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90" idx="5"/>
          </p:cNvCxnSpPr>
          <p:nvPr/>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90" idx="6"/>
          </p:cNvCxnSpPr>
          <p:nvPr/>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91" idx="5"/>
          </p:cNvCxnSpPr>
          <p:nvPr/>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3" idx="6"/>
          </p:cNvCxnSpPr>
          <p:nvPr/>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91" idx="7"/>
          </p:cNvCxnSpPr>
          <p:nvPr/>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90" idx="6"/>
          </p:cNvCxnSpPr>
          <p:nvPr/>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87" idx="3"/>
          </p:cNvCxnSpPr>
          <p:nvPr/>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0581515" y="637885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椭圆 148"/>
          <p:cNvSpPr/>
          <p:nvPr/>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椭圆 151"/>
          <p:cNvSpPr/>
          <p:nvPr/>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椭圆 152"/>
          <p:cNvSpPr/>
          <p:nvPr/>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椭圆 153"/>
          <p:cNvSpPr/>
          <p:nvPr/>
        </p:nvSpPr>
        <p:spPr>
          <a:xfrm>
            <a:off x="11294397" y="59032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椭圆 154"/>
          <p:cNvSpPr/>
          <p:nvPr/>
        </p:nvSpPr>
        <p:spPr>
          <a:xfrm>
            <a:off x="9393551" y="6722264"/>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文本框 155"/>
          <p:cNvSpPr txBox="1"/>
          <p:nvPr/>
        </p:nvSpPr>
        <p:spPr>
          <a:xfrm>
            <a:off x="1899557" y="2166257"/>
            <a:ext cx="3605893" cy="1554480"/>
          </a:xfrm>
          <a:prstGeom prst="rect">
            <a:avLst/>
          </a:prstGeom>
          <a:noFill/>
        </p:spPr>
        <p:txBody>
          <a:bodyPr rtlCol="0" wrap="square">
            <a:spAutoFit/>
          </a:bodyPr>
          <a:lstStyle/>
          <a:p>
            <a:r>
              <a:rPr altLang="zh-CN" lang="en-US" sz="9600"/>
              <a:t>2016</a:t>
            </a:r>
          </a:p>
        </p:txBody>
      </p:sp>
      <p:sp>
        <p:nvSpPr>
          <p:cNvPr id="157" name="文本框 156"/>
          <p:cNvSpPr txBox="1"/>
          <p:nvPr/>
        </p:nvSpPr>
        <p:spPr>
          <a:xfrm>
            <a:off x="1924050" y="3581400"/>
            <a:ext cx="5770880" cy="762000"/>
          </a:xfrm>
          <a:prstGeom prst="rect">
            <a:avLst/>
          </a:prstGeom>
          <a:noFill/>
        </p:spPr>
        <p:txBody>
          <a:bodyPr rtlCol="0" wrap="none">
            <a:spAutoFit/>
          </a:bodyPr>
          <a:lstStyle/>
          <a:p>
            <a:r>
              <a:rPr altLang="en-US" lang="zh-CN" smtClean="0" sz="4400">
                <a:solidFill>
                  <a:schemeClr val="bg1">
                    <a:lumMod val="50000"/>
                  </a:schemeClr>
                </a:solidFill>
                <a:latin charset="-122" panose="020b0503020204020204" pitchFamily="34" typeface="微软雅黑"/>
                <a:ea charset="-122" panose="020b0503020204020204" pitchFamily="34" typeface="微软雅黑"/>
              </a:rPr>
              <a:t>单击此处添加您的标题</a:t>
            </a:r>
          </a:p>
        </p:txBody>
      </p:sp>
      <p:cxnSp>
        <p:nvCxnSpPr>
          <p:cNvPr id="158" name="直接连接符 157"/>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椭圆 161"/>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椭圆 162"/>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4" name="直接连接符 163"/>
          <p:cNvCxnSpPr/>
          <p:nvPr/>
        </p:nvCxnSpPr>
        <p:spPr>
          <a:xfrm flipH="1" rot="7715704">
            <a:off x="1054829" y="2632404"/>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rot="7715704">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67" idx="5"/>
          </p:cNvCxnSpPr>
          <p:nvPr/>
        </p:nvCxnSpPr>
        <p:spPr>
          <a:xfrm flipH="1">
            <a:off x="993390" y="2540090"/>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rot="7715704">
            <a:off x="1285175" y="2513007"/>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椭圆 167"/>
          <p:cNvSpPr/>
          <p:nvPr/>
        </p:nvSpPr>
        <p:spPr>
          <a:xfrm rot="7715704">
            <a:off x="1149317" y="2863708"/>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椭圆 168"/>
          <p:cNvSpPr/>
          <p:nvPr/>
        </p:nvSpPr>
        <p:spPr>
          <a:xfrm rot="7715704">
            <a:off x="982518" y="2610118"/>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0881293"/>
      </p:ext>
    </p:extLst>
  </p:cSld>
  <p:clrMapOvr>
    <a:masterClrMapping/>
  </p:clrMapOvr>
  <p:transition advTm="790">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椭圆 58"/>
          <p:cNvSpPr/>
          <p:nvPr/>
        </p:nvSpPr>
        <p:spPr>
          <a:xfrm rot="11174285">
            <a:off x="483618" y="661236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1419105" y="636505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rot="11174285">
            <a:off x="7207200" y="6516182"/>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1174285">
            <a:off x="8313800" y="623374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rot="13455921">
            <a:off x="6054022" y="613074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8" name="直接连接符 67"/>
          <p:cNvCxnSpPr>
            <a:stCxn id="60" idx="3"/>
            <a:endCxn id="70" idx="1"/>
          </p:cNvCxnSpPr>
          <p:nvPr/>
        </p:nvCxnSpPr>
        <p:spPr>
          <a:xfrm>
            <a:off x="1620385" y="6407343"/>
            <a:ext cx="1193526" cy="282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rot="11174285">
            <a:off x="2730685" y="6598299"/>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1" name="直接连接符 70"/>
          <p:cNvCxnSpPr>
            <a:stCxn id="73" idx="2"/>
            <a:endCxn id="64" idx="6"/>
          </p:cNvCxnSpPr>
          <p:nvPr/>
        </p:nvCxnSpPr>
        <p:spPr>
          <a:xfrm flipV="1">
            <a:off x="4559013" y="6155041"/>
            <a:ext cx="1517842" cy="108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1" idx="5"/>
            <a:endCxn id="64" idx="3"/>
          </p:cNvCxnSpPr>
          <p:nvPr/>
        </p:nvCxnSpPr>
        <p:spPr>
          <a:xfrm flipH="1" flipV="1">
            <a:off x="6214877" y="6210149"/>
            <a:ext cx="1037627" cy="3327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rot="11174285">
            <a:off x="4405973" y="617847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rot="8221468">
            <a:off x="9139627" y="105151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7" name="直接连接符 76"/>
          <p:cNvCxnSpPr>
            <a:stCxn id="61" idx="2"/>
            <a:endCxn id="63" idx="7"/>
          </p:cNvCxnSpPr>
          <p:nvPr/>
        </p:nvCxnSpPr>
        <p:spPr>
          <a:xfrm flipV="1">
            <a:off x="7448803" y="6417645"/>
            <a:ext cx="889905" cy="2328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1" idx="5"/>
            <a:endCxn id="96" idx="1"/>
          </p:cNvCxnSpPr>
          <p:nvPr/>
        </p:nvCxnSpPr>
        <p:spPr>
          <a:xfrm flipH="1" flipV="1">
            <a:off x="10980343" y="588825"/>
            <a:ext cx="926369" cy="4545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rot="10302814">
            <a:off x="4241526" y="13332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rot="11174285">
            <a:off x="11879222" y="1027187"/>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rot="11174285">
            <a:off x="11401201" y="642886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rot="11174285">
            <a:off x="5175256" y="75391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7" name="直接连接符 86"/>
          <p:cNvCxnSpPr>
            <a:stCxn id="70" idx="1"/>
            <a:endCxn id="73" idx="6"/>
          </p:cNvCxnSpPr>
          <p:nvPr/>
        </p:nvCxnSpPr>
        <p:spPr>
          <a:xfrm flipV="1">
            <a:off x="2813911" y="6246883"/>
            <a:ext cx="1592516" cy="442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10" idx="5"/>
            <a:endCxn id="94" idx="2"/>
          </p:cNvCxnSpPr>
          <p:nvPr/>
        </p:nvCxnSpPr>
        <p:spPr>
          <a:xfrm flipH="1" flipV="1">
            <a:off x="6248006" y="266717"/>
            <a:ext cx="1490224" cy="358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9752182">
            <a:off x="429400" y="184427"/>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7894364">
            <a:off x="2878358" y="4005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1174285">
            <a:off x="5991972" y="124368"/>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174285">
            <a:off x="10798052" y="389307"/>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1174285">
            <a:off x="7720893" y="614821"/>
            <a:ext cx="92731" cy="9273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椭圆 113"/>
          <p:cNvSpPr/>
          <p:nvPr/>
        </p:nvSpPr>
        <p:spPr>
          <a:xfrm rot="11174285">
            <a:off x="8603634" y="1108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6" name="直接连接符 115"/>
          <p:cNvCxnSpPr>
            <a:stCxn id="92" idx="1"/>
            <a:endCxn id="127" idx="6"/>
          </p:cNvCxnSpPr>
          <p:nvPr/>
        </p:nvCxnSpPr>
        <p:spPr>
          <a:xfrm>
            <a:off x="658547" y="362029"/>
            <a:ext cx="786399" cy="341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93" idx="3"/>
            <a:endCxn id="119" idx="6"/>
          </p:cNvCxnSpPr>
          <p:nvPr/>
        </p:nvCxnSpPr>
        <p:spPr>
          <a:xfrm>
            <a:off x="3024066" y="261435"/>
            <a:ext cx="147414" cy="3118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rot="11174285">
            <a:off x="3171177" y="527693"/>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椭圆 126"/>
          <p:cNvSpPr/>
          <p:nvPr/>
        </p:nvSpPr>
        <p:spPr>
          <a:xfrm rot="13607479">
            <a:off x="1409594" y="67270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椭圆 133"/>
          <p:cNvSpPr/>
          <p:nvPr/>
        </p:nvSpPr>
        <p:spPr>
          <a:xfrm rot="11174285">
            <a:off x="10274546" y="44286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5" name="直接连接符 134"/>
          <p:cNvCxnSpPr>
            <a:endCxn id="76" idx="4"/>
          </p:cNvCxnSpPr>
          <p:nvPr/>
        </p:nvCxnSpPr>
        <p:spPr>
          <a:xfrm>
            <a:off x="7196914" y="870375"/>
            <a:ext cx="1978397" cy="211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80" idx="6"/>
            <a:endCxn id="119" idx="3"/>
          </p:cNvCxnSpPr>
          <p:nvPr/>
        </p:nvCxnSpPr>
        <p:spPr>
          <a:xfrm flipH="1">
            <a:off x="3262268" y="262721"/>
            <a:ext cx="980439" cy="2841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14" idx="3"/>
            <a:endCxn id="134" idx="5"/>
          </p:cNvCxnSpPr>
          <p:nvPr/>
        </p:nvCxnSpPr>
        <p:spPr>
          <a:xfrm>
            <a:off x="8804914" y="153145"/>
            <a:ext cx="1499707" cy="30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rot="11174285">
            <a:off x="10164453" y="6688875"/>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8" name="直接连接符 157"/>
          <p:cNvCxnSpPr>
            <a:stCxn id="82" idx="7"/>
            <a:endCxn id="149" idx="2"/>
          </p:cNvCxnSpPr>
          <p:nvPr/>
        </p:nvCxnSpPr>
        <p:spPr>
          <a:xfrm flipH="1">
            <a:off x="10324839" y="6584929"/>
            <a:ext cx="1097501" cy="193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63" idx="1"/>
            <a:endCxn id="149" idx="6"/>
          </p:cNvCxnSpPr>
          <p:nvPr/>
        </p:nvCxnSpPr>
        <p:spPr>
          <a:xfrm>
            <a:off x="8497701" y="6435024"/>
            <a:ext cx="1667228" cy="3255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59" idx="3"/>
            <a:endCxn id="60" idx="6"/>
          </p:cNvCxnSpPr>
          <p:nvPr/>
        </p:nvCxnSpPr>
        <p:spPr>
          <a:xfrm flipV="1">
            <a:off x="626765" y="6465861"/>
            <a:ext cx="793010" cy="1765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93" idx="1"/>
            <a:endCxn id="127" idx="4"/>
          </p:cNvCxnSpPr>
          <p:nvPr/>
        </p:nvCxnSpPr>
        <p:spPr>
          <a:xfrm flipH="1">
            <a:off x="1603407" y="185759"/>
            <a:ext cx="1279755" cy="5222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94" idx="7"/>
            <a:endCxn id="83" idx="3"/>
          </p:cNvCxnSpPr>
          <p:nvPr/>
        </p:nvCxnSpPr>
        <p:spPr>
          <a:xfrm flipH="1">
            <a:off x="5374774" y="333152"/>
            <a:ext cx="645477" cy="4626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80" idx="1"/>
            <a:endCxn id="83" idx="5"/>
          </p:cNvCxnSpPr>
          <p:nvPr/>
        </p:nvCxnSpPr>
        <p:spPr>
          <a:xfrm>
            <a:off x="4445281" y="314032"/>
            <a:ext cx="771893" cy="464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114" idx="7"/>
            <a:endCxn id="110" idx="3"/>
          </p:cNvCxnSpPr>
          <p:nvPr/>
        </p:nvCxnSpPr>
        <p:spPr>
          <a:xfrm flipH="1">
            <a:off x="7803412" y="294759"/>
            <a:ext cx="825130" cy="337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76" idx="2"/>
            <a:endCxn id="96" idx="6"/>
          </p:cNvCxnSpPr>
          <p:nvPr/>
        </p:nvCxnSpPr>
        <p:spPr>
          <a:xfrm flipV="1">
            <a:off x="9333752" y="489230"/>
            <a:ext cx="1464964" cy="5979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1" name="虚尾箭头 420"/>
          <p:cNvSpPr/>
          <p:nvPr/>
        </p:nvSpPr>
        <p:spPr>
          <a:xfrm rot="10800000">
            <a:off x="4406427" y="3001514"/>
            <a:ext cx="1157879" cy="998440"/>
          </a:xfrm>
          <a:prstGeom prst="stripedRightArrow">
            <a:avLst>
              <a:gd fmla="val 40522" name="adj1"/>
              <a:gd fmla="val 5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2" name="虚尾箭头 421"/>
          <p:cNvSpPr/>
          <p:nvPr/>
        </p:nvSpPr>
        <p:spPr>
          <a:xfrm rot="16200000">
            <a:off x="5454885" y="1906197"/>
            <a:ext cx="1204585" cy="998440"/>
          </a:xfrm>
          <a:prstGeom prst="stripedRightArrow">
            <a:avLst>
              <a:gd fmla="val 40522" name="adj1"/>
              <a:gd fmla="val 5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3" name="虚尾箭头 422"/>
          <p:cNvSpPr/>
          <p:nvPr/>
        </p:nvSpPr>
        <p:spPr>
          <a:xfrm rot="5400000">
            <a:off x="5419916" y="4134538"/>
            <a:ext cx="1267607" cy="998440"/>
          </a:xfrm>
          <a:prstGeom prst="stripedRightArrow">
            <a:avLst>
              <a:gd fmla="val 40522" name="adj1"/>
              <a:gd fmla="val 5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4" name="虚尾箭头 423"/>
          <p:cNvSpPr/>
          <p:nvPr/>
        </p:nvSpPr>
        <p:spPr>
          <a:xfrm>
            <a:off x="6553167" y="3001514"/>
            <a:ext cx="1157877" cy="998440"/>
          </a:xfrm>
          <a:prstGeom prst="stripedRightArrow">
            <a:avLst>
              <a:gd fmla="val 40522" name="adj1"/>
              <a:gd fmla="val 5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5" name="Freeform 45"/>
          <p:cNvSpPr>
            <a:spLocks noEditPoints="1"/>
          </p:cNvSpPr>
          <p:nvPr/>
        </p:nvSpPr>
        <p:spPr bwMode="auto">
          <a:xfrm>
            <a:off x="5645427" y="3071345"/>
            <a:ext cx="823500" cy="840899"/>
          </a:xfrm>
          <a:custGeom>
            <a:gdLst>
              <a:gd fmla="*/ 30 w 60" name="T0"/>
              <a:gd fmla="*/ 17 h 61" name="T1"/>
              <a:gd fmla="*/ 17 w 60" name="T2"/>
              <a:gd fmla="*/ 30 h 61" name="T3"/>
              <a:gd fmla="*/ 30 w 60" name="T4"/>
              <a:gd fmla="*/ 43 h 61" name="T5"/>
              <a:gd fmla="*/ 43 w 60" name="T6"/>
              <a:gd fmla="*/ 30 h 61" name="T7"/>
              <a:gd fmla="*/ 30 w 60" name="T8"/>
              <a:gd fmla="*/ 17 h 61" name="T9"/>
              <a:gd fmla="*/ 30 w 60" name="T10"/>
              <a:gd fmla="*/ 34 h 61" name="T11"/>
              <a:gd fmla="*/ 26 w 60" name="T12"/>
              <a:gd fmla="*/ 30 h 61" name="T13"/>
              <a:gd fmla="*/ 30 w 60" name="T14"/>
              <a:gd fmla="*/ 26 h 61" name="T15"/>
              <a:gd fmla="*/ 34 w 60" name="T16"/>
              <a:gd fmla="*/ 30 h 61" name="T17"/>
              <a:gd fmla="*/ 30 w 60" name="T18"/>
              <a:gd fmla="*/ 34 h 61" name="T19"/>
              <a:gd fmla="*/ 51 w 60" name="T20"/>
              <a:gd fmla="*/ 29 h 61" name="T21"/>
              <a:gd fmla="*/ 31 w 60" name="T22"/>
              <a:gd fmla="*/ 9 h 61" name="T23"/>
              <a:gd fmla="*/ 31 w 60" name="T24"/>
              <a:gd fmla="*/ 7 h 61" name="T25"/>
              <a:gd fmla="*/ 29 w 60" name="T26"/>
              <a:gd fmla="*/ 7 h 61" name="T27"/>
              <a:gd fmla="*/ 29 w 60" name="T28"/>
              <a:gd fmla="*/ 9 h 61" name="T29"/>
              <a:gd fmla="*/ 9 w 60" name="T30"/>
              <a:gd fmla="*/ 29 h 61" name="T31"/>
              <a:gd fmla="*/ 7 w 60" name="T32"/>
              <a:gd fmla="*/ 29 h 61" name="T33"/>
              <a:gd fmla="*/ 7 w 60" name="T34"/>
              <a:gd fmla="*/ 31 h 61" name="T35"/>
              <a:gd fmla="*/ 9 w 60" name="T36"/>
              <a:gd fmla="*/ 31 h 61" name="T37"/>
              <a:gd fmla="*/ 29 w 60" name="T38"/>
              <a:gd fmla="*/ 51 h 61" name="T39"/>
              <a:gd fmla="*/ 29 w 60" name="T40"/>
              <a:gd fmla="*/ 53 h 61" name="T41"/>
              <a:gd fmla="*/ 31 w 60" name="T42"/>
              <a:gd fmla="*/ 53 h 61" name="T43"/>
              <a:gd fmla="*/ 31 w 60" name="T44"/>
              <a:gd fmla="*/ 51 h 61" name="T45"/>
              <a:gd fmla="*/ 51 w 60" name="T46"/>
              <a:gd fmla="*/ 31 h 61" name="T47"/>
              <a:gd fmla="*/ 53 w 60" name="T48"/>
              <a:gd fmla="*/ 31 h 61" name="T49"/>
              <a:gd fmla="*/ 53 w 60" name="T50"/>
              <a:gd fmla="*/ 29 h 61" name="T51"/>
              <a:gd fmla="*/ 51 w 60" name="T52"/>
              <a:gd fmla="*/ 29 h 61" name="T53"/>
              <a:gd fmla="*/ 30 w 60" name="T54"/>
              <a:gd fmla="*/ 48 h 61" name="T55"/>
              <a:gd fmla="*/ 12 w 60" name="T56"/>
              <a:gd fmla="*/ 30 h 61" name="T57"/>
              <a:gd fmla="*/ 30 w 60" name="T58"/>
              <a:gd fmla="*/ 12 h 61" name="T59"/>
              <a:gd fmla="*/ 48 w 60" name="T60"/>
              <a:gd fmla="*/ 30 h 61" name="T61"/>
              <a:gd fmla="*/ 30 w 60" name="T62"/>
              <a:gd fmla="*/ 48 h 61" name="T63"/>
              <a:gd fmla="*/ 30 w 60" name="T64"/>
              <a:gd fmla="*/ 0 h 61" name="T65"/>
              <a:gd fmla="*/ 0 w 60" name="T66"/>
              <a:gd fmla="*/ 30 h 61" name="T67"/>
              <a:gd fmla="*/ 30 w 60" name="T68"/>
              <a:gd fmla="*/ 61 h 61" name="T69"/>
              <a:gd fmla="*/ 60 w 60" name="T70"/>
              <a:gd fmla="*/ 30 h 61" name="T71"/>
              <a:gd fmla="*/ 30 w 60" name="T72"/>
              <a:gd fmla="*/ 0 h 61" name="T73"/>
              <a:gd fmla="*/ 30 w 60" name="T74"/>
              <a:gd fmla="*/ 56 h 61" name="T75"/>
              <a:gd fmla="*/ 4 w 60" name="T76"/>
              <a:gd fmla="*/ 30 h 61" name="T77"/>
              <a:gd fmla="*/ 30 w 60" name="T78"/>
              <a:gd fmla="*/ 5 h 61" name="T79"/>
              <a:gd fmla="*/ 56 w 60" name="T80"/>
              <a:gd fmla="*/ 30 h 61" name="T81"/>
              <a:gd fmla="*/ 30 w 60" name="T82"/>
              <a:gd fmla="*/ 56 h 6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1" w="60">
                <a:moveTo>
                  <a:pt x="30" y="17"/>
                </a:moveTo>
                <a:cubicBezTo>
                  <a:pt x="23" y="17"/>
                  <a:pt x="17" y="23"/>
                  <a:pt x="17" y="30"/>
                </a:cubicBezTo>
                <a:cubicBezTo>
                  <a:pt x="17" y="37"/>
                  <a:pt x="23" y="43"/>
                  <a:pt x="30" y="43"/>
                </a:cubicBezTo>
                <a:cubicBezTo>
                  <a:pt x="37" y="43"/>
                  <a:pt x="43" y="37"/>
                  <a:pt x="43" y="30"/>
                </a:cubicBezTo>
                <a:cubicBezTo>
                  <a:pt x="43" y="23"/>
                  <a:pt x="37" y="17"/>
                  <a:pt x="30" y="17"/>
                </a:cubicBezTo>
                <a:close/>
                <a:moveTo>
                  <a:pt x="30" y="34"/>
                </a:moveTo>
                <a:cubicBezTo>
                  <a:pt x="28" y="34"/>
                  <a:pt x="26" y="32"/>
                  <a:pt x="26" y="30"/>
                </a:cubicBezTo>
                <a:cubicBezTo>
                  <a:pt x="26" y="28"/>
                  <a:pt x="28" y="26"/>
                  <a:pt x="30" y="26"/>
                </a:cubicBezTo>
                <a:cubicBezTo>
                  <a:pt x="32" y="26"/>
                  <a:pt x="34" y="28"/>
                  <a:pt x="34" y="30"/>
                </a:cubicBezTo>
                <a:cubicBezTo>
                  <a:pt x="34" y="32"/>
                  <a:pt x="32" y="34"/>
                  <a:pt x="30" y="34"/>
                </a:cubicBezTo>
                <a:close/>
                <a:moveTo>
                  <a:pt x="51" y="29"/>
                </a:moveTo>
                <a:cubicBezTo>
                  <a:pt x="50" y="18"/>
                  <a:pt x="42" y="10"/>
                  <a:pt x="31" y="9"/>
                </a:cubicBezTo>
                <a:cubicBezTo>
                  <a:pt x="31" y="7"/>
                  <a:pt x="31" y="7"/>
                  <a:pt x="31" y="7"/>
                </a:cubicBezTo>
                <a:cubicBezTo>
                  <a:pt x="29" y="7"/>
                  <a:pt x="29" y="7"/>
                  <a:pt x="29" y="7"/>
                </a:cubicBezTo>
                <a:cubicBezTo>
                  <a:pt x="29" y="9"/>
                  <a:pt x="29" y="9"/>
                  <a:pt x="29" y="9"/>
                </a:cubicBezTo>
                <a:cubicBezTo>
                  <a:pt x="18" y="10"/>
                  <a:pt x="10" y="18"/>
                  <a:pt x="9" y="29"/>
                </a:cubicBezTo>
                <a:cubicBezTo>
                  <a:pt x="7" y="29"/>
                  <a:pt x="7" y="29"/>
                  <a:pt x="7" y="29"/>
                </a:cubicBezTo>
                <a:cubicBezTo>
                  <a:pt x="7" y="31"/>
                  <a:pt x="7" y="31"/>
                  <a:pt x="7" y="31"/>
                </a:cubicBezTo>
                <a:cubicBezTo>
                  <a:pt x="9" y="31"/>
                  <a:pt x="9" y="31"/>
                  <a:pt x="9" y="31"/>
                </a:cubicBezTo>
                <a:cubicBezTo>
                  <a:pt x="9" y="42"/>
                  <a:pt x="18" y="51"/>
                  <a:pt x="29" y="51"/>
                </a:cubicBezTo>
                <a:cubicBezTo>
                  <a:pt x="29" y="53"/>
                  <a:pt x="29" y="53"/>
                  <a:pt x="29" y="53"/>
                </a:cubicBezTo>
                <a:cubicBezTo>
                  <a:pt x="31" y="53"/>
                  <a:pt x="31" y="53"/>
                  <a:pt x="31" y="53"/>
                </a:cubicBezTo>
                <a:cubicBezTo>
                  <a:pt x="31" y="51"/>
                  <a:pt x="31" y="51"/>
                  <a:pt x="31" y="51"/>
                </a:cubicBezTo>
                <a:cubicBezTo>
                  <a:pt x="42" y="51"/>
                  <a:pt x="51" y="42"/>
                  <a:pt x="51" y="31"/>
                </a:cubicBezTo>
                <a:cubicBezTo>
                  <a:pt x="53" y="31"/>
                  <a:pt x="53" y="31"/>
                  <a:pt x="53" y="31"/>
                </a:cubicBezTo>
                <a:cubicBezTo>
                  <a:pt x="53" y="29"/>
                  <a:pt x="53" y="29"/>
                  <a:pt x="53" y="29"/>
                </a:cubicBezTo>
                <a:lnTo>
                  <a:pt x="51" y="29"/>
                </a:lnTo>
                <a:close/>
                <a:moveTo>
                  <a:pt x="30" y="48"/>
                </a:moveTo>
                <a:cubicBezTo>
                  <a:pt x="20" y="48"/>
                  <a:pt x="12" y="40"/>
                  <a:pt x="12" y="30"/>
                </a:cubicBezTo>
                <a:cubicBezTo>
                  <a:pt x="12" y="20"/>
                  <a:pt x="20" y="12"/>
                  <a:pt x="30" y="12"/>
                </a:cubicBezTo>
                <a:cubicBezTo>
                  <a:pt x="40" y="12"/>
                  <a:pt x="48" y="20"/>
                  <a:pt x="48" y="30"/>
                </a:cubicBezTo>
                <a:cubicBezTo>
                  <a:pt x="48" y="40"/>
                  <a:pt x="40" y="48"/>
                  <a:pt x="30" y="48"/>
                </a:cubicBezTo>
                <a:close/>
                <a:moveTo>
                  <a:pt x="30" y="0"/>
                </a:moveTo>
                <a:cubicBezTo>
                  <a:pt x="13" y="0"/>
                  <a:pt x="0" y="13"/>
                  <a:pt x="0" y="30"/>
                </a:cubicBezTo>
                <a:cubicBezTo>
                  <a:pt x="0" y="47"/>
                  <a:pt x="13" y="61"/>
                  <a:pt x="30" y="61"/>
                </a:cubicBezTo>
                <a:cubicBezTo>
                  <a:pt x="47" y="61"/>
                  <a:pt x="60" y="47"/>
                  <a:pt x="60" y="30"/>
                </a:cubicBezTo>
                <a:cubicBezTo>
                  <a:pt x="60" y="13"/>
                  <a:pt x="47" y="0"/>
                  <a:pt x="30" y="0"/>
                </a:cubicBezTo>
                <a:close/>
                <a:moveTo>
                  <a:pt x="30" y="56"/>
                </a:moveTo>
                <a:cubicBezTo>
                  <a:pt x="16" y="56"/>
                  <a:pt x="4" y="44"/>
                  <a:pt x="4" y="30"/>
                </a:cubicBezTo>
                <a:cubicBezTo>
                  <a:pt x="4" y="16"/>
                  <a:pt x="16" y="5"/>
                  <a:pt x="30" y="5"/>
                </a:cubicBezTo>
                <a:cubicBezTo>
                  <a:pt x="44" y="5"/>
                  <a:pt x="56" y="16"/>
                  <a:pt x="56" y="30"/>
                </a:cubicBezTo>
                <a:cubicBezTo>
                  <a:pt x="56" y="44"/>
                  <a:pt x="44" y="56"/>
                  <a:pt x="30" y="56"/>
                </a:cubicBezTo>
                <a:close/>
              </a:path>
            </a:pathLst>
          </a:custGeom>
          <a:solidFill>
            <a:srgbClr val="595959"/>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6" name="文本框 425"/>
          <p:cNvSpPr txBox="1"/>
          <p:nvPr/>
        </p:nvSpPr>
        <p:spPr>
          <a:xfrm>
            <a:off x="5149505" y="826695"/>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427" name="文本框 426"/>
          <p:cNvSpPr txBox="1"/>
          <p:nvPr/>
        </p:nvSpPr>
        <p:spPr>
          <a:xfrm>
            <a:off x="4196247" y="1313672"/>
            <a:ext cx="3970207" cy="365760"/>
          </a:xfrm>
          <a:prstGeom prst="rect">
            <a:avLst/>
          </a:prstGeom>
          <a:noFill/>
        </p:spPr>
        <p:txBody>
          <a:bodyPr rtlCol="0" wrap="square">
            <a:spAutoFit/>
          </a:bodyPr>
          <a:lstStyle/>
          <a:p>
            <a:r>
              <a:rPr altLang="zh-CN" lang="en-US"/>
              <a:t>CLICK TO ADD YOUR TITLE HERE</a:t>
            </a:r>
          </a:p>
        </p:txBody>
      </p:sp>
      <p:sp>
        <p:nvSpPr>
          <p:cNvPr id="428" name="文本框 427"/>
          <p:cNvSpPr txBox="1"/>
          <p:nvPr/>
        </p:nvSpPr>
        <p:spPr>
          <a:xfrm>
            <a:off x="1136903" y="3132228"/>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429" name="文本框 428"/>
          <p:cNvSpPr txBox="1"/>
          <p:nvPr/>
        </p:nvSpPr>
        <p:spPr>
          <a:xfrm>
            <a:off x="8989985" y="3132228"/>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430" name="文本框 429"/>
          <p:cNvSpPr txBox="1"/>
          <p:nvPr/>
        </p:nvSpPr>
        <p:spPr>
          <a:xfrm>
            <a:off x="8036728" y="3619205"/>
            <a:ext cx="3970207" cy="365760"/>
          </a:xfrm>
          <a:prstGeom prst="rect">
            <a:avLst/>
          </a:prstGeom>
          <a:noFill/>
        </p:spPr>
        <p:txBody>
          <a:bodyPr rtlCol="0" wrap="square">
            <a:spAutoFit/>
          </a:bodyPr>
          <a:lstStyle/>
          <a:p>
            <a:r>
              <a:rPr altLang="zh-CN" lang="en-US"/>
              <a:t>CLICK TO ADD YOUR TITLE HERE</a:t>
            </a:r>
          </a:p>
        </p:txBody>
      </p:sp>
      <p:sp>
        <p:nvSpPr>
          <p:cNvPr id="431" name="文本框 430"/>
          <p:cNvSpPr txBox="1"/>
          <p:nvPr/>
        </p:nvSpPr>
        <p:spPr>
          <a:xfrm>
            <a:off x="5149505" y="5387416"/>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432" name="文本框 431"/>
          <p:cNvSpPr txBox="1"/>
          <p:nvPr/>
        </p:nvSpPr>
        <p:spPr>
          <a:xfrm>
            <a:off x="4196247" y="5874393"/>
            <a:ext cx="3970207" cy="365760"/>
          </a:xfrm>
          <a:prstGeom prst="rect">
            <a:avLst/>
          </a:prstGeom>
          <a:noFill/>
        </p:spPr>
        <p:txBody>
          <a:bodyPr rtlCol="0" wrap="square">
            <a:spAutoFit/>
          </a:bodyPr>
          <a:lstStyle/>
          <a:p>
            <a:r>
              <a:rPr altLang="zh-CN" lang="en-US"/>
              <a:t>CLICK TO ADD YOUR TITLE HERE</a:t>
            </a:r>
          </a:p>
        </p:txBody>
      </p:sp>
      <p:sp>
        <p:nvSpPr>
          <p:cNvPr id="433" name="文本框 432"/>
          <p:cNvSpPr txBox="1"/>
          <p:nvPr/>
        </p:nvSpPr>
        <p:spPr>
          <a:xfrm>
            <a:off x="183645" y="3619205"/>
            <a:ext cx="3970207" cy="365760"/>
          </a:xfrm>
          <a:prstGeom prst="rect">
            <a:avLst/>
          </a:prstGeom>
          <a:noFill/>
        </p:spPr>
        <p:txBody>
          <a:bodyPr rtlCol="0" wrap="square">
            <a:spAutoFit/>
          </a:bodyPr>
          <a:lstStyle/>
          <a:p>
            <a:r>
              <a:rPr altLang="zh-CN" lang="en-US"/>
              <a:t>CLICK TO ADD YOUR TITLE HERE</a:t>
            </a:r>
          </a:p>
        </p:txBody>
      </p:sp>
    </p:spTree>
    <p:extLst>
      <p:ext uri="{BB962C8B-B14F-4D97-AF65-F5344CB8AC3E}">
        <p14:creationId val="1567248090"/>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25"/>
                                        </p:tgtEl>
                                        <p:attrNameLst>
                                          <p:attrName>style.visibility</p:attrName>
                                        </p:attrNameLst>
                                      </p:cBhvr>
                                      <p:to>
                                        <p:strVal val="visible"/>
                                      </p:to>
                                    </p:set>
                                    <p:anim calcmode="lin" valueType="num">
                                      <p:cBhvr>
                                        <p:cTn dur="1000" fill="hold" id="7"/>
                                        <p:tgtEl>
                                          <p:spTgt spid="425"/>
                                        </p:tgtEl>
                                        <p:attrNameLst>
                                          <p:attrName>ppt_w</p:attrName>
                                        </p:attrNameLst>
                                      </p:cBhvr>
                                      <p:tavLst>
                                        <p:tav tm="0">
                                          <p:val>
                                            <p:fltVal val="0"/>
                                          </p:val>
                                        </p:tav>
                                        <p:tav tm="100000">
                                          <p:val>
                                            <p:strVal val="#ppt_w"/>
                                          </p:val>
                                        </p:tav>
                                      </p:tavLst>
                                    </p:anim>
                                    <p:anim calcmode="lin" valueType="num">
                                      <p:cBhvr>
                                        <p:cTn dur="1000" fill="hold" id="8"/>
                                        <p:tgtEl>
                                          <p:spTgt spid="425"/>
                                        </p:tgtEl>
                                        <p:attrNameLst>
                                          <p:attrName>ppt_h</p:attrName>
                                        </p:attrNameLst>
                                      </p:cBhvr>
                                      <p:tavLst>
                                        <p:tav tm="0">
                                          <p:val>
                                            <p:fltVal val="0"/>
                                          </p:val>
                                        </p:tav>
                                        <p:tav tm="100000">
                                          <p:val>
                                            <p:strVal val="#ppt_h"/>
                                          </p:val>
                                        </p:tav>
                                      </p:tavLst>
                                    </p:anim>
                                    <p:anim calcmode="lin" valueType="num">
                                      <p:cBhvr>
                                        <p:cTn dur="1000" fill="hold" id="9"/>
                                        <p:tgtEl>
                                          <p:spTgt spid="425"/>
                                        </p:tgtEl>
                                        <p:attrNameLst>
                                          <p:attrName>style.rotation</p:attrName>
                                        </p:attrNameLst>
                                      </p:cBhvr>
                                      <p:tavLst>
                                        <p:tav tm="0">
                                          <p:val>
                                            <p:fltVal val="90"/>
                                          </p:val>
                                        </p:tav>
                                        <p:tav tm="100000">
                                          <p:val>
                                            <p:fltVal val="0"/>
                                          </p:val>
                                        </p:tav>
                                      </p:tavLst>
                                    </p:anim>
                                    <p:animEffect filter="fade" transition="in">
                                      <p:cBhvr>
                                        <p:cTn dur="1000" id="10"/>
                                        <p:tgtEl>
                                          <p:spTgt spid="425"/>
                                        </p:tgtEl>
                                      </p:cBhvr>
                                    </p:animEffect>
                                  </p:childTnLst>
                                </p:cTn>
                              </p:par>
                            </p:childTnLst>
                          </p:cTn>
                        </p:par>
                        <p:par>
                          <p:cTn fill="hold" id="11" nodeType="afterGroup">
                            <p:stCondLst>
                              <p:cond delay="1000"/>
                            </p:stCondLst>
                            <p:childTnLst>
                              <p:par>
                                <p:cTn fill="hold" grpId="0" id="12" nodeType="afterEffect" presetClass="entr" presetID="22" presetSubtype="4">
                                  <p:stCondLst>
                                    <p:cond delay="0"/>
                                  </p:stCondLst>
                                  <p:childTnLst>
                                    <p:set>
                                      <p:cBhvr>
                                        <p:cTn dur="1" fill="hold" id="13">
                                          <p:stCondLst>
                                            <p:cond delay="0"/>
                                          </p:stCondLst>
                                        </p:cTn>
                                        <p:tgtEl>
                                          <p:spTgt spid="422"/>
                                        </p:tgtEl>
                                        <p:attrNameLst>
                                          <p:attrName>style.visibility</p:attrName>
                                        </p:attrNameLst>
                                      </p:cBhvr>
                                      <p:to>
                                        <p:strVal val="visible"/>
                                      </p:to>
                                    </p:set>
                                    <p:animEffect filter="wipe(down)" transition="in">
                                      <p:cBhvr>
                                        <p:cTn dur="500" id="14"/>
                                        <p:tgtEl>
                                          <p:spTgt spid="422"/>
                                        </p:tgtEl>
                                      </p:cBhvr>
                                    </p:animEffect>
                                  </p:childTnLst>
                                </p:cTn>
                              </p:par>
                            </p:childTnLst>
                          </p:cTn>
                        </p:par>
                        <p:par>
                          <p:cTn fill="hold" id="15" nodeType="afterGroup">
                            <p:stCondLst>
                              <p:cond delay="1500"/>
                            </p:stCondLst>
                            <p:childTnLst>
                              <p:par>
                                <p:cTn fill="hold" grpId="0" id="16" nodeType="afterEffect" presetClass="entr" presetID="47" presetSubtype="0">
                                  <p:stCondLst>
                                    <p:cond delay="0"/>
                                  </p:stCondLst>
                                  <p:childTnLst>
                                    <p:set>
                                      <p:cBhvr>
                                        <p:cTn dur="1" fill="hold" id="17">
                                          <p:stCondLst>
                                            <p:cond delay="0"/>
                                          </p:stCondLst>
                                        </p:cTn>
                                        <p:tgtEl>
                                          <p:spTgt spid="426"/>
                                        </p:tgtEl>
                                        <p:attrNameLst>
                                          <p:attrName>style.visibility</p:attrName>
                                        </p:attrNameLst>
                                      </p:cBhvr>
                                      <p:to>
                                        <p:strVal val="visible"/>
                                      </p:to>
                                    </p:set>
                                    <p:animEffect filter="fade" transition="in">
                                      <p:cBhvr>
                                        <p:cTn dur="1000" id="18"/>
                                        <p:tgtEl>
                                          <p:spTgt spid="426"/>
                                        </p:tgtEl>
                                      </p:cBhvr>
                                    </p:animEffect>
                                    <p:anim calcmode="lin" valueType="num">
                                      <p:cBhvr>
                                        <p:cTn dur="1000" fill="hold" id="19"/>
                                        <p:tgtEl>
                                          <p:spTgt spid="426"/>
                                        </p:tgtEl>
                                        <p:attrNameLst>
                                          <p:attrName>ppt_x</p:attrName>
                                        </p:attrNameLst>
                                      </p:cBhvr>
                                      <p:tavLst>
                                        <p:tav tm="0">
                                          <p:val>
                                            <p:strVal val="#ppt_x"/>
                                          </p:val>
                                        </p:tav>
                                        <p:tav tm="100000">
                                          <p:val>
                                            <p:strVal val="#ppt_x"/>
                                          </p:val>
                                        </p:tav>
                                      </p:tavLst>
                                    </p:anim>
                                    <p:anim calcmode="lin" valueType="num">
                                      <p:cBhvr>
                                        <p:cTn dur="1000" fill="hold" id="20"/>
                                        <p:tgtEl>
                                          <p:spTgt spid="42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47" presetSubtype="0">
                                  <p:stCondLst>
                                    <p:cond delay="0"/>
                                  </p:stCondLst>
                                  <p:childTnLst>
                                    <p:set>
                                      <p:cBhvr>
                                        <p:cTn dur="1" fill="hold" id="23">
                                          <p:stCondLst>
                                            <p:cond delay="0"/>
                                          </p:stCondLst>
                                        </p:cTn>
                                        <p:tgtEl>
                                          <p:spTgt spid="427"/>
                                        </p:tgtEl>
                                        <p:attrNameLst>
                                          <p:attrName>style.visibility</p:attrName>
                                        </p:attrNameLst>
                                      </p:cBhvr>
                                      <p:to>
                                        <p:strVal val="visible"/>
                                      </p:to>
                                    </p:set>
                                    <p:animEffect filter="fade" transition="in">
                                      <p:cBhvr>
                                        <p:cTn dur="1000" id="24"/>
                                        <p:tgtEl>
                                          <p:spTgt spid="427"/>
                                        </p:tgtEl>
                                      </p:cBhvr>
                                    </p:animEffect>
                                    <p:anim calcmode="lin" valueType="num">
                                      <p:cBhvr>
                                        <p:cTn dur="1000" fill="hold" id="25"/>
                                        <p:tgtEl>
                                          <p:spTgt spid="427"/>
                                        </p:tgtEl>
                                        <p:attrNameLst>
                                          <p:attrName>ppt_x</p:attrName>
                                        </p:attrNameLst>
                                      </p:cBhvr>
                                      <p:tavLst>
                                        <p:tav tm="0">
                                          <p:val>
                                            <p:strVal val="#ppt_x"/>
                                          </p:val>
                                        </p:tav>
                                        <p:tav tm="100000">
                                          <p:val>
                                            <p:strVal val="#ppt_x"/>
                                          </p:val>
                                        </p:tav>
                                      </p:tavLst>
                                    </p:anim>
                                    <p:anim calcmode="lin" valueType="num">
                                      <p:cBhvr>
                                        <p:cTn dur="1000" fill="hold" id="26"/>
                                        <p:tgtEl>
                                          <p:spTgt spid="4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500"/>
                            </p:stCondLst>
                            <p:childTnLst>
                              <p:par>
                                <p:cTn fill="hold" grpId="0" id="28" nodeType="afterEffect" presetClass="entr" presetID="22" presetSubtype="1">
                                  <p:stCondLst>
                                    <p:cond delay="0"/>
                                  </p:stCondLst>
                                  <p:childTnLst>
                                    <p:set>
                                      <p:cBhvr>
                                        <p:cTn dur="1" fill="hold" id="29">
                                          <p:stCondLst>
                                            <p:cond delay="0"/>
                                          </p:stCondLst>
                                        </p:cTn>
                                        <p:tgtEl>
                                          <p:spTgt spid="423"/>
                                        </p:tgtEl>
                                        <p:attrNameLst>
                                          <p:attrName>style.visibility</p:attrName>
                                        </p:attrNameLst>
                                      </p:cBhvr>
                                      <p:to>
                                        <p:strVal val="visible"/>
                                      </p:to>
                                    </p:set>
                                    <p:animEffect filter="wipe(up)" transition="in">
                                      <p:cBhvr>
                                        <p:cTn dur="500" id="30"/>
                                        <p:tgtEl>
                                          <p:spTgt spid="423"/>
                                        </p:tgtEl>
                                      </p:cBhvr>
                                    </p:animEffect>
                                  </p:childTnLst>
                                </p:cTn>
                              </p:par>
                            </p:childTnLst>
                          </p:cTn>
                        </p:par>
                        <p:par>
                          <p:cTn fill="hold" id="31" nodeType="afterGroup">
                            <p:stCondLst>
                              <p:cond delay="4000"/>
                            </p:stCondLst>
                            <p:childTnLst>
                              <p:par>
                                <p:cTn fill="hold" grpId="0" id="32" nodeType="afterEffect" presetClass="entr" presetID="47" presetSubtype="0">
                                  <p:stCondLst>
                                    <p:cond delay="0"/>
                                  </p:stCondLst>
                                  <p:childTnLst>
                                    <p:set>
                                      <p:cBhvr>
                                        <p:cTn dur="1" fill="hold" id="33">
                                          <p:stCondLst>
                                            <p:cond delay="0"/>
                                          </p:stCondLst>
                                        </p:cTn>
                                        <p:tgtEl>
                                          <p:spTgt spid="431"/>
                                        </p:tgtEl>
                                        <p:attrNameLst>
                                          <p:attrName>style.visibility</p:attrName>
                                        </p:attrNameLst>
                                      </p:cBhvr>
                                      <p:to>
                                        <p:strVal val="visible"/>
                                      </p:to>
                                    </p:set>
                                    <p:animEffect filter="fade" transition="in">
                                      <p:cBhvr>
                                        <p:cTn dur="1000" id="34"/>
                                        <p:tgtEl>
                                          <p:spTgt spid="431"/>
                                        </p:tgtEl>
                                      </p:cBhvr>
                                    </p:animEffect>
                                    <p:anim calcmode="lin" valueType="num">
                                      <p:cBhvr>
                                        <p:cTn dur="1000" fill="hold" id="35"/>
                                        <p:tgtEl>
                                          <p:spTgt spid="431"/>
                                        </p:tgtEl>
                                        <p:attrNameLst>
                                          <p:attrName>ppt_x</p:attrName>
                                        </p:attrNameLst>
                                      </p:cBhvr>
                                      <p:tavLst>
                                        <p:tav tm="0">
                                          <p:val>
                                            <p:strVal val="#ppt_x"/>
                                          </p:val>
                                        </p:tav>
                                        <p:tav tm="100000">
                                          <p:val>
                                            <p:strVal val="#ppt_x"/>
                                          </p:val>
                                        </p:tav>
                                      </p:tavLst>
                                    </p:anim>
                                    <p:anim calcmode="lin" valueType="num">
                                      <p:cBhvr>
                                        <p:cTn dur="1000" fill="hold" id="36"/>
                                        <p:tgtEl>
                                          <p:spTgt spid="431"/>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000"/>
                            </p:stCondLst>
                            <p:childTnLst>
                              <p:par>
                                <p:cTn fill="hold" grpId="0" id="38" nodeType="afterEffect" presetClass="entr" presetID="47" presetSubtype="0">
                                  <p:stCondLst>
                                    <p:cond delay="0"/>
                                  </p:stCondLst>
                                  <p:childTnLst>
                                    <p:set>
                                      <p:cBhvr>
                                        <p:cTn dur="1" fill="hold" id="39">
                                          <p:stCondLst>
                                            <p:cond delay="0"/>
                                          </p:stCondLst>
                                        </p:cTn>
                                        <p:tgtEl>
                                          <p:spTgt spid="432"/>
                                        </p:tgtEl>
                                        <p:attrNameLst>
                                          <p:attrName>style.visibility</p:attrName>
                                        </p:attrNameLst>
                                      </p:cBhvr>
                                      <p:to>
                                        <p:strVal val="visible"/>
                                      </p:to>
                                    </p:set>
                                    <p:animEffect filter="fade" transition="in">
                                      <p:cBhvr>
                                        <p:cTn dur="1000" id="40"/>
                                        <p:tgtEl>
                                          <p:spTgt spid="432"/>
                                        </p:tgtEl>
                                      </p:cBhvr>
                                    </p:animEffect>
                                    <p:anim calcmode="lin" valueType="num">
                                      <p:cBhvr>
                                        <p:cTn dur="1000" fill="hold" id="41"/>
                                        <p:tgtEl>
                                          <p:spTgt spid="432"/>
                                        </p:tgtEl>
                                        <p:attrNameLst>
                                          <p:attrName>ppt_x</p:attrName>
                                        </p:attrNameLst>
                                      </p:cBhvr>
                                      <p:tavLst>
                                        <p:tav tm="0">
                                          <p:val>
                                            <p:strVal val="#ppt_x"/>
                                          </p:val>
                                        </p:tav>
                                        <p:tav tm="100000">
                                          <p:val>
                                            <p:strVal val="#ppt_x"/>
                                          </p:val>
                                        </p:tav>
                                      </p:tavLst>
                                    </p:anim>
                                    <p:anim calcmode="lin" valueType="num">
                                      <p:cBhvr>
                                        <p:cTn dur="1000" fill="hold" id="42"/>
                                        <p:tgtEl>
                                          <p:spTgt spid="432"/>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6000"/>
                            </p:stCondLst>
                            <p:childTnLst>
                              <p:par>
                                <p:cTn fill="hold" grpId="0" id="44" nodeType="afterEffect" presetClass="entr" presetID="22" presetSubtype="2">
                                  <p:stCondLst>
                                    <p:cond delay="0"/>
                                  </p:stCondLst>
                                  <p:childTnLst>
                                    <p:set>
                                      <p:cBhvr>
                                        <p:cTn dur="1" fill="hold" id="45">
                                          <p:stCondLst>
                                            <p:cond delay="0"/>
                                          </p:stCondLst>
                                        </p:cTn>
                                        <p:tgtEl>
                                          <p:spTgt spid="421"/>
                                        </p:tgtEl>
                                        <p:attrNameLst>
                                          <p:attrName>style.visibility</p:attrName>
                                        </p:attrNameLst>
                                      </p:cBhvr>
                                      <p:to>
                                        <p:strVal val="visible"/>
                                      </p:to>
                                    </p:set>
                                    <p:animEffect filter="wipe(right)" transition="in">
                                      <p:cBhvr>
                                        <p:cTn dur="500" id="46"/>
                                        <p:tgtEl>
                                          <p:spTgt spid="421"/>
                                        </p:tgtEl>
                                      </p:cBhvr>
                                    </p:animEffect>
                                  </p:childTnLst>
                                </p:cTn>
                              </p:par>
                            </p:childTnLst>
                          </p:cTn>
                        </p:par>
                        <p:par>
                          <p:cTn fill="hold" id="47" nodeType="afterGroup">
                            <p:stCondLst>
                              <p:cond delay="6500"/>
                            </p:stCondLst>
                            <p:childTnLst>
                              <p:par>
                                <p:cTn fill="hold" grpId="0" id="48" nodeType="afterEffect" presetClass="entr" presetID="47" presetSubtype="0">
                                  <p:stCondLst>
                                    <p:cond delay="0"/>
                                  </p:stCondLst>
                                  <p:childTnLst>
                                    <p:set>
                                      <p:cBhvr>
                                        <p:cTn dur="1" fill="hold" id="49">
                                          <p:stCondLst>
                                            <p:cond delay="0"/>
                                          </p:stCondLst>
                                        </p:cTn>
                                        <p:tgtEl>
                                          <p:spTgt spid="428"/>
                                        </p:tgtEl>
                                        <p:attrNameLst>
                                          <p:attrName>style.visibility</p:attrName>
                                        </p:attrNameLst>
                                      </p:cBhvr>
                                      <p:to>
                                        <p:strVal val="visible"/>
                                      </p:to>
                                    </p:set>
                                    <p:animEffect filter="fade" transition="in">
                                      <p:cBhvr>
                                        <p:cTn dur="1000" id="50"/>
                                        <p:tgtEl>
                                          <p:spTgt spid="428"/>
                                        </p:tgtEl>
                                      </p:cBhvr>
                                    </p:animEffect>
                                    <p:anim calcmode="lin" valueType="num">
                                      <p:cBhvr>
                                        <p:cTn dur="1000" fill="hold" id="51"/>
                                        <p:tgtEl>
                                          <p:spTgt spid="428"/>
                                        </p:tgtEl>
                                        <p:attrNameLst>
                                          <p:attrName>ppt_x</p:attrName>
                                        </p:attrNameLst>
                                      </p:cBhvr>
                                      <p:tavLst>
                                        <p:tav tm="0">
                                          <p:val>
                                            <p:strVal val="#ppt_x"/>
                                          </p:val>
                                        </p:tav>
                                        <p:tav tm="100000">
                                          <p:val>
                                            <p:strVal val="#ppt_x"/>
                                          </p:val>
                                        </p:tav>
                                      </p:tavLst>
                                    </p:anim>
                                    <p:anim calcmode="lin" valueType="num">
                                      <p:cBhvr>
                                        <p:cTn dur="1000" fill="hold" id="52"/>
                                        <p:tgtEl>
                                          <p:spTgt spid="428"/>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7500"/>
                            </p:stCondLst>
                            <p:childTnLst>
                              <p:par>
                                <p:cTn fill="hold" grpId="0" id="54" nodeType="afterEffect" presetClass="entr" presetID="47" presetSubtype="0">
                                  <p:stCondLst>
                                    <p:cond delay="0"/>
                                  </p:stCondLst>
                                  <p:childTnLst>
                                    <p:set>
                                      <p:cBhvr>
                                        <p:cTn dur="1" fill="hold" id="55">
                                          <p:stCondLst>
                                            <p:cond delay="0"/>
                                          </p:stCondLst>
                                        </p:cTn>
                                        <p:tgtEl>
                                          <p:spTgt spid="433"/>
                                        </p:tgtEl>
                                        <p:attrNameLst>
                                          <p:attrName>style.visibility</p:attrName>
                                        </p:attrNameLst>
                                      </p:cBhvr>
                                      <p:to>
                                        <p:strVal val="visible"/>
                                      </p:to>
                                    </p:set>
                                    <p:animEffect filter="fade" transition="in">
                                      <p:cBhvr>
                                        <p:cTn dur="1000" id="56"/>
                                        <p:tgtEl>
                                          <p:spTgt spid="433"/>
                                        </p:tgtEl>
                                      </p:cBhvr>
                                    </p:animEffect>
                                    <p:anim calcmode="lin" valueType="num">
                                      <p:cBhvr>
                                        <p:cTn dur="1000" fill="hold" id="57"/>
                                        <p:tgtEl>
                                          <p:spTgt spid="433"/>
                                        </p:tgtEl>
                                        <p:attrNameLst>
                                          <p:attrName>ppt_x</p:attrName>
                                        </p:attrNameLst>
                                      </p:cBhvr>
                                      <p:tavLst>
                                        <p:tav tm="0">
                                          <p:val>
                                            <p:strVal val="#ppt_x"/>
                                          </p:val>
                                        </p:tav>
                                        <p:tav tm="100000">
                                          <p:val>
                                            <p:strVal val="#ppt_x"/>
                                          </p:val>
                                        </p:tav>
                                      </p:tavLst>
                                    </p:anim>
                                    <p:anim calcmode="lin" valueType="num">
                                      <p:cBhvr>
                                        <p:cTn dur="1000" fill="hold" id="58"/>
                                        <p:tgtEl>
                                          <p:spTgt spid="433"/>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8500"/>
                            </p:stCondLst>
                            <p:childTnLst>
                              <p:par>
                                <p:cTn fill="hold" grpId="0" id="60" nodeType="afterEffect" presetClass="entr" presetID="22" presetSubtype="8">
                                  <p:stCondLst>
                                    <p:cond delay="0"/>
                                  </p:stCondLst>
                                  <p:childTnLst>
                                    <p:set>
                                      <p:cBhvr>
                                        <p:cTn dur="1" fill="hold" id="61">
                                          <p:stCondLst>
                                            <p:cond delay="0"/>
                                          </p:stCondLst>
                                        </p:cTn>
                                        <p:tgtEl>
                                          <p:spTgt spid="424"/>
                                        </p:tgtEl>
                                        <p:attrNameLst>
                                          <p:attrName>style.visibility</p:attrName>
                                        </p:attrNameLst>
                                      </p:cBhvr>
                                      <p:to>
                                        <p:strVal val="visible"/>
                                      </p:to>
                                    </p:set>
                                    <p:animEffect filter="wipe(left)" transition="in">
                                      <p:cBhvr>
                                        <p:cTn dur="500" id="62"/>
                                        <p:tgtEl>
                                          <p:spTgt spid="424"/>
                                        </p:tgtEl>
                                      </p:cBhvr>
                                    </p:animEffect>
                                  </p:childTnLst>
                                </p:cTn>
                              </p:par>
                            </p:childTnLst>
                          </p:cTn>
                        </p:par>
                        <p:par>
                          <p:cTn fill="hold" id="63" nodeType="afterGroup">
                            <p:stCondLst>
                              <p:cond delay="9000"/>
                            </p:stCondLst>
                            <p:childTnLst>
                              <p:par>
                                <p:cTn fill="hold" grpId="0" id="64" nodeType="afterEffect" presetClass="entr" presetID="47" presetSubtype="0">
                                  <p:stCondLst>
                                    <p:cond delay="0"/>
                                  </p:stCondLst>
                                  <p:childTnLst>
                                    <p:set>
                                      <p:cBhvr>
                                        <p:cTn dur="1" fill="hold" id="65">
                                          <p:stCondLst>
                                            <p:cond delay="0"/>
                                          </p:stCondLst>
                                        </p:cTn>
                                        <p:tgtEl>
                                          <p:spTgt spid="429"/>
                                        </p:tgtEl>
                                        <p:attrNameLst>
                                          <p:attrName>style.visibility</p:attrName>
                                        </p:attrNameLst>
                                      </p:cBhvr>
                                      <p:to>
                                        <p:strVal val="visible"/>
                                      </p:to>
                                    </p:set>
                                    <p:animEffect filter="fade" transition="in">
                                      <p:cBhvr>
                                        <p:cTn dur="1000" id="66"/>
                                        <p:tgtEl>
                                          <p:spTgt spid="429"/>
                                        </p:tgtEl>
                                      </p:cBhvr>
                                    </p:animEffect>
                                    <p:anim calcmode="lin" valueType="num">
                                      <p:cBhvr>
                                        <p:cTn dur="1000" fill="hold" id="67"/>
                                        <p:tgtEl>
                                          <p:spTgt spid="429"/>
                                        </p:tgtEl>
                                        <p:attrNameLst>
                                          <p:attrName>ppt_x</p:attrName>
                                        </p:attrNameLst>
                                      </p:cBhvr>
                                      <p:tavLst>
                                        <p:tav tm="0">
                                          <p:val>
                                            <p:strVal val="#ppt_x"/>
                                          </p:val>
                                        </p:tav>
                                        <p:tav tm="100000">
                                          <p:val>
                                            <p:strVal val="#ppt_x"/>
                                          </p:val>
                                        </p:tav>
                                      </p:tavLst>
                                    </p:anim>
                                    <p:anim calcmode="lin" valueType="num">
                                      <p:cBhvr>
                                        <p:cTn dur="1000" fill="hold" id="68"/>
                                        <p:tgtEl>
                                          <p:spTgt spid="429"/>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10000"/>
                            </p:stCondLst>
                            <p:childTnLst>
                              <p:par>
                                <p:cTn fill="hold" grpId="0" id="70" nodeType="afterEffect" presetClass="entr" presetID="47" presetSubtype="0">
                                  <p:stCondLst>
                                    <p:cond delay="0"/>
                                  </p:stCondLst>
                                  <p:childTnLst>
                                    <p:set>
                                      <p:cBhvr>
                                        <p:cTn dur="1" fill="hold" id="71">
                                          <p:stCondLst>
                                            <p:cond delay="0"/>
                                          </p:stCondLst>
                                        </p:cTn>
                                        <p:tgtEl>
                                          <p:spTgt spid="430"/>
                                        </p:tgtEl>
                                        <p:attrNameLst>
                                          <p:attrName>style.visibility</p:attrName>
                                        </p:attrNameLst>
                                      </p:cBhvr>
                                      <p:to>
                                        <p:strVal val="visible"/>
                                      </p:to>
                                    </p:set>
                                    <p:animEffect filter="fade" transition="in">
                                      <p:cBhvr>
                                        <p:cTn dur="1000" id="72"/>
                                        <p:tgtEl>
                                          <p:spTgt spid="430"/>
                                        </p:tgtEl>
                                      </p:cBhvr>
                                    </p:animEffect>
                                    <p:anim calcmode="lin" valueType="num">
                                      <p:cBhvr>
                                        <p:cTn dur="1000" fill="hold" id="73"/>
                                        <p:tgtEl>
                                          <p:spTgt spid="430"/>
                                        </p:tgtEl>
                                        <p:attrNameLst>
                                          <p:attrName>ppt_x</p:attrName>
                                        </p:attrNameLst>
                                      </p:cBhvr>
                                      <p:tavLst>
                                        <p:tav tm="0">
                                          <p:val>
                                            <p:strVal val="#ppt_x"/>
                                          </p:val>
                                        </p:tav>
                                        <p:tav tm="100000">
                                          <p:val>
                                            <p:strVal val="#ppt_x"/>
                                          </p:val>
                                        </p:tav>
                                      </p:tavLst>
                                    </p:anim>
                                    <p:anim calcmode="lin" valueType="num">
                                      <p:cBhvr>
                                        <p:cTn dur="1000" fill="hold" id="74"/>
                                        <p:tgtEl>
                                          <p:spTgt spid="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1"/>
      <p:bldP grpId="0" spid="422"/>
      <p:bldP grpId="0" spid="423"/>
      <p:bldP grpId="0" spid="424"/>
      <p:bldP grpId="0" spid="425"/>
      <p:bldP grpId="0" spid="426"/>
      <p:bldP grpId="0" spid="427"/>
      <p:bldP grpId="0" spid="428"/>
      <p:bldP grpId="0" spid="429"/>
      <p:bldP grpId="0" spid="430"/>
      <p:bldP grpId="0" spid="431"/>
      <p:bldP grpId="0" spid="432"/>
      <p:bldP grpId="0" spid="43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38" name="直接连接符 137"/>
          <p:cNvCxnSpPr>
            <a:stCxn id="164" idx="5"/>
            <a:endCxn id="146" idx="1"/>
          </p:cNvCxnSpPr>
          <p:nvPr/>
        </p:nvCxnSpPr>
        <p:spPr>
          <a:xfrm flipH="1">
            <a:off x="11110174" y="429544"/>
            <a:ext cx="475106" cy="44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47" idx="7"/>
            <a:endCxn id="157" idx="4"/>
          </p:cNvCxnSpPr>
          <p:nvPr/>
        </p:nvCxnSpPr>
        <p:spPr>
          <a:xfrm>
            <a:off x="10540856" y="2060125"/>
            <a:ext cx="356469" cy="11781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50" idx="3"/>
            <a:endCxn id="146" idx="0"/>
          </p:cNvCxnSpPr>
          <p:nvPr/>
        </p:nvCxnSpPr>
        <p:spPr>
          <a:xfrm flipH="1" flipV="1">
            <a:off x="11154074" y="946310"/>
            <a:ext cx="544738" cy="5233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5" idx="2"/>
            <a:endCxn id="146" idx="6"/>
          </p:cNvCxnSpPr>
          <p:nvPr/>
        </p:nvCxnSpPr>
        <p:spPr>
          <a:xfrm flipH="1" flipV="1">
            <a:off x="11057675" y="1074041"/>
            <a:ext cx="254557" cy="1379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rot="4922515">
            <a:off x="10928854" y="848821"/>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椭圆 146"/>
          <p:cNvSpPr/>
          <p:nvPr/>
        </p:nvSpPr>
        <p:spPr>
          <a:xfrm rot="4922515">
            <a:off x="10257254" y="1807403"/>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9" name="直接连接符 148"/>
          <p:cNvCxnSpPr>
            <a:stCxn id="146" idx="5"/>
            <a:endCxn id="147" idx="1"/>
          </p:cNvCxnSpPr>
          <p:nvPr/>
        </p:nvCxnSpPr>
        <p:spPr>
          <a:xfrm flipH="1">
            <a:off x="10509976" y="1052296"/>
            <a:ext cx="463868" cy="7869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rot="4922515">
            <a:off x="11679115" y="1430891"/>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2" name="直接连接符 151"/>
          <p:cNvCxnSpPr>
            <a:stCxn id="150" idx="6"/>
            <a:endCxn id="155" idx="1"/>
          </p:cNvCxnSpPr>
          <p:nvPr/>
        </p:nvCxnSpPr>
        <p:spPr>
          <a:xfrm flipH="1">
            <a:off x="11378964" y="1625156"/>
            <a:ext cx="411266" cy="8461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47" idx="0"/>
            <a:endCxn id="155" idx="3"/>
          </p:cNvCxnSpPr>
          <p:nvPr/>
        </p:nvCxnSpPr>
        <p:spPr>
          <a:xfrm>
            <a:off x="10571165" y="1943283"/>
            <a:ext cx="681640" cy="5456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57" idx="1"/>
            <a:endCxn id="155" idx="5"/>
          </p:cNvCxnSpPr>
          <p:nvPr/>
        </p:nvCxnSpPr>
        <p:spPr>
          <a:xfrm flipV="1">
            <a:off x="11077555" y="2615066"/>
            <a:ext cx="192887" cy="517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rot="4922515">
            <a:off x="11234628" y="245309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椭圆 156"/>
          <p:cNvSpPr/>
          <p:nvPr/>
        </p:nvSpPr>
        <p:spPr>
          <a:xfrm rot="4922515">
            <a:off x="10896235" y="3109426"/>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椭圆 163"/>
          <p:cNvSpPr/>
          <p:nvPr/>
        </p:nvSpPr>
        <p:spPr>
          <a:xfrm rot="4922515">
            <a:off x="11522572" y="14594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98" name="直接连接符 197"/>
          <p:cNvCxnSpPr>
            <a:stCxn id="216" idx="5"/>
          </p:cNvCxnSpPr>
          <p:nvPr/>
        </p:nvCxnSpPr>
        <p:spPr>
          <a:xfrm rot="1714356">
            <a:off x="11654450" y="5020117"/>
            <a:ext cx="391358" cy="8866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216" idx="3"/>
            <a:endCxn id="207" idx="0"/>
          </p:cNvCxnSpPr>
          <p:nvPr/>
        </p:nvCxnSpPr>
        <p:spPr>
          <a:xfrm flipH="1">
            <a:off x="10585850" y="4903985"/>
            <a:ext cx="1163932" cy="5724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206" idx="6"/>
          </p:cNvCxnSpPr>
          <p:nvPr/>
        </p:nvCxnSpPr>
        <p:spPr>
          <a:xfrm>
            <a:off x="11168666" y="4447798"/>
            <a:ext cx="714762" cy="352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206" idx="4"/>
            <a:endCxn id="207" idx="0"/>
          </p:cNvCxnSpPr>
          <p:nvPr/>
        </p:nvCxnSpPr>
        <p:spPr>
          <a:xfrm flipH="1">
            <a:off x="10585850" y="4510874"/>
            <a:ext cx="368878" cy="965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6" name="椭圆 205"/>
          <p:cNvSpPr/>
          <p:nvPr/>
        </p:nvSpPr>
        <p:spPr>
          <a:xfrm rot="1714356">
            <a:off x="10872444" y="421465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椭圆 206"/>
          <p:cNvSpPr/>
          <p:nvPr/>
        </p:nvSpPr>
        <p:spPr>
          <a:xfrm rot="1714356">
            <a:off x="10452695" y="5465504"/>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8" name="直接连接符 207"/>
          <p:cNvCxnSpPr>
            <a:stCxn id="157" idx="7"/>
            <a:endCxn id="206" idx="1"/>
          </p:cNvCxnSpPr>
          <p:nvPr/>
        </p:nvCxnSpPr>
        <p:spPr>
          <a:xfrm flipH="1">
            <a:off x="10985557" y="3290746"/>
            <a:ext cx="114153" cy="9303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15" idx="2"/>
            <a:endCxn id="207" idx="6"/>
          </p:cNvCxnSpPr>
          <p:nvPr/>
        </p:nvCxnSpPr>
        <p:spPr>
          <a:xfrm flipH="1" flipV="1">
            <a:off x="10621875" y="5598659"/>
            <a:ext cx="1135792" cy="2719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206" idx="0"/>
            <a:endCxn id="214" idx="3"/>
          </p:cNvCxnSpPr>
          <p:nvPr/>
        </p:nvCxnSpPr>
        <p:spPr>
          <a:xfrm flipV="1">
            <a:off x="11105590" y="3417076"/>
            <a:ext cx="810516" cy="8167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flipH="1" flipV="1" rot="1714356">
            <a:off x="11628645" y="3433589"/>
            <a:ext cx="611661" cy="13442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4" name="椭圆 213"/>
          <p:cNvSpPr/>
          <p:nvPr/>
        </p:nvSpPr>
        <p:spPr>
          <a:xfrm rot="1714356">
            <a:off x="11912430" y="3301528"/>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椭圆 214"/>
          <p:cNvSpPr/>
          <p:nvPr/>
        </p:nvSpPr>
        <p:spPr>
          <a:xfrm rot="1714356">
            <a:off x="11744262" y="5813134"/>
            <a:ext cx="220134" cy="2201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椭圆 215"/>
          <p:cNvSpPr/>
          <p:nvPr/>
        </p:nvSpPr>
        <p:spPr>
          <a:xfrm rot="1714356">
            <a:off x="11745163" y="4758830"/>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0" name="直接连接符 219"/>
          <p:cNvCxnSpPr>
            <a:stCxn id="225" idx="2"/>
            <a:endCxn id="207" idx="5"/>
          </p:cNvCxnSpPr>
          <p:nvPr/>
        </p:nvCxnSpPr>
        <p:spPr>
          <a:xfrm flipH="1" flipV="1">
            <a:off x="10568243" y="5641978"/>
            <a:ext cx="669085" cy="1116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225" idx="7"/>
            <a:endCxn id="215" idx="4"/>
          </p:cNvCxnSpPr>
          <p:nvPr/>
        </p:nvCxnSpPr>
        <p:spPr>
          <a:xfrm flipV="1">
            <a:off x="11527111" y="6019863"/>
            <a:ext cx="274576" cy="769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rot="1714356">
            <a:off x="11218120" y="6676319"/>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6" name="直接连接符 235"/>
          <p:cNvCxnSpPr>
            <a:stCxn id="155" idx="7"/>
            <a:endCxn id="214" idx="1"/>
          </p:cNvCxnSpPr>
          <p:nvPr/>
        </p:nvCxnSpPr>
        <p:spPr>
          <a:xfrm>
            <a:off x="11396601" y="2597429"/>
            <a:ext cx="580431" cy="707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a:stCxn id="214" idx="2"/>
            <a:endCxn id="157" idx="0"/>
          </p:cNvCxnSpPr>
          <p:nvPr/>
        </p:nvCxnSpPr>
        <p:spPr>
          <a:xfrm flipH="1" flipV="1">
            <a:off x="11121455" y="3206915"/>
            <a:ext cx="801945" cy="141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3" name="图片 332"/>
          <p:cNvPicPr>
            <a:picLocks noChangeAspect="1"/>
          </p:cNvPicPr>
          <p:nvPr/>
        </p:nvPicPr>
        <p:blipFill>
          <a:blip r:embed="rId3"/>
          <a:stretch>
            <a:fillRect/>
          </a:stretch>
        </p:blipFill>
        <p:spPr>
          <a:xfrm>
            <a:off x="4106552" y="1367638"/>
            <a:ext cx="5453559" cy="4501290"/>
          </a:xfrm>
          <a:prstGeom prst="rect">
            <a:avLst/>
          </a:prstGeom>
        </p:spPr>
      </p:pic>
      <p:sp>
        <p:nvSpPr>
          <p:cNvPr id="334" name="矩形 333"/>
          <p:cNvSpPr/>
          <p:nvPr/>
        </p:nvSpPr>
        <p:spPr>
          <a:xfrm>
            <a:off x="1248989" y="2375065"/>
            <a:ext cx="1972344" cy="3718559"/>
          </a:xfrm>
          <a:prstGeom prst="rect">
            <a:avLst/>
          </a:prstGeom>
        </p:spPr>
        <p:txBody>
          <a:bodyPr wrap="square">
            <a:spAutoFit/>
          </a:bodyPr>
          <a:lstStyle/>
          <a:p>
            <a:r>
              <a:rPr altLang="zh-CN" lang="en-US" sz="1400"/>
              <a:t>Chancellor George Osborne said on Monday: "I am determined that we go on making the decisions to reform the British economy and tackle our debts. </a:t>
            </a:r>
          </a:p>
          <a:p>
            <a:endParaRPr altLang="zh-CN" lang="en-US" sz="1400"/>
          </a:p>
          <a:p>
            <a:r>
              <a:rPr altLang="zh-CN" lang="en-US" sz="1400"/>
              <a:t>"Ensuring that we can deliver the best quality infrastructure for Britain and the best value for money for the taxpayer are key parts of our long-term economic plan."</a:t>
            </a:r>
          </a:p>
        </p:txBody>
      </p:sp>
      <p:sp>
        <p:nvSpPr>
          <p:cNvPr id="335" name="文本框 334"/>
          <p:cNvSpPr txBox="1"/>
          <p:nvPr/>
        </p:nvSpPr>
        <p:spPr>
          <a:xfrm>
            <a:off x="1248989" y="1182972"/>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336" name="文本框 335"/>
          <p:cNvSpPr txBox="1"/>
          <p:nvPr/>
        </p:nvSpPr>
        <p:spPr>
          <a:xfrm>
            <a:off x="1248989" y="1640519"/>
            <a:ext cx="2387434" cy="640080"/>
          </a:xfrm>
          <a:prstGeom prst="rect">
            <a:avLst/>
          </a:prstGeom>
          <a:noFill/>
        </p:spPr>
        <p:txBody>
          <a:bodyPr rtlCol="0" wrap="square">
            <a:spAutoFit/>
          </a:bodyPr>
          <a:lstStyle/>
          <a:p>
            <a:r>
              <a:rPr altLang="zh-CN" lang="en-US"/>
              <a:t>CLICK TO ADD YOUR TITLE HERE</a:t>
            </a:r>
          </a:p>
        </p:txBody>
      </p:sp>
    </p:spTree>
    <p:extLst>
      <p:ext uri="{BB962C8B-B14F-4D97-AF65-F5344CB8AC3E}">
        <p14:creationId val="3313681769"/>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33"/>
                                        </p:tgtEl>
                                        <p:attrNameLst>
                                          <p:attrName>style.visibility</p:attrName>
                                        </p:attrNameLst>
                                      </p:cBhvr>
                                      <p:to>
                                        <p:strVal val="visible"/>
                                      </p:to>
                                    </p:set>
                                    <p:anim calcmode="lin" valueType="num">
                                      <p:cBhvr>
                                        <p:cTn dur="500" fill="hold" id="7"/>
                                        <p:tgtEl>
                                          <p:spTgt spid="333"/>
                                        </p:tgtEl>
                                        <p:attrNameLst>
                                          <p:attrName>ppt_w</p:attrName>
                                        </p:attrNameLst>
                                      </p:cBhvr>
                                      <p:tavLst>
                                        <p:tav tm="0">
                                          <p:val>
                                            <p:fltVal val="0"/>
                                          </p:val>
                                        </p:tav>
                                        <p:tav tm="100000">
                                          <p:val>
                                            <p:strVal val="#ppt_w"/>
                                          </p:val>
                                        </p:tav>
                                      </p:tavLst>
                                    </p:anim>
                                    <p:anim calcmode="lin" valueType="num">
                                      <p:cBhvr>
                                        <p:cTn dur="500" fill="hold" id="8"/>
                                        <p:tgtEl>
                                          <p:spTgt spid="333"/>
                                        </p:tgtEl>
                                        <p:attrNameLst>
                                          <p:attrName>ppt_h</p:attrName>
                                        </p:attrNameLst>
                                      </p:cBhvr>
                                      <p:tavLst>
                                        <p:tav tm="0">
                                          <p:val>
                                            <p:fltVal val="0"/>
                                          </p:val>
                                        </p:tav>
                                        <p:tav tm="100000">
                                          <p:val>
                                            <p:strVal val="#ppt_h"/>
                                          </p:val>
                                        </p:tav>
                                      </p:tavLst>
                                    </p:anim>
                                    <p:animEffect filter="fade" transition="in">
                                      <p:cBhvr>
                                        <p:cTn dur="500" id="9"/>
                                        <p:tgtEl>
                                          <p:spTgt spid="333"/>
                                        </p:tgtEl>
                                      </p:cBhvr>
                                    </p:animEffect>
                                  </p:childTnLst>
                                </p:cTn>
                              </p:par>
                            </p:childTnLst>
                          </p:cTn>
                        </p:par>
                        <p:par>
                          <p:cTn fill="hold" id="10" nodeType="afterGroup">
                            <p:stCondLst>
                              <p:cond delay="500"/>
                            </p:stCondLst>
                            <p:childTnLst>
                              <p:par>
                                <p:cTn fill="hold" grpId="0" id="11" nodeType="afterEffect" presetClass="entr" presetID="47" presetSubtype="0">
                                  <p:stCondLst>
                                    <p:cond delay="0"/>
                                  </p:stCondLst>
                                  <p:childTnLst>
                                    <p:set>
                                      <p:cBhvr>
                                        <p:cTn dur="1" fill="hold" id="12">
                                          <p:stCondLst>
                                            <p:cond delay="0"/>
                                          </p:stCondLst>
                                        </p:cTn>
                                        <p:tgtEl>
                                          <p:spTgt spid="335"/>
                                        </p:tgtEl>
                                        <p:attrNameLst>
                                          <p:attrName>style.visibility</p:attrName>
                                        </p:attrNameLst>
                                      </p:cBhvr>
                                      <p:to>
                                        <p:strVal val="visible"/>
                                      </p:to>
                                    </p:set>
                                    <p:animEffect filter="fade" transition="in">
                                      <p:cBhvr>
                                        <p:cTn dur="1000" id="13"/>
                                        <p:tgtEl>
                                          <p:spTgt spid="335"/>
                                        </p:tgtEl>
                                      </p:cBhvr>
                                    </p:animEffect>
                                    <p:anim calcmode="lin" valueType="num">
                                      <p:cBhvr>
                                        <p:cTn dur="1000" fill="hold" id="14"/>
                                        <p:tgtEl>
                                          <p:spTgt spid="335"/>
                                        </p:tgtEl>
                                        <p:attrNameLst>
                                          <p:attrName>ppt_x</p:attrName>
                                        </p:attrNameLst>
                                      </p:cBhvr>
                                      <p:tavLst>
                                        <p:tav tm="0">
                                          <p:val>
                                            <p:strVal val="#ppt_x"/>
                                          </p:val>
                                        </p:tav>
                                        <p:tav tm="100000">
                                          <p:val>
                                            <p:strVal val="#ppt_x"/>
                                          </p:val>
                                        </p:tav>
                                      </p:tavLst>
                                    </p:anim>
                                    <p:anim calcmode="lin" valueType="num">
                                      <p:cBhvr>
                                        <p:cTn dur="1000" fill="hold" id="15"/>
                                        <p:tgtEl>
                                          <p:spTgt spid="33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47" presetSubtype="0">
                                  <p:stCondLst>
                                    <p:cond delay="0"/>
                                  </p:stCondLst>
                                  <p:childTnLst>
                                    <p:set>
                                      <p:cBhvr>
                                        <p:cTn dur="1" fill="hold" id="18">
                                          <p:stCondLst>
                                            <p:cond delay="0"/>
                                          </p:stCondLst>
                                        </p:cTn>
                                        <p:tgtEl>
                                          <p:spTgt spid="336"/>
                                        </p:tgtEl>
                                        <p:attrNameLst>
                                          <p:attrName>style.visibility</p:attrName>
                                        </p:attrNameLst>
                                      </p:cBhvr>
                                      <p:to>
                                        <p:strVal val="visible"/>
                                      </p:to>
                                    </p:set>
                                    <p:animEffect filter="fade" transition="in">
                                      <p:cBhvr>
                                        <p:cTn dur="1000" id="19"/>
                                        <p:tgtEl>
                                          <p:spTgt spid="336"/>
                                        </p:tgtEl>
                                      </p:cBhvr>
                                    </p:animEffect>
                                    <p:anim calcmode="lin" valueType="num">
                                      <p:cBhvr>
                                        <p:cTn dur="1000" fill="hold" id="20"/>
                                        <p:tgtEl>
                                          <p:spTgt spid="336"/>
                                        </p:tgtEl>
                                        <p:attrNameLst>
                                          <p:attrName>ppt_x</p:attrName>
                                        </p:attrNameLst>
                                      </p:cBhvr>
                                      <p:tavLst>
                                        <p:tav tm="0">
                                          <p:val>
                                            <p:strVal val="#ppt_x"/>
                                          </p:val>
                                        </p:tav>
                                        <p:tav tm="100000">
                                          <p:val>
                                            <p:strVal val="#ppt_x"/>
                                          </p:val>
                                        </p:tav>
                                      </p:tavLst>
                                    </p:anim>
                                    <p:anim calcmode="lin" valueType="num">
                                      <p:cBhvr>
                                        <p:cTn dur="1000" fill="hold" id="21"/>
                                        <p:tgtEl>
                                          <p:spTgt spid="33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47" presetSubtype="0">
                                  <p:stCondLst>
                                    <p:cond delay="0"/>
                                  </p:stCondLst>
                                  <p:childTnLst>
                                    <p:set>
                                      <p:cBhvr>
                                        <p:cTn dur="1" fill="hold" id="24">
                                          <p:stCondLst>
                                            <p:cond delay="0"/>
                                          </p:stCondLst>
                                        </p:cTn>
                                        <p:tgtEl>
                                          <p:spTgt spid="334"/>
                                        </p:tgtEl>
                                        <p:attrNameLst>
                                          <p:attrName>style.visibility</p:attrName>
                                        </p:attrNameLst>
                                      </p:cBhvr>
                                      <p:to>
                                        <p:strVal val="visible"/>
                                      </p:to>
                                    </p:set>
                                    <p:animEffect filter="fade" transition="in">
                                      <p:cBhvr>
                                        <p:cTn dur="1000" id="25"/>
                                        <p:tgtEl>
                                          <p:spTgt spid="334"/>
                                        </p:tgtEl>
                                      </p:cBhvr>
                                    </p:animEffect>
                                    <p:anim calcmode="lin" valueType="num">
                                      <p:cBhvr>
                                        <p:cTn dur="1000" fill="hold" id="26"/>
                                        <p:tgtEl>
                                          <p:spTgt spid="334"/>
                                        </p:tgtEl>
                                        <p:attrNameLst>
                                          <p:attrName>ppt_x</p:attrName>
                                        </p:attrNameLst>
                                      </p:cBhvr>
                                      <p:tavLst>
                                        <p:tav tm="0">
                                          <p:val>
                                            <p:strVal val="#ppt_x"/>
                                          </p:val>
                                        </p:tav>
                                        <p:tav tm="100000">
                                          <p:val>
                                            <p:strVal val="#ppt_x"/>
                                          </p:val>
                                        </p:tav>
                                      </p:tavLst>
                                    </p:anim>
                                    <p:anim calcmode="lin" valueType="num">
                                      <p:cBhvr>
                                        <p:cTn dur="1000" fill="hold" id="27"/>
                                        <p:tgtEl>
                                          <p:spTgt spid="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4"/>
      <p:bldP grpId="0" spid="335"/>
      <p:bldP grpId="0" spid="33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137" name="直接连接符 136"/>
          <p:cNvCxnSpPr/>
          <p:nvPr/>
        </p:nvCxnSpPr>
        <p:spPr>
          <a:xfrm flipH="1">
            <a:off x="7051204" y="1253208"/>
            <a:ext cx="0" cy="2818485"/>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138" name="文本框 137"/>
          <p:cNvSpPr txBox="1"/>
          <p:nvPr/>
        </p:nvSpPr>
        <p:spPr>
          <a:xfrm>
            <a:off x="4012578" y="1437587"/>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139" name="文本框 138"/>
          <p:cNvSpPr txBox="1"/>
          <p:nvPr/>
        </p:nvSpPr>
        <p:spPr>
          <a:xfrm>
            <a:off x="3197333" y="2005435"/>
            <a:ext cx="3897747" cy="365760"/>
          </a:xfrm>
          <a:prstGeom prst="rect">
            <a:avLst/>
          </a:prstGeom>
          <a:noFill/>
        </p:spPr>
        <p:txBody>
          <a:bodyPr rtlCol="0" wrap="square">
            <a:spAutoFit/>
          </a:bodyPr>
          <a:lstStyle/>
          <a:p>
            <a:r>
              <a:rPr altLang="zh-CN" lang="en-US"/>
              <a:t>CLICK TO ADD YOUR TITLE HERE</a:t>
            </a:r>
          </a:p>
        </p:txBody>
      </p:sp>
      <p:sp>
        <p:nvSpPr>
          <p:cNvPr id="140" name="文本框 139"/>
          <p:cNvSpPr txBox="1"/>
          <p:nvPr/>
        </p:nvSpPr>
        <p:spPr>
          <a:xfrm>
            <a:off x="3400618" y="2696977"/>
            <a:ext cx="3571495" cy="1371600"/>
          </a:xfrm>
          <a:prstGeom prst="rect">
            <a:avLst/>
          </a:prstGeom>
          <a:noFill/>
        </p:spPr>
        <p:txBody>
          <a:bodyPr rtlCol="0" wrap="square">
            <a:spAutoFit/>
          </a:bodyPr>
          <a:lstStyle/>
          <a:p>
            <a:r>
              <a:rPr altLang="zh-CN" lang="en-US" sz="1400"/>
              <a:t>Happiness is not about being immortal nor having food or rights in one's hand. It’s about having each tiny wish come true, or having something to eat when you are hungry or having someone's love when you need love.</a:t>
            </a:r>
          </a:p>
        </p:txBody>
      </p:sp>
      <p:sp>
        <p:nvSpPr>
          <p:cNvPr id="166" name="椭圆 165"/>
          <p:cNvSpPr/>
          <p:nvPr/>
        </p:nvSpPr>
        <p:spPr>
          <a:xfrm rot="11174285">
            <a:off x="1924415" y="5968043"/>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rot="11174285">
            <a:off x="2964376" y="561451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椭圆 167"/>
          <p:cNvSpPr/>
          <p:nvPr/>
        </p:nvSpPr>
        <p:spPr>
          <a:xfrm rot="11174285">
            <a:off x="6165869" y="5811532"/>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椭圆 168"/>
          <p:cNvSpPr/>
          <p:nvPr/>
        </p:nvSpPr>
        <p:spPr>
          <a:xfrm rot="11174285">
            <a:off x="7410781" y="550133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椭圆 169"/>
          <p:cNvSpPr/>
          <p:nvPr/>
        </p:nvSpPr>
        <p:spPr>
          <a:xfrm rot="11174285">
            <a:off x="6970561" y="635779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椭圆 170"/>
          <p:cNvSpPr/>
          <p:nvPr/>
        </p:nvSpPr>
        <p:spPr>
          <a:xfrm rot="11174285">
            <a:off x="8261329" y="593364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椭圆 171"/>
          <p:cNvSpPr/>
          <p:nvPr/>
        </p:nvSpPr>
        <p:spPr>
          <a:xfrm rot="11174285">
            <a:off x="10228034" y="547643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椭圆 172"/>
          <p:cNvSpPr/>
          <p:nvPr/>
        </p:nvSpPr>
        <p:spPr>
          <a:xfrm rot="11174285">
            <a:off x="11859278" y="5669266"/>
            <a:ext cx="156389" cy="156389"/>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椭圆 173"/>
          <p:cNvSpPr/>
          <p:nvPr/>
        </p:nvSpPr>
        <p:spPr>
          <a:xfrm rot="11174285">
            <a:off x="11403167" y="6060271"/>
            <a:ext cx="224209" cy="224209"/>
          </a:xfrm>
          <a:prstGeom prst="ellipse">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椭圆 176"/>
          <p:cNvSpPr/>
          <p:nvPr/>
        </p:nvSpPr>
        <p:spPr>
          <a:xfrm rot="11174285">
            <a:off x="9845605" y="6163502"/>
            <a:ext cx="224209" cy="224209"/>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椭圆 177"/>
          <p:cNvSpPr/>
          <p:nvPr/>
        </p:nvSpPr>
        <p:spPr>
          <a:xfrm rot="11174285">
            <a:off x="3727170" y="5560889"/>
            <a:ext cx="223693" cy="223693"/>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椭圆 178"/>
          <p:cNvSpPr/>
          <p:nvPr/>
        </p:nvSpPr>
        <p:spPr>
          <a:xfrm rot="11174285">
            <a:off x="826579" y="6718628"/>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椭圆 179"/>
          <p:cNvSpPr/>
          <p:nvPr/>
        </p:nvSpPr>
        <p:spPr>
          <a:xfrm rot="11174285">
            <a:off x="3315532" y="6515763"/>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椭圆 180"/>
          <p:cNvSpPr/>
          <p:nvPr/>
        </p:nvSpPr>
        <p:spPr>
          <a:xfrm rot="11174285">
            <a:off x="8607532" y="6560927"/>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椭圆 181"/>
          <p:cNvSpPr/>
          <p:nvPr/>
        </p:nvSpPr>
        <p:spPr>
          <a:xfrm rot="11174285">
            <a:off x="10710575" y="6712396"/>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椭圆 182"/>
          <p:cNvSpPr/>
          <p:nvPr/>
        </p:nvSpPr>
        <p:spPr>
          <a:xfrm rot="11174285">
            <a:off x="5767069" y="6391288"/>
            <a:ext cx="182283" cy="182283"/>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椭圆 183"/>
          <p:cNvSpPr/>
          <p:nvPr/>
        </p:nvSpPr>
        <p:spPr>
          <a:xfrm rot="11174285">
            <a:off x="4761815" y="6026488"/>
            <a:ext cx="174108" cy="174108"/>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椭圆 184"/>
          <p:cNvSpPr/>
          <p:nvPr/>
        </p:nvSpPr>
        <p:spPr>
          <a:xfrm rot="11174285">
            <a:off x="-122116" y="6484523"/>
            <a:ext cx="224209" cy="224209"/>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6" name="直接连接符 185"/>
          <p:cNvCxnSpPr>
            <a:stCxn id="166" idx="6"/>
            <a:endCxn id="185" idx="2"/>
          </p:cNvCxnSpPr>
          <p:nvPr/>
        </p:nvCxnSpPr>
        <p:spPr>
          <a:xfrm flipH="1">
            <a:off x="101429" y="6039734"/>
            <a:ext cx="1823462" cy="5690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166" idx="2"/>
            <a:endCxn id="167" idx="6"/>
          </p:cNvCxnSpPr>
          <p:nvPr/>
        </p:nvCxnSpPr>
        <p:spPr>
          <a:xfrm flipV="1">
            <a:off x="2084801" y="5714438"/>
            <a:ext cx="880239" cy="342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179" idx="2"/>
            <a:endCxn id="166" idx="0"/>
          </p:cNvCxnSpPr>
          <p:nvPr/>
        </p:nvCxnSpPr>
        <p:spPr>
          <a:xfrm flipV="1">
            <a:off x="979619" y="6128429"/>
            <a:ext cx="1016487" cy="6752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stCxn id="174" idx="5"/>
            <a:endCxn id="172" idx="1"/>
          </p:cNvCxnSpPr>
          <p:nvPr/>
        </p:nvCxnSpPr>
        <p:spPr>
          <a:xfrm flipH="1" flipV="1">
            <a:off x="10410325" y="5675950"/>
            <a:ext cx="1034760" cy="4090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172" idx="3"/>
            <a:endCxn id="173" idx="4"/>
          </p:cNvCxnSpPr>
          <p:nvPr/>
        </p:nvCxnSpPr>
        <p:spPr>
          <a:xfrm>
            <a:off x="10427552" y="5518350"/>
            <a:ext cx="1518417" cy="151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177" idx="4"/>
            <a:endCxn id="172" idx="7"/>
          </p:cNvCxnSpPr>
          <p:nvPr/>
        </p:nvCxnSpPr>
        <p:spPr>
          <a:xfrm flipV="1">
            <a:off x="9969890" y="5658723"/>
            <a:ext cx="282835" cy="505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180" idx="4"/>
            <a:endCxn id="167" idx="0"/>
          </p:cNvCxnSpPr>
          <p:nvPr/>
        </p:nvCxnSpPr>
        <p:spPr>
          <a:xfrm flipH="1" flipV="1">
            <a:off x="3064299" y="5838060"/>
            <a:ext cx="336319" cy="6781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183" idx="6"/>
            <a:endCxn id="184" idx="1"/>
          </p:cNvCxnSpPr>
          <p:nvPr/>
        </p:nvCxnSpPr>
        <p:spPr>
          <a:xfrm flipH="1" flipV="1">
            <a:off x="4903372" y="6181422"/>
            <a:ext cx="864237" cy="291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171" idx="7"/>
            <a:endCxn id="170" idx="2"/>
          </p:cNvCxnSpPr>
          <p:nvPr/>
        </p:nvCxnSpPr>
        <p:spPr>
          <a:xfrm flipH="1">
            <a:off x="7130947" y="6064428"/>
            <a:ext cx="1148097" cy="3825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72" idx="6"/>
            <a:endCxn id="171" idx="3"/>
          </p:cNvCxnSpPr>
          <p:nvPr/>
        </p:nvCxnSpPr>
        <p:spPr>
          <a:xfrm flipH="1">
            <a:off x="8404476" y="5576355"/>
            <a:ext cx="1824222" cy="3873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180" idx="6"/>
            <a:endCxn id="166" idx="1"/>
          </p:cNvCxnSpPr>
          <p:nvPr/>
        </p:nvCxnSpPr>
        <p:spPr>
          <a:xfrm flipH="1" flipV="1">
            <a:off x="2055202" y="6111190"/>
            <a:ext cx="1260784" cy="4729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180" idx="3"/>
            <a:endCxn id="178" idx="0"/>
          </p:cNvCxnSpPr>
          <p:nvPr/>
        </p:nvCxnSpPr>
        <p:spPr>
          <a:xfrm flipV="1">
            <a:off x="3452122" y="5783920"/>
            <a:ext cx="374741" cy="7605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168" idx="3"/>
            <a:endCxn id="169" idx="6"/>
          </p:cNvCxnSpPr>
          <p:nvPr/>
        </p:nvCxnSpPr>
        <p:spPr>
          <a:xfrm flipV="1">
            <a:off x="6340236" y="5601259"/>
            <a:ext cx="1071209" cy="246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170" idx="4"/>
            <a:endCxn id="169" idx="7"/>
          </p:cNvCxnSpPr>
          <p:nvPr/>
        </p:nvCxnSpPr>
        <p:spPr>
          <a:xfrm flipV="1">
            <a:off x="7059732" y="5683627"/>
            <a:ext cx="375740" cy="6746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171" idx="5"/>
            <a:endCxn id="169" idx="2"/>
          </p:cNvCxnSpPr>
          <p:nvPr/>
        </p:nvCxnSpPr>
        <p:spPr>
          <a:xfrm flipH="1" flipV="1">
            <a:off x="7634326" y="5625621"/>
            <a:ext cx="657078" cy="3257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a:stCxn id="177" idx="6"/>
            <a:endCxn id="171" idx="1"/>
          </p:cNvCxnSpPr>
          <p:nvPr/>
        </p:nvCxnSpPr>
        <p:spPr>
          <a:xfrm flipH="1" flipV="1">
            <a:off x="8392116" y="6076788"/>
            <a:ext cx="1454153" cy="1866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181" idx="2"/>
            <a:endCxn id="177" idx="7"/>
          </p:cNvCxnSpPr>
          <p:nvPr/>
        </p:nvCxnSpPr>
        <p:spPr>
          <a:xfrm flipV="1">
            <a:off x="8760572" y="6345793"/>
            <a:ext cx="1109724" cy="3002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a:stCxn id="180" idx="2"/>
            <a:endCxn id="184" idx="7"/>
          </p:cNvCxnSpPr>
          <p:nvPr/>
        </p:nvCxnSpPr>
        <p:spPr>
          <a:xfrm flipV="1">
            <a:off x="3468572" y="6168045"/>
            <a:ext cx="1312417" cy="432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a:stCxn id="179" idx="2"/>
            <a:endCxn id="180" idx="7"/>
          </p:cNvCxnSpPr>
          <p:nvPr/>
        </p:nvCxnSpPr>
        <p:spPr>
          <a:xfrm flipV="1">
            <a:off x="979619" y="6640560"/>
            <a:ext cx="2352817" cy="1631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stCxn id="184" idx="5"/>
            <a:endCxn id="178" idx="2"/>
          </p:cNvCxnSpPr>
          <p:nvPr/>
        </p:nvCxnSpPr>
        <p:spPr>
          <a:xfrm flipH="1" flipV="1">
            <a:off x="3950201" y="5684888"/>
            <a:ext cx="844165" cy="3607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81" idx="5"/>
            <a:endCxn id="171" idx="0"/>
          </p:cNvCxnSpPr>
          <p:nvPr/>
        </p:nvCxnSpPr>
        <p:spPr>
          <a:xfrm flipH="1" flipV="1">
            <a:off x="8333020" y="6094027"/>
            <a:ext cx="303209" cy="483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flipV="1">
            <a:off x="7087150" y="6505507"/>
            <a:ext cx="303209" cy="483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flipH="1" flipV="1">
            <a:off x="11544851" y="6265477"/>
            <a:ext cx="401118" cy="6167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68" idx="6"/>
            <a:endCxn id="184" idx="3"/>
          </p:cNvCxnSpPr>
          <p:nvPr/>
        </p:nvCxnSpPr>
        <p:spPr>
          <a:xfrm flipH="1">
            <a:off x="4916749" y="5898859"/>
            <a:ext cx="1249700" cy="1601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68" idx="0"/>
            <a:endCxn id="183" idx="3"/>
          </p:cNvCxnSpPr>
          <p:nvPr/>
        </p:nvCxnSpPr>
        <p:spPr>
          <a:xfrm flipH="1">
            <a:off x="5929278" y="6006898"/>
            <a:ext cx="323918" cy="4184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68" idx="1"/>
            <a:endCxn id="170" idx="5"/>
          </p:cNvCxnSpPr>
          <p:nvPr/>
        </p:nvCxnSpPr>
        <p:spPr>
          <a:xfrm>
            <a:off x="6325181" y="5985899"/>
            <a:ext cx="675455" cy="389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endCxn id="170" idx="7"/>
          </p:cNvCxnSpPr>
          <p:nvPr/>
        </p:nvCxnSpPr>
        <p:spPr>
          <a:xfrm flipV="1">
            <a:off x="5913701" y="6488578"/>
            <a:ext cx="1074575" cy="345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183" idx="7"/>
          </p:cNvCxnSpPr>
          <p:nvPr/>
        </p:nvCxnSpPr>
        <p:spPr>
          <a:xfrm flipH="1">
            <a:off x="5015339" y="6539492"/>
            <a:ext cx="771804" cy="549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endCxn id="183" idx="0"/>
          </p:cNvCxnSpPr>
          <p:nvPr/>
        </p:nvCxnSpPr>
        <p:spPr>
          <a:xfrm flipH="1" flipV="1">
            <a:off x="5848307" y="6573031"/>
            <a:ext cx="293809" cy="4777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74" idx="7"/>
            <a:endCxn id="177" idx="2"/>
          </p:cNvCxnSpPr>
          <p:nvPr/>
        </p:nvCxnSpPr>
        <p:spPr>
          <a:xfrm flipH="1">
            <a:off x="10069150" y="6242562"/>
            <a:ext cx="1358708" cy="452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174" idx="0"/>
            <a:endCxn id="182" idx="2"/>
          </p:cNvCxnSpPr>
          <p:nvPr/>
        </p:nvCxnSpPr>
        <p:spPr>
          <a:xfrm flipH="1">
            <a:off x="10863615" y="6283816"/>
            <a:ext cx="639475" cy="5136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stCxn id="177" idx="1"/>
            <a:endCxn id="182" idx="6"/>
          </p:cNvCxnSpPr>
          <p:nvPr/>
        </p:nvCxnSpPr>
        <p:spPr>
          <a:xfrm>
            <a:off x="10027896" y="6363020"/>
            <a:ext cx="683133" cy="4177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171" idx="0"/>
          </p:cNvCxnSpPr>
          <p:nvPr/>
        </p:nvCxnSpPr>
        <p:spPr>
          <a:xfrm flipH="1">
            <a:off x="7835583" y="6094027"/>
            <a:ext cx="497437" cy="8952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stCxn id="181" idx="0"/>
          </p:cNvCxnSpPr>
          <p:nvPr/>
        </p:nvCxnSpPr>
        <p:spPr>
          <a:xfrm>
            <a:off x="8675940" y="6713967"/>
            <a:ext cx="141924" cy="3368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stCxn id="173" idx="0"/>
            <a:endCxn id="174" idx="3"/>
          </p:cNvCxnSpPr>
          <p:nvPr/>
        </p:nvCxnSpPr>
        <p:spPr>
          <a:xfrm flipH="1">
            <a:off x="11602685" y="5825192"/>
            <a:ext cx="326290" cy="276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a:stCxn id="173" idx="1"/>
          </p:cNvCxnSpPr>
          <p:nvPr/>
        </p:nvCxnSpPr>
        <p:spPr>
          <a:xfrm>
            <a:off x="11986429" y="5808433"/>
            <a:ext cx="419791" cy="3289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endCxn id="184" idx="0"/>
          </p:cNvCxnSpPr>
          <p:nvPr/>
        </p:nvCxnSpPr>
        <p:spPr>
          <a:xfrm flipV="1">
            <a:off x="4574971" y="6200081"/>
            <a:ext cx="264439" cy="888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167" idx="3"/>
            <a:endCxn id="178" idx="6"/>
          </p:cNvCxnSpPr>
          <p:nvPr/>
        </p:nvCxnSpPr>
        <p:spPr>
          <a:xfrm>
            <a:off x="3163894" y="5656433"/>
            <a:ext cx="563938" cy="41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endCxn id="185" idx="1"/>
          </p:cNvCxnSpPr>
          <p:nvPr/>
        </p:nvCxnSpPr>
        <p:spPr>
          <a:xfrm flipH="1" flipV="1">
            <a:off x="60175" y="6684041"/>
            <a:ext cx="168425" cy="3667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256368" y="1168371"/>
            <a:ext cx="3794624" cy="30495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7" name="直接连接符 116"/>
          <p:cNvCxnSpPr>
            <a:endCxn id="119" idx="3"/>
          </p:cNvCxnSpPr>
          <p:nvPr/>
        </p:nvCxnSpPr>
        <p:spPr>
          <a:xfrm flipV="1">
            <a:off x="3318306" y="1253208"/>
            <a:ext cx="866026" cy="9790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4139878" y="994112"/>
            <a:ext cx="303550" cy="3035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5" name="直接连接符 124"/>
          <p:cNvCxnSpPr>
            <a:stCxn id="164" idx="1"/>
          </p:cNvCxnSpPr>
          <p:nvPr/>
        </p:nvCxnSpPr>
        <p:spPr>
          <a:xfrm flipH="1" flipV="1">
            <a:off x="839005" y="555585"/>
            <a:ext cx="1665780" cy="17640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椭圆 128"/>
          <p:cNvSpPr/>
          <p:nvPr/>
        </p:nvSpPr>
        <p:spPr>
          <a:xfrm>
            <a:off x="715405" y="43559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1" name="直接连接符 130"/>
          <p:cNvCxnSpPr>
            <a:stCxn id="132" idx="7"/>
          </p:cNvCxnSpPr>
          <p:nvPr/>
        </p:nvCxnSpPr>
        <p:spPr>
          <a:xfrm flipV="1">
            <a:off x="2012106" y="3323233"/>
            <a:ext cx="576765" cy="6082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1927161" y="3916897"/>
            <a:ext cx="99519" cy="995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261361" y="3331182"/>
            <a:ext cx="1263167" cy="1593869"/>
            <a:chOff x="3261361" y="3331182"/>
            <a:chExt cx="1263167" cy="1593869"/>
          </a:xfrm>
        </p:grpSpPr>
        <p:cxnSp>
          <p:nvCxnSpPr>
            <p:cNvPr id="135" name="直接连接符 134"/>
            <p:cNvCxnSpPr>
              <a:stCxn id="142" idx="0"/>
            </p:cNvCxnSpPr>
            <p:nvPr/>
          </p:nvCxnSpPr>
          <p:spPr>
            <a:xfrm flipH="1" flipV="1">
              <a:off x="3261361" y="3331182"/>
              <a:ext cx="944863" cy="9572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3887920" y="4288443"/>
              <a:ext cx="636608" cy="636608"/>
              <a:chOff x="3887920" y="4288443"/>
              <a:chExt cx="636608" cy="636608"/>
            </a:xfrm>
          </p:grpSpPr>
          <p:sp>
            <p:nvSpPr>
              <p:cNvPr id="142" name="椭圆 141"/>
              <p:cNvSpPr/>
              <p:nvPr/>
            </p:nvSpPr>
            <p:spPr>
              <a:xfrm>
                <a:off x="3887920"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Warning"/>
              <p:cNvSpPr>
                <a:spLocks noEditPoints="1"/>
              </p:cNvSpPr>
              <p:nvPr/>
            </p:nvSpPr>
            <p:spPr bwMode="auto">
              <a:xfrm>
                <a:off x="3981548" y="4355037"/>
                <a:ext cx="449352" cy="425192"/>
              </a:xfrm>
              <a:custGeom>
                <a:gdLst>
                  <a:gd fmla="*/ 199 w 400" name="T0"/>
                  <a:gd fmla="*/ 0 h 380" name="T1"/>
                  <a:gd fmla="*/ 158 w 400" name="T2"/>
                  <a:gd fmla="*/ 25 h 380" name="T3"/>
                  <a:gd fmla="*/ 158 w 400" name="T4"/>
                  <a:gd fmla="*/ 25 h 380" name="T5"/>
                  <a:gd fmla="*/ 7 w 400" name="T6"/>
                  <a:gd fmla="*/ 310 h 380" name="T7"/>
                  <a:gd fmla="*/ 7 w 400" name="T8"/>
                  <a:gd fmla="*/ 310 h 380" name="T9"/>
                  <a:gd fmla="*/ 7 w 400" name="T10"/>
                  <a:gd fmla="*/ 311 h 380" name="T11"/>
                  <a:gd fmla="*/ 10 w 400" name="T12"/>
                  <a:gd fmla="*/ 357 h 380" name="T13"/>
                  <a:gd fmla="*/ 49 w 400" name="T14"/>
                  <a:gd fmla="*/ 380 h 380" name="T15"/>
                  <a:gd fmla="*/ 350 w 400" name="T16"/>
                  <a:gd fmla="*/ 380 h 380" name="T17"/>
                  <a:gd fmla="*/ 391 w 400" name="T18"/>
                  <a:gd fmla="*/ 357 h 380" name="T19"/>
                  <a:gd fmla="*/ 392 w 400" name="T20"/>
                  <a:gd fmla="*/ 311 h 380" name="T21"/>
                  <a:gd fmla="*/ 242 w 400" name="T22"/>
                  <a:gd fmla="*/ 25 h 380" name="T23"/>
                  <a:gd fmla="*/ 242 w 400" name="T24"/>
                  <a:gd fmla="*/ 25 h 380" name="T25"/>
                  <a:gd fmla="*/ 242 w 400" name="T26"/>
                  <a:gd fmla="*/ 25 h 380" name="T27"/>
                  <a:gd fmla="*/ 199 w 400" name="T28"/>
                  <a:gd fmla="*/ 0 h 380" name="T29"/>
                  <a:gd fmla="*/ 199 w 400" name="T30"/>
                  <a:gd fmla="*/ 17 h 380" name="T31"/>
                  <a:gd fmla="*/ 226 w 400" name="T32"/>
                  <a:gd fmla="*/ 34 h 380" name="T33"/>
                  <a:gd fmla="*/ 376 w 400" name="T34"/>
                  <a:gd fmla="*/ 318 h 380" name="T35"/>
                  <a:gd fmla="*/ 376 w 400" name="T36"/>
                  <a:gd fmla="*/ 348 h 380" name="T37"/>
                  <a:gd fmla="*/ 350 w 400" name="T38"/>
                  <a:gd fmla="*/ 363 h 380" name="T39"/>
                  <a:gd fmla="*/ 49 w 400" name="T40"/>
                  <a:gd fmla="*/ 363 h 380" name="T41"/>
                  <a:gd fmla="*/ 23 w 400" name="T42"/>
                  <a:gd fmla="*/ 346 h 380" name="T43"/>
                  <a:gd fmla="*/ 23 w 400" name="T44"/>
                  <a:gd fmla="*/ 318 h 380" name="T45"/>
                  <a:gd fmla="*/ 174 w 400" name="T46"/>
                  <a:gd fmla="*/ 33 h 380" name="T47"/>
                  <a:gd fmla="*/ 199 w 400" name="T48"/>
                  <a:gd fmla="*/ 17 h 380" name="T49"/>
                  <a:gd fmla="*/ 183 w 400" name="T50"/>
                  <a:gd fmla="*/ 81 h 380" name="T51"/>
                  <a:gd fmla="*/ 167 w 400" name="T52"/>
                  <a:gd fmla="*/ 88 h 380" name="T53"/>
                  <a:gd fmla="*/ 163 w 400" name="T54"/>
                  <a:gd fmla="*/ 103 h 380" name="T55"/>
                  <a:gd fmla="*/ 170 w 400" name="T56"/>
                  <a:gd fmla="*/ 228 h 380" name="T57"/>
                  <a:gd fmla="*/ 177 w 400" name="T58"/>
                  <a:gd fmla="*/ 243 h 380" name="T59"/>
                  <a:gd fmla="*/ 191 w 400" name="T60"/>
                  <a:gd fmla="*/ 247 h 380" name="T61"/>
                  <a:gd fmla="*/ 208 w 400" name="T62"/>
                  <a:gd fmla="*/ 247 h 380" name="T63"/>
                  <a:gd fmla="*/ 222 w 400" name="T64"/>
                  <a:gd fmla="*/ 243 h 380" name="T65"/>
                  <a:gd fmla="*/ 229 w 400" name="T66"/>
                  <a:gd fmla="*/ 228 h 380" name="T67"/>
                  <a:gd fmla="*/ 236 w 400" name="T68"/>
                  <a:gd fmla="*/ 107 h 380" name="T69"/>
                  <a:gd fmla="*/ 236 w 400" name="T70"/>
                  <a:gd fmla="*/ 100 h 380" name="T71"/>
                  <a:gd fmla="*/ 232 w 400" name="T72"/>
                  <a:gd fmla="*/ 88 h 380" name="T73"/>
                  <a:gd fmla="*/ 216 w 400" name="T74"/>
                  <a:gd fmla="*/ 81 h 380" name="T75"/>
                  <a:gd fmla="*/ 183 w 400" name="T76"/>
                  <a:gd fmla="*/ 81 h 380" name="T77"/>
                  <a:gd fmla="*/ 218 w 400" name="T78"/>
                  <a:gd fmla="*/ 102 h 380" name="T79"/>
                  <a:gd fmla="*/ 211 w 400" name="T80"/>
                  <a:gd fmla="*/ 227 h 380" name="T81"/>
                  <a:gd fmla="*/ 208 w 400" name="T82"/>
                  <a:gd fmla="*/ 230 h 380" name="T83"/>
                  <a:gd fmla="*/ 191 w 400" name="T84"/>
                  <a:gd fmla="*/ 230 h 380" name="T85"/>
                  <a:gd fmla="*/ 187 w 400" name="T86"/>
                  <a:gd fmla="*/ 227 h 380" name="T87"/>
                  <a:gd fmla="*/ 181 w 400" name="T88"/>
                  <a:gd fmla="*/ 102 h 380" name="T89"/>
                  <a:gd fmla="*/ 183 w 400" name="T90"/>
                  <a:gd fmla="*/ 99 h 380" name="T91"/>
                  <a:gd fmla="*/ 216 w 400" name="T92"/>
                  <a:gd fmla="*/ 99 h 380" name="T93"/>
                  <a:gd fmla="*/ 218 w 400" name="T94"/>
                  <a:gd fmla="*/ 102 h 380" name="T95"/>
                  <a:gd fmla="*/ 200 w 400" name="T96"/>
                  <a:gd fmla="*/ 257 h 380" name="T97"/>
                  <a:gd fmla="*/ 160 w 400" name="T98"/>
                  <a:gd fmla="*/ 298 h 380" name="T99"/>
                  <a:gd fmla="*/ 200 w 400" name="T100"/>
                  <a:gd fmla="*/ 338 h 380" name="T101"/>
                  <a:gd fmla="*/ 240 w 400" name="T102"/>
                  <a:gd fmla="*/ 298 h 380" name="T103"/>
                  <a:gd fmla="*/ 200 w 400" name="T104"/>
                  <a:gd fmla="*/ 257 h 380" name="T105"/>
                  <a:gd fmla="*/ 200 w 400" name="T106"/>
                  <a:gd fmla="*/ 275 h 380" name="T107"/>
                  <a:gd fmla="*/ 222 w 400" name="T108"/>
                  <a:gd fmla="*/ 298 h 380" name="T109"/>
                  <a:gd fmla="*/ 200 w 400" name="T110"/>
                  <a:gd fmla="*/ 320 h 380" name="T111"/>
                  <a:gd fmla="*/ 178 w 400" name="T112"/>
                  <a:gd fmla="*/ 298 h 380" name="T113"/>
                  <a:gd fmla="*/ 200 w 400" name="T114"/>
                  <a:gd fmla="*/ 275 h 38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80" w="400">
                    <a:moveTo>
                      <a:pt x="199" y="0"/>
                    </a:moveTo>
                    <a:cubicBezTo>
                      <a:pt x="182" y="0"/>
                      <a:pt x="166" y="9"/>
                      <a:pt x="158" y="25"/>
                    </a:cubicBezTo>
                    <a:lnTo>
                      <a:pt x="158" y="25"/>
                    </a:lnTo>
                    <a:lnTo>
                      <a:pt x="7" y="310"/>
                    </a:lnTo>
                    <a:lnTo>
                      <a:pt x="7" y="310"/>
                    </a:lnTo>
                    <a:lnTo>
                      <a:pt x="7" y="311"/>
                    </a:lnTo>
                    <a:cubicBezTo>
                      <a:pt x="0" y="325"/>
                      <a:pt x="1" y="343"/>
                      <a:pt x="10" y="357"/>
                    </a:cubicBezTo>
                    <a:cubicBezTo>
                      <a:pt x="21" y="373"/>
                      <a:pt x="35" y="380"/>
                      <a:pt x="49" y="380"/>
                    </a:cubicBezTo>
                    <a:lnTo>
                      <a:pt x="350" y="380"/>
                    </a:lnTo>
                    <a:cubicBezTo>
                      <a:pt x="367" y="380"/>
                      <a:pt x="382" y="371"/>
                      <a:pt x="391" y="357"/>
                    </a:cubicBezTo>
                    <a:cubicBezTo>
                      <a:pt x="400" y="343"/>
                      <a:pt x="399" y="325"/>
                      <a:pt x="392" y="311"/>
                    </a:cubicBezTo>
                    <a:cubicBezTo>
                      <a:pt x="340" y="211"/>
                      <a:pt x="287" y="110"/>
                      <a:pt x="242" y="25"/>
                    </a:cubicBezTo>
                    <a:lnTo>
                      <a:pt x="242" y="25"/>
                    </a:lnTo>
                    <a:lnTo>
                      <a:pt x="242" y="25"/>
                    </a:lnTo>
                    <a:cubicBezTo>
                      <a:pt x="233" y="9"/>
                      <a:pt x="217" y="0"/>
                      <a:pt x="199" y="0"/>
                    </a:cubicBezTo>
                    <a:close/>
                    <a:moveTo>
                      <a:pt x="199" y="17"/>
                    </a:moveTo>
                    <a:cubicBezTo>
                      <a:pt x="210" y="17"/>
                      <a:pt x="221" y="24"/>
                      <a:pt x="226" y="34"/>
                    </a:cubicBezTo>
                    <a:cubicBezTo>
                      <a:pt x="276" y="129"/>
                      <a:pt x="326" y="223"/>
                      <a:pt x="376" y="318"/>
                    </a:cubicBezTo>
                    <a:cubicBezTo>
                      <a:pt x="383" y="332"/>
                      <a:pt x="380" y="340"/>
                      <a:pt x="376" y="348"/>
                    </a:cubicBezTo>
                    <a:cubicBezTo>
                      <a:pt x="370" y="356"/>
                      <a:pt x="360" y="363"/>
                      <a:pt x="350" y="363"/>
                    </a:cubicBezTo>
                    <a:lnTo>
                      <a:pt x="49" y="363"/>
                    </a:lnTo>
                    <a:cubicBezTo>
                      <a:pt x="35" y="362"/>
                      <a:pt x="28" y="353"/>
                      <a:pt x="23" y="346"/>
                    </a:cubicBezTo>
                    <a:cubicBezTo>
                      <a:pt x="19" y="340"/>
                      <a:pt x="19" y="327"/>
                      <a:pt x="23" y="318"/>
                    </a:cubicBezTo>
                    <a:lnTo>
                      <a:pt x="174" y="33"/>
                    </a:lnTo>
                    <a:cubicBezTo>
                      <a:pt x="179" y="23"/>
                      <a:pt x="189" y="17"/>
                      <a:pt x="199" y="17"/>
                    </a:cubicBezTo>
                    <a:close/>
                    <a:moveTo>
                      <a:pt x="183" y="81"/>
                    </a:moveTo>
                    <a:cubicBezTo>
                      <a:pt x="176" y="81"/>
                      <a:pt x="170" y="84"/>
                      <a:pt x="167" y="88"/>
                    </a:cubicBezTo>
                    <a:cubicBezTo>
                      <a:pt x="164" y="93"/>
                      <a:pt x="163" y="95"/>
                      <a:pt x="163" y="103"/>
                    </a:cubicBezTo>
                    <a:lnTo>
                      <a:pt x="170" y="228"/>
                    </a:lnTo>
                    <a:cubicBezTo>
                      <a:pt x="170" y="234"/>
                      <a:pt x="173" y="240"/>
                      <a:pt x="177" y="243"/>
                    </a:cubicBezTo>
                    <a:cubicBezTo>
                      <a:pt x="181" y="247"/>
                      <a:pt x="186" y="247"/>
                      <a:pt x="191" y="247"/>
                    </a:cubicBezTo>
                    <a:lnTo>
                      <a:pt x="208" y="247"/>
                    </a:lnTo>
                    <a:cubicBezTo>
                      <a:pt x="212" y="247"/>
                      <a:pt x="218" y="247"/>
                      <a:pt x="222" y="243"/>
                    </a:cubicBezTo>
                    <a:cubicBezTo>
                      <a:pt x="226" y="239"/>
                      <a:pt x="228" y="236"/>
                      <a:pt x="229" y="228"/>
                    </a:cubicBezTo>
                    <a:lnTo>
                      <a:pt x="236" y="107"/>
                    </a:lnTo>
                    <a:lnTo>
                      <a:pt x="236" y="100"/>
                    </a:lnTo>
                    <a:cubicBezTo>
                      <a:pt x="236" y="97"/>
                      <a:pt x="236" y="92"/>
                      <a:pt x="232" y="88"/>
                    </a:cubicBezTo>
                    <a:cubicBezTo>
                      <a:pt x="229" y="84"/>
                      <a:pt x="223" y="81"/>
                      <a:pt x="216" y="81"/>
                    </a:cubicBezTo>
                    <a:lnTo>
                      <a:pt x="183" y="81"/>
                    </a:lnTo>
                    <a:close/>
                    <a:moveTo>
                      <a:pt x="218" y="102"/>
                    </a:moveTo>
                    <a:cubicBezTo>
                      <a:pt x="216" y="144"/>
                      <a:pt x="214" y="185"/>
                      <a:pt x="211" y="227"/>
                    </a:cubicBezTo>
                    <a:cubicBezTo>
                      <a:pt x="211" y="230"/>
                      <a:pt x="211" y="230"/>
                      <a:pt x="208" y="230"/>
                    </a:cubicBezTo>
                    <a:lnTo>
                      <a:pt x="191" y="230"/>
                    </a:lnTo>
                    <a:cubicBezTo>
                      <a:pt x="187" y="230"/>
                      <a:pt x="188" y="229"/>
                      <a:pt x="187" y="227"/>
                    </a:cubicBezTo>
                    <a:cubicBezTo>
                      <a:pt x="187" y="227"/>
                      <a:pt x="181" y="103"/>
                      <a:pt x="181" y="102"/>
                    </a:cubicBezTo>
                    <a:cubicBezTo>
                      <a:pt x="181" y="100"/>
                      <a:pt x="181" y="99"/>
                      <a:pt x="183" y="99"/>
                    </a:cubicBezTo>
                    <a:lnTo>
                      <a:pt x="216" y="99"/>
                    </a:lnTo>
                    <a:cubicBezTo>
                      <a:pt x="219" y="99"/>
                      <a:pt x="218" y="100"/>
                      <a:pt x="218" y="102"/>
                    </a:cubicBezTo>
                    <a:close/>
                    <a:moveTo>
                      <a:pt x="200" y="257"/>
                    </a:moveTo>
                    <a:cubicBezTo>
                      <a:pt x="177" y="257"/>
                      <a:pt x="160" y="276"/>
                      <a:pt x="160" y="298"/>
                    </a:cubicBezTo>
                    <a:cubicBezTo>
                      <a:pt x="160" y="320"/>
                      <a:pt x="178" y="338"/>
                      <a:pt x="200" y="338"/>
                    </a:cubicBezTo>
                    <a:cubicBezTo>
                      <a:pt x="221" y="338"/>
                      <a:pt x="240" y="320"/>
                      <a:pt x="240" y="298"/>
                    </a:cubicBezTo>
                    <a:cubicBezTo>
                      <a:pt x="240" y="276"/>
                      <a:pt x="222" y="257"/>
                      <a:pt x="200" y="257"/>
                    </a:cubicBezTo>
                    <a:close/>
                    <a:moveTo>
                      <a:pt x="200" y="275"/>
                    </a:moveTo>
                    <a:cubicBezTo>
                      <a:pt x="212" y="275"/>
                      <a:pt x="222" y="285"/>
                      <a:pt x="222" y="298"/>
                    </a:cubicBezTo>
                    <a:cubicBezTo>
                      <a:pt x="222" y="309"/>
                      <a:pt x="211" y="320"/>
                      <a:pt x="200" y="320"/>
                    </a:cubicBezTo>
                    <a:cubicBezTo>
                      <a:pt x="187" y="320"/>
                      <a:pt x="178" y="311"/>
                      <a:pt x="178" y="298"/>
                    </a:cubicBezTo>
                    <a:cubicBezTo>
                      <a:pt x="178" y="285"/>
                      <a:pt x="187" y="275"/>
                      <a:pt x="200" y="275"/>
                    </a:cubicBez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900">
                  <a:solidFill>
                    <a:srgbClr val="262626"/>
                  </a:solidFill>
                  <a:latin charset="0" pitchFamily="34" typeface="Calibri"/>
                  <a:cs charset="0" pitchFamily="34" typeface="Calibri"/>
                </a:endParaRPr>
              </a:p>
            </p:txBody>
          </p:sp>
        </p:grpSp>
      </p:grpSp>
      <p:grpSp>
        <p:nvGrpSpPr>
          <p:cNvPr id="5" name="组合 4"/>
          <p:cNvGrpSpPr/>
          <p:nvPr/>
        </p:nvGrpSpPr>
        <p:grpSpPr>
          <a:xfrm>
            <a:off x="3421453" y="3236258"/>
            <a:ext cx="2879057" cy="1688793"/>
            <a:chOff x="3421453" y="3236258"/>
            <a:chExt cx="2879057" cy="1688793"/>
          </a:xfrm>
        </p:grpSpPr>
        <p:cxnSp>
          <p:nvCxnSpPr>
            <p:cNvPr id="136" name="直接连接符 135"/>
            <p:cNvCxnSpPr>
              <a:endCxn id="164" idx="5"/>
            </p:cNvCxnSpPr>
            <p:nvPr/>
          </p:nvCxnSpPr>
          <p:spPr>
            <a:xfrm flipH="1" flipV="1">
              <a:off x="3421453" y="3236258"/>
              <a:ext cx="2512185" cy="10663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5663902" y="4288443"/>
              <a:ext cx="636608" cy="636608"/>
              <a:chOff x="5663902" y="4288443"/>
              <a:chExt cx="636608" cy="636608"/>
            </a:xfrm>
          </p:grpSpPr>
          <p:sp>
            <p:nvSpPr>
              <p:cNvPr id="145" name="椭圆 144"/>
              <p:cNvSpPr/>
              <p:nvPr/>
            </p:nvSpPr>
            <p:spPr>
              <a:xfrm>
                <a:off x="5663902"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Synchronize"/>
              <p:cNvSpPr>
                <a:spLocks noChangeAspect="1" noEditPoints="1"/>
              </p:cNvSpPr>
              <p:nvPr/>
            </p:nvSpPr>
            <p:spPr bwMode="auto">
              <a:xfrm>
                <a:off x="5808729" y="4420131"/>
                <a:ext cx="371822" cy="371822"/>
              </a:xfrm>
              <a:custGeom>
                <a:gdLst>
                  <a:gd fmla="*/ 42 w 395" name="T0"/>
                  <a:gd fmla="*/ 0 h 393" name="T1"/>
                  <a:gd fmla="*/ 36 w 395" name="T2"/>
                  <a:gd fmla="*/ 15 h 393" name="T3"/>
                  <a:gd fmla="*/ 69 w 395" name="T4"/>
                  <a:gd fmla="*/ 47 h 393" name="T5"/>
                  <a:gd fmla="*/ 0 w 395" name="T6"/>
                  <a:gd fmla="*/ 196 h 393" name="T7"/>
                  <a:gd fmla="*/ 165 w 395" name="T8"/>
                  <a:gd fmla="*/ 389 h 393" name="T9"/>
                  <a:gd fmla="*/ 175 w 395" name="T10"/>
                  <a:gd fmla="*/ 380 h 393" name="T11"/>
                  <a:gd fmla="*/ 175 w 395" name="T12"/>
                  <a:gd fmla="*/ 302 h 393" name="T13"/>
                  <a:gd fmla="*/ 168 w 395" name="T14"/>
                  <a:gd fmla="*/ 294 h 393" name="T15"/>
                  <a:gd fmla="*/ 94 w 395" name="T16"/>
                  <a:gd fmla="*/ 196 h 393" name="T17"/>
                  <a:gd fmla="*/ 135 w 395" name="T18"/>
                  <a:gd fmla="*/ 114 h 393" name="T19"/>
                  <a:gd fmla="*/ 188 w 395" name="T20"/>
                  <a:gd fmla="*/ 167 h 393" name="T21"/>
                  <a:gd fmla="*/ 203 w 395" name="T22"/>
                  <a:gd fmla="*/ 161 h 393" name="T23"/>
                  <a:gd fmla="*/ 203 w 395" name="T24"/>
                  <a:gd fmla="*/ 9 h 393" name="T25"/>
                  <a:gd fmla="*/ 194 w 395" name="T26"/>
                  <a:gd fmla="*/ 0 h 393" name="T27"/>
                  <a:gd fmla="*/ 42 w 395" name="T28"/>
                  <a:gd fmla="*/ 0 h 393" name="T29"/>
                  <a:gd fmla="*/ 221 w 395" name="T30"/>
                  <a:gd fmla="*/ 12 h 393" name="T31"/>
                  <a:gd fmla="*/ 221 w 395" name="T32"/>
                  <a:gd fmla="*/ 90 h 393" name="T33"/>
                  <a:gd fmla="*/ 227 w 395" name="T34"/>
                  <a:gd fmla="*/ 99 h 393" name="T35"/>
                  <a:gd fmla="*/ 302 w 395" name="T36"/>
                  <a:gd fmla="*/ 197 h 393" name="T37"/>
                  <a:gd fmla="*/ 260 w 395" name="T38"/>
                  <a:gd fmla="*/ 279 h 393" name="T39"/>
                  <a:gd fmla="*/ 207 w 395" name="T40"/>
                  <a:gd fmla="*/ 226 h 393" name="T41"/>
                  <a:gd fmla="*/ 192 w 395" name="T42"/>
                  <a:gd fmla="*/ 232 h 393" name="T43"/>
                  <a:gd fmla="*/ 192 w 395" name="T44"/>
                  <a:gd fmla="*/ 384 h 393" name="T45"/>
                  <a:gd fmla="*/ 201 w 395" name="T46"/>
                  <a:gd fmla="*/ 393 h 393" name="T47"/>
                  <a:gd fmla="*/ 353 w 395" name="T48"/>
                  <a:gd fmla="*/ 393 h 393" name="T49"/>
                  <a:gd fmla="*/ 359 w 395" name="T50"/>
                  <a:gd fmla="*/ 378 h 393" name="T51"/>
                  <a:gd fmla="*/ 327 w 395" name="T52"/>
                  <a:gd fmla="*/ 345 h 393" name="T53"/>
                  <a:gd fmla="*/ 395 w 395" name="T54"/>
                  <a:gd fmla="*/ 197 h 393" name="T55"/>
                  <a:gd fmla="*/ 231 w 395" name="T56"/>
                  <a:gd fmla="*/ 4 h 393" name="T57"/>
                  <a:gd fmla="*/ 221 w 395" name="T58"/>
                  <a:gd fmla="*/ 12 h 393" name="T59"/>
                  <a:gd fmla="*/ 64 w 395" name="T60"/>
                  <a:gd fmla="*/ 17 h 393" name="T61"/>
                  <a:gd fmla="*/ 186 w 395" name="T62"/>
                  <a:gd fmla="*/ 17 h 393" name="T63"/>
                  <a:gd fmla="*/ 186 w 395" name="T64"/>
                  <a:gd fmla="*/ 139 h 393" name="T65"/>
                  <a:gd fmla="*/ 142 w 395" name="T66"/>
                  <a:gd fmla="*/ 96 h 393" name="T67"/>
                  <a:gd fmla="*/ 131 w 395" name="T68"/>
                  <a:gd fmla="*/ 95 h 393" name="T69"/>
                  <a:gd fmla="*/ 76 w 395" name="T70"/>
                  <a:gd fmla="*/ 196 h 393" name="T71"/>
                  <a:gd fmla="*/ 157 w 395" name="T72"/>
                  <a:gd fmla="*/ 309 h 393" name="T73"/>
                  <a:gd fmla="*/ 157 w 395" name="T74"/>
                  <a:gd fmla="*/ 369 h 393" name="T75"/>
                  <a:gd fmla="*/ 18 w 395" name="T76"/>
                  <a:gd fmla="*/ 196 h 393" name="T77"/>
                  <a:gd fmla="*/ 87 w 395" name="T78"/>
                  <a:gd fmla="*/ 55 h 393" name="T79"/>
                  <a:gd fmla="*/ 88 w 395" name="T80"/>
                  <a:gd fmla="*/ 42 h 393" name="T81"/>
                  <a:gd fmla="*/ 64 w 395" name="T82"/>
                  <a:gd fmla="*/ 17 h 393" name="T83"/>
                  <a:gd fmla="*/ 238 w 395" name="T84"/>
                  <a:gd fmla="*/ 23 h 393" name="T85"/>
                  <a:gd fmla="*/ 378 w 395" name="T86"/>
                  <a:gd fmla="*/ 197 h 393" name="T87"/>
                  <a:gd fmla="*/ 308 w 395" name="T88"/>
                  <a:gd fmla="*/ 337 h 393" name="T89"/>
                  <a:gd fmla="*/ 308 w 395" name="T90"/>
                  <a:gd fmla="*/ 351 h 393" name="T91"/>
                  <a:gd fmla="*/ 332 w 395" name="T92"/>
                  <a:gd fmla="*/ 375 h 393" name="T93"/>
                  <a:gd fmla="*/ 210 w 395" name="T94"/>
                  <a:gd fmla="*/ 375 h 393" name="T95"/>
                  <a:gd fmla="*/ 210 w 395" name="T96"/>
                  <a:gd fmla="*/ 253 h 393" name="T97"/>
                  <a:gd fmla="*/ 253 w 395" name="T98"/>
                  <a:gd fmla="*/ 296 h 393" name="T99"/>
                  <a:gd fmla="*/ 264 w 395" name="T100"/>
                  <a:gd fmla="*/ 297 h 393" name="T101"/>
                  <a:gd fmla="*/ 319 w 395" name="T102"/>
                  <a:gd fmla="*/ 197 h 393" name="T103"/>
                  <a:gd fmla="*/ 238 w 395" name="T104"/>
                  <a:gd fmla="*/ 84 h 393" name="T105"/>
                  <a:gd fmla="*/ 238 w 395" name="T106"/>
                  <a:gd fmla="*/ 23 h 39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3" w="395">
                    <a:moveTo>
                      <a:pt x="42" y="0"/>
                    </a:moveTo>
                    <a:cubicBezTo>
                      <a:pt x="34" y="1"/>
                      <a:pt x="31" y="10"/>
                      <a:pt x="36" y="15"/>
                    </a:cubicBezTo>
                    <a:lnTo>
                      <a:pt x="69" y="47"/>
                    </a:lnTo>
                    <a:cubicBezTo>
                      <a:pt x="27" y="83"/>
                      <a:pt x="0" y="136"/>
                      <a:pt x="0" y="196"/>
                    </a:cubicBezTo>
                    <a:cubicBezTo>
                      <a:pt x="0" y="293"/>
                      <a:pt x="71" y="374"/>
                      <a:pt x="165" y="389"/>
                    </a:cubicBezTo>
                    <a:cubicBezTo>
                      <a:pt x="170" y="389"/>
                      <a:pt x="175" y="385"/>
                      <a:pt x="175" y="380"/>
                    </a:cubicBezTo>
                    <a:lnTo>
                      <a:pt x="175" y="302"/>
                    </a:lnTo>
                    <a:cubicBezTo>
                      <a:pt x="175" y="298"/>
                      <a:pt x="172" y="295"/>
                      <a:pt x="168" y="294"/>
                    </a:cubicBezTo>
                    <a:cubicBezTo>
                      <a:pt x="125" y="282"/>
                      <a:pt x="94" y="243"/>
                      <a:pt x="94" y="196"/>
                    </a:cubicBezTo>
                    <a:cubicBezTo>
                      <a:pt x="94" y="162"/>
                      <a:pt x="110" y="132"/>
                      <a:pt x="135" y="114"/>
                    </a:cubicBezTo>
                    <a:lnTo>
                      <a:pt x="188" y="167"/>
                    </a:lnTo>
                    <a:cubicBezTo>
                      <a:pt x="194" y="172"/>
                      <a:pt x="203" y="168"/>
                      <a:pt x="203" y="161"/>
                    </a:cubicBezTo>
                    <a:lnTo>
                      <a:pt x="203" y="9"/>
                    </a:lnTo>
                    <a:cubicBezTo>
                      <a:pt x="203" y="4"/>
                      <a:pt x="199" y="0"/>
                      <a:pt x="194" y="0"/>
                    </a:cubicBezTo>
                    <a:lnTo>
                      <a:pt x="42" y="0"/>
                    </a:lnTo>
                    <a:close/>
                    <a:moveTo>
                      <a:pt x="221" y="12"/>
                    </a:moveTo>
                    <a:lnTo>
                      <a:pt x="221" y="90"/>
                    </a:lnTo>
                    <a:cubicBezTo>
                      <a:pt x="221" y="94"/>
                      <a:pt x="224" y="98"/>
                      <a:pt x="227" y="99"/>
                    </a:cubicBezTo>
                    <a:cubicBezTo>
                      <a:pt x="270" y="110"/>
                      <a:pt x="302" y="150"/>
                      <a:pt x="302" y="197"/>
                    </a:cubicBezTo>
                    <a:cubicBezTo>
                      <a:pt x="302" y="230"/>
                      <a:pt x="285" y="260"/>
                      <a:pt x="260" y="279"/>
                    </a:cubicBezTo>
                    <a:lnTo>
                      <a:pt x="207" y="226"/>
                    </a:lnTo>
                    <a:cubicBezTo>
                      <a:pt x="202" y="220"/>
                      <a:pt x="192" y="224"/>
                      <a:pt x="192" y="232"/>
                    </a:cubicBezTo>
                    <a:lnTo>
                      <a:pt x="192" y="384"/>
                    </a:lnTo>
                    <a:cubicBezTo>
                      <a:pt x="193" y="389"/>
                      <a:pt x="196" y="393"/>
                      <a:pt x="201" y="393"/>
                    </a:cubicBezTo>
                    <a:lnTo>
                      <a:pt x="353" y="393"/>
                    </a:lnTo>
                    <a:cubicBezTo>
                      <a:pt x="361" y="392"/>
                      <a:pt x="364" y="383"/>
                      <a:pt x="359" y="378"/>
                    </a:cubicBezTo>
                    <a:lnTo>
                      <a:pt x="327" y="345"/>
                    </a:lnTo>
                    <a:cubicBezTo>
                      <a:pt x="369" y="309"/>
                      <a:pt x="395" y="256"/>
                      <a:pt x="395" y="197"/>
                    </a:cubicBezTo>
                    <a:cubicBezTo>
                      <a:pt x="395" y="99"/>
                      <a:pt x="324" y="19"/>
                      <a:pt x="231" y="4"/>
                    </a:cubicBezTo>
                    <a:cubicBezTo>
                      <a:pt x="225" y="3"/>
                      <a:pt x="221" y="7"/>
                      <a:pt x="221" y="12"/>
                    </a:cubicBezTo>
                    <a:close/>
                    <a:moveTo>
                      <a:pt x="64" y="17"/>
                    </a:moveTo>
                    <a:lnTo>
                      <a:pt x="186" y="17"/>
                    </a:lnTo>
                    <a:lnTo>
                      <a:pt x="186" y="139"/>
                    </a:lnTo>
                    <a:lnTo>
                      <a:pt x="142" y="96"/>
                    </a:lnTo>
                    <a:cubicBezTo>
                      <a:pt x="139" y="93"/>
                      <a:pt x="135" y="93"/>
                      <a:pt x="131" y="95"/>
                    </a:cubicBezTo>
                    <a:cubicBezTo>
                      <a:pt x="98" y="116"/>
                      <a:pt x="76" y="153"/>
                      <a:pt x="76" y="196"/>
                    </a:cubicBezTo>
                    <a:cubicBezTo>
                      <a:pt x="76" y="248"/>
                      <a:pt x="110" y="293"/>
                      <a:pt x="157" y="309"/>
                    </a:cubicBezTo>
                    <a:lnTo>
                      <a:pt x="157" y="369"/>
                    </a:lnTo>
                    <a:cubicBezTo>
                      <a:pt x="77" y="352"/>
                      <a:pt x="18" y="281"/>
                      <a:pt x="18" y="196"/>
                    </a:cubicBezTo>
                    <a:cubicBezTo>
                      <a:pt x="18" y="138"/>
                      <a:pt x="45" y="88"/>
                      <a:pt x="87" y="55"/>
                    </a:cubicBezTo>
                    <a:cubicBezTo>
                      <a:pt x="91" y="51"/>
                      <a:pt x="92" y="45"/>
                      <a:pt x="88" y="42"/>
                    </a:cubicBezTo>
                    <a:lnTo>
                      <a:pt x="64" y="17"/>
                    </a:lnTo>
                    <a:close/>
                    <a:moveTo>
                      <a:pt x="238" y="23"/>
                    </a:moveTo>
                    <a:cubicBezTo>
                      <a:pt x="318" y="41"/>
                      <a:pt x="378" y="112"/>
                      <a:pt x="378" y="197"/>
                    </a:cubicBezTo>
                    <a:cubicBezTo>
                      <a:pt x="378" y="254"/>
                      <a:pt x="350" y="305"/>
                      <a:pt x="308" y="337"/>
                    </a:cubicBezTo>
                    <a:cubicBezTo>
                      <a:pt x="304" y="341"/>
                      <a:pt x="304" y="347"/>
                      <a:pt x="308" y="351"/>
                    </a:cubicBezTo>
                    <a:lnTo>
                      <a:pt x="332" y="375"/>
                    </a:lnTo>
                    <a:lnTo>
                      <a:pt x="210" y="375"/>
                    </a:lnTo>
                    <a:lnTo>
                      <a:pt x="210" y="253"/>
                    </a:lnTo>
                    <a:lnTo>
                      <a:pt x="253" y="296"/>
                    </a:lnTo>
                    <a:cubicBezTo>
                      <a:pt x="256" y="299"/>
                      <a:pt x="261" y="300"/>
                      <a:pt x="264" y="297"/>
                    </a:cubicBezTo>
                    <a:cubicBezTo>
                      <a:pt x="297" y="276"/>
                      <a:pt x="319" y="239"/>
                      <a:pt x="319" y="197"/>
                    </a:cubicBezTo>
                    <a:cubicBezTo>
                      <a:pt x="319" y="144"/>
                      <a:pt x="286" y="100"/>
                      <a:pt x="238" y="84"/>
                    </a:cubicBezTo>
                    <a:lnTo>
                      <a:pt x="238" y="23"/>
                    </a:lnTo>
                    <a:close/>
                  </a:path>
                </a:pathLst>
              </a:custGeom>
              <a:solidFill>
                <a:schemeClr val="bg1"/>
              </a:solidFill>
              <a:ln w="0">
                <a:noFill/>
                <a:prstDash val="solid"/>
                <a:round/>
              </a:ln>
            </p:spPr>
            <p:txBody>
              <a:bodyPr anchor="ctr"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lang="en-US" sz="900">
                  <a:solidFill>
                    <a:srgbClr val="262626"/>
                  </a:solidFill>
                  <a:latin charset="0" pitchFamily="34" typeface="Calibri"/>
                  <a:cs charset="0" pitchFamily="34" typeface="Calibri"/>
                </a:endParaRPr>
              </a:p>
            </p:txBody>
          </p:sp>
        </p:grpSp>
      </p:grpSp>
      <p:grpSp>
        <p:nvGrpSpPr>
          <p:cNvPr id="3" name="组合 2"/>
          <p:cNvGrpSpPr/>
          <p:nvPr/>
        </p:nvGrpSpPr>
        <p:grpSpPr>
          <a:xfrm>
            <a:off x="413624" y="3236258"/>
            <a:ext cx="2091161" cy="1688793"/>
            <a:chOff x="413624" y="3236258"/>
            <a:chExt cx="2091161" cy="1688793"/>
          </a:xfrm>
        </p:grpSpPr>
        <p:cxnSp>
          <p:nvCxnSpPr>
            <p:cNvPr id="133" name="直接连接符 132"/>
            <p:cNvCxnSpPr>
              <a:endCxn id="164" idx="3"/>
            </p:cNvCxnSpPr>
            <p:nvPr/>
          </p:nvCxnSpPr>
          <p:spPr>
            <a:xfrm flipV="1">
              <a:off x="736921" y="3236258"/>
              <a:ext cx="1767864" cy="1066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a:off x="413624" y="4288443"/>
              <a:ext cx="636608" cy="636608"/>
              <a:chOff x="490018" y="4288443"/>
              <a:chExt cx="636608" cy="636608"/>
            </a:xfrm>
          </p:grpSpPr>
          <p:sp>
            <p:nvSpPr>
              <p:cNvPr id="148" name="椭圆 147"/>
              <p:cNvSpPr/>
              <p:nvPr/>
            </p:nvSpPr>
            <p:spPr>
              <a:xfrm>
                <a:off x="490018"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9" name="组合 148"/>
              <p:cNvGrpSpPr/>
              <p:nvPr/>
            </p:nvGrpSpPr>
            <p:grpSpPr>
              <a:xfrm>
                <a:off x="621781" y="4456486"/>
                <a:ext cx="364257" cy="326737"/>
                <a:chOff x="1233488" y="3844926"/>
                <a:chExt cx="739775" cy="663575"/>
              </a:xfrm>
              <a:solidFill>
                <a:schemeClr val="bg1"/>
              </a:solidFill>
            </p:grpSpPr>
            <p:sp>
              <p:nvSpPr>
                <p:cNvPr id="150" name="Freeform 7"/>
                <p:cNvSpPr/>
                <p:nvPr/>
              </p:nvSpPr>
              <p:spPr bwMode="auto">
                <a:xfrm>
                  <a:off x="1233488" y="4456113"/>
                  <a:ext cx="52388" cy="52388"/>
                </a:xfrm>
                <a:custGeom>
                  <a:gdLst>
                    <a:gd fmla="*/ 10 w 14" name="T0"/>
                    <a:gd fmla="*/ 6 h 14" name="T1"/>
                    <a:gd fmla="*/ 8 w 14" name="T2"/>
                    <a:gd fmla="*/ 6 h 14" name="T3"/>
                    <a:gd fmla="*/ 8 w 14" name="T4"/>
                    <a:gd fmla="*/ 5 h 14" name="T5"/>
                    <a:gd fmla="*/ 4 w 14" name="T6"/>
                    <a:gd fmla="*/ 0 h 14" name="T7"/>
                    <a:gd fmla="*/ 0 w 14" name="T8"/>
                    <a:gd fmla="*/ 5 h 14" name="T9"/>
                    <a:gd fmla="*/ 0 w 14" name="T10"/>
                    <a:gd fmla="*/ 10 h 14" name="T11"/>
                    <a:gd fmla="*/ 4 w 14" name="T12"/>
                    <a:gd fmla="*/ 14 h 14" name="T13"/>
                    <a:gd fmla="*/ 10 w 14" name="T14"/>
                    <a:gd fmla="*/ 14 h 14" name="T15"/>
                    <a:gd fmla="*/ 14 w 14" name="T16"/>
                    <a:gd fmla="*/ 10 h 14" name="T17"/>
                    <a:gd fmla="*/ 10 w 14" name="T18"/>
                    <a:gd fmla="*/ 6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10" y="6"/>
                      </a:moveTo>
                      <a:cubicBezTo>
                        <a:pt x="8" y="6"/>
                        <a:pt x="8" y="6"/>
                        <a:pt x="8" y="6"/>
                      </a:cubicBezTo>
                      <a:cubicBezTo>
                        <a:pt x="8" y="5"/>
                        <a:pt x="8" y="5"/>
                        <a:pt x="8" y="5"/>
                      </a:cubicBezTo>
                      <a:cubicBezTo>
                        <a:pt x="8" y="2"/>
                        <a:pt x="7" y="0"/>
                        <a:pt x="4" y="0"/>
                      </a:cubicBezTo>
                      <a:cubicBezTo>
                        <a:pt x="2" y="0"/>
                        <a:pt x="0" y="2"/>
                        <a:pt x="0" y="5"/>
                      </a:cubicBezTo>
                      <a:cubicBezTo>
                        <a:pt x="0" y="10"/>
                        <a:pt x="0" y="10"/>
                        <a:pt x="0" y="10"/>
                      </a:cubicBezTo>
                      <a:cubicBezTo>
                        <a:pt x="0" y="12"/>
                        <a:pt x="2" y="14"/>
                        <a:pt x="4" y="14"/>
                      </a:cubicBezTo>
                      <a:cubicBezTo>
                        <a:pt x="10" y="14"/>
                        <a:pt x="10" y="14"/>
                        <a:pt x="10" y="14"/>
                      </a:cubicBezTo>
                      <a:cubicBezTo>
                        <a:pt x="12" y="14"/>
                        <a:pt x="14" y="12"/>
                        <a:pt x="14" y="10"/>
                      </a:cubicBezTo>
                      <a:cubicBezTo>
                        <a:pt x="14" y="8"/>
                        <a:pt x="12" y="6"/>
                        <a:pt x="1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8"/>
                <p:cNvSpPr/>
                <p:nvPr/>
              </p:nvSpPr>
              <p:spPr bwMode="auto">
                <a:xfrm>
                  <a:off x="1233488" y="4351338"/>
                  <a:ext cx="30163" cy="68263"/>
                </a:xfrm>
                <a:custGeom>
                  <a:gdLst>
                    <a:gd fmla="*/ 4 w 8" name="T0"/>
                    <a:gd fmla="*/ 18 h 18" name="T1"/>
                    <a:gd fmla="*/ 8 w 8" name="T2"/>
                    <a:gd fmla="*/ 14 h 18" name="T3"/>
                    <a:gd fmla="*/ 8 w 8" name="T4"/>
                    <a:gd fmla="*/ 4 h 18" name="T5"/>
                    <a:gd fmla="*/ 4 w 8" name="T6"/>
                    <a:gd fmla="*/ 0 h 18" name="T7"/>
                    <a:gd fmla="*/ 0 w 8" name="T8"/>
                    <a:gd fmla="*/ 4 h 18" name="T9"/>
                    <a:gd fmla="*/ 0 w 8" name="T10"/>
                    <a:gd fmla="*/ 14 h 18" name="T11"/>
                    <a:gd fmla="*/ 4 w 8" name="T12"/>
                    <a:gd fmla="*/ 18 h 18" name="T13"/>
                  </a:gdLst>
                  <a:cxnLst>
                    <a:cxn ang="0">
                      <a:pos x="T0" y="T1"/>
                    </a:cxn>
                    <a:cxn ang="0">
                      <a:pos x="T2" y="T3"/>
                    </a:cxn>
                    <a:cxn ang="0">
                      <a:pos x="T4" y="T5"/>
                    </a:cxn>
                    <a:cxn ang="0">
                      <a:pos x="T6" y="T7"/>
                    </a:cxn>
                    <a:cxn ang="0">
                      <a:pos x="T8" y="T9"/>
                    </a:cxn>
                    <a:cxn ang="0">
                      <a:pos x="T10" y="T11"/>
                    </a:cxn>
                    <a:cxn ang="0">
                      <a:pos x="T12" y="T13"/>
                    </a:cxn>
                  </a:cxnLst>
                  <a:rect b="b" l="0" r="r" t="0"/>
                  <a:pathLst>
                    <a:path h="18" w="8">
                      <a:moveTo>
                        <a:pt x="4" y="18"/>
                      </a:moveTo>
                      <a:cubicBezTo>
                        <a:pt x="7" y="18"/>
                        <a:pt x="8" y="16"/>
                        <a:pt x="8" y="14"/>
                      </a:cubicBezTo>
                      <a:cubicBezTo>
                        <a:pt x="8" y="4"/>
                        <a:pt x="8" y="4"/>
                        <a:pt x="8" y="4"/>
                      </a:cubicBezTo>
                      <a:cubicBezTo>
                        <a:pt x="8" y="2"/>
                        <a:pt x="7" y="0"/>
                        <a:pt x="4" y="0"/>
                      </a:cubicBezTo>
                      <a:cubicBezTo>
                        <a:pt x="2" y="0"/>
                        <a:pt x="0" y="2"/>
                        <a:pt x="0" y="4"/>
                      </a:cubicBezTo>
                      <a:cubicBezTo>
                        <a:pt x="0" y="14"/>
                        <a:pt x="0" y="14"/>
                        <a:pt x="0" y="14"/>
                      </a:cubicBezTo>
                      <a:cubicBezTo>
                        <a:pt x="0" y="16"/>
                        <a:pt x="2" y="18"/>
                        <a:pt x="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9"/>
                <p:cNvSpPr/>
                <p:nvPr/>
              </p:nvSpPr>
              <p:spPr bwMode="auto">
                <a:xfrm>
                  <a:off x="1233488" y="4241801"/>
                  <a:ext cx="30163" cy="68263"/>
                </a:xfrm>
                <a:custGeom>
                  <a:gdLst>
                    <a:gd fmla="*/ 4 w 8" name="T0"/>
                    <a:gd fmla="*/ 18 h 18" name="T1"/>
                    <a:gd fmla="*/ 8 w 8" name="T2"/>
                    <a:gd fmla="*/ 14 h 18" name="T3"/>
                    <a:gd fmla="*/ 8 w 8" name="T4"/>
                    <a:gd fmla="*/ 5 h 18" name="T5"/>
                    <a:gd fmla="*/ 4 w 8" name="T6"/>
                    <a:gd fmla="*/ 0 h 18" name="T7"/>
                    <a:gd fmla="*/ 0 w 8" name="T8"/>
                    <a:gd fmla="*/ 5 h 18" name="T9"/>
                    <a:gd fmla="*/ 0 w 8" name="T10"/>
                    <a:gd fmla="*/ 14 h 18" name="T11"/>
                    <a:gd fmla="*/ 4 w 8" name="T12"/>
                    <a:gd fmla="*/ 18 h 18" name="T13"/>
                  </a:gdLst>
                  <a:cxnLst>
                    <a:cxn ang="0">
                      <a:pos x="T0" y="T1"/>
                    </a:cxn>
                    <a:cxn ang="0">
                      <a:pos x="T2" y="T3"/>
                    </a:cxn>
                    <a:cxn ang="0">
                      <a:pos x="T4" y="T5"/>
                    </a:cxn>
                    <a:cxn ang="0">
                      <a:pos x="T6" y="T7"/>
                    </a:cxn>
                    <a:cxn ang="0">
                      <a:pos x="T8" y="T9"/>
                    </a:cxn>
                    <a:cxn ang="0">
                      <a:pos x="T10" y="T11"/>
                    </a:cxn>
                    <a:cxn ang="0">
                      <a:pos x="T12" y="T13"/>
                    </a:cxn>
                  </a:cxnLst>
                  <a:rect b="b" l="0" r="r" t="0"/>
                  <a:pathLst>
                    <a:path h="18" w="8">
                      <a:moveTo>
                        <a:pt x="4" y="18"/>
                      </a:moveTo>
                      <a:cubicBezTo>
                        <a:pt x="7" y="18"/>
                        <a:pt x="8" y="16"/>
                        <a:pt x="8" y="14"/>
                      </a:cubicBezTo>
                      <a:cubicBezTo>
                        <a:pt x="8" y="5"/>
                        <a:pt x="8" y="5"/>
                        <a:pt x="8" y="5"/>
                      </a:cubicBezTo>
                      <a:cubicBezTo>
                        <a:pt x="8" y="2"/>
                        <a:pt x="7" y="0"/>
                        <a:pt x="4" y="0"/>
                      </a:cubicBezTo>
                      <a:cubicBezTo>
                        <a:pt x="2" y="0"/>
                        <a:pt x="0" y="2"/>
                        <a:pt x="0" y="5"/>
                      </a:cubicBezTo>
                      <a:cubicBezTo>
                        <a:pt x="0" y="14"/>
                        <a:pt x="0" y="14"/>
                        <a:pt x="0" y="14"/>
                      </a:cubicBezTo>
                      <a:cubicBezTo>
                        <a:pt x="0" y="16"/>
                        <a:pt x="2" y="18"/>
                        <a:pt x="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10"/>
                <p:cNvSpPr/>
                <p:nvPr/>
              </p:nvSpPr>
              <p:spPr bwMode="auto">
                <a:xfrm>
                  <a:off x="1233488" y="4152901"/>
                  <a:ext cx="52388" cy="52388"/>
                </a:xfrm>
                <a:custGeom>
                  <a:gdLst>
                    <a:gd fmla="*/ 10 w 14" name="T0"/>
                    <a:gd fmla="*/ 0 h 14" name="T1"/>
                    <a:gd fmla="*/ 4 w 14" name="T2"/>
                    <a:gd fmla="*/ 0 h 14" name="T3"/>
                    <a:gd fmla="*/ 0 w 14" name="T4"/>
                    <a:gd fmla="*/ 4 h 14" name="T5"/>
                    <a:gd fmla="*/ 0 w 14" name="T6"/>
                    <a:gd fmla="*/ 10 h 14" name="T7"/>
                    <a:gd fmla="*/ 4 w 14" name="T8"/>
                    <a:gd fmla="*/ 14 h 14" name="T9"/>
                    <a:gd fmla="*/ 8 w 14" name="T10"/>
                    <a:gd fmla="*/ 10 h 14" name="T11"/>
                    <a:gd fmla="*/ 8 w 14" name="T12"/>
                    <a:gd fmla="*/ 8 h 14" name="T13"/>
                    <a:gd fmla="*/ 10 w 14" name="T14"/>
                    <a:gd fmla="*/ 8 h 14" name="T15"/>
                    <a:gd fmla="*/ 14 w 14" name="T16"/>
                    <a:gd fmla="*/ 4 h 14" name="T17"/>
                    <a:gd fmla="*/ 10 w 14" name="T18"/>
                    <a:gd fmla="*/ 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10" y="0"/>
                      </a:moveTo>
                      <a:cubicBezTo>
                        <a:pt x="4" y="0"/>
                        <a:pt x="4" y="0"/>
                        <a:pt x="4" y="0"/>
                      </a:cubicBezTo>
                      <a:cubicBezTo>
                        <a:pt x="2" y="0"/>
                        <a:pt x="0" y="2"/>
                        <a:pt x="0" y="4"/>
                      </a:cubicBezTo>
                      <a:cubicBezTo>
                        <a:pt x="0" y="10"/>
                        <a:pt x="0" y="10"/>
                        <a:pt x="0" y="10"/>
                      </a:cubicBezTo>
                      <a:cubicBezTo>
                        <a:pt x="0" y="12"/>
                        <a:pt x="2" y="14"/>
                        <a:pt x="4" y="14"/>
                      </a:cubicBezTo>
                      <a:cubicBezTo>
                        <a:pt x="7" y="14"/>
                        <a:pt x="8" y="12"/>
                        <a:pt x="8" y="10"/>
                      </a:cubicBezTo>
                      <a:cubicBezTo>
                        <a:pt x="8" y="8"/>
                        <a:pt x="8" y="8"/>
                        <a:pt x="8" y="8"/>
                      </a:cubicBezTo>
                      <a:cubicBezTo>
                        <a:pt x="10" y="8"/>
                        <a:pt x="10" y="8"/>
                        <a:pt x="10" y="8"/>
                      </a:cubicBezTo>
                      <a:cubicBezTo>
                        <a:pt x="12" y="8"/>
                        <a:pt x="14" y="6"/>
                        <a:pt x="14" y="4"/>
                      </a:cubicBezTo>
                      <a:cubicBezTo>
                        <a:pt x="14" y="2"/>
                        <a:pt x="12"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11"/>
                <p:cNvSpPr/>
                <p:nvPr/>
              </p:nvSpPr>
              <p:spPr bwMode="auto">
                <a:xfrm>
                  <a:off x="1676400" y="4456113"/>
                  <a:ext cx="52388" cy="52388"/>
                </a:xfrm>
                <a:custGeom>
                  <a:gdLst>
                    <a:gd fmla="*/ 10 w 14" name="T0"/>
                    <a:gd fmla="*/ 0 h 14" name="T1"/>
                    <a:gd fmla="*/ 5 w 14" name="T2"/>
                    <a:gd fmla="*/ 5 h 14" name="T3"/>
                    <a:gd fmla="*/ 5 w 14" name="T4"/>
                    <a:gd fmla="*/ 6 h 14" name="T5"/>
                    <a:gd fmla="*/ 4 w 14" name="T6"/>
                    <a:gd fmla="*/ 6 h 14" name="T7"/>
                    <a:gd fmla="*/ 0 w 14" name="T8"/>
                    <a:gd fmla="*/ 10 h 14" name="T9"/>
                    <a:gd fmla="*/ 4 w 14" name="T10"/>
                    <a:gd fmla="*/ 14 h 14" name="T11"/>
                    <a:gd fmla="*/ 10 w 14" name="T12"/>
                    <a:gd fmla="*/ 14 h 14" name="T13"/>
                    <a:gd fmla="*/ 14 w 14" name="T14"/>
                    <a:gd fmla="*/ 10 h 14" name="T15"/>
                    <a:gd fmla="*/ 14 w 14" name="T16"/>
                    <a:gd fmla="*/ 5 h 14" name="T17"/>
                    <a:gd fmla="*/ 10 w 14" name="T18"/>
                    <a:gd fmla="*/ 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10" y="0"/>
                      </a:moveTo>
                      <a:cubicBezTo>
                        <a:pt x="7" y="0"/>
                        <a:pt x="5" y="2"/>
                        <a:pt x="5" y="5"/>
                      </a:cubicBezTo>
                      <a:cubicBezTo>
                        <a:pt x="5" y="6"/>
                        <a:pt x="5" y="6"/>
                        <a:pt x="5" y="6"/>
                      </a:cubicBezTo>
                      <a:cubicBezTo>
                        <a:pt x="4" y="6"/>
                        <a:pt x="4" y="6"/>
                        <a:pt x="4" y="6"/>
                      </a:cubicBezTo>
                      <a:cubicBezTo>
                        <a:pt x="2" y="6"/>
                        <a:pt x="0" y="8"/>
                        <a:pt x="0" y="10"/>
                      </a:cubicBezTo>
                      <a:cubicBezTo>
                        <a:pt x="0" y="12"/>
                        <a:pt x="2" y="14"/>
                        <a:pt x="4" y="14"/>
                      </a:cubicBezTo>
                      <a:cubicBezTo>
                        <a:pt x="10" y="14"/>
                        <a:pt x="10" y="14"/>
                        <a:pt x="10" y="14"/>
                      </a:cubicBezTo>
                      <a:cubicBezTo>
                        <a:pt x="12" y="14"/>
                        <a:pt x="14" y="12"/>
                        <a:pt x="14" y="10"/>
                      </a:cubicBezTo>
                      <a:cubicBezTo>
                        <a:pt x="14" y="5"/>
                        <a:pt x="14" y="5"/>
                        <a:pt x="14" y="5"/>
                      </a:cubicBezTo>
                      <a:cubicBezTo>
                        <a:pt x="14" y="2"/>
                        <a:pt x="12"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2"/>
                <p:cNvSpPr/>
                <p:nvPr/>
              </p:nvSpPr>
              <p:spPr bwMode="auto">
                <a:xfrm>
                  <a:off x="1447800" y="4479926"/>
                  <a:ext cx="66675" cy="28575"/>
                </a:xfrm>
                <a:custGeom>
                  <a:gdLst>
                    <a:gd fmla="*/ 14 w 18" name="T0"/>
                    <a:gd fmla="*/ 0 h 8" name="T1"/>
                    <a:gd fmla="*/ 4 w 18" name="T2"/>
                    <a:gd fmla="*/ 0 h 8" name="T3"/>
                    <a:gd fmla="*/ 0 w 18" name="T4"/>
                    <a:gd fmla="*/ 4 h 8" name="T5"/>
                    <a:gd fmla="*/ 4 w 18" name="T6"/>
                    <a:gd fmla="*/ 8 h 8" name="T7"/>
                    <a:gd fmla="*/ 14 w 18" name="T8"/>
                    <a:gd fmla="*/ 8 h 8" name="T9"/>
                    <a:gd fmla="*/ 18 w 18" name="T10"/>
                    <a:gd fmla="*/ 4 h 8" name="T11"/>
                    <a:gd fmla="*/ 14 w 18"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8">
                      <a:moveTo>
                        <a:pt x="14" y="0"/>
                      </a:moveTo>
                      <a:cubicBezTo>
                        <a:pt x="4" y="0"/>
                        <a:pt x="4" y="0"/>
                        <a:pt x="4" y="0"/>
                      </a:cubicBezTo>
                      <a:cubicBezTo>
                        <a:pt x="2" y="0"/>
                        <a:pt x="0" y="2"/>
                        <a:pt x="0" y="4"/>
                      </a:cubicBezTo>
                      <a:cubicBezTo>
                        <a:pt x="0" y="6"/>
                        <a:pt x="2" y="8"/>
                        <a:pt x="4" y="8"/>
                      </a:cubicBezTo>
                      <a:cubicBezTo>
                        <a:pt x="14" y="8"/>
                        <a:pt x="14" y="8"/>
                        <a:pt x="14" y="8"/>
                      </a:cubicBezTo>
                      <a:cubicBezTo>
                        <a:pt x="16" y="8"/>
                        <a:pt x="18" y="6"/>
                        <a:pt x="18" y="4"/>
                      </a:cubicBezTo>
                      <a:cubicBezTo>
                        <a:pt x="18" y="2"/>
                        <a:pt x="16"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13"/>
                <p:cNvSpPr/>
                <p:nvPr/>
              </p:nvSpPr>
              <p:spPr bwMode="auto">
                <a:xfrm>
                  <a:off x="1331913" y="4479926"/>
                  <a:ext cx="69850" cy="28575"/>
                </a:xfrm>
                <a:custGeom>
                  <a:gdLst>
                    <a:gd fmla="*/ 14 w 19" name="T0"/>
                    <a:gd fmla="*/ 0 h 8" name="T1"/>
                    <a:gd fmla="*/ 4 w 19" name="T2"/>
                    <a:gd fmla="*/ 0 h 8" name="T3"/>
                    <a:gd fmla="*/ 0 w 19" name="T4"/>
                    <a:gd fmla="*/ 4 h 8" name="T5"/>
                    <a:gd fmla="*/ 4 w 19" name="T6"/>
                    <a:gd fmla="*/ 8 h 8" name="T7"/>
                    <a:gd fmla="*/ 14 w 19" name="T8"/>
                    <a:gd fmla="*/ 8 h 8" name="T9"/>
                    <a:gd fmla="*/ 19 w 19" name="T10"/>
                    <a:gd fmla="*/ 4 h 8" name="T11"/>
                    <a:gd fmla="*/ 14 w 19"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9">
                      <a:moveTo>
                        <a:pt x="14" y="0"/>
                      </a:moveTo>
                      <a:cubicBezTo>
                        <a:pt x="4" y="0"/>
                        <a:pt x="4" y="0"/>
                        <a:pt x="4" y="0"/>
                      </a:cubicBezTo>
                      <a:cubicBezTo>
                        <a:pt x="2" y="0"/>
                        <a:pt x="0" y="2"/>
                        <a:pt x="0" y="4"/>
                      </a:cubicBezTo>
                      <a:cubicBezTo>
                        <a:pt x="0" y="6"/>
                        <a:pt x="2" y="8"/>
                        <a:pt x="4" y="8"/>
                      </a:cubicBezTo>
                      <a:cubicBezTo>
                        <a:pt x="14" y="8"/>
                        <a:pt x="14" y="8"/>
                        <a:pt x="14" y="8"/>
                      </a:cubicBezTo>
                      <a:cubicBezTo>
                        <a:pt x="17" y="8"/>
                        <a:pt x="19" y="6"/>
                        <a:pt x="19" y="4"/>
                      </a:cubicBezTo>
                      <a:cubicBezTo>
                        <a:pt x="19" y="2"/>
                        <a:pt x="17"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14"/>
                <p:cNvSpPr/>
                <p:nvPr/>
              </p:nvSpPr>
              <p:spPr bwMode="auto">
                <a:xfrm>
                  <a:off x="1560513" y="4479926"/>
                  <a:ext cx="71438" cy="28575"/>
                </a:xfrm>
                <a:custGeom>
                  <a:gdLst>
                    <a:gd fmla="*/ 15 w 19" name="T0"/>
                    <a:gd fmla="*/ 0 h 8" name="T1"/>
                    <a:gd fmla="*/ 4 w 19" name="T2"/>
                    <a:gd fmla="*/ 0 h 8" name="T3"/>
                    <a:gd fmla="*/ 0 w 19" name="T4"/>
                    <a:gd fmla="*/ 4 h 8" name="T5"/>
                    <a:gd fmla="*/ 4 w 19" name="T6"/>
                    <a:gd fmla="*/ 8 h 8" name="T7"/>
                    <a:gd fmla="*/ 15 w 19" name="T8"/>
                    <a:gd fmla="*/ 8 h 8" name="T9"/>
                    <a:gd fmla="*/ 19 w 19" name="T10"/>
                    <a:gd fmla="*/ 4 h 8" name="T11"/>
                    <a:gd fmla="*/ 15 w 19"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9">
                      <a:moveTo>
                        <a:pt x="15" y="0"/>
                      </a:moveTo>
                      <a:cubicBezTo>
                        <a:pt x="4" y="0"/>
                        <a:pt x="4" y="0"/>
                        <a:pt x="4" y="0"/>
                      </a:cubicBezTo>
                      <a:cubicBezTo>
                        <a:pt x="2" y="0"/>
                        <a:pt x="0" y="2"/>
                        <a:pt x="0" y="4"/>
                      </a:cubicBezTo>
                      <a:cubicBezTo>
                        <a:pt x="0" y="6"/>
                        <a:pt x="2" y="8"/>
                        <a:pt x="4" y="8"/>
                      </a:cubicBezTo>
                      <a:cubicBezTo>
                        <a:pt x="15" y="8"/>
                        <a:pt x="15" y="8"/>
                        <a:pt x="15" y="8"/>
                      </a:cubicBezTo>
                      <a:cubicBezTo>
                        <a:pt x="17" y="8"/>
                        <a:pt x="19" y="6"/>
                        <a:pt x="19" y="4"/>
                      </a:cubicBezTo>
                      <a:cubicBezTo>
                        <a:pt x="19" y="2"/>
                        <a:pt x="17" y="0"/>
                        <a:pt x="1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15"/>
                <p:cNvSpPr>
                  <a:spLocks noEditPoints="1"/>
                </p:cNvSpPr>
                <p:nvPr/>
              </p:nvSpPr>
              <p:spPr bwMode="auto">
                <a:xfrm>
                  <a:off x="1331913" y="3844926"/>
                  <a:ext cx="641350" cy="574675"/>
                </a:xfrm>
                <a:custGeom>
                  <a:gdLst>
                    <a:gd fmla="*/ 164 w 171" name="T0"/>
                    <a:gd fmla="*/ 0 h 153" name="T1"/>
                    <a:gd fmla="*/ 15 w 171" name="T2"/>
                    <a:gd fmla="*/ 0 h 153" name="T3"/>
                    <a:gd fmla="*/ 8 w 171" name="T4"/>
                    <a:gd fmla="*/ 7 h 153" name="T5"/>
                    <a:gd fmla="*/ 8 w 171" name="T6"/>
                    <a:gd fmla="*/ 82 h 153" name="T7"/>
                    <a:gd fmla="*/ 4 w 171" name="T8"/>
                    <a:gd fmla="*/ 82 h 153" name="T9"/>
                    <a:gd fmla="*/ 0 w 171" name="T10"/>
                    <a:gd fmla="*/ 86 h 153" name="T11"/>
                    <a:gd fmla="*/ 4 w 171" name="T12"/>
                    <a:gd fmla="*/ 90 h 153" name="T13"/>
                    <a:gd fmla="*/ 8 w 171" name="T14"/>
                    <a:gd fmla="*/ 90 h 153" name="T15"/>
                    <a:gd fmla="*/ 8 w 171" name="T16"/>
                    <a:gd fmla="*/ 131 h 153" name="T17"/>
                    <a:gd fmla="*/ 15 w 171" name="T18"/>
                    <a:gd fmla="*/ 138 h 153" name="T19"/>
                    <a:gd fmla="*/ 98 w 171" name="T20"/>
                    <a:gd fmla="*/ 138 h 153" name="T21"/>
                    <a:gd fmla="*/ 97 w 171" name="T22"/>
                    <a:gd fmla="*/ 139 h 153" name="T23"/>
                    <a:gd fmla="*/ 97 w 171" name="T24"/>
                    <a:gd fmla="*/ 149 h 153" name="T25"/>
                    <a:gd fmla="*/ 102 w 171" name="T26"/>
                    <a:gd fmla="*/ 153 h 153" name="T27"/>
                    <a:gd fmla="*/ 106 w 171" name="T28"/>
                    <a:gd fmla="*/ 149 h 153" name="T29"/>
                    <a:gd fmla="*/ 106 w 171" name="T30"/>
                    <a:gd fmla="*/ 139 h 153" name="T31"/>
                    <a:gd fmla="*/ 105 w 171" name="T32"/>
                    <a:gd fmla="*/ 138 h 153" name="T33"/>
                    <a:gd fmla="*/ 164 w 171" name="T34"/>
                    <a:gd fmla="*/ 138 h 153" name="T35"/>
                    <a:gd fmla="*/ 171 w 171" name="T36"/>
                    <a:gd fmla="*/ 131 h 153" name="T37"/>
                    <a:gd fmla="*/ 171 w 171" name="T38"/>
                    <a:gd fmla="*/ 7 h 153" name="T39"/>
                    <a:gd fmla="*/ 164 w 171" name="T40"/>
                    <a:gd fmla="*/ 0 h 153" name="T41"/>
                    <a:gd fmla="*/ 157 w 171" name="T42"/>
                    <a:gd fmla="*/ 124 h 153" name="T43"/>
                    <a:gd fmla="*/ 22 w 171" name="T44"/>
                    <a:gd fmla="*/ 124 h 153" name="T45"/>
                    <a:gd fmla="*/ 22 w 171" name="T46"/>
                    <a:gd fmla="*/ 14 h 153" name="T47"/>
                    <a:gd fmla="*/ 157 w 171" name="T48"/>
                    <a:gd fmla="*/ 14 h 153" name="T49"/>
                    <a:gd fmla="*/ 157 w 171" name="T50"/>
                    <a:gd fmla="*/ 124 h 15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3" w="171">
                      <a:moveTo>
                        <a:pt x="164" y="0"/>
                      </a:moveTo>
                      <a:cubicBezTo>
                        <a:pt x="15" y="0"/>
                        <a:pt x="15" y="0"/>
                        <a:pt x="15" y="0"/>
                      </a:cubicBezTo>
                      <a:cubicBezTo>
                        <a:pt x="11" y="0"/>
                        <a:pt x="8" y="3"/>
                        <a:pt x="8" y="7"/>
                      </a:cubicBezTo>
                      <a:cubicBezTo>
                        <a:pt x="8" y="82"/>
                        <a:pt x="8" y="82"/>
                        <a:pt x="8" y="82"/>
                      </a:cubicBezTo>
                      <a:cubicBezTo>
                        <a:pt x="4" y="82"/>
                        <a:pt x="4" y="82"/>
                        <a:pt x="4" y="82"/>
                      </a:cubicBezTo>
                      <a:cubicBezTo>
                        <a:pt x="2" y="82"/>
                        <a:pt x="0" y="84"/>
                        <a:pt x="0" y="86"/>
                      </a:cubicBezTo>
                      <a:cubicBezTo>
                        <a:pt x="0" y="88"/>
                        <a:pt x="2" y="90"/>
                        <a:pt x="4" y="90"/>
                      </a:cubicBezTo>
                      <a:cubicBezTo>
                        <a:pt x="8" y="90"/>
                        <a:pt x="8" y="90"/>
                        <a:pt x="8" y="90"/>
                      </a:cubicBezTo>
                      <a:cubicBezTo>
                        <a:pt x="8" y="131"/>
                        <a:pt x="8" y="131"/>
                        <a:pt x="8" y="131"/>
                      </a:cubicBezTo>
                      <a:cubicBezTo>
                        <a:pt x="8" y="134"/>
                        <a:pt x="11" y="138"/>
                        <a:pt x="15" y="138"/>
                      </a:cubicBezTo>
                      <a:cubicBezTo>
                        <a:pt x="98" y="138"/>
                        <a:pt x="98" y="138"/>
                        <a:pt x="98" y="138"/>
                      </a:cubicBezTo>
                      <a:cubicBezTo>
                        <a:pt x="98" y="138"/>
                        <a:pt x="97" y="139"/>
                        <a:pt x="97" y="139"/>
                      </a:cubicBezTo>
                      <a:cubicBezTo>
                        <a:pt x="97" y="149"/>
                        <a:pt x="97" y="149"/>
                        <a:pt x="97" y="149"/>
                      </a:cubicBezTo>
                      <a:cubicBezTo>
                        <a:pt x="97" y="151"/>
                        <a:pt x="99" y="153"/>
                        <a:pt x="102" y="153"/>
                      </a:cubicBezTo>
                      <a:cubicBezTo>
                        <a:pt x="104" y="153"/>
                        <a:pt x="106" y="151"/>
                        <a:pt x="106" y="149"/>
                      </a:cubicBezTo>
                      <a:cubicBezTo>
                        <a:pt x="106" y="139"/>
                        <a:pt x="106" y="139"/>
                        <a:pt x="106" y="139"/>
                      </a:cubicBezTo>
                      <a:cubicBezTo>
                        <a:pt x="106" y="139"/>
                        <a:pt x="106" y="138"/>
                        <a:pt x="105" y="138"/>
                      </a:cubicBezTo>
                      <a:cubicBezTo>
                        <a:pt x="164" y="138"/>
                        <a:pt x="164" y="138"/>
                        <a:pt x="164" y="138"/>
                      </a:cubicBezTo>
                      <a:cubicBezTo>
                        <a:pt x="168" y="138"/>
                        <a:pt x="171" y="134"/>
                        <a:pt x="171" y="131"/>
                      </a:cubicBezTo>
                      <a:cubicBezTo>
                        <a:pt x="171" y="7"/>
                        <a:pt x="171" y="7"/>
                        <a:pt x="171" y="7"/>
                      </a:cubicBezTo>
                      <a:cubicBezTo>
                        <a:pt x="171" y="3"/>
                        <a:pt x="168" y="0"/>
                        <a:pt x="164" y="0"/>
                      </a:cubicBezTo>
                      <a:close/>
                      <a:moveTo>
                        <a:pt x="157" y="124"/>
                      </a:moveTo>
                      <a:cubicBezTo>
                        <a:pt x="22" y="124"/>
                        <a:pt x="22" y="124"/>
                        <a:pt x="22" y="124"/>
                      </a:cubicBezTo>
                      <a:cubicBezTo>
                        <a:pt x="22" y="14"/>
                        <a:pt x="22" y="14"/>
                        <a:pt x="22" y="14"/>
                      </a:cubicBezTo>
                      <a:cubicBezTo>
                        <a:pt x="157" y="14"/>
                        <a:pt x="157" y="14"/>
                        <a:pt x="157" y="14"/>
                      </a:cubicBezTo>
                      <a:lnTo>
                        <a:pt x="157" y="1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16"/>
                <p:cNvSpPr/>
                <p:nvPr/>
              </p:nvSpPr>
              <p:spPr bwMode="auto">
                <a:xfrm>
                  <a:off x="1484313" y="4035426"/>
                  <a:ext cx="214313" cy="206375"/>
                </a:xfrm>
                <a:custGeom>
                  <a:gdLst>
                    <a:gd fmla="*/ 3 w 57" name="T0"/>
                    <a:gd fmla="*/ 55 h 55" name="T1"/>
                    <a:gd fmla="*/ 38 w 57" name="T2"/>
                    <a:gd fmla="*/ 50 h 55" name="T3"/>
                    <a:gd fmla="*/ 40 w 57" name="T4"/>
                    <a:gd fmla="*/ 48 h 55" name="T5"/>
                    <a:gd fmla="*/ 39 w 57" name="T6"/>
                    <a:gd fmla="*/ 45 h 55" name="T7"/>
                    <a:gd fmla="*/ 30 w 57" name="T8"/>
                    <a:gd fmla="*/ 34 h 55" name="T9"/>
                    <a:gd fmla="*/ 54 w 57" name="T10"/>
                    <a:gd fmla="*/ 11 h 55" name="T11"/>
                    <a:gd fmla="*/ 54 w 57" name="T12"/>
                    <a:gd fmla="*/ 2 h 55" name="T13"/>
                    <a:gd fmla="*/ 49 w 57" name="T14"/>
                    <a:gd fmla="*/ 0 h 55" name="T15"/>
                    <a:gd fmla="*/ 46 w 57" name="T16"/>
                    <a:gd fmla="*/ 2 h 55" name="T17"/>
                    <a:gd fmla="*/ 21 w 57" name="T18"/>
                    <a:gd fmla="*/ 26 h 55" name="T19"/>
                    <a:gd fmla="*/ 11 w 57" name="T20"/>
                    <a:gd fmla="*/ 15 h 55" name="T21"/>
                    <a:gd fmla="*/ 9 w 57" name="T22"/>
                    <a:gd fmla="*/ 14 h 55" name="T23"/>
                    <a:gd fmla="*/ 8 w 57" name="T24"/>
                    <a:gd fmla="*/ 15 h 55" name="T25"/>
                    <a:gd fmla="*/ 6 w 57" name="T26"/>
                    <a:gd fmla="*/ 17 h 55" name="T27"/>
                    <a:gd fmla="*/ 0 w 57" name="T28"/>
                    <a:gd fmla="*/ 51 h 55" name="T29"/>
                    <a:gd fmla="*/ 1 w 57" name="T30"/>
                    <a:gd fmla="*/ 54 h 55" name="T31"/>
                    <a:gd fmla="*/ 3 w 57" name="T32"/>
                    <a:gd fmla="*/ 55 h 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5" w="57">
                      <a:moveTo>
                        <a:pt x="3" y="55"/>
                      </a:moveTo>
                      <a:cubicBezTo>
                        <a:pt x="38" y="50"/>
                        <a:pt x="38" y="50"/>
                        <a:pt x="38" y="50"/>
                      </a:cubicBezTo>
                      <a:cubicBezTo>
                        <a:pt x="39" y="50"/>
                        <a:pt x="40" y="49"/>
                        <a:pt x="40" y="48"/>
                      </a:cubicBezTo>
                      <a:cubicBezTo>
                        <a:pt x="41" y="47"/>
                        <a:pt x="40" y="45"/>
                        <a:pt x="39" y="45"/>
                      </a:cubicBezTo>
                      <a:cubicBezTo>
                        <a:pt x="30" y="34"/>
                        <a:pt x="30" y="34"/>
                        <a:pt x="30" y="34"/>
                      </a:cubicBezTo>
                      <a:cubicBezTo>
                        <a:pt x="54" y="11"/>
                        <a:pt x="54" y="11"/>
                        <a:pt x="54" y="11"/>
                      </a:cubicBezTo>
                      <a:cubicBezTo>
                        <a:pt x="57" y="8"/>
                        <a:pt x="57" y="4"/>
                        <a:pt x="54" y="2"/>
                      </a:cubicBezTo>
                      <a:cubicBezTo>
                        <a:pt x="53" y="1"/>
                        <a:pt x="51" y="0"/>
                        <a:pt x="49" y="0"/>
                      </a:cubicBezTo>
                      <a:cubicBezTo>
                        <a:pt x="48" y="0"/>
                        <a:pt x="47" y="1"/>
                        <a:pt x="46" y="2"/>
                      </a:cubicBezTo>
                      <a:cubicBezTo>
                        <a:pt x="21" y="26"/>
                        <a:pt x="21" y="26"/>
                        <a:pt x="21" y="26"/>
                      </a:cubicBezTo>
                      <a:cubicBezTo>
                        <a:pt x="11" y="15"/>
                        <a:pt x="11" y="15"/>
                        <a:pt x="11" y="15"/>
                      </a:cubicBezTo>
                      <a:cubicBezTo>
                        <a:pt x="11" y="15"/>
                        <a:pt x="10" y="14"/>
                        <a:pt x="9" y="14"/>
                      </a:cubicBezTo>
                      <a:cubicBezTo>
                        <a:pt x="9" y="14"/>
                        <a:pt x="8" y="15"/>
                        <a:pt x="8" y="15"/>
                      </a:cubicBezTo>
                      <a:cubicBezTo>
                        <a:pt x="7" y="15"/>
                        <a:pt x="6" y="16"/>
                        <a:pt x="6" y="17"/>
                      </a:cubicBezTo>
                      <a:cubicBezTo>
                        <a:pt x="0" y="51"/>
                        <a:pt x="0" y="51"/>
                        <a:pt x="0" y="51"/>
                      </a:cubicBezTo>
                      <a:cubicBezTo>
                        <a:pt x="0" y="52"/>
                        <a:pt x="0" y="53"/>
                        <a:pt x="1" y="54"/>
                      </a:cubicBezTo>
                      <a:cubicBezTo>
                        <a:pt x="2" y="54"/>
                        <a:pt x="3" y="55"/>
                        <a:pt x="3"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grpSp>
        <p:nvGrpSpPr>
          <p:cNvPr id="2" name="组合 1"/>
          <p:cNvGrpSpPr/>
          <p:nvPr/>
        </p:nvGrpSpPr>
        <p:grpSpPr>
          <a:xfrm>
            <a:off x="2619760" y="3426106"/>
            <a:ext cx="636608" cy="1498945"/>
            <a:chOff x="2619760" y="3426106"/>
            <a:chExt cx="636608" cy="1498945"/>
          </a:xfrm>
        </p:grpSpPr>
        <p:cxnSp>
          <p:nvCxnSpPr>
            <p:cNvPr id="134" name="直接连接符 133"/>
            <p:cNvCxnSpPr>
              <a:endCxn id="164" idx="4"/>
            </p:cNvCxnSpPr>
            <p:nvPr/>
          </p:nvCxnSpPr>
          <p:spPr>
            <a:xfrm flipV="1">
              <a:off x="2924182" y="3426106"/>
              <a:ext cx="38937" cy="8765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0" name="组合 159"/>
            <p:cNvGrpSpPr/>
            <p:nvPr/>
          </p:nvGrpSpPr>
          <p:grpSpPr>
            <a:xfrm>
              <a:off x="2619760" y="4288443"/>
              <a:ext cx="636608" cy="636608"/>
              <a:chOff x="2619760" y="4288443"/>
              <a:chExt cx="636608" cy="636608"/>
            </a:xfrm>
          </p:grpSpPr>
          <p:sp>
            <p:nvSpPr>
              <p:cNvPr id="161" name="椭圆 160"/>
              <p:cNvSpPr/>
              <p:nvPr/>
            </p:nvSpPr>
            <p:spPr>
              <a:xfrm>
                <a:off x="2619760" y="4288443"/>
                <a:ext cx="636608" cy="63660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Freeform 17"/>
              <p:cNvSpPr>
                <a:spLocks noEditPoints="1"/>
              </p:cNvSpPr>
              <p:nvPr/>
            </p:nvSpPr>
            <p:spPr bwMode="auto">
              <a:xfrm>
                <a:off x="2729173" y="4409590"/>
                <a:ext cx="417782" cy="417782"/>
              </a:xfrm>
              <a:custGeom>
                <a:gdLst>
                  <a:gd fmla="*/ 169 w 197" name="T0"/>
                  <a:gd fmla="*/ 83 h 197" name="T1"/>
                  <a:gd fmla="*/ 180 w 197" name="T2"/>
                  <a:gd fmla="*/ 64 h 197" name="T3"/>
                  <a:gd fmla="*/ 169 w 197" name="T4"/>
                  <a:gd fmla="*/ 45 h 197" name="T5"/>
                  <a:gd fmla="*/ 147 w 197" name="T6"/>
                  <a:gd fmla="*/ 45 h 197" name="T7"/>
                  <a:gd fmla="*/ 148 w 197" name="T8"/>
                  <a:gd fmla="*/ 13 h 197" name="T9"/>
                  <a:gd fmla="*/ 121 w 197" name="T10"/>
                  <a:gd fmla="*/ 30 h 197" name="T11"/>
                  <a:gd fmla="*/ 109 w 197" name="T12"/>
                  <a:gd fmla="*/ 11 h 197" name="T13"/>
                  <a:gd fmla="*/ 88 w 197" name="T14"/>
                  <a:gd fmla="*/ 11 h 197" name="T15"/>
                  <a:gd fmla="*/ 76 w 197" name="T16"/>
                  <a:gd fmla="*/ 30 h 197" name="T17"/>
                  <a:gd fmla="*/ 49 w 197" name="T18"/>
                  <a:gd fmla="*/ 13 h 197" name="T19"/>
                  <a:gd fmla="*/ 50 w 197" name="T20"/>
                  <a:gd fmla="*/ 45 h 197" name="T21"/>
                  <a:gd fmla="*/ 27 w 197" name="T22"/>
                  <a:gd fmla="*/ 45 h 197" name="T23"/>
                  <a:gd fmla="*/ 17 w 197" name="T24"/>
                  <a:gd fmla="*/ 64 h 197" name="T25"/>
                  <a:gd fmla="*/ 28 w 197" name="T26"/>
                  <a:gd fmla="*/ 83 h 197" name="T27"/>
                  <a:gd fmla="*/ 0 w 197" name="T28"/>
                  <a:gd fmla="*/ 99 h 197" name="T29"/>
                  <a:gd fmla="*/ 28 w 197" name="T30"/>
                  <a:gd fmla="*/ 114 h 197" name="T31"/>
                  <a:gd fmla="*/ 17 w 197" name="T32"/>
                  <a:gd fmla="*/ 133 h 197" name="T33"/>
                  <a:gd fmla="*/ 27 w 197" name="T34"/>
                  <a:gd fmla="*/ 152 h 197" name="T35"/>
                  <a:gd fmla="*/ 50 w 197" name="T36"/>
                  <a:gd fmla="*/ 152 h 197" name="T37"/>
                  <a:gd fmla="*/ 49 w 197" name="T38"/>
                  <a:gd fmla="*/ 184 h 197" name="T39"/>
                  <a:gd fmla="*/ 76 w 197" name="T40"/>
                  <a:gd fmla="*/ 167 h 197" name="T41"/>
                  <a:gd fmla="*/ 88 w 197" name="T42"/>
                  <a:gd fmla="*/ 186 h 197" name="T43"/>
                  <a:gd fmla="*/ 109 w 197" name="T44"/>
                  <a:gd fmla="*/ 186 h 197" name="T45"/>
                  <a:gd fmla="*/ 121 w 197" name="T46"/>
                  <a:gd fmla="*/ 167 h 197" name="T47"/>
                  <a:gd fmla="*/ 148 w 197" name="T48"/>
                  <a:gd fmla="*/ 184 h 197" name="T49"/>
                  <a:gd fmla="*/ 147 w 197" name="T50"/>
                  <a:gd fmla="*/ 152 h 197" name="T51"/>
                  <a:gd fmla="*/ 169 w 197" name="T52"/>
                  <a:gd fmla="*/ 152 h 197" name="T53"/>
                  <a:gd fmla="*/ 180 w 197" name="T54"/>
                  <a:gd fmla="*/ 133 h 197" name="T55"/>
                  <a:gd fmla="*/ 169 w 197" name="T56"/>
                  <a:gd fmla="*/ 114 h 197" name="T57"/>
                  <a:gd fmla="*/ 197 w 197" name="T58"/>
                  <a:gd fmla="*/ 99 h 197" name="T59"/>
                  <a:gd fmla="*/ 98 w 197" name="T60"/>
                  <a:gd fmla="*/ 128 h 197" name="T61"/>
                  <a:gd fmla="*/ 98 w 197" name="T62"/>
                  <a:gd fmla="*/ 69 h 197" name="T63"/>
                  <a:gd fmla="*/ 98 w 197" name="T64"/>
                  <a:gd fmla="*/ 128 h 19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97" w="197">
                    <a:moveTo>
                      <a:pt x="186" y="88"/>
                    </a:moveTo>
                    <a:cubicBezTo>
                      <a:pt x="169" y="83"/>
                      <a:pt x="169" y="83"/>
                      <a:pt x="169" y="83"/>
                    </a:cubicBezTo>
                    <a:cubicBezTo>
                      <a:pt x="168" y="81"/>
                      <a:pt x="168" y="79"/>
                      <a:pt x="167" y="76"/>
                    </a:cubicBezTo>
                    <a:cubicBezTo>
                      <a:pt x="180" y="64"/>
                      <a:pt x="180" y="64"/>
                      <a:pt x="180" y="64"/>
                    </a:cubicBezTo>
                    <a:cubicBezTo>
                      <a:pt x="184" y="59"/>
                      <a:pt x="186" y="54"/>
                      <a:pt x="184" y="49"/>
                    </a:cubicBezTo>
                    <a:cubicBezTo>
                      <a:pt x="181" y="44"/>
                      <a:pt x="175" y="44"/>
                      <a:pt x="169" y="45"/>
                    </a:cubicBezTo>
                    <a:cubicBezTo>
                      <a:pt x="152" y="50"/>
                      <a:pt x="152" y="50"/>
                      <a:pt x="152" y="50"/>
                    </a:cubicBezTo>
                    <a:cubicBezTo>
                      <a:pt x="150" y="48"/>
                      <a:pt x="148" y="47"/>
                      <a:pt x="147" y="45"/>
                    </a:cubicBezTo>
                    <a:cubicBezTo>
                      <a:pt x="151" y="28"/>
                      <a:pt x="151" y="28"/>
                      <a:pt x="151" y="28"/>
                    </a:cubicBezTo>
                    <a:cubicBezTo>
                      <a:pt x="153" y="22"/>
                      <a:pt x="153" y="16"/>
                      <a:pt x="148" y="13"/>
                    </a:cubicBezTo>
                    <a:cubicBezTo>
                      <a:pt x="143" y="10"/>
                      <a:pt x="137" y="13"/>
                      <a:pt x="133" y="17"/>
                    </a:cubicBezTo>
                    <a:cubicBezTo>
                      <a:pt x="121" y="30"/>
                      <a:pt x="121" y="30"/>
                      <a:pt x="121" y="30"/>
                    </a:cubicBezTo>
                    <a:cubicBezTo>
                      <a:pt x="118" y="29"/>
                      <a:pt x="116" y="29"/>
                      <a:pt x="113" y="28"/>
                    </a:cubicBezTo>
                    <a:cubicBezTo>
                      <a:pt x="109" y="11"/>
                      <a:pt x="109" y="11"/>
                      <a:pt x="109" y="11"/>
                    </a:cubicBezTo>
                    <a:cubicBezTo>
                      <a:pt x="107" y="5"/>
                      <a:pt x="104" y="0"/>
                      <a:pt x="98" y="0"/>
                    </a:cubicBezTo>
                    <a:cubicBezTo>
                      <a:pt x="93" y="0"/>
                      <a:pt x="89" y="5"/>
                      <a:pt x="88" y="11"/>
                    </a:cubicBezTo>
                    <a:cubicBezTo>
                      <a:pt x="83" y="28"/>
                      <a:pt x="83" y="28"/>
                      <a:pt x="83" y="28"/>
                    </a:cubicBezTo>
                    <a:cubicBezTo>
                      <a:pt x="81" y="28"/>
                      <a:pt x="78" y="29"/>
                      <a:pt x="76" y="30"/>
                    </a:cubicBezTo>
                    <a:cubicBezTo>
                      <a:pt x="63" y="17"/>
                      <a:pt x="63" y="17"/>
                      <a:pt x="63" y="17"/>
                    </a:cubicBezTo>
                    <a:cubicBezTo>
                      <a:pt x="59" y="13"/>
                      <a:pt x="54" y="10"/>
                      <a:pt x="49" y="13"/>
                    </a:cubicBezTo>
                    <a:cubicBezTo>
                      <a:pt x="44" y="16"/>
                      <a:pt x="44" y="22"/>
                      <a:pt x="45" y="28"/>
                    </a:cubicBezTo>
                    <a:cubicBezTo>
                      <a:pt x="50" y="45"/>
                      <a:pt x="50" y="45"/>
                      <a:pt x="50" y="45"/>
                    </a:cubicBezTo>
                    <a:cubicBezTo>
                      <a:pt x="48" y="47"/>
                      <a:pt x="46" y="48"/>
                      <a:pt x="45" y="50"/>
                    </a:cubicBezTo>
                    <a:cubicBezTo>
                      <a:pt x="27" y="45"/>
                      <a:pt x="27" y="45"/>
                      <a:pt x="27" y="45"/>
                    </a:cubicBezTo>
                    <a:cubicBezTo>
                      <a:pt x="21" y="44"/>
                      <a:pt x="16" y="44"/>
                      <a:pt x="13" y="49"/>
                    </a:cubicBezTo>
                    <a:cubicBezTo>
                      <a:pt x="10" y="54"/>
                      <a:pt x="13" y="59"/>
                      <a:pt x="17" y="64"/>
                    </a:cubicBezTo>
                    <a:cubicBezTo>
                      <a:pt x="30" y="76"/>
                      <a:pt x="30" y="76"/>
                      <a:pt x="30" y="76"/>
                    </a:cubicBezTo>
                    <a:cubicBezTo>
                      <a:pt x="29" y="79"/>
                      <a:pt x="28" y="81"/>
                      <a:pt x="28" y="83"/>
                    </a:cubicBezTo>
                    <a:cubicBezTo>
                      <a:pt x="10" y="88"/>
                      <a:pt x="10" y="88"/>
                      <a:pt x="10" y="88"/>
                    </a:cubicBezTo>
                    <a:cubicBezTo>
                      <a:pt x="5" y="90"/>
                      <a:pt x="0" y="93"/>
                      <a:pt x="0" y="99"/>
                    </a:cubicBezTo>
                    <a:cubicBezTo>
                      <a:pt x="0" y="104"/>
                      <a:pt x="5" y="107"/>
                      <a:pt x="10" y="109"/>
                    </a:cubicBezTo>
                    <a:cubicBezTo>
                      <a:pt x="28" y="114"/>
                      <a:pt x="28" y="114"/>
                      <a:pt x="28" y="114"/>
                    </a:cubicBezTo>
                    <a:cubicBezTo>
                      <a:pt x="28" y="116"/>
                      <a:pt x="29" y="118"/>
                      <a:pt x="30" y="121"/>
                    </a:cubicBezTo>
                    <a:cubicBezTo>
                      <a:pt x="17" y="133"/>
                      <a:pt x="17" y="133"/>
                      <a:pt x="17" y="133"/>
                    </a:cubicBezTo>
                    <a:cubicBezTo>
                      <a:pt x="13" y="138"/>
                      <a:pt x="10" y="143"/>
                      <a:pt x="13" y="148"/>
                    </a:cubicBezTo>
                    <a:cubicBezTo>
                      <a:pt x="16" y="153"/>
                      <a:pt x="22" y="153"/>
                      <a:pt x="27" y="152"/>
                    </a:cubicBezTo>
                    <a:cubicBezTo>
                      <a:pt x="45" y="147"/>
                      <a:pt x="45" y="147"/>
                      <a:pt x="45" y="147"/>
                    </a:cubicBezTo>
                    <a:cubicBezTo>
                      <a:pt x="46" y="149"/>
                      <a:pt x="48" y="150"/>
                      <a:pt x="50" y="152"/>
                    </a:cubicBezTo>
                    <a:cubicBezTo>
                      <a:pt x="45" y="169"/>
                      <a:pt x="45" y="169"/>
                      <a:pt x="45" y="169"/>
                    </a:cubicBezTo>
                    <a:cubicBezTo>
                      <a:pt x="44" y="175"/>
                      <a:pt x="44" y="181"/>
                      <a:pt x="49" y="184"/>
                    </a:cubicBezTo>
                    <a:cubicBezTo>
                      <a:pt x="54" y="187"/>
                      <a:pt x="59" y="184"/>
                      <a:pt x="63" y="180"/>
                    </a:cubicBezTo>
                    <a:cubicBezTo>
                      <a:pt x="76" y="167"/>
                      <a:pt x="76" y="167"/>
                      <a:pt x="76" y="167"/>
                    </a:cubicBezTo>
                    <a:cubicBezTo>
                      <a:pt x="78" y="168"/>
                      <a:pt x="81" y="169"/>
                      <a:pt x="83" y="169"/>
                    </a:cubicBezTo>
                    <a:cubicBezTo>
                      <a:pt x="88" y="186"/>
                      <a:pt x="88" y="186"/>
                      <a:pt x="88" y="186"/>
                    </a:cubicBezTo>
                    <a:cubicBezTo>
                      <a:pt x="90" y="192"/>
                      <a:pt x="93" y="197"/>
                      <a:pt x="98" y="197"/>
                    </a:cubicBezTo>
                    <a:cubicBezTo>
                      <a:pt x="104" y="197"/>
                      <a:pt x="107" y="192"/>
                      <a:pt x="109" y="186"/>
                    </a:cubicBezTo>
                    <a:cubicBezTo>
                      <a:pt x="113" y="169"/>
                      <a:pt x="113" y="169"/>
                      <a:pt x="113" y="169"/>
                    </a:cubicBezTo>
                    <a:cubicBezTo>
                      <a:pt x="116" y="169"/>
                      <a:pt x="118" y="168"/>
                      <a:pt x="121" y="167"/>
                    </a:cubicBezTo>
                    <a:cubicBezTo>
                      <a:pt x="133" y="180"/>
                      <a:pt x="133" y="180"/>
                      <a:pt x="133" y="180"/>
                    </a:cubicBezTo>
                    <a:cubicBezTo>
                      <a:pt x="138" y="184"/>
                      <a:pt x="143" y="187"/>
                      <a:pt x="148" y="184"/>
                    </a:cubicBezTo>
                    <a:cubicBezTo>
                      <a:pt x="153" y="181"/>
                      <a:pt x="153" y="175"/>
                      <a:pt x="151" y="169"/>
                    </a:cubicBezTo>
                    <a:cubicBezTo>
                      <a:pt x="147" y="152"/>
                      <a:pt x="147" y="152"/>
                      <a:pt x="147" y="152"/>
                    </a:cubicBezTo>
                    <a:cubicBezTo>
                      <a:pt x="148" y="150"/>
                      <a:pt x="150" y="149"/>
                      <a:pt x="152" y="147"/>
                    </a:cubicBezTo>
                    <a:cubicBezTo>
                      <a:pt x="169" y="152"/>
                      <a:pt x="169" y="152"/>
                      <a:pt x="169" y="152"/>
                    </a:cubicBezTo>
                    <a:cubicBezTo>
                      <a:pt x="175" y="153"/>
                      <a:pt x="181" y="153"/>
                      <a:pt x="184" y="148"/>
                    </a:cubicBezTo>
                    <a:cubicBezTo>
                      <a:pt x="186" y="143"/>
                      <a:pt x="184" y="138"/>
                      <a:pt x="180" y="133"/>
                    </a:cubicBezTo>
                    <a:cubicBezTo>
                      <a:pt x="167" y="121"/>
                      <a:pt x="167" y="121"/>
                      <a:pt x="167" y="121"/>
                    </a:cubicBezTo>
                    <a:cubicBezTo>
                      <a:pt x="168" y="118"/>
                      <a:pt x="168" y="116"/>
                      <a:pt x="169" y="114"/>
                    </a:cubicBezTo>
                    <a:cubicBezTo>
                      <a:pt x="186" y="109"/>
                      <a:pt x="186" y="109"/>
                      <a:pt x="186" y="109"/>
                    </a:cubicBezTo>
                    <a:cubicBezTo>
                      <a:pt x="192" y="107"/>
                      <a:pt x="197" y="104"/>
                      <a:pt x="197" y="99"/>
                    </a:cubicBezTo>
                    <a:cubicBezTo>
                      <a:pt x="197" y="93"/>
                      <a:pt x="192" y="90"/>
                      <a:pt x="186" y="88"/>
                    </a:cubicBezTo>
                    <a:close/>
                    <a:moveTo>
                      <a:pt x="98" y="128"/>
                    </a:moveTo>
                    <a:cubicBezTo>
                      <a:pt x="82" y="128"/>
                      <a:pt x="68" y="115"/>
                      <a:pt x="68" y="99"/>
                    </a:cubicBezTo>
                    <a:cubicBezTo>
                      <a:pt x="68" y="82"/>
                      <a:pt x="82" y="69"/>
                      <a:pt x="98" y="69"/>
                    </a:cubicBezTo>
                    <a:cubicBezTo>
                      <a:pt x="115" y="69"/>
                      <a:pt x="128" y="82"/>
                      <a:pt x="128" y="99"/>
                    </a:cubicBezTo>
                    <a:cubicBezTo>
                      <a:pt x="128" y="115"/>
                      <a:pt x="115" y="128"/>
                      <a:pt x="98" y="12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63" name="组合 162"/>
          <p:cNvGrpSpPr/>
          <p:nvPr/>
        </p:nvGrpSpPr>
        <p:grpSpPr>
          <a:xfrm>
            <a:off x="2314937" y="2129742"/>
            <a:ext cx="1296364" cy="1296364"/>
            <a:chOff x="2314937" y="2129742"/>
            <a:chExt cx="1296364" cy="1296364"/>
          </a:xfrm>
        </p:grpSpPr>
        <p:sp>
          <p:nvSpPr>
            <p:cNvPr id="164" name="椭圆 163"/>
            <p:cNvSpPr/>
            <p:nvPr/>
          </p:nvSpPr>
          <p:spPr>
            <a:xfrm>
              <a:off x="2314937" y="2129742"/>
              <a:ext cx="1296364" cy="129636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Freeform 55"/>
            <p:cNvSpPr>
              <a:spLocks noEditPoints="1"/>
            </p:cNvSpPr>
            <p:nvPr/>
          </p:nvSpPr>
          <p:spPr bwMode="auto">
            <a:xfrm>
              <a:off x="2605377" y="2413014"/>
              <a:ext cx="720635" cy="791247"/>
            </a:xfrm>
            <a:custGeom>
              <a:gdLst>
                <a:gd fmla="*/ 275 w 579" name="T0"/>
                <a:gd fmla="*/ 343 h 665" name="T1"/>
                <a:gd fmla="*/ 263 w 579" name="T2"/>
                <a:gd fmla="*/ 336 h 665" name="T3"/>
                <a:gd fmla="*/ 263 w 579" name="T4"/>
                <a:gd fmla="*/ 336 h 665" name="T5"/>
                <a:gd fmla="*/ 0 w 579" name="T6"/>
                <a:gd fmla="*/ 184 h 665" name="T7"/>
                <a:gd fmla="*/ 0 w 579" name="T8"/>
                <a:gd fmla="*/ 184 h 665" name="T9"/>
                <a:gd fmla="*/ 0 w 579" name="T10"/>
                <a:gd fmla="*/ 248 h 665" name="T11"/>
                <a:gd fmla="*/ 0 w 579" name="T12"/>
                <a:gd fmla="*/ 297 h 665" name="T13"/>
                <a:gd fmla="*/ 0 w 579" name="T14"/>
                <a:gd fmla="*/ 489 h 665" name="T15"/>
                <a:gd fmla="*/ 0 w 579" name="T16"/>
                <a:gd fmla="*/ 503 h 665" name="T17"/>
                <a:gd fmla="*/ 0 w 579" name="T18"/>
                <a:gd fmla="*/ 503 h 665" name="T19"/>
                <a:gd fmla="*/ 11 w 579" name="T20"/>
                <a:gd fmla="*/ 510 h 665" name="T21"/>
                <a:gd fmla="*/ 277 w 579" name="T22"/>
                <a:gd fmla="*/ 663 h 665" name="T23"/>
                <a:gd fmla="*/ 277 w 579" name="T24"/>
                <a:gd fmla="*/ 663 h 665" name="T25"/>
                <a:gd fmla="*/ 277 w 579" name="T26"/>
                <a:gd fmla="*/ 663 h 665" name="T27"/>
                <a:gd fmla="*/ 277 w 579" name="T28"/>
                <a:gd fmla="*/ 504 h 665" name="T29"/>
                <a:gd fmla="*/ 277 w 579" name="T30"/>
                <a:gd fmla="*/ 354 h 665" name="T31"/>
                <a:gd fmla="*/ 277 w 579" name="T32"/>
                <a:gd fmla="*/ 354 h 665" name="T33"/>
                <a:gd fmla="*/ 277 w 579" name="T34"/>
                <a:gd fmla="*/ 354 h 665" name="T35"/>
                <a:gd fmla="*/ 278 w 579" name="T36"/>
                <a:gd fmla="*/ 344 h 665" name="T37"/>
                <a:gd fmla="*/ 278 w 579" name="T38"/>
                <a:gd fmla="*/ 344 h 665" name="T39"/>
                <a:gd fmla="*/ 278 w 579" name="T40"/>
                <a:gd fmla="*/ 344 h 665" name="T41"/>
                <a:gd fmla="*/ 275 w 579" name="T42"/>
                <a:gd fmla="*/ 343 h 665" name="T43"/>
                <a:gd fmla="*/ 578 w 579" name="T44"/>
                <a:gd fmla="*/ 183 h 665" name="T45"/>
                <a:gd fmla="*/ 486 w 579" name="T46"/>
                <a:gd fmla="*/ 237 h 665" name="T47"/>
                <a:gd fmla="*/ 314 w 579" name="T48"/>
                <a:gd fmla="*/ 337 h 665" name="T49"/>
                <a:gd fmla="*/ 303 w 579" name="T50"/>
                <a:gd fmla="*/ 344 h 665" name="T51"/>
                <a:gd fmla="*/ 303 w 579" name="T52"/>
                <a:gd fmla="*/ 344 h 665" name="T53"/>
                <a:gd fmla="*/ 303 w 579" name="T54"/>
                <a:gd fmla="*/ 352 h 665" name="T55"/>
                <a:gd fmla="*/ 303 w 579" name="T56"/>
                <a:gd fmla="*/ 357 h 665" name="T57"/>
                <a:gd fmla="*/ 302 w 579" name="T58"/>
                <a:gd fmla="*/ 662 h 665" name="T59"/>
                <a:gd fmla="*/ 302 w 579" name="T60"/>
                <a:gd fmla="*/ 662 h 665" name="T61"/>
                <a:gd fmla="*/ 302 w 579" name="T62"/>
                <a:gd fmla="*/ 665 h 665" name="T63"/>
                <a:gd fmla="*/ 302 w 579" name="T64"/>
                <a:gd fmla="*/ 665 h 665" name="T65"/>
                <a:gd fmla="*/ 579 w 579" name="T66"/>
                <a:gd fmla="*/ 504 h 665" name="T67"/>
                <a:gd fmla="*/ 579 w 579" name="T68"/>
                <a:gd fmla="*/ 503 h 665" name="T69"/>
                <a:gd fmla="*/ 579 w 579" name="T70"/>
                <a:gd fmla="*/ 489 h 665" name="T71"/>
                <a:gd fmla="*/ 579 w 579" name="T72"/>
                <a:gd fmla="*/ 183 h 665" name="T73"/>
                <a:gd fmla="*/ 578 w 579" name="T74"/>
                <a:gd fmla="*/ 183 h 665" name="T75"/>
                <a:gd fmla="*/ 568 w 579" name="T76"/>
                <a:gd fmla="*/ 162 h 665" name="T77"/>
                <a:gd fmla="*/ 568 w 579" name="T78"/>
                <a:gd fmla="*/ 162 h 665" name="T79"/>
                <a:gd fmla="*/ 301 w 579" name="T80"/>
                <a:gd fmla="*/ 8 h 665" name="T81"/>
                <a:gd fmla="*/ 289 w 579" name="T82"/>
                <a:gd fmla="*/ 1 h 665" name="T83"/>
                <a:gd fmla="*/ 288 w 579" name="T84"/>
                <a:gd fmla="*/ 0 h 665" name="T85"/>
                <a:gd fmla="*/ 11 w 579" name="T86"/>
                <a:gd fmla="*/ 161 h 665" name="T87"/>
                <a:gd fmla="*/ 13 w 579" name="T88"/>
                <a:gd fmla="*/ 163 h 665" name="T89"/>
                <a:gd fmla="*/ 13 w 579" name="T90"/>
                <a:gd fmla="*/ 163 h 665" name="T91"/>
                <a:gd fmla="*/ 276 w 579" name="T92"/>
                <a:gd fmla="*/ 315 h 665" name="T93"/>
                <a:gd fmla="*/ 288 w 579" name="T94"/>
                <a:gd fmla="*/ 321 h 665" name="T95"/>
                <a:gd fmla="*/ 288 w 579" name="T96"/>
                <a:gd fmla="*/ 321 h 665" name="T97"/>
                <a:gd fmla="*/ 291 w 579" name="T98"/>
                <a:gd fmla="*/ 323 h 665" name="T99"/>
                <a:gd fmla="*/ 291 w 579" name="T100"/>
                <a:gd fmla="*/ 323 h 665" name="T101"/>
                <a:gd fmla="*/ 291 w 579" name="T102"/>
                <a:gd fmla="*/ 323 h 665" name="T103"/>
                <a:gd fmla="*/ 291 w 579" name="T104"/>
                <a:gd fmla="*/ 323 h 665" name="T105"/>
                <a:gd fmla="*/ 291 w 579" name="T106"/>
                <a:gd fmla="*/ 323 h 665" name="T107"/>
                <a:gd fmla="*/ 300 w 579" name="T108"/>
                <a:gd fmla="*/ 318 h 665" name="T109"/>
                <a:gd fmla="*/ 534 w 579" name="T110"/>
                <a:gd fmla="*/ 182 h 665" name="T111"/>
                <a:gd fmla="*/ 568 w 579" name="T112"/>
                <a:gd fmla="*/ 162 h 66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65" w="579">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bg1"/>
            </a:solidFill>
            <a:ln>
              <a:noFill/>
            </a:ln>
          </p:spPr>
          <p:txBody>
            <a:bodyPr anchor="t" anchorCtr="0" bIns="46623" compatLnSpc="1" lIns="93247" numCol="1" rIns="93247" tIns="46623"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32418"/>
              <a:r>
                <a:rPr lang="en-US" sz="1836">
                  <a:solidFill>
                    <a:srgbClr val="FFFFFF"/>
                  </a:solidFill>
                </a:rPr>
                <a:t>    </a:t>
              </a:r>
            </a:p>
          </p:txBody>
        </p:sp>
      </p:grpSp>
    </p:spTree>
    <p:extLst>
      <p:ext uri="{BB962C8B-B14F-4D97-AF65-F5344CB8AC3E}">
        <p14:creationId val="2933803817"/>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163"/>
                                        </p:tgtEl>
                                        <p:attrNameLst>
                                          <p:attrName>style.visibility</p:attrName>
                                        </p:attrNameLst>
                                      </p:cBhvr>
                                      <p:to>
                                        <p:strVal val="visible"/>
                                      </p:to>
                                    </p:set>
                                    <p:animEffect filter="fade" transition="in">
                                      <p:cBhvr>
                                        <p:cTn dur="2000" id="7"/>
                                        <p:tgtEl>
                                          <p:spTgt spid="163"/>
                                        </p:tgtEl>
                                      </p:cBhvr>
                                    </p:animEffect>
                                    <p:anim calcmode="lin" valueType="num">
                                      <p:cBhvr>
                                        <p:cTn dur="2000" fill="hold" id="8"/>
                                        <p:tgtEl>
                                          <p:spTgt spid="163"/>
                                        </p:tgtEl>
                                        <p:attrNameLst>
                                          <p:attrName>ppt_w</p:attrName>
                                        </p:attrNameLst>
                                      </p:cBhvr>
                                      <p:tavLst>
                                        <p:tav fmla="#ppt_w*sin(2.5*pi*$)" tm="0">
                                          <p:val>
                                            <p:fltVal val="0"/>
                                          </p:val>
                                        </p:tav>
                                        <p:tav tm="100000">
                                          <p:val>
                                            <p:fltVal val="1"/>
                                          </p:val>
                                        </p:tav>
                                      </p:tavLst>
                                    </p:anim>
                                    <p:anim calcmode="lin" valueType="num">
                                      <p:cBhvr>
                                        <p:cTn dur="2000" fill="hold" id="9"/>
                                        <p:tgtEl>
                                          <p:spTgt spid="163"/>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2000"/>
                            </p:stCondLst>
                            <p:childTnLst>
                              <p:par>
                                <p:cTn fill="hold" id="11" nodeType="afterEffect" presetClass="entr" presetID="22" presetSubtype="4">
                                  <p:stCondLst>
                                    <p:cond delay="0"/>
                                  </p:stCondLst>
                                  <p:childTnLst>
                                    <p:set>
                                      <p:cBhvr>
                                        <p:cTn dur="1" fill="hold" id="12">
                                          <p:stCondLst>
                                            <p:cond delay="0"/>
                                          </p:stCondLst>
                                        </p:cTn>
                                        <p:tgtEl>
                                          <p:spTgt spid="125"/>
                                        </p:tgtEl>
                                        <p:attrNameLst>
                                          <p:attrName>style.visibility</p:attrName>
                                        </p:attrNameLst>
                                      </p:cBhvr>
                                      <p:to>
                                        <p:strVal val="visible"/>
                                      </p:to>
                                    </p:set>
                                    <p:animEffect filter="wipe(down)" transition="in">
                                      <p:cBhvr>
                                        <p:cTn dur="500" id="13"/>
                                        <p:tgtEl>
                                          <p:spTgt spid="125"/>
                                        </p:tgtEl>
                                      </p:cBhvr>
                                    </p:animEffect>
                                  </p:childTnLst>
                                </p:cTn>
                              </p:par>
                              <p:par>
                                <p:cTn fill="hold" grpId="0" id="14" nodeType="withEffect" presetClass="entr" presetID="1" presetSubtype="0">
                                  <p:stCondLst>
                                    <p:cond delay="500"/>
                                  </p:stCondLst>
                                  <p:childTnLst>
                                    <p:set>
                                      <p:cBhvr>
                                        <p:cTn dur="1" fill="hold" id="15">
                                          <p:stCondLst>
                                            <p:cond delay="0"/>
                                          </p:stCondLst>
                                        </p:cTn>
                                        <p:tgtEl>
                                          <p:spTgt spid="129"/>
                                        </p:tgtEl>
                                        <p:attrNameLst>
                                          <p:attrName>style.visibility</p:attrName>
                                        </p:attrNameLst>
                                      </p:cBhvr>
                                      <p:to>
                                        <p:strVal val="visible"/>
                                      </p:to>
                                    </p:set>
                                  </p:childTnLst>
                                </p:cTn>
                              </p:par>
                              <p:par>
                                <p:cTn fill="hold" id="16" nodeType="withEffect" presetClass="entr" presetID="22" presetSubtype="4">
                                  <p:stCondLst>
                                    <p:cond delay="500"/>
                                  </p:stCondLst>
                                  <p:childTnLst>
                                    <p:set>
                                      <p:cBhvr>
                                        <p:cTn dur="1" fill="hold" id="17">
                                          <p:stCondLst>
                                            <p:cond delay="0"/>
                                          </p:stCondLst>
                                        </p:cTn>
                                        <p:tgtEl>
                                          <p:spTgt spid="117"/>
                                        </p:tgtEl>
                                        <p:attrNameLst>
                                          <p:attrName>style.visibility</p:attrName>
                                        </p:attrNameLst>
                                      </p:cBhvr>
                                      <p:to>
                                        <p:strVal val="visible"/>
                                      </p:to>
                                    </p:set>
                                    <p:animEffect filter="wipe(down)" transition="in">
                                      <p:cBhvr>
                                        <p:cTn dur="500" id="18"/>
                                        <p:tgtEl>
                                          <p:spTgt spid="117"/>
                                        </p:tgtEl>
                                      </p:cBhvr>
                                    </p:animEffect>
                                  </p:childTnLst>
                                </p:cTn>
                              </p:par>
                              <p:par>
                                <p:cTn fill="hold" grpId="0" id="19" nodeType="withEffect" presetClass="entr" presetID="1" presetSubtype="0">
                                  <p:stCondLst>
                                    <p:cond delay="1000"/>
                                  </p:stCondLst>
                                  <p:childTnLst>
                                    <p:set>
                                      <p:cBhvr>
                                        <p:cTn dur="1" fill="hold" id="20">
                                          <p:stCondLst>
                                            <p:cond delay="0"/>
                                          </p:stCondLst>
                                        </p:cTn>
                                        <p:tgtEl>
                                          <p:spTgt spid="119"/>
                                        </p:tgtEl>
                                        <p:attrNameLst>
                                          <p:attrName>style.visibility</p:attrName>
                                        </p:attrNameLst>
                                      </p:cBhvr>
                                      <p:to>
                                        <p:strVal val="visible"/>
                                      </p:to>
                                    </p:set>
                                  </p:childTnLst>
                                </p:cTn>
                              </p:par>
                              <p:par>
                                <p:cTn fill="hold" id="21" nodeType="withEffect" presetClass="entr" presetID="22" presetSubtype="1">
                                  <p:stCondLst>
                                    <p:cond delay="150"/>
                                  </p:stCondLst>
                                  <p:childTnLst>
                                    <p:set>
                                      <p:cBhvr>
                                        <p:cTn dur="1" fill="hold" id="22">
                                          <p:stCondLst>
                                            <p:cond delay="0"/>
                                          </p:stCondLst>
                                        </p:cTn>
                                        <p:tgtEl>
                                          <p:spTgt spid="131"/>
                                        </p:tgtEl>
                                        <p:attrNameLst>
                                          <p:attrName>style.visibility</p:attrName>
                                        </p:attrNameLst>
                                      </p:cBhvr>
                                      <p:to>
                                        <p:strVal val="visible"/>
                                      </p:to>
                                    </p:set>
                                    <p:animEffect filter="wipe(up)" transition="in">
                                      <p:cBhvr>
                                        <p:cTn dur="1000" id="23"/>
                                        <p:tgtEl>
                                          <p:spTgt spid="131"/>
                                        </p:tgtEl>
                                      </p:cBhvr>
                                    </p:animEffect>
                                  </p:childTnLst>
                                </p:cTn>
                              </p:par>
                              <p:par>
                                <p:cTn fill="hold" grpId="0" id="24" nodeType="withEffect" presetClass="entr" presetID="1" presetSubtype="0">
                                  <p:stCondLst>
                                    <p:cond delay="1000"/>
                                  </p:stCondLst>
                                  <p:childTnLst>
                                    <p:set>
                                      <p:cBhvr>
                                        <p:cTn dur="1" fill="hold" id="25">
                                          <p:stCondLst>
                                            <p:cond delay="0"/>
                                          </p:stCondLst>
                                        </p:cTn>
                                        <p:tgtEl>
                                          <p:spTgt spid="132"/>
                                        </p:tgtEl>
                                        <p:attrNameLst>
                                          <p:attrName>style.visibility</p:attrName>
                                        </p:attrNameLst>
                                      </p:cBhvr>
                                      <p:to>
                                        <p:strVal val="visible"/>
                                      </p:to>
                                    </p:set>
                                  </p:childTnLst>
                                </p:cTn>
                              </p:par>
                              <p:par>
                                <p:cTn fill="hold" id="26" nodeType="withEffect" presetClass="entr" presetID="22" presetSubtype="1">
                                  <p:stCondLst>
                                    <p:cond delay="1000"/>
                                  </p:stCondLst>
                                  <p:childTnLst>
                                    <p:set>
                                      <p:cBhvr>
                                        <p:cTn dur="1" fill="hold" id="27">
                                          <p:stCondLst>
                                            <p:cond delay="0"/>
                                          </p:stCondLst>
                                        </p:cTn>
                                        <p:tgtEl>
                                          <p:spTgt spid="3"/>
                                        </p:tgtEl>
                                        <p:attrNameLst>
                                          <p:attrName>style.visibility</p:attrName>
                                        </p:attrNameLst>
                                      </p:cBhvr>
                                      <p:to>
                                        <p:strVal val="visible"/>
                                      </p:to>
                                    </p:set>
                                    <p:animEffect filter="wipe(up)" transition="in">
                                      <p:cBhvr>
                                        <p:cTn dur="1000" id="28"/>
                                        <p:tgtEl>
                                          <p:spTgt spid="3"/>
                                        </p:tgtEl>
                                      </p:cBhvr>
                                    </p:animEffect>
                                  </p:childTnLst>
                                </p:cTn>
                              </p:par>
                              <p:par>
                                <p:cTn fill="hold" id="29" nodeType="withEffect" presetClass="entr" presetID="22" presetSubtype="1">
                                  <p:stCondLst>
                                    <p:cond delay="1500"/>
                                  </p:stCondLst>
                                  <p:childTnLst>
                                    <p:set>
                                      <p:cBhvr>
                                        <p:cTn dur="1" fill="hold" id="30">
                                          <p:stCondLst>
                                            <p:cond delay="0"/>
                                          </p:stCondLst>
                                        </p:cTn>
                                        <p:tgtEl>
                                          <p:spTgt spid="2"/>
                                        </p:tgtEl>
                                        <p:attrNameLst>
                                          <p:attrName>style.visibility</p:attrName>
                                        </p:attrNameLst>
                                      </p:cBhvr>
                                      <p:to>
                                        <p:strVal val="visible"/>
                                      </p:to>
                                    </p:set>
                                    <p:animEffect filter="wipe(up)" transition="in">
                                      <p:cBhvr>
                                        <p:cTn dur="1000" id="31"/>
                                        <p:tgtEl>
                                          <p:spTgt spid="2"/>
                                        </p:tgtEl>
                                      </p:cBhvr>
                                    </p:animEffect>
                                  </p:childTnLst>
                                </p:cTn>
                              </p:par>
                              <p:par>
                                <p:cTn fill="hold" id="32" nodeType="withEffect" presetClass="entr" presetID="22" presetSubtype="1">
                                  <p:stCondLst>
                                    <p:cond delay="2000"/>
                                  </p:stCondLst>
                                  <p:childTnLst>
                                    <p:set>
                                      <p:cBhvr>
                                        <p:cTn dur="1" fill="hold" id="33">
                                          <p:stCondLst>
                                            <p:cond delay="0"/>
                                          </p:stCondLst>
                                        </p:cTn>
                                        <p:tgtEl>
                                          <p:spTgt spid="4"/>
                                        </p:tgtEl>
                                        <p:attrNameLst>
                                          <p:attrName>style.visibility</p:attrName>
                                        </p:attrNameLst>
                                      </p:cBhvr>
                                      <p:to>
                                        <p:strVal val="visible"/>
                                      </p:to>
                                    </p:set>
                                    <p:animEffect filter="wipe(up)" transition="in">
                                      <p:cBhvr>
                                        <p:cTn dur="1000" id="34"/>
                                        <p:tgtEl>
                                          <p:spTgt spid="4"/>
                                        </p:tgtEl>
                                      </p:cBhvr>
                                    </p:animEffect>
                                  </p:childTnLst>
                                </p:cTn>
                              </p:par>
                              <p:par>
                                <p:cTn fill="hold" id="35" nodeType="withEffect" presetClass="entr" presetID="22" presetSubtype="1">
                                  <p:stCondLst>
                                    <p:cond delay="2500"/>
                                  </p:stCondLst>
                                  <p:childTnLst>
                                    <p:set>
                                      <p:cBhvr>
                                        <p:cTn dur="1" fill="hold" id="36">
                                          <p:stCondLst>
                                            <p:cond delay="0"/>
                                          </p:stCondLst>
                                        </p:cTn>
                                        <p:tgtEl>
                                          <p:spTgt spid="5"/>
                                        </p:tgtEl>
                                        <p:attrNameLst>
                                          <p:attrName>style.visibility</p:attrName>
                                        </p:attrNameLst>
                                      </p:cBhvr>
                                      <p:to>
                                        <p:strVal val="visible"/>
                                      </p:to>
                                    </p:set>
                                    <p:animEffect filter="wipe(up)" transition="in">
                                      <p:cBhvr>
                                        <p:cTn dur="1000" id="37"/>
                                        <p:tgtEl>
                                          <p:spTgt spid="5"/>
                                        </p:tgtEl>
                                      </p:cBhvr>
                                    </p:animEffect>
                                  </p:childTnLst>
                                </p:cTn>
                              </p:par>
                            </p:childTnLst>
                          </p:cTn>
                        </p:par>
                        <p:par>
                          <p:cTn fill="hold" id="38" nodeType="afterGroup">
                            <p:stCondLst>
                              <p:cond delay="5500"/>
                            </p:stCondLst>
                            <p:childTnLst>
                              <p:par>
                                <p:cTn fill="hold" id="39" nodeType="afterEffect" presetClass="entr" presetID="22" presetSubtype="1">
                                  <p:stCondLst>
                                    <p:cond delay="0"/>
                                  </p:stCondLst>
                                  <p:childTnLst>
                                    <p:set>
                                      <p:cBhvr>
                                        <p:cTn dur="1" fill="hold" id="40">
                                          <p:stCondLst>
                                            <p:cond delay="0"/>
                                          </p:stCondLst>
                                        </p:cTn>
                                        <p:tgtEl>
                                          <p:spTgt spid="137"/>
                                        </p:tgtEl>
                                        <p:attrNameLst>
                                          <p:attrName>style.visibility</p:attrName>
                                        </p:attrNameLst>
                                      </p:cBhvr>
                                      <p:to>
                                        <p:strVal val="visible"/>
                                      </p:to>
                                    </p:set>
                                    <p:animEffect filter="wipe(up)" transition="in">
                                      <p:cBhvr>
                                        <p:cTn dur="500" id="41"/>
                                        <p:tgtEl>
                                          <p:spTgt spid="137"/>
                                        </p:tgtEl>
                                      </p:cBhvr>
                                    </p:animEffect>
                                  </p:childTnLst>
                                </p:cTn>
                              </p:par>
                            </p:childTnLst>
                          </p:cTn>
                        </p:par>
                        <p:par>
                          <p:cTn fill="hold" id="42" nodeType="afterGroup">
                            <p:stCondLst>
                              <p:cond delay="6000"/>
                            </p:stCondLst>
                            <p:childTnLst>
                              <p:par>
                                <p:cTn accel="50000" decel="50000" fill="hold" grpId="0" id="43" nodeType="afterEffect" presetClass="path" presetID="63" presetSubtype="0">
                                  <p:stCondLst>
                                    <p:cond delay="0"/>
                                  </p:stCondLst>
                                  <p:childTnLst>
                                    <p:animMotion origin="layout" path="M -2.08333E-06 -4.07407E-06 L 0.35026 -4.07407E-06" pathEditMode="relative" ptsTypes="AA" rAng="0">
                                      <p:cBhvr>
                                        <p:cTn dur="2000" fill="hold" id="44"/>
                                        <p:tgtEl>
                                          <p:spTgt spid="138"/>
                                        </p:tgtEl>
                                        <p:attrNameLst>
                                          <p:attrName>ppt_x</p:attrName>
                                          <p:attrName>ppt_y</p:attrName>
                                        </p:attrNameLst>
                                      </p:cBhvr>
                                      <p:rCtr x="17513" y="0"/>
                                    </p:animMotion>
                                  </p:childTnLst>
                                </p:cTn>
                              </p:par>
                            </p:childTnLst>
                          </p:cTn>
                        </p:par>
                        <p:par>
                          <p:cTn fill="hold" id="45" nodeType="afterGroup">
                            <p:stCondLst>
                              <p:cond delay="8000"/>
                            </p:stCondLst>
                            <p:childTnLst>
                              <p:par>
                                <p:cTn accel="50000" decel="50000" fill="hold" grpId="0" id="46" nodeType="afterEffect" presetClass="path" presetID="63" presetSubtype="0">
                                  <p:stCondLst>
                                    <p:cond delay="0"/>
                                  </p:stCondLst>
                                  <p:childTnLst>
                                    <p:animMotion origin="layout" path="M -2.08333E-06 -4.07407E-06 L 0.35026 -4.07407E-06" pathEditMode="relative" ptsTypes="AA" rAng="0">
                                      <p:cBhvr>
                                        <p:cTn dur="2000" fill="hold" id="47"/>
                                        <p:tgtEl>
                                          <p:spTgt spid="139"/>
                                        </p:tgtEl>
                                        <p:attrNameLst>
                                          <p:attrName>ppt_x</p:attrName>
                                          <p:attrName>ppt_y</p:attrName>
                                        </p:attrNameLst>
                                      </p:cBhvr>
                                      <p:rCtr x="17513" y="0"/>
                                    </p:animMotion>
                                  </p:childTnLst>
                                </p:cTn>
                              </p:par>
                            </p:childTnLst>
                          </p:cTn>
                        </p:par>
                        <p:par>
                          <p:cTn fill="hold" id="48" nodeType="afterGroup">
                            <p:stCondLst>
                              <p:cond delay="10000"/>
                            </p:stCondLst>
                            <p:childTnLst>
                              <p:par>
                                <p:cTn accel="50000" decel="50000" fill="hold" grpId="0" id="49" nodeType="afterEffect" presetClass="path" presetID="63" presetSubtype="0">
                                  <p:stCondLst>
                                    <p:cond delay="0"/>
                                  </p:stCondLst>
                                  <p:childTnLst>
                                    <p:animMotion origin="layout" path="M -2.08333E-06 -4.07407E-06 L 0.35026 -4.07407E-06" pathEditMode="relative" ptsTypes="AA" rAng="0">
                                      <p:cBhvr>
                                        <p:cTn dur="2000" fill="hold" id="50"/>
                                        <p:tgtEl>
                                          <p:spTgt spid="140"/>
                                        </p:tgtEl>
                                        <p:attrNameLst>
                                          <p:attrName>ppt_x</p:attrName>
                                          <p:attrName>ppt_y</p:attrName>
                                        </p:attrNameLst>
                                      </p:cBhvr>
                                      <p:rCtr x="17513"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8"/>
      <p:bldP grpId="0" spid="139"/>
      <p:bldP grpId="0" spid="140"/>
      <p:bldP grpId="0" spid="119"/>
      <p:bldP grpId="0" spid="129"/>
      <p:bldP grpId="0" spid="13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0">
                <a:latin charset="0" panose="020b0603050302020204" pitchFamily="34" typeface="24 LED"/>
              </a:rPr>
              <a:t>3</a:t>
            </a:r>
          </a:p>
        </p:txBody>
      </p:sp>
    </p:spTree>
    <p:extLst>
      <p:ext uri="{BB962C8B-B14F-4D97-AF65-F5344CB8AC3E}">
        <p14:creationId val="1392364663"/>
      </p:ext>
    </p:extLst>
  </p:cSld>
  <p:clrMapOvr>
    <a:masterClrMapping/>
  </p:clrMapOvr>
  <p:transition advTm="790">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id="117" name="图片 116"/>
          <p:cNvPicPr>
            <a:picLocks noChangeAspect="1"/>
          </p:cNvPicPr>
          <p:nvPr/>
        </p:nvPicPr>
        <p:blipFill>
          <a:blip r:embed="rId3"/>
          <a:srcRect b="-290" l="25463" r="23725" t="290"/>
          <a:stretch>
            <a:fillRect/>
          </a:stretch>
        </p:blipFill>
        <p:spPr>
          <a:xfrm>
            <a:off x="651269" y="903819"/>
            <a:ext cx="3829960" cy="5000264"/>
          </a:xfrm>
          <a:prstGeom prst="roundRect">
            <a:avLst>
              <a:gd fmla="val 18196" name="adj"/>
            </a:avLst>
          </a:prstGeom>
        </p:spPr>
      </p:pic>
      <p:sp>
        <p:nvSpPr>
          <p:cNvPr id="119" name="椭圆 118"/>
          <p:cNvSpPr/>
          <p:nvPr/>
        </p:nvSpPr>
        <p:spPr>
          <a:xfrm>
            <a:off x="4095000" y="825250"/>
            <a:ext cx="1292917" cy="1292917"/>
          </a:xfrm>
          <a:prstGeom prst="ellipse">
            <a:avLst/>
          </a:prstGeom>
          <a:solidFill>
            <a:srgbClr val="C6C6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椭圆 124"/>
          <p:cNvSpPr/>
          <p:nvPr/>
        </p:nvSpPr>
        <p:spPr>
          <a:xfrm>
            <a:off x="4095000" y="2463564"/>
            <a:ext cx="1292917" cy="1292917"/>
          </a:xfrm>
          <a:prstGeom prst="ellipse">
            <a:avLst/>
          </a:prstGeom>
          <a:solidFill>
            <a:srgbClr val="C6C6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椭圆 128"/>
          <p:cNvSpPr/>
          <p:nvPr/>
        </p:nvSpPr>
        <p:spPr>
          <a:xfrm>
            <a:off x="4090838" y="4097304"/>
            <a:ext cx="1292917" cy="1292917"/>
          </a:xfrm>
          <a:prstGeom prst="ellipse">
            <a:avLst/>
          </a:prstGeom>
          <a:solidFill>
            <a:srgbClr val="C6C6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Freeform 122"/>
          <p:cNvSpPr>
            <a:spLocks noEditPoints="1"/>
          </p:cNvSpPr>
          <p:nvPr/>
        </p:nvSpPr>
        <p:spPr bwMode="auto">
          <a:xfrm>
            <a:off x="4596410" y="1225821"/>
            <a:ext cx="339758" cy="626127"/>
          </a:xfrm>
          <a:custGeom>
            <a:gdLst>
              <a:gd fmla="*/ 28 w 30" name="T0"/>
              <a:gd fmla="*/ 0 h 54" name="T1"/>
              <a:gd fmla="*/ 3 w 30" name="T2"/>
              <a:gd fmla="*/ 0 h 54" name="T3"/>
              <a:gd fmla="*/ 0 w 30" name="T4"/>
              <a:gd fmla="*/ 2 h 54" name="T5"/>
              <a:gd fmla="*/ 0 w 30" name="T6"/>
              <a:gd fmla="*/ 52 h 54" name="T7"/>
              <a:gd fmla="*/ 3 w 30" name="T8"/>
              <a:gd fmla="*/ 54 h 54" name="T9"/>
              <a:gd fmla="*/ 28 w 30" name="T10"/>
              <a:gd fmla="*/ 54 h 54" name="T11"/>
              <a:gd fmla="*/ 30 w 30" name="T12"/>
              <a:gd fmla="*/ 52 h 54" name="T13"/>
              <a:gd fmla="*/ 30 w 30" name="T14"/>
              <a:gd fmla="*/ 2 h 54" name="T15"/>
              <a:gd fmla="*/ 28 w 30" name="T16"/>
              <a:gd fmla="*/ 0 h 54" name="T17"/>
              <a:gd fmla="*/ 12 w 30" name="T18"/>
              <a:gd fmla="*/ 1 h 54" name="T19"/>
              <a:gd fmla="*/ 18 w 30" name="T20"/>
              <a:gd fmla="*/ 1 h 54" name="T21"/>
              <a:gd fmla="*/ 18 w 30" name="T22"/>
              <a:gd fmla="*/ 2 h 54" name="T23"/>
              <a:gd fmla="*/ 12 w 30" name="T24"/>
              <a:gd fmla="*/ 2 h 54" name="T25"/>
              <a:gd fmla="*/ 12 w 30" name="T26"/>
              <a:gd fmla="*/ 1 h 54" name="T27"/>
              <a:gd fmla="*/ 28 w 30" name="T28"/>
              <a:gd fmla="*/ 47 h 54" name="T29"/>
              <a:gd fmla="*/ 3 w 30" name="T30"/>
              <a:gd fmla="*/ 47 h 54" name="T31"/>
              <a:gd fmla="*/ 3 w 30" name="T32"/>
              <a:gd fmla="*/ 4 h 54" name="T33"/>
              <a:gd fmla="*/ 28 w 30" name="T34"/>
              <a:gd fmla="*/ 4 h 54" name="T35"/>
              <a:gd fmla="*/ 28 w 30" name="T36"/>
              <a:gd fmla="*/ 47 h 5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4" w="30">
                <a:moveTo>
                  <a:pt x="28" y="0"/>
                </a:moveTo>
                <a:cubicBezTo>
                  <a:pt x="3" y="0"/>
                  <a:pt x="3" y="0"/>
                  <a:pt x="3" y="0"/>
                </a:cubicBezTo>
                <a:cubicBezTo>
                  <a:pt x="1" y="0"/>
                  <a:pt x="0" y="1"/>
                  <a:pt x="0" y="2"/>
                </a:cubicBezTo>
                <a:cubicBezTo>
                  <a:pt x="0" y="52"/>
                  <a:pt x="0" y="52"/>
                  <a:pt x="0" y="52"/>
                </a:cubicBezTo>
                <a:cubicBezTo>
                  <a:pt x="0" y="53"/>
                  <a:pt x="1" y="54"/>
                  <a:pt x="3" y="54"/>
                </a:cubicBezTo>
                <a:cubicBezTo>
                  <a:pt x="28" y="54"/>
                  <a:pt x="28" y="54"/>
                  <a:pt x="28" y="54"/>
                </a:cubicBezTo>
                <a:cubicBezTo>
                  <a:pt x="29" y="54"/>
                  <a:pt x="30" y="53"/>
                  <a:pt x="30" y="52"/>
                </a:cubicBezTo>
                <a:cubicBezTo>
                  <a:pt x="30" y="2"/>
                  <a:pt x="30" y="2"/>
                  <a:pt x="30" y="2"/>
                </a:cubicBezTo>
                <a:cubicBezTo>
                  <a:pt x="30" y="1"/>
                  <a:pt x="29" y="0"/>
                  <a:pt x="28" y="0"/>
                </a:cubicBezTo>
                <a:close/>
                <a:moveTo>
                  <a:pt x="12" y="1"/>
                </a:moveTo>
                <a:cubicBezTo>
                  <a:pt x="18" y="1"/>
                  <a:pt x="18" y="1"/>
                  <a:pt x="18" y="1"/>
                </a:cubicBezTo>
                <a:cubicBezTo>
                  <a:pt x="18" y="2"/>
                  <a:pt x="18" y="2"/>
                  <a:pt x="18" y="2"/>
                </a:cubicBezTo>
                <a:cubicBezTo>
                  <a:pt x="12" y="2"/>
                  <a:pt x="12" y="2"/>
                  <a:pt x="12" y="2"/>
                </a:cubicBezTo>
                <a:lnTo>
                  <a:pt x="12" y="1"/>
                </a:lnTo>
                <a:close/>
                <a:moveTo>
                  <a:pt x="28" y="47"/>
                </a:moveTo>
                <a:cubicBezTo>
                  <a:pt x="3" y="47"/>
                  <a:pt x="3" y="47"/>
                  <a:pt x="3" y="47"/>
                </a:cubicBezTo>
                <a:cubicBezTo>
                  <a:pt x="3" y="4"/>
                  <a:pt x="3" y="4"/>
                  <a:pt x="3" y="4"/>
                </a:cubicBezTo>
                <a:cubicBezTo>
                  <a:pt x="28" y="4"/>
                  <a:pt x="28" y="4"/>
                  <a:pt x="28" y="4"/>
                </a:cubicBezTo>
                <a:lnTo>
                  <a:pt x="28" y="4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125"/>
          <p:cNvSpPr>
            <a:spLocks noEditPoints="1"/>
          </p:cNvSpPr>
          <p:nvPr/>
        </p:nvSpPr>
        <p:spPr bwMode="auto">
          <a:xfrm>
            <a:off x="4447267" y="4487263"/>
            <a:ext cx="580057" cy="512998"/>
          </a:xfrm>
          <a:custGeom>
            <a:gdLst>
              <a:gd fmla="*/ 70 w 73" name="T0"/>
              <a:gd fmla="*/ 0 h 64" name="T1"/>
              <a:gd fmla="*/ 2 w 73" name="T2"/>
              <a:gd fmla="*/ 0 h 64" name="T3"/>
              <a:gd fmla="*/ 0 w 73" name="T4"/>
              <a:gd fmla="*/ 2 h 64" name="T5"/>
              <a:gd fmla="*/ 0 w 73" name="T6"/>
              <a:gd fmla="*/ 52 h 64" name="T7"/>
              <a:gd fmla="*/ 2 w 73" name="T8"/>
              <a:gd fmla="*/ 54 h 64" name="T9"/>
              <a:gd fmla="*/ 28 w 73" name="T10"/>
              <a:gd fmla="*/ 54 h 64" name="T11"/>
              <a:gd fmla="*/ 28 w 73" name="T12"/>
              <a:gd fmla="*/ 57 h 64" name="T13"/>
              <a:gd fmla="*/ 26 w 73" name="T14"/>
              <a:gd fmla="*/ 61 h 64" name="T15"/>
              <a:gd fmla="*/ 24 w 73" name="T16"/>
              <a:gd fmla="*/ 61 h 64" name="T17"/>
              <a:gd fmla="*/ 23 w 73" name="T18"/>
              <a:gd fmla="*/ 63 h 64" name="T19"/>
              <a:gd fmla="*/ 24 w 73" name="T20"/>
              <a:gd fmla="*/ 64 h 64" name="T21"/>
              <a:gd fmla="*/ 48 w 73" name="T22"/>
              <a:gd fmla="*/ 64 h 64" name="T23"/>
              <a:gd fmla="*/ 49 w 73" name="T24"/>
              <a:gd fmla="*/ 63 h 64" name="T25"/>
              <a:gd fmla="*/ 48 w 73" name="T26"/>
              <a:gd fmla="*/ 61 h 64" name="T27"/>
              <a:gd fmla="*/ 46 w 73" name="T28"/>
              <a:gd fmla="*/ 61 h 64" name="T29"/>
              <a:gd fmla="*/ 44 w 73" name="T30"/>
              <a:gd fmla="*/ 58 h 64" name="T31"/>
              <a:gd fmla="*/ 44 w 73" name="T32"/>
              <a:gd fmla="*/ 54 h 64" name="T33"/>
              <a:gd fmla="*/ 70 w 73" name="T34"/>
              <a:gd fmla="*/ 54 h 64" name="T35"/>
              <a:gd fmla="*/ 73 w 73" name="T36"/>
              <a:gd fmla="*/ 52 h 64" name="T37"/>
              <a:gd fmla="*/ 73 w 73" name="T38"/>
              <a:gd fmla="*/ 2 h 64" name="T39"/>
              <a:gd fmla="*/ 70 w 73" name="T40"/>
              <a:gd fmla="*/ 0 h 64" name="T41"/>
              <a:gd fmla="*/ 69 w 73" name="T42"/>
              <a:gd fmla="*/ 43 h 64" name="T43"/>
              <a:gd fmla="*/ 3 w 73" name="T44"/>
              <a:gd fmla="*/ 43 h 64" name="T45"/>
              <a:gd fmla="*/ 3 w 73" name="T46"/>
              <a:gd fmla="*/ 4 h 64" name="T47"/>
              <a:gd fmla="*/ 69 w 73" name="T48"/>
              <a:gd fmla="*/ 4 h 64" name="T49"/>
              <a:gd fmla="*/ 69 w 73" name="T50"/>
              <a:gd fmla="*/ 43 h 6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4" w="73">
                <a:moveTo>
                  <a:pt x="70" y="0"/>
                </a:moveTo>
                <a:cubicBezTo>
                  <a:pt x="2" y="0"/>
                  <a:pt x="2" y="0"/>
                  <a:pt x="2" y="0"/>
                </a:cubicBezTo>
                <a:cubicBezTo>
                  <a:pt x="1" y="0"/>
                  <a:pt x="0" y="1"/>
                  <a:pt x="0" y="2"/>
                </a:cubicBezTo>
                <a:cubicBezTo>
                  <a:pt x="0" y="52"/>
                  <a:pt x="0" y="52"/>
                  <a:pt x="0" y="52"/>
                </a:cubicBezTo>
                <a:cubicBezTo>
                  <a:pt x="0" y="53"/>
                  <a:pt x="1" y="54"/>
                  <a:pt x="2" y="54"/>
                </a:cubicBezTo>
                <a:cubicBezTo>
                  <a:pt x="28" y="54"/>
                  <a:pt x="28" y="54"/>
                  <a:pt x="28" y="54"/>
                </a:cubicBezTo>
                <a:cubicBezTo>
                  <a:pt x="28" y="57"/>
                  <a:pt x="28" y="57"/>
                  <a:pt x="28" y="57"/>
                </a:cubicBezTo>
                <a:cubicBezTo>
                  <a:pt x="28" y="57"/>
                  <a:pt x="28" y="60"/>
                  <a:pt x="26" y="61"/>
                </a:cubicBezTo>
                <a:cubicBezTo>
                  <a:pt x="26" y="61"/>
                  <a:pt x="24" y="61"/>
                  <a:pt x="24" y="61"/>
                </a:cubicBezTo>
                <a:cubicBezTo>
                  <a:pt x="24" y="61"/>
                  <a:pt x="23" y="62"/>
                  <a:pt x="23" y="63"/>
                </a:cubicBezTo>
                <a:cubicBezTo>
                  <a:pt x="23" y="64"/>
                  <a:pt x="24" y="64"/>
                  <a:pt x="24" y="64"/>
                </a:cubicBezTo>
                <a:cubicBezTo>
                  <a:pt x="48" y="64"/>
                  <a:pt x="48" y="64"/>
                  <a:pt x="48" y="64"/>
                </a:cubicBezTo>
                <a:cubicBezTo>
                  <a:pt x="49" y="64"/>
                  <a:pt x="49" y="64"/>
                  <a:pt x="49" y="63"/>
                </a:cubicBezTo>
                <a:cubicBezTo>
                  <a:pt x="49" y="62"/>
                  <a:pt x="49" y="61"/>
                  <a:pt x="48" y="61"/>
                </a:cubicBezTo>
                <a:cubicBezTo>
                  <a:pt x="48" y="61"/>
                  <a:pt x="46" y="61"/>
                  <a:pt x="46" y="61"/>
                </a:cubicBezTo>
                <a:cubicBezTo>
                  <a:pt x="45" y="60"/>
                  <a:pt x="44" y="59"/>
                  <a:pt x="44" y="58"/>
                </a:cubicBezTo>
                <a:cubicBezTo>
                  <a:pt x="44" y="57"/>
                  <a:pt x="44" y="54"/>
                  <a:pt x="44" y="54"/>
                </a:cubicBezTo>
                <a:cubicBezTo>
                  <a:pt x="70" y="54"/>
                  <a:pt x="70" y="54"/>
                  <a:pt x="70" y="54"/>
                </a:cubicBezTo>
                <a:cubicBezTo>
                  <a:pt x="71" y="54"/>
                  <a:pt x="73" y="53"/>
                  <a:pt x="73" y="52"/>
                </a:cubicBezTo>
                <a:cubicBezTo>
                  <a:pt x="73" y="2"/>
                  <a:pt x="73" y="2"/>
                  <a:pt x="73" y="2"/>
                </a:cubicBezTo>
                <a:cubicBezTo>
                  <a:pt x="73" y="1"/>
                  <a:pt x="71" y="0"/>
                  <a:pt x="70" y="0"/>
                </a:cubicBezTo>
                <a:close/>
                <a:moveTo>
                  <a:pt x="69" y="43"/>
                </a:moveTo>
                <a:cubicBezTo>
                  <a:pt x="3" y="43"/>
                  <a:pt x="3" y="43"/>
                  <a:pt x="3" y="43"/>
                </a:cubicBezTo>
                <a:cubicBezTo>
                  <a:pt x="3" y="4"/>
                  <a:pt x="3" y="4"/>
                  <a:pt x="3" y="4"/>
                </a:cubicBezTo>
                <a:cubicBezTo>
                  <a:pt x="69" y="4"/>
                  <a:pt x="69" y="4"/>
                  <a:pt x="69" y="4"/>
                </a:cubicBezTo>
                <a:lnTo>
                  <a:pt x="69" y="4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28"/>
          <p:cNvSpPr>
            <a:spLocks noEditPoints="1"/>
          </p:cNvSpPr>
          <p:nvPr/>
        </p:nvSpPr>
        <p:spPr bwMode="auto">
          <a:xfrm>
            <a:off x="4390950" y="2876839"/>
            <a:ext cx="692692" cy="461794"/>
          </a:xfrm>
          <a:custGeom>
            <a:gdLst>
              <a:gd fmla="*/ 77 w 85" name="T0"/>
              <a:gd fmla="*/ 43 h 56" name="T1"/>
              <a:gd fmla="*/ 77 w 85" name="T2"/>
              <a:gd fmla="*/ 3 h 56" name="T3"/>
              <a:gd fmla="*/ 75 w 85" name="T4"/>
              <a:gd fmla="*/ 0 h 56" name="T5"/>
              <a:gd fmla="*/ 10 w 85" name="T6"/>
              <a:gd fmla="*/ 0 h 56" name="T7"/>
              <a:gd fmla="*/ 8 w 85" name="T8"/>
              <a:gd fmla="*/ 3 h 56" name="T9"/>
              <a:gd fmla="*/ 8 w 85" name="T10"/>
              <a:gd fmla="*/ 43 h 56" name="T11"/>
              <a:gd fmla="*/ 0 w 85" name="T12"/>
              <a:gd fmla="*/ 53 h 56" name="T13"/>
              <a:gd fmla="*/ 2 w 85" name="T14"/>
              <a:gd fmla="*/ 56 h 56" name="T15"/>
              <a:gd fmla="*/ 83 w 85" name="T16"/>
              <a:gd fmla="*/ 56 h 56" name="T17"/>
              <a:gd fmla="*/ 85 w 85" name="T18"/>
              <a:gd fmla="*/ 53 h 56" name="T19"/>
              <a:gd fmla="*/ 77 w 85" name="T20"/>
              <a:gd fmla="*/ 43 h 56" name="T21"/>
              <a:gd fmla="*/ 47 w 85" name="T22"/>
              <a:gd fmla="*/ 55 h 56" name="T23"/>
              <a:gd fmla="*/ 38 w 85" name="T24"/>
              <a:gd fmla="*/ 55 h 56" name="T25"/>
              <a:gd fmla="*/ 37 w 85" name="T26"/>
              <a:gd fmla="*/ 53 h 56" name="T27"/>
              <a:gd fmla="*/ 37 w 85" name="T28"/>
              <a:gd fmla="*/ 53 h 56" name="T29"/>
              <a:gd fmla="*/ 48 w 85" name="T30"/>
              <a:gd fmla="*/ 53 h 56" name="T31"/>
              <a:gd fmla="*/ 48 w 85" name="T32"/>
              <a:gd fmla="*/ 53 h 56" name="T33"/>
              <a:gd fmla="*/ 47 w 85" name="T34"/>
              <a:gd fmla="*/ 55 h 56" name="T35"/>
              <a:gd fmla="*/ 73 w 85" name="T36"/>
              <a:gd fmla="*/ 41 h 56" name="T37"/>
              <a:gd fmla="*/ 12 w 85" name="T38"/>
              <a:gd fmla="*/ 41 h 56" name="T39"/>
              <a:gd fmla="*/ 12 w 85" name="T40"/>
              <a:gd fmla="*/ 4 h 56" name="T41"/>
              <a:gd fmla="*/ 73 w 85" name="T42"/>
              <a:gd fmla="*/ 4 h 56" name="T43"/>
              <a:gd fmla="*/ 73 w 85" name="T44"/>
              <a:gd fmla="*/ 41 h 5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6" w="85">
                <a:moveTo>
                  <a:pt x="77" y="43"/>
                </a:moveTo>
                <a:cubicBezTo>
                  <a:pt x="77" y="3"/>
                  <a:pt x="77" y="3"/>
                  <a:pt x="77" y="3"/>
                </a:cubicBezTo>
                <a:cubicBezTo>
                  <a:pt x="77" y="1"/>
                  <a:pt x="76" y="0"/>
                  <a:pt x="75" y="0"/>
                </a:cubicBezTo>
                <a:cubicBezTo>
                  <a:pt x="10" y="0"/>
                  <a:pt x="10" y="0"/>
                  <a:pt x="10" y="0"/>
                </a:cubicBezTo>
                <a:cubicBezTo>
                  <a:pt x="9" y="0"/>
                  <a:pt x="8" y="1"/>
                  <a:pt x="8" y="3"/>
                </a:cubicBezTo>
                <a:cubicBezTo>
                  <a:pt x="8" y="43"/>
                  <a:pt x="8" y="43"/>
                  <a:pt x="8" y="43"/>
                </a:cubicBezTo>
                <a:cubicBezTo>
                  <a:pt x="0" y="53"/>
                  <a:pt x="0" y="53"/>
                  <a:pt x="0" y="53"/>
                </a:cubicBezTo>
                <a:cubicBezTo>
                  <a:pt x="0" y="54"/>
                  <a:pt x="1" y="56"/>
                  <a:pt x="2" y="56"/>
                </a:cubicBezTo>
                <a:cubicBezTo>
                  <a:pt x="83" y="56"/>
                  <a:pt x="83" y="56"/>
                  <a:pt x="83" y="56"/>
                </a:cubicBezTo>
                <a:cubicBezTo>
                  <a:pt x="84" y="56"/>
                  <a:pt x="85" y="54"/>
                  <a:pt x="85" y="53"/>
                </a:cubicBezTo>
                <a:lnTo>
                  <a:pt x="77" y="43"/>
                </a:lnTo>
                <a:close/>
                <a:moveTo>
                  <a:pt x="47" y="55"/>
                </a:moveTo>
                <a:cubicBezTo>
                  <a:pt x="38" y="55"/>
                  <a:pt x="38" y="55"/>
                  <a:pt x="38" y="55"/>
                </a:cubicBezTo>
                <a:cubicBezTo>
                  <a:pt x="37" y="55"/>
                  <a:pt x="37" y="53"/>
                  <a:pt x="37" y="53"/>
                </a:cubicBezTo>
                <a:cubicBezTo>
                  <a:pt x="37" y="53"/>
                  <a:pt x="37" y="53"/>
                  <a:pt x="37" y="53"/>
                </a:cubicBezTo>
                <a:cubicBezTo>
                  <a:pt x="48" y="53"/>
                  <a:pt x="48" y="53"/>
                  <a:pt x="48" y="53"/>
                </a:cubicBezTo>
                <a:cubicBezTo>
                  <a:pt x="48" y="53"/>
                  <a:pt x="48" y="53"/>
                  <a:pt x="48" y="53"/>
                </a:cubicBezTo>
                <a:cubicBezTo>
                  <a:pt x="48" y="53"/>
                  <a:pt x="48" y="55"/>
                  <a:pt x="47" y="55"/>
                </a:cubicBezTo>
                <a:close/>
                <a:moveTo>
                  <a:pt x="73" y="41"/>
                </a:moveTo>
                <a:cubicBezTo>
                  <a:pt x="12" y="41"/>
                  <a:pt x="12" y="41"/>
                  <a:pt x="12" y="41"/>
                </a:cubicBezTo>
                <a:cubicBezTo>
                  <a:pt x="12" y="4"/>
                  <a:pt x="12" y="4"/>
                  <a:pt x="12" y="4"/>
                </a:cubicBezTo>
                <a:cubicBezTo>
                  <a:pt x="73" y="4"/>
                  <a:pt x="73" y="4"/>
                  <a:pt x="73" y="4"/>
                </a:cubicBezTo>
                <a:lnTo>
                  <a:pt x="73" y="4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文本框 37"/>
          <p:cNvSpPr txBox="1"/>
          <p:nvPr/>
        </p:nvSpPr>
        <p:spPr>
          <a:xfrm>
            <a:off x="5806250" y="1166573"/>
            <a:ext cx="2013789" cy="365760"/>
          </a:xfrm>
          <a:prstGeom prst="rect">
            <a:avLst/>
          </a:prstGeom>
          <a:solidFill>
            <a:srgbClr val="595959"/>
          </a:solidFill>
        </p:spPr>
        <p:txBody>
          <a:bodyPr rtlCol="0" wrap="square">
            <a:spAutoFit/>
          </a:bodyPr>
          <a:lstStyle/>
          <a:p>
            <a:r>
              <a:rPr altLang="zh-CN" lang="en-US">
                <a:solidFill>
                  <a:schemeClr val="bg1"/>
                </a:solidFill>
              </a:rPr>
              <a:t>TEXT HERE</a:t>
            </a:r>
          </a:p>
        </p:txBody>
      </p:sp>
      <p:sp>
        <p:nvSpPr>
          <p:cNvPr id="135" name="矩形 134"/>
          <p:cNvSpPr/>
          <p:nvPr/>
        </p:nvSpPr>
        <p:spPr>
          <a:xfrm>
            <a:off x="5806251" y="1516613"/>
            <a:ext cx="5338672" cy="518160"/>
          </a:xfrm>
          <a:prstGeom prst="rect">
            <a:avLst/>
          </a:prstGeom>
        </p:spPr>
        <p:txBody>
          <a:bodyPr wrap="square">
            <a:spAutoFit/>
          </a:bodyPr>
          <a:lstStyle/>
          <a:p>
            <a:r>
              <a:rPr lang="en-US" sz="1400">
                <a:solidFill>
                  <a:srgbClr val="444444"/>
                </a:solidFill>
              </a:rPr>
              <a:t>The intention to sell was set out last year in the government's Autumn Statement and National Infrastructure Plan; </a:t>
            </a:r>
          </a:p>
        </p:txBody>
      </p:sp>
      <p:sp>
        <p:nvSpPr>
          <p:cNvPr id="136" name="文本框 37"/>
          <p:cNvSpPr txBox="1"/>
          <p:nvPr/>
        </p:nvSpPr>
        <p:spPr>
          <a:xfrm>
            <a:off x="5806250" y="2683402"/>
            <a:ext cx="2013789" cy="365760"/>
          </a:xfrm>
          <a:prstGeom prst="rect">
            <a:avLst/>
          </a:prstGeom>
          <a:solidFill>
            <a:srgbClr val="595959"/>
          </a:solidFill>
        </p:spPr>
        <p:txBody>
          <a:bodyPr rtlCol="0" wrap="square">
            <a:spAutoFit/>
          </a:bodyPr>
          <a:lstStyle>
            <a:defPPr>
              <a:defRPr lang="zh-CN"/>
            </a:defPPr>
            <a:lvl1pPr>
              <a:defRPr>
                <a:solidFill>
                  <a:schemeClr val="bg1"/>
                </a:solidFill>
              </a:defRPr>
            </a:lvl1pPr>
          </a:lstStyle>
          <a:p>
            <a:r>
              <a:rPr altLang="zh-CN" lang="en-US"/>
              <a:t>TEXT HERE</a:t>
            </a:r>
          </a:p>
        </p:txBody>
      </p:sp>
      <p:sp>
        <p:nvSpPr>
          <p:cNvPr id="137" name="矩形 136"/>
          <p:cNvSpPr/>
          <p:nvPr/>
        </p:nvSpPr>
        <p:spPr>
          <a:xfrm>
            <a:off x="5806251" y="3033442"/>
            <a:ext cx="5338672" cy="518160"/>
          </a:xfrm>
          <a:prstGeom prst="rect">
            <a:avLst/>
          </a:prstGeom>
        </p:spPr>
        <p:txBody>
          <a:bodyPr wrap="square">
            <a:spAutoFit/>
          </a:bodyPr>
          <a:lstStyle/>
          <a:p>
            <a:r>
              <a:rPr lang="en-US" sz="1400">
                <a:solidFill>
                  <a:srgbClr val="444444"/>
                </a:solidFill>
              </a:rPr>
              <a:t>The intention to sell was set out last year in the government's Autumn Statement and National Infrastructure Plan; </a:t>
            </a:r>
          </a:p>
        </p:txBody>
      </p:sp>
      <p:sp>
        <p:nvSpPr>
          <p:cNvPr id="138" name="文本框 37"/>
          <p:cNvSpPr txBox="1"/>
          <p:nvPr/>
        </p:nvSpPr>
        <p:spPr>
          <a:xfrm>
            <a:off x="5806250" y="4340079"/>
            <a:ext cx="2013789" cy="365760"/>
          </a:xfrm>
          <a:prstGeom prst="rect">
            <a:avLst/>
          </a:prstGeom>
          <a:solidFill>
            <a:srgbClr val="595959"/>
          </a:solidFill>
        </p:spPr>
        <p:txBody>
          <a:bodyPr rtlCol="0" wrap="square">
            <a:spAutoFit/>
          </a:bodyPr>
          <a:lstStyle>
            <a:defPPr>
              <a:defRPr lang="zh-CN"/>
            </a:defPPr>
            <a:lvl1pPr>
              <a:defRPr>
                <a:solidFill>
                  <a:schemeClr val="bg1"/>
                </a:solidFill>
              </a:defRPr>
            </a:lvl1pPr>
          </a:lstStyle>
          <a:p>
            <a:r>
              <a:rPr altLang="zh-CN" lang="en-US"/>
              <a:t>TEXT HERE</a:t>
            </a:r>
          </a:p>
        </p:txBody>
      </p:sp>
      <p:sp>
        <p:nvSpPr>
          <p:cNvPr id="139" name="矩形 138"/>
          <p:cNvSpPr/>
          <p:nvPr/>
        </p:nvSpPr>
        <p:spPr>
          <a:xfrm>
            <a:off x="5806251" y="4690119"/>
            <a:ext cx="5338672" cy="518160"/>
          </a:xfrm>
          <a:prstGeom prst="rect">
            <a:avLst/>
          </a:prstGeom>
        </p:spPr>
        <p:txBody>
          <a:bodyPr wrap="square">
            <a:spAutoFit/>
          </a:bodyPr>
          <a:lstStyle/>
          <a:p>
            <a:r>
              <a:rPr lang="en-US" sz="1400">
                <a:solidFill>
                  <a:srgbClr val="444444"/>
                </a:solidFill>
              </a:rPr>
              <a:t>The intention to sell was set out last year in the government's Autumn Statement and National Infrastructure Plan; </a:t>
            </a:r>
          </a:p>
        </p:txBody>
      </p:sp>
      <p:sp>
        <p:nvSpPr>
          <p:cNvPr id="140" name="椭圆 139"/>
          <p:cNvSpPr/>
          <p:nvPr/>
        </p:nvSpPr>
        <p:spPr>
          <a:xfrm rot="11174285">
            <a:off x="483618" y="661236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椭圆 140"/>
          <p:cNvSpPr/>
          <p:nvPr/>
        </p:nvSpPr>
        <p:spPr>
          <a:xfrm rot="11174285">
            <a:off x="1419105" y="636505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椭圆 141"/>
          <p:cNvSpPr/>
          <p:nvPr/>
        </p:nvSpPr>
        <p:spPr>
          <a:xfrm rot="11174285">
            <a:off x="7207200" y="6516182"/>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椭圆 142"/>
          <p:cNvSpPr/>
          <p:nvPr/>
        </p:nvSpPr>
        <p:spPr>
          <a:xfrm rot="11174285">
            <a:off x="8313800" y="623374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椭圆 143"/>
          <p:cNvSpPr/>
          <p:nvPr/>
        </p:nvSpPr>
        <p:spPr>
          <a:xfrm rot="13455921">
            <a:off x="6077474" y="6255430"/>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5" name="直接连接符 144"/>
          <p:cNvCxnSpPr>
            <a:stCxn id="141" idx="3"/>
            <a:endCxn id="146" idx="1"/>
          </p:cNvCxnSpPr>
          <p:nvPr/>
        </p:nvCxnSpPr>
        <p:spPr>
          <a:xfrm>
            <a:off x="1620385" y="6407343"/>
            <a:ext cx="1193526" cy="282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rot="11174285">
            <a:off x="2730685" y="6598299"/>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7" name="直接连接符 146"/>
          <p:cNvCxnSpPr>
            <a:stCxn id="149" idx="2"/>
            <a:endCxn id="144" idx="6"/>
          </p:cNvCxnSpPr>
          <p:nvPr/>
        </p:nvCxnSpPr>
        <p:spPr>
          <a:xfrm>
            <a:off x="4559013" y="6263561"/>
            <a:ext cx="1541294" cy="161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42" idx="5"/>
            <a:endCxn id="144" idx="3"/>
          </p:cNvCxnSpPr>
          <p:nvPr/>
        </p:nvCxnSpPr>
        <p:spPr>
          <a:xfrm flipH="1" flipV="1">
            <a:off x="6238329" y="6334830"/>
            <a:ext cx="1014175" cy="208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rot="11174285">
            <a:off x="4405973" y="617847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0" name="直接连接符 149"/>
          <p:cNvCxnSpPr>
            <a:stCxn id="142" idx="2"/>
            <a:endCxn id="143" idx="7"/>
          </p:cNvCxnSpPr>
          <p:nvPr/>
        </p:nvCxnSpPr>
        <p:spPr>
          <a:xfrm flipV="1">
            <a:off x="7448803" y="6417645"/>
            <a:ext cx="889905" cy="2328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rot="11174285">
            <a:off x="11401201" y="642886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2" name="直接连接符 151"/>
          <p:cNvCxnSpPr>
            <a:stCxn id="146" idx="1"/>
            <a:endCxn id="149" idx="6"/>
          </p:cNvCxnSpPr>
          <p:nvPr/>
        </p:nvCxnSpPr>
        <p:spPr>
          <a:xfrm flipV="1">
            <a:off x="2813911" y="6246883"/>
            <a:ext cx="1592516" cy="442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椭圆 152"/>
          <p:cNvSpPr/>
          <p:nvPr/>
        </p:nvSpPr>
        <p:spPr>
          <a:xfrm rot="11174285">
            <a:off x="10164453" y="6688875"/>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4" name="直接连接符 153"/>
          <p:cNvCxnSpPr>
            <a:stCxn id="151" idx="7"/>
            <a:endCxn id="153" idx="2"/>
          </p:cNvCxnSpPr>
          <p:nvPr/>
        </p:nvCxnSpPr>
        <p:spPr>
          <a:xfrm flipH="1">
            <a:off x="10324839" y="6584929"/>
            <a:ext cx="1097501" cy="193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43" idx="1"/>
            <a:endCxn id="153" idx="6"/>
          </p:cNvCxnSpPr>
          <p:nvPr/>
        </p:nvCxnSpPr>
        <p:spPr>
          <a:xfrm>
            <a:off x="8497701" y="6435024"/>
            <a:ext cx="1667228" cy="3255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40" idx="3"/>
            <a:endCxn id="141" idx="6"/>
          </p:cNvCxnSpPr>
          <p:nvPr/>
        </p:nvCxnSpPr>
        <p:spPr>
          <a:xfrm flipV="1">
            <a:off x="626765" y="6465861"/>
            <a:ext cx="793010" cy="1765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rot="8221468">
            <a:off x="8835931" y="677622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8" name="直接连接符 157"/>
          <p:cNvCxnSpPr>
            <a:endCxn id="165" idx="1"/>
          </p:cNvCxnSpPr>
          <p:nvPr/>
        </p:nvCxnSpPr>
        <p:spPr>
          <a:xfrm flipH="1" flipV="1">
            <a:off x="10676647" y="6313540"/>
            <a:ext cx="926369" cy="4545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椭圆 158"/>
          <p:cNvSpPr/>
          <p:nvPr/>
        </p:nvSpPr>
        <p:spPr>
          <a:xfrm rot="10302814">
            <a:off x="4725822" y="576474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椭圆 159"/>
          <p:cNvSpPr/>
          <p:nvPr/>
        </p:nvSpPr>
        <p:spPr>
          <a:xfrm rot="11174285">
            <a:off x="5745347" y="662352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1" name="直接连接符 160"/>
          <p:cNvCxnSpPr>
            <a:stCxn id="166" idx="5"/>
            <a:endCxn id="164" idx="2"/>
          </p:cNvCxnSpPr>
          <p:nvPr/>
        </p:nvCxnSpPr>
        <p:spPr>
          <a:xfrm flipH="1">
            <a:off x="7111811" y="5755641"/>
            <a:ext cx="977452" cy="223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椭圆 161"/>
          <p:cNvSpPr/>
          <p:nvPr/>
        </p:nvSpPr>
        <p:spPr>
          <a:xfrm rot="9752182">
            <a:off x="125704" y="5909142"/>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椭圆 162"/>
          <p:cNvSpPr/>
          <p:nvPr/>
        </p:nvSpPr>
        <p:spPr>
          <a:xfrm rot="17894364">
            <a:off x="2344275" y="575428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椭圆 163"/>
          <p:cNvSpPr/>
          <p:nvPr/>
        </p:nvSpPr>
        <p:spPr>
          <a:xfrm rot="11174285">
            <a:off x="6855777" y="5836762"/>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64"/>
          <p:cNvSpPr/>
          <p:nvPr/>
        </p:nvSpPr>
        <p:spPr>
          <a:xfrm rot="11174285">
            <a:off x="10494356" y="611402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rot="11174285">
            <a:off x="8071926" y="5745429"/>
            <a:ext cx="92731" cy="9273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rot="11174285">
            <a:off x="9456888" y="6229599"/>
            <a:ext cx="145541" cy="14554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8" name="直接连接符 167"/>
          <p:cNvCxnSpPr>
            <a:stCxn id="162" idx="1"/>
            <a:endCxn id="171" idx="6"/>
          </p:cNvCxnSpPr>
          <p:nvPr/>
        </p:nvCxnSpPr>
        <p:spPr>
          <a:xfrm>
            <a:off x="354851" y="6086744"/>
            <a:ext cx="729132" cy="1375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63" idx="3"/>
            <a:endCxn id="170" idx="6"/>
          </p:cNvCxnSpPr>
          <p:nvPr/>
        </p:nvCxnSpPr>
        <p:spPr>
          <a:xfrm>
            <a:off x="2489983" y="5975666"/>
            <a:ext cx="1042026" cy="6307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rot="11174285">
            <a:off x="3531706" y="656082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椭圆 170"/>
          <p:cNvSpPr/>
          <p:nvPr/>
        </p:nvSpPr>
        <p:spPr>
          <a:xfrm rot="13607479">
            <a:off x="1048631" y="619389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2" name="直接连接符 171"/>
          <p:cNvCxnSpPr>
            <a:stCxn id="159" idx="6"/>
            <a:endCxn id="170" idx="3"/>
          </p:cNvCxnSpPr>
          <p:nvPr/>
        </p:nvCxnSpPr>
        <p:spPr>
          <a:xfrm flipH="1">
            <a:off x="3622797" y="5894141"/>
            <a:ext cx="1104206" cy="685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63" idx="1"/>
            <a:endCxn id="171" idx="4"/>
          </p:cNvCxnSpPr>
          <p:nvPr/>
        </p:nvCxnSpPr>
        <p:spPr>
          <a:xfrm flipH="1">
            <a:off x="1242444" y="5899990"/>
            <a:ext cx="1106635" cy="3292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64" idx="7"/>
            <a:endCxn id="160" idx="3"/>
          </p:cNvCxnSpPr>
          <p:nvPr/>
        </p:nvCxnSpPr>
        <p:spPr>
          <a:xfrm flipH="1">
            <a:off x="5944865" y="6045546"/>
            <a:ext cx="939191" cy="6198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159" idx="1"/>
            <a:endCxn id="160" idx="5"/>
          </p:cNvCxnSpPr>
          <p:nvPr/>
        </p:nvCxnSpPr>
        <p:spPr>
          <a:xfrm>
            <a:off x="4929577" y="5945452"/>
            <a:ext cx="857688" cy="702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67" idx="7"/>
            <a:endCxn id="166" idx="3"/>
          </p:cNvCxnSpPr>
          <p:nvPr/>
        </p:nvCxnSpPr>
        <p:spPr>
          <a:xfrm flipH="1" flipV="1">
            <a:off x="8154445" y="5762766"/>
            <a:ext cx="1318470" cy="5851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7" idx="2"/>
            <a:endCxn id="165" idx="6"/>
          </p:cNvCxnSpPr>
          <p:nvPr/>
        </p:nvCxnSpPr>
        <p:spPr>
          <a:xfrm flipV="1">
            <a:off x="9030056" y="6213945"/>
            <a:ext cx="1464964" cy="5979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17107877"/>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4"/>
                                        </p:tgtEl>
                                        <p:attrNameLst>
                                          <p:attrName>style.visibility</p:attrName>
                                        </p:attrNameLst>
                                      </p:cBhvr>
                                      <p:to>
                                        <p:strVal val="visible"/>
                                      </p:to>
                                    </p:set>
                                    <p:animEffect filter="wipe(left)" transition="in">
                                      <p:cBhvr>
                                        <p:cTn dur="500" id="7"/>
                                        <p:tgtEl>
                                          <p:spTgt spid="134"/>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135"/>
                                        </p:tgtEl>
                                        <p:attrNameLst>
                                          <p:attrName>style.visibility</p:attrName>
                                        </p:attrNameLst>
                                      </p:cBhvr>
                                      <p:to>
                                        <p:strVal val="visible"/>
                                      </p:to>
                                    </p:set>
                                    <p:animEffect filter="fade" transition="in">
                                      <p:cBhvr>
                                        <p:cTn dur="1000" id="11"/>
                                        <p:tgtEl>
                                          <p:spTgt spid="135"/>
                                        </p:tgtEl>
                                      </p:cBhvr>
                                    </p:animEffect>
                                    <p:anim calcmode="lin" valueType="num">
                                      <p:cBhvr>
                                        <p:cTn dur="1000" fill="hold" id="12"/>
                                        <p:tgtEl>
                                          <p:spTgt spid="135"/>
                                        </p:tgtEl>
                                        <p:attrNameLst>
                                          <p:attrName>ppt_x</p:attrName>
                                        </p:attrNameLst>
                                      </p:cBhvr>
                                      <p:tavLst>
                                        <p:tav tm="0">
                                          <p:val>
                                            <p:strVal val="#ppt_x"/>
                                          </p:val>
                                        </p:tav>
                                        <p:tav tm="100000">
                                          <p:val>
                                            <p:strVal val="#ppt_x"/>
                                          </p:val>
                                        </p:tav>
                                      </p:tavLst>
                                    </p:anim>
                                    <p:anim calcmode="lin" valueType="num">
                                      <p:cBhvr>
                                        <p:cTn dur="1000" fill="hold" id="13"/>
                                        <p:tgtEl>
                                          <p:spTgt spid="13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136"/>
                                        </p:tgtEl>
                                        <p:attrNameLst>
                                          <p:attrName>style.visibility</p:attrName>
                                        </p:attrNameLst>
                                      </p:cBhvr>
                                      <p:to>
                                        <p:strVal val="visible"/>
                                      </p:to>
                                    </p:set>
                                    <p:animEffect filter="wipe(left)" transition="in">
                                      <p:cBhvr>
                                        <p:cTn dur="500" id="17"/>
                                        <p:tgtEl>
                                          <p:spTgt spid="136"/>
                                        </p:tgtEl>
                                      </p:cBhvr>
                                    </p:animEffect>
                                  </p:childTnLst>
                                </p:cTn>
                              </p:par>
                            </p:childTnLst>
                          </p:cTn>
                        </p:par>
                        <p:par>
                          <p:cTn fill="hold" id="18" nodeType="afterGroup">
                            <p:stCondLst>
                              <p:cond delay="2000"/>
                            </p:stCondLst>
                            <p:childTnLst>
                              <p:par>
                                <p:cTn fill="hold" grpId="0" id="19" nodeType="afterEffect" presetClass="entr" presetID="47" presetSubtype="0">
                                  <p:stCondLst>
                                    <p:cond delay="0"/>
                                  </p:stCondLst>
                                  <p:childTnLst>
                                    <p:set>
                                      <p:cBhvr>
                                        <p:cTn dur="1" fill="hold" id="20">
                                          <p:stCondLst>
                                            <p:cond delay="0"/>
                                          </p:stCondLst>
                                        </p:cTn>
                                        <p:tgtEl>
                                          <p:spTgt spid="137"/>
                                        </p:tgtEl>
                                        <p:attrNameLst>
                                          <p:attrName>style.visibility</p:attrName>
                                        </p:attrNameLst>
                                      </p:cBhvr>
                                      <p:to>
                                        <p:strVal val="visible"/>
                                      </p:to>
                                    </p:set>
                                    <p:animEffect filter="fade" transition="in">
                                      <p:cBhvr>
                                        <p:cTn dur="1000" id="21"/>
                                        <p:tgtEl>
                                          <p:spTgt spid="137"/>
                                        </p:tgtEl>
                                      </p:cBhvr>
                                    </p:animEffect>
                                    <p:anim calcmode="lin" valueType="num">
                                      <p:cBhvr>
                                        <p:cTn dur="1000" fill="hold" id="22"/>
                                        <p:tgtEl>
                                          <p:spTgt spid="137"/>
                                        </p:tgtEl>
                                        <p:attrNameLst>
                                          <p:attrName>ppt_x</p:attrName>
                                        </p:attrNameLst>
                                      </p:cBhvr>
                                      <p:tavLst>
                                        <p:tav tm="0">
                                          <p:val>
                                            <p:strVal val="#ppt_x"/>
                                          </p:val>
                                        </p:tav>
                                        <p:tav tm="100000">
                                          <p:val>
                                            <p:strVal val="#ppt_x"/>
                                          </p:val>
                                        </p:tav>
                                      </p:tavLst>
                                    </p:anim>
                                    <p:anim calcmode="lin" valueType="num">
                                      <p:cBhvr>
                                        <p:cTn dur="1000" fill="hold" id="23"/>
                                        <p:tgtEl>
                                          <p:spTgt spid="137"/>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22" presetSubtype="8">
                                  <p:stCondLst>
                                    <p:cond delay="0"/>
                                  </p:stCondLst>
                                  <p:childTnLst>
                                    <p:set>
                                      <p:cBhvr>
                                        <p:cTn dur="1" fill="hold" id="26">
                                          <p:stCondLst>
                                            <p:cond delay="0"/>
                                          </p:stCondLst>
                                        </p:cTn>
                                        <p:tgtEl>
                                          <p:spTgt spid="138"/>
                                        </p:tgtEl>
                                        <p:attrNameLst>
                                          <p:attrName>style.visibility</p:attrName>
                                        </p:attrNameLst>
                                      </p:cBhvr>
                                      <p:to>
                                        <p:strVal val="visible"/>
                                      </p:to>
                                    </p:set>
                                    <p:animEffect filter="wipe(left)" transition="in">
                                      <p:cBhvr>
                                        <p:cTn dur="500" id="27"/>
                                        <p:tgtEl>
                                          <p:spTgt spid="138"/>
                                        </p:tgtEl>
                                      </p:cBhvr>
                                    </p:animEffect>
                                  </p:childTnLst>
                                </p:cTn>
                              </p:par>
                            </p:childTnLst>
                          </p:cTn>
                        </p:par>
                        <p:par>
                          <p:cTn fill="hold" id="28" nodeType="afterGroup">
                            <p:stCondLst>
                              <p:cond delay="3500"/>
                            </p:stCondLst>
                            <p:childTnLst>
                              <p:par>
                                <p:cTn fill="hold" grpId="0" id="29" nodeType="afterEffect" presetClass="entr" presetID="47" presetSubtype="0">
                                  <p:stCondLst>
                                    <p:cond delay="0"/>
                                  </p:stCondLst>
                                  <p:childTnLst>
                                    <p:set>
                                      <p:cBhvr>
                                        <p:cTn dur="1" fill="hold" id="30">
                                          <p:stCondLst>
                                            <p:cond delay="0"/>
                                          </p:stCondLst>
                                        </p:cTn>
                                        <p:tgtEl>
                                          <p:spTgt spid="139"/>
                                        </p:tgtEl>
                                        <p:attrNameLst>
                                          <p:attrName>style.visibility</p:attrName>
                                        </p:attrNameLst>
                                      </p:cBhvr>
                                      <p:to>
                                        <p:strVal val="visible"/>
                                      </p:to>
                                    </p:set>
                                    <p:animEffect filter="fade" transition="in">
                                      <p:cBhvr>
                                        <p:cTn dur="1000" id="31"/>
                                        <p:tgtEl>
                                          <p:spTgt spid="139"/>
                                        </p:tgtEl>
                                      </p:cBhvr>
                                    </p:animEffect>
                                    <p:anim calcmode="lin" valueType="num">
                                      <p:cBhvr>
                                        <p:cTn dur="1000" fill="hold" id="32"/>
                                        <p:tgtEl>
                                          <p:spTgt spid="139"/>
                                        </p:tgtEl>
                                        <p:attrNameLst>
                                          <p:attrName>ppt_x</p:attrName>
                                        </p:attrNameLst>
                                      </p:cBhvr>
                                      <p:tavLst>
                                        <p:tav tm="0">
                                          <p:val>
                                            <p:strVal val="#ppt_x"/>
                                          </p:val>
                                        </p:tav>
                                        <p:tav tm="100000">
                                          <p:val>
                                            <p:strVal val="#ppt_x"/>
                                          </p:val>
                                        </p:tav>
                                      </p:tavLst>
                                    </p:anim>
                                    <p:anim calcmode="lin" valueType="num">
                                      <p:cBhvr>
                                        <p:cTn dur="1000" fill="hold" id="33"/>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4"/>
      <p:bldP grpId="0" spid="135"/>
      <p:bldP grpId="0" spid="136"/>
      <p:bldP grpId="0" spid="137"/>
      <p:bldP grpId="0" spid="138"/>
      <p:bldP grpId="0" spid="13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mc:AlternateContent>
        <mc:Choice xmlns:cx1="http://schemas.microsoft.com/office/drawing/2015/9/8/chartex" Requires="cx1">
          <p:graphicFrame>
            <p:nvGraphicFramePr>
              <p:cNvPr id="117" name="图表 116"/>
              <p:cNvGraphicFramePr/>
              <p:nvPr>
                <p:extLst>
                  <p:ext uri="{D42A27DB-BD31-4B8C-83A1-F6EECF244321}">
                    <p14:modId val="2778927886"/>
                  </p:ext>
                </p:extLst>
              </p:nvPr>
            </p:nvGraphicFramePr>
            <p:xfrm>
              <a:off x="3570343" y="816485"/>
              <a:ext cx="8128000" cy="5418667"/>
            </p:xfrm>
            <a:graphic>
              <a:graphicData uri="http://schemas.microsoft.com/office/drawing/2014/chartex">
                <cx:chart xmlns:cx="http://schemas.microsoft.com/office/drawing/2014/chartex" r:id="rId3"/>
              </a:graphicData>
            </a:graphic>
          </p:graphicFrame>
        </mc:Choice>
        <mc:Fallback>
          <p:pic>
            <p:nvPicPr>
              <p:cNvPr id="0" name=""/>
              <p:cNvPicPr/>
              <p:nvPr/>
            </p:nvPicPr>
            <p:blipFill>
              <a:blip r:embed="rId4"/>
              <a:stretch>
                <a:fillRect/>
              </a:stretch>
            </p:blipFill>
            <p:spPr>
              <a:xfrm>
                <a:off x="3570343" y="816485"/>
                <a:ext cx="8128000" cy="5418667"/>
              </a:xfrm>
              <a:prstGeom prst="rect">
                <a:avLst/>
              </a:prstGeom>
            </p:spPr>
          </p:pic>
        </mc:Fallback>
      </mc:AlternateContent>
      <p:sp>
        <p:nvSpPr>
          <p:cNvPr id="119" name="文本框 118"/>
          <p:cNvSpPr txBox="1"/>
          <p:nvPr/>
        </p:nvSpPr>
        <p:spPr>
          <a:xfrm>
            <a:off x="6602498" y="816485"/>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125" name="矩形 124"/>
          <p:cNvSpPr/>
          <p:nvPr/>
        </p:nvSpPr>
        <p:spPr>
          <a:xfrm>
            <a:off x="264721" y="2886879"/>
            <a:ext cx="3305622" cy="1798320"/>
          </a:xfrm>
          <a:prstGeom prst="rect">
            <a:avLst/>
          </a:prstGeom>
        </p:spPr>
        <p:txBody>
          <a:bodyPr wrap="square">
            <a:spAutoFit/>
          </a:bodyPr>
          <a:lstStyle/>
          <a:p>
            <a:r>
              <a:rPr altLang="zh-CN" lang="en-US" sz="1600"/>
              <a:t>Happiness is not about being immortal nor having food or rights in one's hand. It’s about having each tiny wish come true, or having something to eat when you are hungry or having someone's love when you need love.</a:t>
            </a:r>
          </a:p>
        </p:txBody>
      </p:sp>
      <p:cxnSp>
        <p:nvCxnSpPr>
          <p:cNvPr id="129" name="直接连接符 128"/>
          <p:cNvCxnSpPr/>
          <p:nvPr/>
        </p:nvCxnSpPr>
        <p:spPr>
          <a:xfrm flipH="1" flipV="1" rot="4922515">
            <a:off x="1762957" y="595735"/>
            <a:ext cx="85116" cy="8109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5" idx="0"/>
          </p:cNvCxnSpPr>
          <p:nvPr/>
        </p:nvCxnSpPr>
        <p:spPr>
          <a:xfrm flipH="1" rot="4922515">
            <a:off x="2568821" y="738004"/>
            <a:ext cx="601612" cy="8737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endCxn id="138" idx="7"/>
          </p:cNvCxnSpPr>
          <p:nvPr/>
        </p:nvCxnSpPr>
        <p:spPr>
          <a:xfrm flipH="1" flipV="1">
            <a:off x="1656657" y="2336314"/>
            <a:ext cx="1396993" cy="1834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rot="4922515">
            <a:off x="1795452" y="1418068"/>
            <a:ext cx="1737014" cy="6690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endCxn id="138" idx="1"/>
          </p:cNvCxnSpPr>
          <p:nvPr/>
        </p:nvCxnSpPr>
        <p:spPr>
          <a:xfrm flipH="1">
            <a:off x="1637547" y="976408"/>
            <a:ext cx="652903" cy="1223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rot="4922515">
            <a:off x="2170096" y="839965"/>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椭圆 135"/>
          <p:cNvSpPr/>
          <p:nvPr/>
        </p:nvSpPr>
        <p:spPr>
          <a:xfrm rot="4922515">
            <a:off x="3248579" y="138175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7" name="直接连接符 136"/>
          <p:cNvCxnSpPr>
            <a:stCxn id="136" idx="5"/>
          </p:cNvCxnSpPr>
          <p:nvPr/>
        </p:nvCxnSpPr>
        <p:spPr>
          <a:xfrm flipH="1">
            <a:off x="3151732" y="1543726"/>
            <a:ext cx="132661" cy="10694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rot="4922515">
            <a:off x="1481149" y="2179916"/>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9" name="直接连接符 138"/>
          <p:cNvCxnSpPr/>
          <p:nvPr/>
        </p:nvCxnSpPr>
        <p:spPr>
          <a:xfrm flipH="1" rot="4922515">
            <a:off x="948365" y="1706678"/>
            <a:ext cx="1065825" cy="19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42" idx="1"/>
          </p:cNvCxnSpPr>
          <p:nvPr/>
        </p:nvCxnSpPr>
        <p:spPr>
          <a:xfrm flipV="1">
            <a:off x="667769" y="1106172"/>
            <a:ext cx="694449" cy="4896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42" idx="6"/>
          </p:cNvCxnSpPr>
          <p:nvPr/>
        </p:nvCxnSpPr>
        <p:spPr>
          <a:xfrm>
            <a:off x="594597" y="1877954"/>
            <a:ext cx="953048" cy="431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椭圆 141"/>
          <p:cNvSpPr/>
          <p:nvPr/>
        </p:nvSpPr>
        <p:spPr>
          <a:xfrm rot="4922515">
            <a:off x="415047" y="1564043"/>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椭圆 142"/>
          <p:cNvSpPr/>
          <p:nvPr/>
        </p:nvSpPr>
        <p:spPr>
          <a:xfrm rot="4922515">
            <a:off x="2931230" y="2442689"/>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椭圆 143"/>
          <p:cNvSpPr/>
          <p:nvPr/>
        </p:nvSpPr>
        <p:spPr>
          <a:xfrm rot="4922515">
            <a:off x="1184510" y="94306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25599537"/>
      </p:ext>
    </p:extLst>
  </p:cSld>
  <p:clrMapOvr>
    <a:masterClrMapping/>
  </p:clrMapOvr>
  <p:transition advTm="790">
    <p:fad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696969"/>
        </a:solidFill>
        <a:effectLst/>
      </p:bgPr>
    </p:bg>
    <p:spTree>
      <p:nvGrpSpPr>
        <p:cNvPr id="1" name=""/>
        <p:cNvGrpSpPr/>
        <p:nvPr/>
      </p:nvGrpSpPr>
      <p:grpSpPr>
        <a:xfrm>
          <a:off x="0" y="0"/>
          <a:ext cx="0" cy="0"/>
        </a:xfrm>
      </p:grpSpPr>
      <p:sp>
        <p:nvSpPr>
          <p:cNvPr id="2" name="等腰三角形 1"/>
          <p:cNvSpPr/>
          <p:nvPr/>
        </p:nvSpPr>
        <p:spPr>
          <a:xfrm rot="10800000">
            <a:off x="2578705" y="0"/>
            <a:ext cx="7102324" cy="2532200"/>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flipH="1">
            <a:off x="6127373" y="2532201"/>
            <a:ext cx="0" cy="4325801"/>
          </a:xfrm>
          <a:prstGeom prst="line">
            <a:avLst/>
          </a:prstGeom>
          <a:ln>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16574286">
            <a:off x="6026160" y="4630792"/>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16574286">
            <a:off x="6052264" y="287245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6574286">
            <a:off x="6040973" y="587929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a:stCxn id="5" idx="2"/>
          </p:cNvCxnSpPr>
          <p:nvPr/>
        </p:nvCxnSpPr>
        <p:spPr>
          <a:xfrm>
            <a:off x="6152188" y="3096000"/>
            <a:ext cx="337136" cy="67445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4" idx="5"/>
          </p:cNvCxnSpPr>
          <p:nvPr/>
        </p:nvCxnSpPr>
        <p:spPr>
          <a:xfrm rot="5400000">
            <a:off x="5885795" y="4042253"/>
            <a:ext cx="902127" cy="33510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4" idx="1"/>
            <a:endCxn id="11" idx="5"/>
          </p:cNvCxnSpPr>
          <p:nvPr/>
        </p:nvCxnSpPr>
        <p:spPr>
          <a:xfrm rot="5400000">
            <a:off x="5541895" y="4599814"/>
            <a:ext cx="340215" cy="66374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1" idx="7"/>
            <a:endCxn id="6" idx="7"/>
          </p:cNvCxnSpPr>
          <p:nvPr/>
        </p:nvCxnSpPr>
        <p:spPr>
          <a:xfrm flipV="1" rot="5400000">
            <a:off x="5284999" y="5105938"/>
            <a:ext cx="811371" cy="7851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6574286">
            <a:off x="5276293" y="5079979"/>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a:off x="6227022" y="6007229"/>
            <a:ext cx="277390" cy="8507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7957352" y="1035232"/>
            <a:ext cx="61267" cy="133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40" idx="0"/>
          </p:cNvCxnSpPr>
          <p:nvPr/>
        </p:nvCxnSpPr>
        <p:spPr>
          <a:xfrm flipV="1">
            <a:off x="7181503" y="958495"/>
            <a:ext cx="674170" cy="1764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0" idx="3"/>
          </p:cNvCxnSpPr>
          <p:nvPr/>
        </p:nvCxnSpPr>
        <p:spPr>
          <a:xfrm flipH="1" flipV="1">
            <a:off x="6534019" y="835354"/>
            <a:ext cx="492234" cy="2593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096000" y="835353"/>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40" idx="4"/>
          </p:cNvCxnSpPr>
          <p:nvPr/>
        </p:nvCxnSpPr>
        <p:spPr>
          <a:xfrm flipV="1">
            <a:off x="6096002" y="1158967"/>
            <a:ext cx="913571" cy="392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30" idx="4"/>
          </p:cNvCxnSpPr>
          <p:nvPr/>
        </p:nvCxnSpPr>
        <p:spPr>
          <a:xfrm>
            <a:off x="6078847" y="1324430"/>
            <a:ext cx="380011" cy="1020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a:stCxn id="25" idx="0"/>
            <a:endCxn id="26" idx="3"/>
          </p:cNvCxnSpPr>
          <p:nvPr/>
        </p:nvCxnSpPr>
        <p:spPr>
          <a:xfrm flipV="1">
            <a:off x="4946363" y="446000"/>
            <a:ext cx="223530" cy="63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8995" y="1079376"/>
            <a:ext cx="80603" cy="4940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 idx="5"/>
          </p:cNvCxnSpPr>
          <p:nvPr/>
        </p:nvCxnSpPr>
        <p:spPr>
          <a:xfrm flipV="1">
            <a:off x="4354286" y="1136524"/>
            <a:ext cx="557212" cy="129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868995" y="1083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143622" y="29287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7" name="直接连接符 26"/>
          <p:cNvCxnSpPr>
            <a:endCxn id="26" idx="5"/>
          </p:cNvCxnSpPr>
          <p:nvPr/>
        </p:nvCxnSpPr>
        <p:spPr>
          <a:xfrm flipH="1" flipV="1">
            <a:off x="5296743" y="446000"/>
            <a:ext cx="719659" cy="723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5" idx="6"/>
          </p:cNvCxnSpPr>
          <p:nvPr/>
        </p:nvCxnSpPr>
        <p:spPr>
          <a:xfrm flipH="1" flipV="1">
            <a:off x="5023731" y="1160684"/>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270298" y="1270784"/>
            <a:ext cx="746100" cy="6621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6448960" y="725475"/>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p:cNvCxnSpPr>
            <a:endCxn id="40" idx="6"/>
          </p:cNvCxnSpPr>
          <p:nvPr/>
        </p:nvCxnSpPr>
        <p:spPr>
          <a:xfrm flipH="1" flipV="1">
            <a:off x="7107555" y="1232915"/>
            <a:ext cx="135850" cy="4917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1" idx="4"/>
            <a:endCxn id="5" idx="6"/>
          </p:cNvCxnSpPr>
          <p:nvPr/>
        </p:nvCxnSpPr>
        <p:spPr>
          <a:xfrm flipH="1">
            <a:off x="6176550" y="2417943"/>
            <a:ext cx="265527" cy="45517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735454" y="2753929"/>
            <a:ext cx="2391919" cy="365760"/>
          </a:xfrm>
          <a:prstGeom prst="rect">
            <a:avLst/>
          </a:prstGeom>
          <a:noFill/>
        </p:spPr>
        <p:txBody>
          <a:bodyPr rtlCol="0" wrap="square">
            <a:spAutoFit/>
          </a:bodyPr>
          <a:lstStyle/>
          <a:p>
            <a:r>
              <a:rPr altLang="zh-CN" lang="en-US">
                <a:solidFill>
                  <a:schemeClr val="bg1"/>
                </a:solidFill>
              </a:rPr>
              <a:t>Type something here</a:t>
            </a:r>
          </a:p>
        </p:txBody>
      </p:sp>
      <p:sp>
        <p:nvSpPr>
          <p:cNvPr id="35" name="文本框 34"/>
          <p:cNvSpPr txBox="1"/>
          <p:nvPr/>
        </p:nvSpPr>
        <p:spPr>
          <a:xfrm>
            <a:off x="6317289" y="4518183"/>
            <a:ext cx="2391919" cy="365760"/>
          </a:xfrm>
          <a:prstGeom prst="rect">
            <a:avLst/>
          </a:prstGeom>
          <a:noFill/>
        </p:spPr>
        <p:txBody>
          <a:bodyPr rtlCol="0" wrap="square">
            <a:spAutoFit/>
          </a:bodyPr>
          <a:lstStyle/>
          <a:p>
            <a:r>
              <a:rPr altLang="zh-CN" lang="en-US">
                <a:solidFill>
                  <a:schemeClr val="bg1"/>
                </a:solidFill>
              </a:rPr>
              <a:t>Type something here</a:t>
            </a:r>
          </a:p>
        </p:txBody>
      </p:sp>
      <p:sp>
        <p:nvSpPr>
          <p:cNvPr id="36" name="文本框 35"/>
          <p:cNvSpPr txBox="1"/>
          <p:nvPr/>
        </p:nvSpPr>
        <p:spPr>
          <a:xfrm>
            <a:off x="3735454" y="5776828"/>
            <a:ext cx="2391919" cy="365760"/>
          </a:xfrm>
          <a:prstGeom prst="rect">
            <a:avLst/>
          </a:prstGeom>
          <a:noFill/>
        </p:spPr>
        <p:txBody>
          <a:bodyPr rtlCol="0" wrap="square">
            <a:spAutoFit/>
          </a:bodyPr>
          <a:lstStyle/>
          <a:p>
            <a:r>
              <a:rPr altLang="zh-CN" lang="en-US">
                <a:solidFill>
                  <a:schemeClr val="bg1"/>
                </a:solidFill>
              </a:rPr>
              <a:t>Type something here</a:t>
            </a:r>
          </a:p>
        </p:txBody>
      </p:sp>
      <p:sp>
        <p:nvSpPr>
          <p:cNvPr id="40" name="椭圆 39"/>
          <p:cNvSpPr/>
          <p:nvPr/>
        </p:nvSpPr>
        <p:spPr>
          <a:xfrm rot="4922515">
            <a:off x="7008737" y="1060149"/>
            <a:ext cx="173602" cy="17360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flipH="1">
            <a:off x="7845183" y="892430"/>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48649081"/>
      </p:ext>
    </p:extLst>
  </p:cSld>
  <p:clrMapOvr>
    <a:masterClrMapping/>
  </p:clrMapOvr>
  <p:transition advTm="790">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696969"/>
        </a:solidFill>
        <a:effectLst/>
      </p:bgPr>
    </p:bg>
    <p:spTree>
      <p:nvGrpSpPr>
        <p:cNvPr id="1" name=""/>
        <p:cNvGrpSpPr/>
        <p:nvPr/>
      </p:nvGrpSpPr>
      <p:grpSpPr>
        <a:xfrm>
          <a:off x="0" y="0"/>
          <a:ext cx="0" cy="0"/>
        </a:xfrm>
      </p:grpSpPr>
      <p:cxnSp>
        <p:nvCxnSpPr>
          <p:cNvPr id="2" name="直接连接符 1"/>
          <p:cNvCxnSpPr/>
          <p:nvPr/>
        </p:nvCxnSpPr>
        <p:spPr>
          <a:xfrm flipH="1">
            <a:off x="6129867" y="0"/>
            <a:ext cx="0" cy="68580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 name="等腰三角形 2"/>
          <p:cNvSpPr/>
          <p:nvPr/>
        </p:nvSpPr>
        <p:spPr>
          <a:xfrm>
            <a:off x="4457498" y="5775187"/>
            <a:ext cx="3367315" cy="1082813"/>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a:endCxn id="3" idx="0"/>
          </p:cNvCxnSpPr>
          <p:nvPr/>
        </p:nvCxnSpPr>
        <p:spPr>
          <a:xfrm>
            <a:off x="6127373" y="0"/>
            <a:ext cx="13783" cy="5775187"/>
          </a:xfrm>
          <a:prstGeom prst="line">
            <a:avLst/>
          </a:prstGeom>
          <a:ln>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rot="16574286">
            <a:off x="6026160" y="2759659"/>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16574286">
            <a:off x="6052264" y="1077521"/>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rot="16574286">
            <a:off x="6040973" y="4084357"/>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rot="16574286">
            <a:off x="6026161" y="5549563"/>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直接连接符 8"/>
          <p:cNvCxnSpPr/>
          <p:nvPr/>
        </p:nvCxnSpPr>
        <p:spPr>
          <a:xfrm>
            <a:off x="6442635" y="2"/>
            <a:ext cx="150102" cy="37440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 idx="5"/>
          </p:cNvCxnSpPr>
          <p:nvPr/>
        </p:nvCxnSpPr>
        <p:spPr>
          <a:xfrm flipH="1" flipV="1" rot="5400000">
            <a:off x="6056277" y="587333"/>
            <a:ext cx="727612" cy="33660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6574286">
            <a:off x="6534337" y="302379"/>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a:stCxn id="6" idx="1"/>
          </p:cNvCxnSpPr>
          <p:nvPr/>
        </p:nvCxnSpPr>
        <p:spPr>
          <a:xfrm flipH="1">
            <a:off x="5641600" y="1259812"/>
            <a:ext cx="435355" cy="15690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 idx="7"/>
          </p:cNvCxnSpPr>
          <p:nvPr/>
        </p:nvCxnSpPr>
        <p:spPr>
          <a:xfrm flipH="1" rot="5400000">
            <a:off x="5179541" y="1900680"/>
            <a:ext cx="1356848" cy="396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rot="16574286">
            <a:off x="5573651" y="1337423"/>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a:endCxn id="5" idx="4"/>
          </p:cNvCxnSpPr>
          <p:nvPr/>
        </p:nvCxnSpPr>
        <p:spPr>
          <a:xfrm flipH="1" flipV="1">
            <a:off x="6186546" y="2848830"/>
            <a:ext cx="526614" cy="191116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8" idx="5"/>
          </p:cNvCxnSpPr>
          <p:nvPr/>
        </p:nvCxnSpPr>
        <p:spPr>
          <a:xfrm flipH="1" flipV="1" rot="5400000">
            <a:off x="6067130" y="4890745"/>
            <a:ext cx="791071" cy="586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rot="16574286">
            <a:off x="6623764" y="47494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a:endCxn id="7" idx="1"/>
          </p:cNvCxnSpPr>
          <p:nvPr/>
        </p:nvCxnSpPr>
        <p:spPr>
          <a:xfrm flipV="1">
            <a:off x="5498722" y="4268258"/>
            <a:ext cx="567159" cy="127754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498723" y="5541301"/>
            <a:ext cx="79793" cy="58918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4" idx="6"/>
            <a:endCxn id="32" idx="2"/>
          </p:cNvCxnSpPr>
          <p:nvPr/>
        </p:nvCxnSpPr>
        <p:spPr>
          <a:xfrm flipV="1">
            <a:off x="6026047" y="5886328"/>
            <a:ext cx="259223" cy="1294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23" idx="6"/>
          </p:cNvCxnSpPr>
          <p:nvPr/>
        </p:nvCxnSpPr>
        <p:spPr>
          <a:xfrm flipV="1" rot="9900000">
            <a:off x="5623088" y="6080692"/>
            <a:ext cx="400809" cy="256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3" idx="4"/>
          </p:cNvCxnSpPr>
          <p:nvPr/>
        </p:nvCxnSpPr>
        <p:spPr>
          <a:xfrm flipH="1" flipV="1">
            <a:off x="5580857" y="6128637"/>
            <a:ext cx="29246" cy="225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flipH="1" rot="9900000">
            <a:off x="5577999" y="6352893"/>
            <a:ext cx="86628" cy="8662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rot="9900000">
            <a:off x="5907362" y="5971043"/>
            <a:ext cx="120742" cy="120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p:nvPr/>
        </p:nvCxnSpPr>
        <p:spPr>
          <a:xfrm flipH="1" flipV="1" rot="9900000">
            <a:off x="6180838" y="6463790"/>
            <a:ext cx="143033" cy="2937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1"/>
          </p:cNvCxnSpPr>
          <p:nvPr/>
        </p:nvCxnSpPr>
        <p:spPr>
          <a:xfrm flipH="1">
            <a:off x="6163624" y="5912629"/>
            <a:ext cx="141827" cy="5881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rot="9900000">
            <a:off x="6361117" y="6597756"/>
            <a:ext cx="386367" cy="919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rot="9900000">
            <a:off x="6216330" y="6428479"/>
            <a:ext cx="459960" cy="1931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H="1" rot="9900000">
            <a:off x="6136797" y="6459354"/>
            <a:ext cx="68959" cy="6895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rot="9900000">
            <a:off x="6669336" y="6505860"/>
            <a:ext cx="74722" cy="747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rot="9900000">
            <a:off x="6333738" y="6694366"/>
            <a:ext cx="84264" cy="84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rot="9900000">
            <a:off x="6283794" y="5831804"/>
            <a:ext cx="86628" cy="8662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3" name="直接连接符 32"/>
          <p:cNvCxnSpPr>
            <a:stCxn id="30" idx="4"/>
            <a:endCxn id="32" idx="0"/>
          </p:cNvCxnSpPr>
          <p:nvPr/>
        </p:nvCxnSpPr>
        <p:spPr>
          <a:xfrm flipH="1" flipV="1">
            <a:off x="6338318" y="5916956"/>
            <a:ext cx="358709" cy="5901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0" idx="6"/>
          </p:cNvCxnSpPr>
          <p:nvPr/>
        </p:nvCxnSpPr>
        <p:spPr>
          <a:xfrm flipH="1">
            <a:off x="6742785" y="6429073"/>
            <a:ext cx="406591" cy="1044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flipH="1" rot="9900000">
            <a:off x="6082253" y="5210765"/>
            <a:ext cx="120742" cy="1207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 name="直接连接符 35"/>
          <p:cNvCxnSpPr>
            <a:stCxn id="23" idx="0"/>
            <a:endCxn id="29" idx="2"/>
          </p:cNvCxnSpPr>
          <p:nvPr/>
        </p:nvCxnSpPr>
        <p:spPr>
          <a:xfrm flipH="1" flipV="1" rot="9900000">
            <a:off x="5649509" y="6373738"/>
            <a:ext cx="471477" cy="193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2" idx="5"/>
            <a:endCxn id="8" idx="4"/>
          </p:cNvCxnSpPr>
          <p:nvPr/>
        </p:nvCxnSpPr>
        <p:spPr>
          <a:xfrm flipH="1" flipV="1">
            <a:off x="6186547" y="5638734"/>
            <a:ext cx="162218" cy="1988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6338318" y="1012812"/>
            <a:ext cx="2391919" cy="365760"/>
          </a:xfrm>
          <a:prstGeom prst="rect">
            <a:avLst/>
          </a:prstGeom>
          <a:noFill/>
        </p:spPr>
        <p:txBody>
          <a:bodyPr rtlCol="0" wrap="square">
            <a:spAutoFit/>
          </a:bodyPr>
          <a:lstStyle/>
          <a:p>
            <a:r>
              <a:rPr altLang="zh-CN" lang="en-US">
                <a:solidFill>
                  <a:schemeClr val="bg1"/>
                </a:solidFill>
              </a:rPr>
              <a:t>Type something here</a:t>
            </a:r>
          </a:p>
        </p:txBody>
      </p:sp>
      <p:sp>
        <p:nvSpPr>
          <p:cNvPr id="39" name="文本框 38"/>
          <p:cNvSpPr txBox="1"/>
          <p:nvPr/>
        </p:nvSpPr>
        <p:spPr>
          <a:xfrm>
            <a:off x="3605875" y="2615702"/>
            <a:ext cx="2391919" cy="365760"/>
          </a:xfrm>
          <a:prstGeom prst="rect">
            <a:avLst/>
          </a:prstGeom>
          <a:noFill/>
        </p:spPr>
        <p:txBody>
          <a:bodyPr rtlCol="0" wrap="square">
            <a:spAutoFit/>
          </a:bodyPr>
          <a:lstStyle/>
          <a:p>
            <a:r>
              <a:rPr altLang="zh-CN" lang="en-US">
                <a:solidFill>
                  <a:schemeClr val="bg1"/>
                </a:solidFill>
              </a:rPr>
              <a:t>Type something here</a:t>
            </a:r>
          </a:p>
        </p:txBody>
      </p:sp>
      <p:sp>
        <p:nvSpPr>
          <p:cNvPr id="40" name="文本框 39"/>
          <p:cNvSpPr txBox="1"/>
          <p:nvPr/>
        </p:nvSpPr>
        <p:spPr>
          <a:xfrm>
            <a:off x="6929987" y="4691928"/>
            <a:ext cx="2391919" cy="365760"/>
          </a:xfrm>
          <a:prstGeom prst="rect">
            <a:avLst/>
          </a:prstGeom>
          <a:noFill/>
        </p:spPr>
        <p:txBody>
          <a:bodyPr rtlCol="0" wrap="square">
            <a:spAutoFit/>
          </a:bodyPr>
          <a:lstStyle/>
          <a:p>
            <a:r>
              <a:rPr altLang="zh-CN" lang="en-US">
                <a:solidFill>
                  <a:schemeClr val="bg1"/>
                </a:solidFill>
              </a:rPr>
              <a:t>Type something here</a:t>
            </a:r>
          </a:p>
        </p:txBody>
      </p:sp>
    </p:spTree>
    <p:extLst>
      <p:ext uri="{BB962C8B-B14F-4D97-AF65-F5344CB8AC3E}">
        <p14:creationId val="1619255136"/>
      </p:ext>
    </p:extLst>
  </p:cSld>
  <p:clrMapOvr>
    <a:masterClrMapping/>
  </p:clrMapOvr>
  <p:transition advTm="790">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0">
                <a:latin charset="0" panose="020b0603050302020204" pitchFamily="34" typeface="24 LED"/>
              </a:rPr>
              <a:t>4</a:t>
            </a:r>
          </a:p>
        </p:txBody>
      </p:sp>
    </p:spTree>
    <p:extLst>
      <p:ext uri="{BB962C8B-B14F-4D97-AF65-F5344CB8AC3E}">
        <p14:creationId val="2668457735"/>
      </p:ext>
    </p:extLst>
  </p:cSld>
  <p:clrMapOvr>
    <a:masterClrMapping/>
  </p:clrMapOvr>
  <p:transition advTm="790">
    <p:fad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15" name="直接连接符 14"/>
          <p:cNvCxnSpPr>
            <a:stCxn id="70" idx="1"/>
          </p:cNvCxnSpPr>
          <p:nvPr/>
        </p:nvCxnSpPr>
        <p:spPr>
          <a:xfrm flipH="1" flipV="1" rot="5400000">
            <a:off x="5990181" y="2867135"/>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5400000">
            <a:off x="8570027" y="5808804"/>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6" idx="5"/>
          </p:cNvCxnSpPr>
          <p:nvPr/>
        </p:nvCxnSpPr>
        <p:spPr>
          <a:xfrm rot="5400000">
            <a:off x="6251441" y="5050409"/>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5400000">
            <a:off x="5820996" y="4142946"/>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6586375" y="4842958"/>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24" idx="0"/>
          </p:cNvCxnSpPr>
          <p:nvPr/>
        </p:nvCxnSpPr>
        <p:spPr>
          <a:xfrm flipH="1" rot="5400000">
            <a:off x="6606004" y="3128651"/>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26" idx="7"/>
          </p:cNvCxnSpPr>
          <p:nvPr/>
        </p:nvCxnSpPr>
        <p:spPr>
          <a:xfrm flipH="1" rot="5400000">
            <a:off x="6167186" y="3876801"/>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rot="5400000">
            <a:off x="5931133" y="3640747"/>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578299" y="3361121"/>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rot="5400000">
            <a:off x="6318753" y="314681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5400000">
            <a:off x="6747554" y="44381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rot="5400000">
            <a:off x="5663527" y="4136683"/>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7" name="直接连接符 26"/>
          <p:cNvCxnSpPr>
            <a:endCxn id="25" idx="1"/>
          </p:cNvCxnSpPr>
          <p:nvPr/>
        </p:nvCxnSpPr>
        <p:spPr>
          <a:xfrm rot="5400000">
            <a:off x="6687820" y="4001299"/>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rot="5400000">
            <a:off x="7072018" y="364170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9" name="直接连接符 28"/>
          <p:cNvCxnSpPr>
            <a:endCxn id="26" idx="5"/>
          </p:cNvCxnSpPr>
          <p:nvPr/>
        </p:nvCxnSpPr>
        <p:spPr>
          <a:xfrm flipH="1" rot="5400000">
            <a:off x="5220594" y="472241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rot="5400000">
            <a:off x="5323836" y="5624044"/>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rot="5400000">
            <a:off x="6630314" y="5084998"/>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8" idx="7"/>
          </p:cNvCxnSpPr>
          <p:nvPr/>
        </p:nvCxnSpPr>
        <p:spPr>
          <a:xfrm flipV="1" rot="5400000">
            <a:off x="7105017" y="3872857"/>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5" idx="0"/>
          </p:cNvCxnSpPr>
          <p:nvPr/>
        </p:nvCxnSpPr>
        <p:spPr>
          <a:xfrm flipV="1" rot="5400000">
            <a:off x="7405969" y="4154757"/>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rot="5400000">
            <a:off x="8035711" y="4517799"/>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rot="5400000">
            <a:off x="7141283" y="4413025"/>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45" idx="3"/>
          </p:cNvCxnSpPr>
          <p:nvPr/>
        </p:nvCxnSpPr>
        <p:spPr>
          <a:xfrm flipV="1" rot="5400000">
            <a:off x="8400887" y="5009874"/>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45" idx="7"/>
          </p:cNvCxnSpPr>
          <p:nvPr/>
        </p:nvCxnSpPr>
        <p:spPr>
          <a:xfrm flipV="1" rot="5400000">
            <a:off x="9078498" y="5941586"/>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43" idx="0"/>
          </p:cNvCxnSpPr>
          <p:nvPr/>
        </p:nvCxnSpPr>
        <p:spPr>
          <a:xfrm flipH="1" flipV="1" rot="5400000">
            <a:off x="8725767" y="537607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rot="5400000">
            <a:off x="8011746" y="5312984"/>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46" idx="7"/>
          </p:cNvCxnSpPr>
          <p:nvPr/>
        </p:nvCxnSpPr>
        <p:spPr>
          <a:xfrm flipV="1" rot="5400000">
            <a:off x="7367532" y="476402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rot="5400000">
            <a:off x="7640271" y="5055809"/>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rot="5400000">
            <a:off x="7835227" y="4651033"/>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rot="5400000">
            <a:off x="8215018" y="5689581"/>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rot="5400000">
            <a:off x="8414430" y="4914368"/>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rot="5400000">
            <a:off x="9052428" y="566141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5400000">
            <a:off x="6731708" y="5093603"/>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7" name="直接连接符 46"/>
          <p:cNvCxnSpPr/>
          <p:nvPr/>
        </p:nvCxnSpPr>
        <p:spPr>
          <a:xfrm flipH="1" flipV="1" rot="5400000">
            <a:off x="9031374" y="5973383"/>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3" idx="6"/>
          </p:cNvCxnSpPr>
          <p:nvPr/>
        </p:nvCxnSpPr>
        <p:spPr>
          <a:xfrm flipV="1" rot="5400000">
            <a:off x="8177726" y="5958976"/>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rot="5400000">
            <a:off x="8231793" y="6451062"/>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3" idx="6"/>
          </p:cNvCxnSpPr>
          <p:nvPr/>
        </p:nvCxnSpPr>
        <p:spPr>
          <a:xfrm flipH="1" flipV="1" rot="5400000">
            <a:off x="7777289" y="6321887"/>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endCxn id="43" idx="4"/>
          </p:cNvCxnSpPr>
          <p:nvPr/>
        </p:nvCxnSpPr>
        <p:spPr>
          <a:xfrm flipH="1" flipV="1" rot="5400000">
            <a:off x="7743464" y="5436516"/>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rot="5400000">
            <a:off x="7333203" y="5987899"/>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6999374" y="5958870"/>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rot="5400000">
            <a:off x="7151775" y="6430584"/>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6476860" y="6220127"/>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rot="5400000">
            <a:off x="6629259" y="6024184"/>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rot="5400000">
            <a:off x="5889032" y="5719385"/>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400000">
            <a:off x="5736632" y="5842756"/>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6745373" y="5559727"/>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73" idx="3"/>
            <a:endCxn id="46" idx="7"/>
          </p:cNvCxnSpPr>
          <p:nvPr/>
        </p:nvCxnSpPr>
        <p:spPr>
          <a:xfrm flipH="1" rot="5400000">
            <a:off x="6841132" y="5290420"/>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26" idx="3"/>
          </p:cNvCxnSpPr>
          <p:nvPr/>
        </p:nvCxnSpPr>
        <p:spPr>
          <a:xfrm flipH="1" rot="5400000">
            <a:off x="5254087" y="3727243"/>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71" idx="1"/>
          </p:cNvCxnSpPr>
          <p:nvPr/>
        </p:nvCxnSpPr>
        <p:spPr>
          <a:xfrm flipH="1" flipV="1" rot="5400000">
            <a:off x="5025253" y="2923502"/>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endCxn id="26" idx="4"/>
          </p:cNvCxnSpPr>
          <p:nvPr/>
        </p:nvCxnSpPr>
        <p:spPr>
          <a:xfrm flipV="1" rot="5400000">
            <a:off x="4837386" y="3381943"/>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endCxn id="26" idx="4"/>
          </p:cNvCxnSpPr>
          <p:nvPr/>
        </p:nvCxnSpPr>
        <p:spPr>
          <a:xfrm flipH="1" flipV="1" rot="5400000">
            <a:off x="5046936" y="4201093"/>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rot="5400000">
            <a:off x="5152504" y="4724176"/>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rot="5400000">
            <a:off x="4268420" y="4046158"/>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74" idx="3"/>
          </p:cNvCxnSpPr>
          <p:nvPr/>
        </p:nvCxnSpPr>
        <p:spPr>
          <a:xfrm flipV="1" rot="5400000">
            <a:off x="4693729" y="5747817"/>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5400000">
            <a:off x="4468445" y="5217733"/>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5400000">
            <a:off x="5259021" y="5170109"/>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rot="5400000">
            <a:off x="5455783" y="3189889"/>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rot="5400000">
            <a:off x="4540051" y="354057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rot="5400000">
            <a:off x="7035127" y="641950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rot="5400000">
            <a:off x="7389518" y="583880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rot="5400000">
            <a:off x="4684418" y="571180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rot="5400000">
            <a:off x="5282527" y="631790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rot="5400000">
            <a:off x="4933810" y="476688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rot="5400000">
            <a:off x="6201864" y="614893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rot="5400000">
            <a:off x="5868738" y="550538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9" name="直接连接符 78"/>
          <p:cNvCxnSpPr>
            <a:endCxn id="74" idx="4"/>
          </p:cNvCxnSpPr>
          <p:nvPr/>
        </p:nvCxnSpPr>
        <p:spPr>
          <a:xfrm flipV="1" rot="5400000">
            <a:off x="4072430" y="5177186"/>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76" idx="4"/>
          </p:cNvCxnSpPr>
          <p:nvPr/>
        </p:nvCxnSpPr>
        <p:spPr>
          <a:xfrm flipH="1" flipV="1" rot="5400000">
            <a:off x="4329621" y="4575445"/>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71" idx="6"/>
          </p:cNvCxnSpPr>
          <p:nvPr/>
        </p:nvCxnSpPr>
        <p:spPr>
          <a:xfrm rot="5400000">
            <a:off x="3600981" y="4169918"/>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71" idx="4"/>
          </p:cNvCxnSpPr>
          <p:nvPr/>
        </p:nvCxnSpPr>
        <p:spPr>
          <a:xfrm rot="5400000">
            <a:off x="3653366" y="3549999"/>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endCxn id="108" idx="7"/>
          </p:cNvCxnSpPr>
          <p:nvPr/>
        </p:nvCxnSpPr>
        <p:spPr>
          <a:xfrm flipH="1" rot="5400000">
            <a:off x="3463246" y="4610997"/>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4" idx="5"/>
          </p:cNvCxnSpPr>
          <p:nvPr/>
        </p:nvCxnSpPr>
        <p:spPr>
          <a:xfrm rot="5400000">
            <a:off x="3967386" y="5335291"/>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5400000">
            <a:off x="3354814" y="5359815"/>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4" idx="6"/>
          </p:cNvCxnSpPr>
          <p:nvPr/>
        </p:nvCxnSpPr>
        <p:spPr>
          <a:xfrm rot="5400000">
            <a:off x="4167995" y="6243193"/>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5" idx="5"/>
          </p:cNvCxnSpPr>
          <p:nvPr/>
        </p:nvCxnSpPr>
        <p:spPr>
          <a:xfrm rot="5400000">
            <a:off x="4696874" y="6230418"/>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77" idx="6"/>
          </p:cNvCxnSpPr>
          <p:nvPr/>
        </p:nvCxnSpPr>
        <p:spPr>
          <a:xfrm rot="5400000">
            <a:off x="5997805" y="6507907"/>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75" idx="7"/>
          </p:cNvCxnSpPr>
          <p:nvPr/>
        </p:nvCxnSpPr>
        <p:spPr>
          <a:xfrm flipV="1" rot="5400000">
            <a:off x="5556986" y="62872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74" idx="6"/>
          </p:cNvCxnSpPr>
          <p:nvPr/>
        </p:nvCxnSpPr>
        <p:spPr>
          <a:xfrm rot="5400000">
            <a:off x="4121163" y="5796311"/>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rot="5400000">
            <a:off x="3592939" y="5978940"/>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rot="5400000">
            <a:off x="4107289" y="6380577"/>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5400000">
            <a:off x="3469114" y="4769265"/>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rot="5400000">
            <a:off x="2915871" y="3817559"/>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71" idx="3"/>
          </p:cNvCxnSpPr>
          <p:nvPr/>
        </p:nvCxnSpPr>
        <p:spPr>
          <a:xfrm rot="5400000">
            <a:off x="3310939" y="2857451"/>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rot="5400000">
            <a:off x="2239596" y="4531934"/>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rot="5400000">
            <a:off x="2858721" y="4617659"/>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rot="5400000">
            <a:off x="2844433" y="5517771"/>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5400000">
            <a:off x="3459589" y="5978940"/>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5400000">
            <a:off x="2944446" y="6113084"/>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5400000">
            <a:off x="2363421" y="5894009"/>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5400000">
            <a:off x="2582496" y="5332034"/>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rot="5400000">
            <a:off x="2372946" y="6017834"/>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2639646" y="6513134"/>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rot="5400000">
            <a:off x="3125421" y="6389309"/>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rot="5400000">
            <a:off x="2901297" y="522649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5400000">
            <a:off x="3925915" y="506723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rot="5400000">
            <a:off x="3436607" y="43938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5400000">
            <a:off x="2874632" y="64893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5400000">
            <a:off x="3306264" y="593938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rot="5400000">
            <a:off x="2487246" y="403853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6347012"/>
            <a:ext cx="12192000" cy="51098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62579" y="4087906"/>
            <a:ext cx="398033" cy="2259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764254" y="3173506"/>
            <a:ext cx="398033" cy="31735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065929" y="3539266"/>
            <a:ext cx="398033" cy="280774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367604" y="2506532"/>
            <a:ext cx="398033" cy="384048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660315" y="1947134"/>
            <a:ext cx="398033" cy="439987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026" y="2388198"/>
            <a:ext cx="398033" cy="39588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8046720" y="3173506"/>
            <a:ext cx="398033" cy="31735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9140414" y="3539266"/>
            <a:ext cx="398033" cy="280774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0234108" y="2732441"/>
            <a:ext cx="398033" cy="361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1327802" y="4475180"/>
            <a:ext cx="398033" cy="187183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222786" y="959092"/>
            <a:ext cx="9746428" cy="944880"/>
          </a:xfrm>
          <a:prstGeom prst="rect">
            <a:avLst/>
          </a:prstGeom>
        </p:spPr>
        <p:txBody>
          <a:bodyPr wrap="square">
            <a:spAutoFit/>
          </a:bodyPr>
          <a:lstStyle/>
          <a:p>
            <a:pPr>
              <a:lnSpc>
                <a:spcPct val="200000"/>
              </a:lnSpc>
            </a:pPr>
            <a:r>
              <a:rPr altLang="zh-CN" b="1" lang="en-US" sz="1400">
                <a:solidFill>
                  <a:srgbClr val="595959"/>
                </a:solidFill>
              </a:rPr>
              <a:t>Happiness is not about being immortal nor having food or rights in one's hand. It’s about having each tiny wish come true, or having something to eat when you are hungry or having someone's love when you need love.</a:t>
            </a:r>
          </a:p>
        </p:txBody>
      </p:sp>
      <p:sp>
        <p:nvSpPr>
          <p:cNvPr id="14" name="文本框 13"/>
          <p:cNvSpPr txBox="1"/>
          <p:nvPr/>
        </p:nvSpPr>
        <p:spPr>
          <a:xfrm>
            <a:off x="5064155" y="474877"/>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Tree>
    <p:extLst>
      <p:ext uri="{BB962C8B-B14F-4D97-AF65-F5344CB8AC3E}">
        <p14:creationId val="1924202803"/>
      </p:ext>
    </p:extLst>
  </p:cSld>
  <p:clrMapOvr>
    <a:masterClrMapping/>
  </p:clrMapOvr>
  <p:transition advTm="790">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65000"/>
            <a:lumOff val="35000"/>
          </a:schemeClr>
        </a:solidFill>
        <a:effectLst/>
      </p:bgPr>
    </p:bg>
    <p:spTree>
      <p:nvGrpSpPr>
        <p:cNvPr id="1" name=""/>
        <p:cNvGrpSpPr/>
        <p:nvPr/>
      </p:nvGrpSpPr>
      <p:grpSpPr>
        <a:xfrm>
          <a:off x="0" y="0"/>
          <a:ext cx="0" cy="0"/>
        </a:xfrm>
      </p:grpSpPr>
      <p:sp>
        <p:nvSpPr>
          <p:cNvPr id="2" name="文本框 1"/>
          <p:cNvSpPr txBox="1"/>
          <p:nvPr/>
        </p:nvSpPr>
        <p:spPr>
          <a:xfrm>
            <a:off x="4330132" y="720575"/>
            <a:ext cx="3497580" cy="914400"/>
          </a:xfrm>
          <a:prstGeom prst="rect">
            <a:avLst/>
          </a:prstGeom>
          <a:noFill/>
        </p:spPr>
        <p:txBody>
          <a:bodyPr rtlCol="0" wrap="none">
            <a:spAutoFit/>
          </a:bodyPr>
          <a:lstStyle/>
          <a:p>
            <a:r>
              <a:rPr altLang="zh-CN" b="1" lang="en-US" sz="5400">
                <a:solidFill>
                  <a:schemeClr val="bg1"/>
                </a:solidFill>
              </a:rPr>
              <a:t>CONTENT</a:t>
            </a:r>
          </a:p>
        </p:txBody>
      </p:sp>
      <p:cxnSp>
        <p:nvCxnSpPr>
          <p:cNvPr id="4" name="直接连接符 3"/>
          <p:cNvCxnSpPr/>
          <p:nvPr/>
        </p:nvCxnSpPr>
        <p:spPr>
          <a:xfrm>
            <a:off x="0" y="3924300"/>
            <a:ext cx="12192000" cy="0"/>
          </a:xfrm>
          <a:prstGeom prst="line">
            <a:avLst/>
          </a:prstGeom>
          <a:ln w="190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1174285">
            <a:off x="2098591" y="3864651"/>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11174285">
            <a:off x="3402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33470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7000792" y="3864651"/>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53186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83254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9790696" y="3864650"/>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11174285">
            <a:off x="11115394" y="378451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a:stCxn id="9" idx="3"/>
          </p:cNvCxnSpPr>
          <p:nvPr/>
        </p:nvCxnSpPr>
        <p:spPr>
          <a:xfrm flipV="1">
            <a:off x="539772" y="3547264"/>
            <a:ext cx="686767" cy="2698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8" idx="5"/>
          </p:cNvCxnSpPr>
          <p:nvPr/>
        </p:nvCxnSpPr>
        <p:spPr>
          <a:xfrm>
            <a:off x="1226539" y="3547264"/>
            <a:ext cx="902127" cy="33510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8" idx="1"/>
            <a:endCxn id="32" idx="5"/>
          </p:cNvCxnSpPr>
          <p:nvPr/>
        </p:nvCxnSpPr>
        <p:spPr>
          <a:xfrm>
            <a:off x="2229378" y="4007798"/>
            <a:ext cx="340215" cy="66374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7"/>
            <a:endCxn id="10" idx="7"/>
          </p:cNvCxnSpPr>
          <p:nvPr/>
        </p:nvCxnSpPr>
        <p:spPr>
          <a:xfrm flipV="1">
            <a:off x="2560627" y="3968413"/>
            <a:ext cx="811371" cy="7851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2547778" y="4658694"/>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p:nvPr/>
        </p:nvCxnSpPr>
        <p:spPr>
          <a:xfrm flipV="1">
            <a:off x="3475027" y="3458936"/>
            <a:ext cx="1140516" cy="365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5"/>
          </p:cNvCxnSpPr>
          <p:nvPr/>
        </p:nvCxnSpPr>
        <p:spPr>
          <a:xfrm flipH="1" flipV="1">
            <a:off x="4632960" y="3463290"/>
            <a:ext cx="727612" cy="33660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543512" y="341497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p:nvPr/>
        </p:nvCxnSpPr>
        <p:spPr>
          <a:xfrm>
            <a:off x="5403840" y="3910377"/>
            <a:ext cx="254010" cy="4996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p:cNvCxnSpPr>
          <p:nvPr/>
        </p:nvCxnSpPr>
        <p:spPr>
          <a:xfrm flipH="1">
            <a:off x="5661659" y="3995438"/>
            <a:ext cx="1356848" cy="396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578556" y="4324528"/>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p:nvPr/>
        </p:nvCxnSpPr>
        <p:spPr>
          <a:xfrm flipH="1">
            <a:off x="7104699" y="3338513"/>
            <a:ext cx="1896428" cy="510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4" idx="5"/>
          </p:cNvCxnSpPr>
          <p:nvPr/>
        </p:nvCxnSpPr>
        <p:spPr>
          <a:xfrm flipH="1" flipV="1">
            <a:off x="9029700" y="3295650"/>
            <a:ext cx="791071" cy="586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8990541" y="32037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2" name="直接连接符 61"/>
          <p:cNvCxnSpPr>
            <a:endCxn id="13" idx="1"/>
          </p:cNvCxnSpPr>
          <p:nvPr/>
        </p:nvCxnSpPr>
        <p:spPr>
          <a:xfrm flipH="1" flipV="1">
            <a:off x="8509391" y="3985792"/>
            <a:ext cx="1277547" cy="56715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15" idx="7"/>
          </p:cNvCxnSpPr>
          <p:nvPr/>
        </p:nvCxnSpPr>
        <p:spPr>
          <a:xfrm flipH="1">
            <a:off x="9744077" y="3968412"/>
            <a:ext cx="1396225" cy="5702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28736" y="2995580"/>
            <a:ext cx="1761591" cy="579120"/>
          </a:xfrm>
          <a:prstGeom prst="rect">
            <a:avLst/>
          </a:prstGeom>
          <a:noFill/>
        </p:spPr>
        <p:txBody>
          <a:bodyPr rtlCol="0" wrap="square">
            <a:spAutoFit/>
          </a:bodyPr>
          <a:lstStyle/>
          <a:p>
            <a:r>
              <a:rPr altLang="zh-CN" lang="en-US" sz="3200">
                <a:solidFill>
                  <a:schemeClr val="bg1"/>
                </a:solidFill>
                <a:latin charset="0" panose="020b0603050302020204" pitchFamily="34" typeface="24 LED"/>
              </a:rPr>
              <a:t>NO.1</a:t>
            </a:r>
          </a:p>
        </p:txBody>
      </p:sp>
      <p:sp>
        <p:nvSpPr>
          <p:cNvPr id="41" name="文本框 40"/>
          <p:cNvSpPr txBox="1"/>
          <p:nvPr/>
        </p:nvSpPr>
        <p:spPr>
          <a:xfrm>
            <a:off x="3188366" y="4156340"/>
            <a:ext cx="1761591" cy="579120"/>
          </a:xfrm>
          <a:prstGeom prst="rect">
            <a:avLst/>
          </a:prstGeom>
          <a:noFill/>
        </p:spPr>
        <p:txBody>
          <a:bodyPr rtlCol="0" wrap="square">
            <a:spAutoFit/>
          </a:bodyPr>
          <a:lstStyle/>
          <a:p>
            <a:r>
              <a:rPr altLang="zh-CN" lang="en-US" sz="3200">
                <a:solidFill>
                  <a:schemeClr val="bg1"/>
                </a:solidFill>
                <a:latin charset="0" panose="020b0603050302020204" pitchFamily="34" typeface="24 LED"/>
              </a:rPr>
              <a:t>NO.2</a:t>
            </a:r>
          </a:p>
        </p:txBody>
      </p:sp>
      <p:sp>
        <p:nvSpPr>
          <p:cNvPr id="42" name="文本框 41"/>
          <p:cNvSpPr txBox="1"/>
          <p:nvPr/>
        </p:nvSpPr>
        <p:spPr>
          <a:xfrm>
            <a:off x="5307136" y="3059288"/>
            <a:ext cx="1761591" cy="579120"/>
          </a:xfrm>
          <a:prstGeom prst="rect">
            <a:avLst/>
          </a:prstGeom>
          <a:noFill/>
        </p:spPr>
        <p:txBody>
          <a:bodyPr rtlCol="0" wrap="square">
            <a:spAutoFit/>
          </a:bodyPr>
          <a:lstStyle/>
          <a:p>
            <a:r>
              <a:rPr altLang="zh-CN" lang="en-US" sz="3200">
                <a:solidFill>
                  <a:schemeClr val="bg1"/>
                </a:solidFill>
                <a:latin charset="0" panose="020b0603050302020204" pitchFamily="34" typeface="24 LED"/>
              </a:rPr>
              <a:t>NO.3</a:t>
            </a:r>
          </a:p>
        </p:txBody>
      </p:sp>
      <p:sp>
        <p:nvSpPr>
          <p:cNvPr id="43" name="文本框 42"/>
          <p:cNvSpPr txBox="1"/>
          <p:nvPr/>
        </p:nvSpPr>
        <p:spPr>
          <a:xfrm>
            <a:off x="8313868" y="4165600"/>
            <a:ext cx="1761591" cy="579120"/>
          </a:xfrm>
          <a:prstGeom prst="rect">
            <a:avLst/>
          </a:prstGeom>
          <a:noFill/>
        </p:spPr>
        <p:txBody>
          <a:bodyPr rtlCol="0" wrap="square">
            <a:spAutoFit/>
          </a:bodyPr>
          <a:lstStyle/>
          <a:p>
            <a:r>
              <a:rPr altLang="zh-CN" lang="en-US" sz="3200">
                <a:solidFill>
                  <a:schemeClr val="bg1"/>
                </a:solidFill>
                <a:latin charset="0" panose="020b0603050302020204" pitchFamily="34" typeface="24 LED"/>
              </a:rPr>
              <a:t>NO.4</a:t>
            </a:r>
          </a:p>
        </p:txBody>
      </p:sp>
      <p:sp>
        <p:nvSpPr>
          <p:cNvPr id="27" name="矩形 26"/>
          <p:cNvSpPr/>
          <p:nvPr/>
        </p:nvSpPr>
        <p:spPr>
          <a:xfrm>
            <a:off x="1209531" y="3118945"/>
            <a:ext cx="1465580" cy="365760"/>
          </a:xfrm>
          <a:prstGeom prst="rect">
            <a:avLst/>
          </a:prstGeom>
        </p:spPr>
        <p:txBody>
          <a:bodyPr wrap="none">
            <a:spAutoFit/>
          </a:bodyPr>
          <a:lstStyle/>
          <a:p>
            <a:r>
              <a:rPr altLang="zh-CN" b="1" lang="en-US">
                <a:solidFill>
                  <a:schemeClr val="bg1"/>
                </a:solidFill>
              </a:rPr>
              <a:t>TEXT HERE</a:t>
            </a:r>
          </a:p>
        </p:txBody>
      </p:sp>
      <p:sp>
        <p:nvSpPr>
          <p:cNvPr id="48" name="矩形 47"/>
          <p:cNvSpPr/>
          <p:nvPr/>
        </p:nvSpPr>
        <p:spPr>
          <a:xfrm>
            <a:off x="4129061" y="4268245"/>
            <a:ext cx="1465580" cy="365760"/>
          </a:xfrm>
          <a:prstGeom prst="rect">
            <a:avLst/>
          </a:prstGeom>
        </p:spPr>
        <p:txBody>
          <a:bodyPr wrap="none">
            <a:spAutoFit/>
          </a:bodyPr>
          <a:lstStyle/>
          <a:p>
            <a:r>
              <a:rPr altLang="zh-CN" b="1" lang="en-US">
                <a:solidFill>
                  <a:schemeClr val="bg1"/>
                </a:solidFill>
              </a:rPr>
              <a:t>TEXT HERE</a:t>
            </a:r>
          </a:p>
        </p:txBody>
      </p:sp>
      <p:sp>
        <p:nvSpPr>
          <p:cNvPr id="51" name="矩形 50"/>
          <p:cNvSpPr/>
          <p:nvPr/>
        </p:nvSpPr>
        <p:spPr>
          <a:xfrm>
            <a:off x="6202076" y="3192480"/>
            <a:ext cx="1465580" cy="365760"/>
          </a:xfrm>
          <a:prstGeom prst="rect">
            <a:avLst/>
          </a:prstGeom>
        </p:spPr>
        <p:txBody>
          <a:bodyPr wrap="none">
            <a:spAutoFit/>
          </a:bodyPr>
          <a:lstStyle/>
          <a:p>
            <a:r>
              <a:rPr altLang="zh-CN" b="1" lang="en-US">
                <a:solidFill>
                  <a:schemeClr val="bg1"/>
                </a:solidFill>
              </a:rPr>
              <a:t>TEXT HERE</a:t>
            </a:r>
          </a:p>
        </p:txBody>
      </p:sp>
      <p:sp>
        <p:nvSpPr>
          <p:cNvPr id="52" name="矩形 51"/>
          <p:cNvSpPr/>
          <p:nvPr/>
        </p:nvSpPr>
        <p:spPr>
          <a:xfrm>
            <a:off x="9216911" y="4268245"/>
            <a:ext cx="1465580" cy="365760"/>
          </a:xfrm>
          <a:prstGeom prst="rect">
            <a:avLst/>
          </a:prstGeom>
        </p:spPr>
        <p:txBody>
          <a:bodyPr wrap="none">
            <a:spAutoFit/>
          </a:bodyPr>
          <a:lstStyle/>
          <a:p>
            <a:r>
              <a:rPr altLang="zh-CN" b="1" lang="en-US">
                <a:solidFill>
                  <a:schemeClr val="bg1"/>
                </a:solidFill>
              </a:rPr>
              <a:t>TEXT HERE</a:t>
            </a:r>
          </a:p>
        </p:txBody>
      </p:sp>
    </p:spTree>
    <p:extLst>
      <p:ext uri="{BB962C8B-B14F-4D97-AF65-F5344CB8AC3E}">
        <p14:creationId val="4150902046"/>
      </p:ext>
    </p:extLst>
  </p:cSld>
  <p:clrMapOvr>
    <a:masterClrMapping/>
  </p:clrMapOvr>
  <p:transition advTm="790">
    <p:fad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1614191" y="1062547"/>
            <a:ext cx="3129390" cy="731520"/>
          </a:xfrm>
          <a:prstGeom prst="rect">
            <a:avLst/>
          </a:prstGeom>
        </p:spPr>
        <p:txBody>
          <a:bodyPr wrap="square">
            <a:spAutoFit/>
          </a:bodyPr>
          <a:lstStyle/>
          <a:p>
            <a:r>
              <a:rPr altLang="zh-CN" lang="en-US" sz="1400">
                <a:solidFill>
                  <a:srgbClr val="595959"/>
                </a:solidFill>
              </a:rPr>
              <a:t>Love is a lamp, while friendship is the shadow. When the lamp is off you will find the shadow everywhere.</a:t>
            </a:r>
          </a:p>
        </p:txBody>
      </p:sp>
      <p:sp>
        <p:nvSpPr>
          <p:cNvPr id="68" name="矩形 67"/>
          <p:cNvSpPr/>
          <p:nvPr/>
        </p:nvSpPr>
        <p:spPr>
          <a:xfrm>
            <a:off x="1183339" y="3665897"/>
            <a:ext cx="3129390" cy="731520"/>
          </a:xfrm>
          <a:prstGeom prst="rect">
            <a:avLst/>
          </a:prstGeom>
        </p:spPr>
        <p:txBody>
          <a:bodyPr wrap="square">
            <a:spAutoFit/>
          </a:bodyPr>
          <a:lstStyle/>
          <a:p>
            <a:r>
              <a:rPr altLang="zh-CN" lang="en-US" sz="1400">
                <a:solidFill>
                  <a:srgbClr val="595959"/>
                </a:solidFill>
              </a:rPr>
              <a:t>Love is a lamp, while friendship is the shadow. When the lamp is off you will find the shadow everywhere.</a:t>
            </a:r>
          </a:p>
        </p:txBody>
      </p:sp>
      <p:sp>
        <p:nvSpPr>
          <p:cNvPr id="69" name="矩形 68"/>
          <p:cNvSpPr/>
          <p:nvPr/>
        </p:nvSpPr>
        <p:spPr>
          <a:xfrm>
            <a:off x="8206515" y="2052250"/>
            <a:ext cx="3129390" cy="731520"/>
          </a:xfrm>
          <a:prstGeom prst="rect">
            <a:avLst/>
          </a:prstGeom>
        </p:spPr>
        <p:txBody>
          <a:bodyPr wrap="square">
            <a:spAutoFit/>
          </a:bodyPr>
          <a:lstStyle/>
          <a:p>
            <a:r>
              <a:rPr altLang="zh-CN" lang="en-US" sz="1400">
                <a:solidFill>
                  <a:srgbClr val="595959"/>
                </a:solidFill>
              </a:rPr>
              <a:t>Love is a lamp, while friendship is the shadow. When the lamp is off you will find the shadow everywhere.</a:t>
            </a:r>
          </a:p>
        </p:txBody>
      </p:sp>
      <p:sp>
        <p:nvSpPr>
          <p:cNvPr id="70" name="矩形 69"/>
          <p:cNvSpPr/>
          <p:nvPr/>
        </p:nvSpPr>
        <p:spPr>
          <a:xfrm>
            <a:off x="7261409" y="4849238"/>
            <a:ext cx="3129390" cy="731520"/>
          </a:xfrm>
          <a:prstGeom prst="rect">
            <a:avLst/>
          </a:prstGeom>
        </p:spPr>
        <p:txBody>
          <a:bodyPr wrap="square">
            <a:spAutoFit/>
          </a:bodyPr>
          <a:lstStyle/>
          <a:p>
            <a:r>
              <a:rPr altLang="zh-CN" lang="en-US" sz="1400">
                <a:solidFill>
                  <a:srgbClr val="595959"/>
                </a:solidFill>
              </a:rPr>
              <a:t>Love is a lamp, while friendship is the shadow. When the lamp is off you will find the shadow everywhere.</a:t>
            </a:r>
          </a:p>
        </p:txBody>
      </p:sp>
      <p:sp>
        <p:nvSpPr>
          <p:cNvPr id="66" name="矩形 65"/>
          <p:cNvSpPr/>
          <p:nvPr/>
        </p:nvSpPr>
        <p:spPr>
          <a:xfrm rot="2700000">
            <a:off x="6399347" y="2300071"/>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W</a:t>
            </a:r>
          </a:p>
        </p:txBody>
      </p:sp>
      <p:sp>
        <p:nvSpPr>
          <p:cNvPr id="64" name="矩形 63"/>
          <p:cNvSpPr/>
          <p:nvPr/>
        </p:nvSpPr>
        <p:spPr>
          <a:xfrm rot="2700000">
            <a:off x="5659674" y="3787329"/>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T</a:t>
            </a:r>
          </a:p>
        </p:txBody>
      </p:sp>
      <p:sp>
        <p:nvSpPr>
          <p:cNvPr id="65" name="矩形 64"/>
          <p:cNvSpPr/>
          <p:nvPr/>
        </p:nvSpPr>
        <p:spPr>
          <a:xfrm rot="2700000">
            <a:off x="5272036" y="1148544"/>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S</a:t>
            </a:r>
          </a:p>
        </p:txBody>
      </p:sp>
      <p:sp>
        <p:nvSpPr>
          <p:cNvPr id="63" name="矩形 62"/>
          <p:cNvSpPr/>
          <p:nvPr/>
        </p:nvSpPr>
        <p:spPr>
          <a:xfrm rot="2700000">
            <a:off x="4532364" y="2660019"/>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O</a:t>
            </a:r>
          </a:p>
        </p:txBody>
      </p:sp>
    </p:spTree>
    <p:extLst>
      <p:ext uri="{BB962C8B-B14F-4D97-AF65-F5344CB8AC3E}">
        <p14:creationId val="2532309063"/>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p:cTn dur="1000" fill="hold" id="7"/>
                                        <p:tgtEl>
                                          <p:spTgt spid="65"/>
                                        </p:tgtEl>
                                        <p:attrNameLst>
                                          <p:attrName>ppt_w</p:attrName>
                                        </p:attrNameLst>
                                      </p:cBhvr>
                                      <p:tavLst>
                                        <p:tav tm="0">
                                          <p:val>
                                            <p:fltVal val="0"/>
                                          </p:val>
                                        </p:tav>
                                        <p:tav tm="100000">
                                          <p:val>
                                            <p:strVal val="#ppt_w"/>
                                          </p:val>
                                        </p:tav>
                                      </p:tavLst>
                                    </p:anim>
                                    <p:anim calcmode="lin" valueType="num">
                                      <p:cBhvr>
                                        <p:cTn dur="1000" fill="hold" id="8"/>
                                        <p:tgtEl>
                                          <p:spTgt spid="65"/>
                                        </p:tgtEl>
                                        <p:attrNameLst>
                                          <p:attrName>ppt_h</p:attrName>
                                        </p:attrNameLst>
                                      </p:cBhvr>
                                      <p:tavLst>
                                        <p:tav tm="0">
                                          <p:val>
                                            <p:fltVal val="0"/>
                                          </p:val>
                                        </p:tav>
                                        <p:tav tm="100000">
                                          <p:val>
                                            <p:strVal val="#ppt_h"/>
                                          </p:val>
                                        </p:tav>
                                      </p:tavLst>
                                    </p:anim>
                                    <p:anim calcmode="lin" valueType="num">
                                      <p:cBhvr>
                                        <p:cTn dur="1000" fill="hold" id="9"/>
                                        <p:tgtEl>
                                          <p:spTgt spid="65"/>
                                        </p:tgtEl>
                                        <p:attrNameLst>
                                          <p:attrName>style.rotation</p:attrName>
                                        </p:attrNameLst>
                                      </p:cBhvr>
                                      <p:tavLst>
                                        <p:tav tm="0">
                                          <p:val>
                                            <p:fltVal val="90"/>
                                          </p:val>
                                        </p:tav>
                                        <p:tav tm="100000">
                                          <p:val>
                                            <p:fltVal val="0"/>
                                          </p:val>
                                        </p:tav>
                                      </p:tavLst>
                                    </p:anim>
                                    <p:animEffect filter="fade" transition="in">
                                      <p:cBhvr>
                                        <p:cTn dur="1000" id="10"/>
                                        <p:tgtEl>
                                          <p:spTgt spid="65"/>
                                        </p:tgtEl>
                                      </p:cBhvr>
                                    </p:animEffect>
                                  </p:childTnLst>
                                </p:cTn>
                              </p:par>
                            </p:childTnLst>
                          </p:cTn>
                        </p:par>
                        <p:par>
                          <p:cTn fill="hold" id="11" nodeType="afterGroup">
                            <p:stCondLst>
                              <p:cond delay="1000"/>
                            </p:stCondLst>
                            <p:childTnLst>
                              <p:par>
                                <p:cTn fill="hold" grpId="0" id="12" nodeType="afterEffect" presetClass="entr" presetID="22" presetSubtype="2">
                                  <p:stCondLst>
                                    <p:cond delay="0"/>
                                  </p:stCondLst>
                                  <p:childTnLst>
                                    <p:set>
                                      <p:cBhvr>
                                        <p:cTn dur="1" fill="hold" id="13">
                                          <p:stCondLst>
                                            <p:cond delay="0"/>
                                          </p:stCondLst>
                                        </p:cTn>
                                        <p:tgtEl>
                                          <p:spTgt spid="67"/>
                                        </p:tgtEl>
                                        <p:attrNameLst>
                                          <p:attrName>style.visibility</p:attrName>
                                        </p:attrNameLst>
                                      </p:cBhvr>
                                      <p:to>
                                        <p:strVal val="visible"/>
                                      </p:to>
                                    </p:set>
                                    <p:animEffect filter="wipe(right)" transition="in">
                                      <p:cBhvr>
                                        <p:cTn dur="500" id="14"/>
                                        <p:tgtEl>
                                          <p:spTgt spid="67"/>
                                        </p:tgtEl>
                                      </p:cBhvr>
                                    </p:animEffect>
                                  </p:childTnLst>
                                </p:cTn>
                              </p:par>
                            </p:childTnLst>
                          </p:cTn>
                        </p:par>
                        <p:par>
                          <p:cTn fill="hold" id="15" nodeType="afterGroup">
                            <p:stCondLst>
                              <p:cond delay="1500"/>
                            </p:stCondLst>
                            <p:childTnLst>
                              <p:par>
                                <p:cTn fill="hold" grpId="0" id="16" nodeType="afterEffect" presetClass="entr" presetID="31" presetSubtype="0">
                                  <p:stCondLst>
                                    <p:cond delay="0"/>
                                  </p:stCondLst>
                                  <p:childTnLst>
                                    <p:set>
                                      <p:cBhvr>
                                        <p:cTn dur="1" fill="hold" id="17">
                                          <p:stCondLst>
                                            <p:cond delay="0"/>
                                          </p:stCondLst>
                                        </p:cTn>
                                        <p:tgtEl>
                                          <p:spTgt spid="66"/>
                                        </p:tgtEl>
                                        <p:attrNameLst>
                                          <p:attrName>style.visibility</p:attrName>
                                        </p:attrNameLst>
                                      </p:cBhvr>
                                      <p:to>
                                        <p:strVal val="visible"/>
                                      </p:to>
                                    </p:set>
                                    <p:anim calcmode="lin" valueType="num">
                                      <p:cBhvr>
                                        <p:cTn dur="1000" fill="hold" id="18"/>
                                        <p:tgtEl>
                                          <p:spTgt spid="66"/>
                                        </p:tgtEl>
                                        <p:attrNameLst>
                                          <p:attrName>ppt_w</p:attrName>
                                        </p:attrNameLst>
                                      </p:cBhvr>
                                      <p:tavLst>
                                        <p:tav tm="0">
                                          <p:val>
                                            <p:fltVal val="0"/>
                                          </p:val>
                                        </p:tav>
                                        <p:tav tm="100000">
                                          <p:val>
                                            <p:strVal val="#ppt_w"/>
                                          </p:val>
                                        </p:tav>
                                      </p:tavLst>
                                    </p:anim>
                                    <p:anim calcmode="lin" valueType="num">
                                      <p:cBhvr>
                                        <p:cTn dur="1000" fill="hold" id="19"/>
                                        <p:tgtEl>
                                          <p:spTgt spid="66"/>
                                        </p:tgtEl>
                                        <p:attrNameLst>
                                          <p:attrName>ppt_h</p:attrName>
                                        </p:attrNameLst>
                                      </p:cBhvr>
                                      <p:tavLst>
                                        <p:tav tm="0">
                                          <p:val>
                                            <p:fltVal val="0"/>
                                          </p:val>
                                        </p:tav>
                                        <p:tav tm="100000">
                                          <p:val>
                                            <p:strVal val="#ppt_h"/>
                                          </p:val>
                                        </p:tav>
                                      </p:tavLst>
                                    </p:anim>
                                    <p:anim calcmode="lin" valueType="num">
                                      <p:cBhvr>
                                        <p:cTn dur="1000" fill="hold" id="20"/>
                                        <p:tgtEl>
                                          <p:spTgt spid="66"/>
                                        </p:tgtEl>
                                        <p:attrNameLst>
                                          <p:attrName>style.rotation</p:attrName>
                                        </p:attrNameLst>
                                      </p:cBhvr>
                                      <p:tavLst>
                                        <p:tav tm="0">
                                          <p:val>
                                            <p:fltVal val="90"/>
                                          </p:val>
                                        </p:tav>
                                        <p:tav tm="100000">
                                          <p:val>
                                            <p:fltVal val="0"/>
                                          </p:val>
                                        </p:tav>
                                      </p:tavLst>
                                    </p:anim>
                                    <p:animEffect filter="fade" transition="in">
                                      <p:cBhvr>
                                        <p:cTn dur="1000" id="21"/>
                                        <p:tgtEl>
                                          <p:spTgt spid="66"/>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69"/>
                                        </p:tgtEl>
                                        <p:attrNameLst>
                                          <p:attrName>style.visibility</p:attrName>
                                        </p:attrNameLst>
                                      </p:cBhvr>
                                      <p:to>
                                        <p:strVal val="visible"/>
                                      </p:to>
                                    </p:set>
                                    <p:animEffect filter="wipe(left)" transition="in">
                                      <p:cBhvr>
                                        <p:cTn dur="500" id="25"/>
                                        <p:tgtEl>
                                          <p:spTgt spid="69"/>
                                        </p:tgtEl>
                                      </p:cBhvr>
                                    </p:animEffect>
                                  </p:childTnLst>
                                </p:cTn>
                              </p:par>
                            </p:childTnLst>
                          </p:cTn>
                        </p:par>
                        <p:par>
                          <p:cTn fill="hold" id="26" nodeType="afterGroup">
                            <p:stCondLst>
                              <p:cond delay="3000"/>
                            </p:stCondLst>
                            <p:childTnLst>
                              <p:par>
                                <p:cTn fill="hold" grpId="0" id="27" nodeType="afterEffect" presetClass="entr" presetID="31" presetSubtype="0">
                                  <p:stCondLst>
                                    <p:cond delay="0"/>
                                  </p:stCondLst>
                                  <p:childTnLst>
                                    <p:set>
                                      <p:cBhvr>
                                        <p:cTn dur="1" fill="hold" id="28">
                                          <p:stCondLst>
                                            <p:cond delay="0"/>
                                          </p:stCondLst>
                                        </p:cTn>
                                        <p:tgtEl>
                                          <p:spTgt spid="63"/>
                                        </p:tgtEl>
                                        <p:attrNameLst>
                                          <p:attrName>style.visibility</p:attrName>
                                        </p:attrNameLst>
                                      </p:cBhvr>
                                      <p:to>
                                        <p:strVal val="visible"/>
                                      </p:to>
                                    </p:set>
                                    <p:anim calcmode="lin" valueType="num">
                                      <p:cBhvr>
                                        <p:cTn dur="1000" fill="hold" id="29"/>
                                        <p:tgtEl>
                                          <p:spTgt spid="63"/>
                                        </p:tgtEl>
                                        <p:attrNameLst>
                                          <p:attrName>ppt_w</p:attrName>
                                        </p:attrNameLst>
                                      </p:cBhvr>
                                      <p:tavLst>
                                        <p:tav tm="0">
                                          <p:val>
                                            <p:fltVal val="0"/>
                                          </p:val>
                                        </p:tav>
                                        <p:tav tm="100000">
                                          <p:val>
                                            <p:strVal val="#ppt_w"/>
                                          </p:val>
                                        </p:tav>
                                      </p:tavLst>
                                    </p:anim>
                                    <p:anim calcmode="lin" valueType="num">
                                      <p:cBhvr>
                                        <p:cTn dur="1000" fill="hold" id="30"/>
                                        <p:tgtEl>
                                          <p:spTgt spid="63"/>
                                        </p:tgtEl>
                                        <p:attrNameLst>
                                          <p:attrName>ppt_h</p:attrName>
                                        </p:attrNameLst>
                                      </p:cBhvr>
                                      <p:tavLst>
                                        <p:tav tm="0">
                                          <p:val>
                                            <p:fltVal val="0"/>
                                          </p:val>
                                        </p:tav>
                                        <p:tav tm="100000">
                                          <p:val>
                                            <p:strVal val="#ppt_h"/>
                                          </p:val>
                                        </p:tav>
                                      </p:tavLst>
                                    </p:anim>
                                    <p:anim calcmode="lin" valueType="num">
                                      <p:cBhvr>
                                        <p:cTn dur="1000" fill="hold" id="31"/>
                                        <p:tgtEl>
                                          <p:spTgt spid="63"/>
                                        </p:tgtEl>
                                        <p:attrNameLst>
                                          <p:attrName>style.rotation</p:attrName>
                                        </p:attrNameLst>
                                      </p:cBhvr>
                                      <p:tavLst>
                                        <p:tav tm="0">
                                          <p:val>
                                            <p:fltVal val="90"/>
                                          </p:val>
                                        </p:tav>
                                        <p:tav tm="100000">
                                          <p:val>
                                            <p:fltVal val="0"/>
                                          </p:val>
                                        </p:tav>
                                      </p:tavLst>
                                    </p:anim>
                                    <p:animEffect filter="fade" transition="in">
                                      <p:cBhvr>
                                        <p:cTn dur="1000" id="32"/>
                                        <p:tgtEl>
                                          <p:spTgt spid="63"/>
                                        </p:tgtEl>
                                      </p:cBhvr>
                                    </p:animEffect>
                                  </p:childTnLst>
                                </p:cTn>
                              </p:par>
                            </p:childTnLst>
                          </p:cTn>
                        </p:par>
                        <p:par>
                          <p:cTn fill="hold" id="33" nodeType="afterGroup">
                            <p:stCondLst>
                              <p:cond delay="4000"/>
                            </p:stCondLst>
                            <p:childTnLst>
                              <p:par>
                                <p:cTn fill="hold" grpId="0" id="34" nodeType="afterEffect" presetClass="entr" presetID="22" presetSubtype="2">
                                  <p:stCondLst>
                                    <p:cond delay="0"/>
                                  </p:stCondLst>
                                  <p:childTnLst>
                                    <p:set>
                                      <p:cBhvr>
                                        <p:cTn dur="1" fill="hold" id="35">
                                          <p:stCondLst>
                                            <p:cond delay="0"/>
                                          </p:stCondLst>
                                        </p:cTn>
                                        <p:tgtEl>
                                          <p:spTgt spid="68"/>
                                        </p:tgtEl>
                                        <p:attrNameLst>
                                          <p:attrName>style.visibility</p:attrName>
                                        </p:attrNameLst>
                                      </p:cBhvr>
                                      <p:to>
                                        <p:strVal val="visible"/>
                                      </p:to>
                                    </p:set>
                                    <p:animEffect filter="wipe(right)" transition="in">
                                      <p:cBhvr>
                                        <p:cTn dur="500" id="36"/>
                                        <p:tgtEl>
                                          <p:spTgt spid="68"/>
                                        </p:tgtEl>
                                      </p:cBhvr>
                                    </p:animEffect>
                                  </p:childTnLst>
                                </p:cTn>
                              </p:par>
                            </p:childTnLst>
                          </p:cTn>
                        </p:par>
                        <p:par>
                          <p:cTn fill="hold" id="37" nodeType="afterGroup">
                            <p:stCondLst>
                              <p:cond delay="4500"/>
                            </p:stCondLst>
                            <p:childTnLst>
                              <p:par>
                                <p:cTn fill="hold" grpId="0" id="38" nodeType="afterEffect" presetClass="entr" presetID="31" presetSubtype="0">
                                  <p:stCondLst>
                                    <p:cond delay="0"/>
                                  </p:stCondLst>
                                  <p:childTnLst>
                                    <p:set>
                                      <p:cBhvr>
                                        <p:cTn dur="1" fill="hold" id="39">
                                          <p:stCondLst>
                                            <p:cond delay="0"/>
                                          </p:stCondLst>
                                        </p:cTn>
                                        <p:tgtEl>
                                          <p:spTgt spid="64"/>
                                        </p:tgtEl>
                                        <p:attrNameLst>
                                          <p:attrName>style.visibility</p:attrName>
                                        </p:attrNameLst>
                                      </p:cBhvr>
                                      <p:to>
                                        <p:strVal val="visible"/>
                                      </p:to>
                                    </p:set>
                                    <p:anim calcmode="lin" valueType="num">
                                      <p:cBhvr>
                                        <p:cTn dur="1000" fill="hold" id="40"/>
                                        <p:tgtEl>
                                          <p:spTgt spid="64"/>
                                        </p:tgtEl>
                                        <p:attrNameLst>
                                          <p:attrName>ppt_w</p:attrName>
                                        </p:attrNameLst>
                                      </p:cBhvr>
                                      <p:tavLst>
                                        <p:tav tm="0">
                                          <p:val>
                                            <p:fltVal val="0"/>
                                          </p:val>
                                        </p:tav>
                                        <p:tav tm="100000">
                                          <p:val>
                                            <p:strVal val="#ppt_w"/>
                                          </p:val>
                                        </p:tav>
                                      </p:tavLst>
                                    </p:anim>
                                    <p:anim calcmode="lin" valueType="num">
                                      <p:cBhvr>
                                        <p:cTn dur="1000" fill="hold" id="41"/>
                                        <p:tgtEl>
                                          <p:spTgt spid="64"/>
                                        </p:tgtEl>
                                        <p:attrNameLst>
                                          <p:attrName>ppt_h</p:attrName>
                                        </p:attrNameLst>
                                      </p:cBhvr>
                                      <p:tavLst>
                                        <p:tav tm="0">
                                          <p:val>
                                            <p:fltVal val="0"/>
                                          </p:val>
                                        </p:tav>
                                        <p:tav tm="100000">
                                          <p:val>
                                            <p:strVal val="#ppt_h"/>
                                          </p:val>
                                        </p:tav>
                                      </p:tavLst>
                                    </p:anim>
                                    <p:anim calcmode="lin" valueType="num">
                                      <p:cBhvr>
                                        <p:cTn dur="1000" fill="hold" id="42"/>
                                        <p:tgtEl>
                                          <p:spTgt spid="64"/>
                                        </p:tgtEl>
                                        <p:attrNameLst>
                                          <p:attrName>style.rotation</p:attrName>
                                        </p:attrNameLst>
                                      </p:cBhvr>
                                      <p:tavLst>
                                        <p:tav tm="0">
                                          <p:val>
                                            <p:fltVal val="90"/>
                                          </p:val>
                                        </p:tav>
                                        <p:tav tm="100000">
                                          <p:val>
                                            <p:fltVal val="0"/>
                                          </p:val>
                                        </p:tav>
                                      </p:tavLst>
                                    </p:anim>
                                    <p:animEffect filter="fade" transition="in">
                                      <p:cBhvr>
                                        <p:cTn dur="1000" id="43"/>
                                        <p:tgtEl>
                                          <p:spTgt spid="64"/>
                                        </p:tgtEl>
                                      </p:cBhvr>
                                    </p:animEffect>
                                  </p:childTnLst>
                                </p:cTn>
                              </p:par>
                            </p:childTnLst>
                          </p:cTn>
                        </p:par>
                        <p:par>
                          <p:cTn fill="hold" id="44" nodeType="afterGroup">
                            <p:stCondLst>
                              <p:cond delay="5500"/>
                            </p:stCondLst>
                            <p:childTnLst>
                              <p:par>
                                <p:cTn fill="hold" grpId="0" id="45" nodeType="afterEffect" presetClass="entr" presetID="22" presetSubtype="8">
                                  <p:stCondLst>
                                    <p:cond delay="0"/>
                                  </p:stCondLst>
                                  <p:childTnLst>
                                    <p:set>
                                      <p:cBhvr>
                                        <p:cTn dur="1" fill="hold" id="46">
                                          <p:stCondLst>
                                            <p:cond delay="0"/>
                                          </p:stCondLst>
                                        </p:cTn>
                                        <p:tgtEl>
                                          <p:spTgt spid="70"/>
                                        </p:tgtEl>
                                        <p:attrNameLst>
                                          <p:attrName>style.visibility</p:attrName>
                                        </p:attrNameLst>
                                      </p:cBhvr>
                                      <p:to>
                                        <p:strVal val="visible"/>
                                      </p:to>
                                    </p:set>
                                    <p:animEffect filter="wipe(left)" transition="in">
                                      <p:cBhvr>
                                        <p:cTn dur="500" id="47"/>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66"/>
      <p:bldP grpId="0" spid="64"/>
      <p:bldP grpId="0" spid="65"/>
      <p:bldP grpId="0" spid="6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a:off x="903111" y="3437469"/>
            <a:ext cx="10363200" cy="0"/>
          </a:xfrm>
          <a:prstGeom prst="line">
            <a:avLst/>
          </a:prstGeom>
          <a:ln w="9525">
            <a:solidFill>
              <a:srgbClr val="595959"/>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314614" y="580393"/>
            <a:ext cx="1540192" cy="457200"/>
          </a:xfrm>
          <a:prstGeom prst="rect">
            <a:avLst/>
          </a:prstGeom>
          <a:solidFill>
            <a:srgbClr val="595959"/>
          </a:solidFill>
        </p:spPr>
        <p:txBody>
          <a:bodyPr rtlCol="0" wrap="none">
            <a:spAutoFit/>
          </a:bodyPr>
          <a:lstStyle/>
          <a:p>
            <a:pPr algn="ctr"/>
            <a:r>
              <a:rPr altLang="zh-CN" b="1" lang="en-US" sz="2400">
                <a:solidFill>
                  <a:schemeClr val="bg1"/>
                </a:solidFill>
              </a:rPr>
              <a:t>summary</a:t>
            </a:r>
          </a:p>
        </p:txBody>
      </p:sp>
      <p:cxnSp>
        <p:nvCxnSpPr>
          <p:cNvPr id="4" name="直接连接符 3"/>
          <p:cNvCxnSpPr/>
          <p:nvPr/>
        </p:nvCxnSpPr>
        <p:spPr>
          <a:xfrm flipH="1" flipV="1">
            <a:off x="6084710" y="2641403"/>
            <a:ext cx="0" cy="1592132"/>
          </a:xfrm>
          <a:prstGeom prst="line">
            <a:avLst/>
          </a:prstGeom>
          <a:ln w="9525">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210856" y="1607291"/>
            <a:ext cx="4132959" cy="944880"/>
          </a:xfrm>
          <a:prstGeom prst="rect">
            <a:avLst/>
          </a:prstGeom>
          <a:noFill/>
        </p:spPr>
        <p:txBody>
          <a:bodyPr wrap="square">
            <a:spAutoFit/>
          </a:bodyPr>
          <a:lstStyle/>
          <a:p>
            <a:r>
              <a:rPr altLang="zh-CN" b="1" lang="en-US" sz="1400">
                <a:solidFill>
                  <a:srgbClr val="696969"/>
                </a:solidFill>
              </a:rPr>
              <a:t>"Ensuring that we can deliver the best quality infrastructure for Britain and the best value for money for the taxpayer are key parts of our long-term economic plan."</a:t>
            </a:r>
          </a:p>
        </p:txBody>
      </p:sp>
      <p:sp>
        <p:nvSpPr>
          <p:cNvPr id="6" name="矩形 5"/>
          <p:cNvSpPr/>
          <p:nvPr/>
        </p:nvSpPr>
        <p:spPr>
          <a:xfrm>
            <a:off x="2953221" y="4313539"/>
            <a:ext cx="6648227" cy="1432560"/>
          </a:xfrm>
          <a:prstGeom prst="rect">
            <a:avLst/>
          </a:prstGeom>
          <a:noFill/>
        </p:spPr>
        <p:txBody>
          <a:bodyPr wrap="square">
            <a:spAutoFit/>
          </a:bodyPr>
          <a:lstStyle/>
          <a:p>
            <a:r>
              <a:rPr altLang="zh-CN" lang="en-US" sz="1100">
                <a:solidFill>
                  <a:srgbClr val="696969"/>
                </a:solidFill>
                <a:latin typeface="+mj-lt"/>
              </a:rPr>
              <a:t>"Ensuring that we can deliver the best quality infrastructure for Britain and the best value for money for the taxpayer are key parts of our long-term economic plan.“</a:t>
            </a:r>
          </a:p>
          <a:p>
            <a:endParaRPr altLang="zh-CN" lang="en-US" sz="1100">
              <a:solidFill>
                <a:srgbClr val="696969"/>
              </a:solidFill>
              <a:latin typeface="+mj-lt"/>
            </a:endParaRPr>
          </a:p>
          <a:p>
            <a:r>
              <a:rPr altLang="zh-CN" lang="en-US" sz="1100">
                <a:solidFill>
                  <a:srgbClr val="696969"/>
                </a:solidFill>
                <a:latin typeface="+mj-lt"/>
              </a:rPr>
              <a:t>"Ensuring that we can deliver the best quality infrastructure for Britain and the best value for money for the taxpayer are key parts of our long-term economic plan.“</a:t>
            </a:r>
          </a:p>
          <a:p>
            <a:endParaRPr altLang="zh-CN" lang="en-US" sz="1100">
              <a:solidFill>
                <a:srgbClr val="696969"/>
              </a:solidFill>
              <a:latin typeface="+mj-lt"/>
            </a:endParaRPr>
          </a:p>
          <a:p>
            <a:r>
              <a:rPr altLang="zh-CN" lang="en-US" sz="1100">
                <a:solidFill>
                  <a:srgbClr val="696969"/>
                </a:solidFill>
                <a:latin typeface="+mj-lt"/>
              </a:rPr>
              <a:t>"Ensuring that we can deliver the best quality infrastructure for Britain and the best value for money for the taxpayer are key parts of our long-term economic plan."</a:t>
            </a:r>
          </a:p>
        </p:txBody>
      </p:sp>
      <p:sp>
        <p:nvSpPr>
          <p:cNvPr id="7" name="弦形 6"/>
          <p:cNvSpPr/>
          <p:nvPr/>
        </p:nvSpPr>
        <p:spPr>
          <a:xfrm rot="13328571">
            <a:off x="-745065" y="2596447"/>
            <a:ext cx="1682044" cy="1682044"/>
          </a:xfrm>
          <a:prstGeom prst="chord">
            <a:avLst>
              <a:gd fmla="val 2412988" name="adj1"/>
              <a:gd fmla="val 14173956"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弦形 7"/>
          <p:cNvSpPr/>
          <p:nvPr/>
        </p:nvSpPr>
        <p:spPr>
          <a:xfrm rot="2498653">
            <a:off x="11232446" y="2596447"/>
            <a:ext cx="1682044" cy="1682044"/>
          </a:xfrm>
          <a:prstGeom prst="chord">
            <a:avLst>
              <a:gd fmla="val 2412988" name="adj1"/>
              <a:gd fmla="val 14173956"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8" name="直接连接符 67"/>
          <p:cNvCxnSpPr>
            <a:stCxn id="76" idx="5"/>
          </p:cNvCxnSpPr>
          <p:nvPr/>
        </p:nvCxnSpPr>
        <p:spPr>
          <a:xfrm>
            <a:off x="11240773" y="5979917"/>
            <a:ext cx="305662" cy="563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78" idx="7"/>
            <a:endCxn id="83" idx="3"/>
          </p:cNvCxnSpPr>
          <p:nvPr/>
        </p:nvCxnSpPr>
        <p:spPr>
          <a:xfrm flipH="1" flipV="1">
            <a:off x="10973061" y="321061"/>
            <a:ext cx="415657" cy="3574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88" idx="7"/>
            <a:endCxn id="78" idx="5"/>
          </p:cNvCxnSpPr>
          <p:nvPr/>
        </p:nvCxnSpPr>
        <p:spPr>
          <a:xfrm flipV="1">
            <a:off x="11254145" y="787919"/>
            <a:ext cx="134573" cy="11371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79" idx="6"/>
            <a:endCxn id="88" idx="5"/>
          </p:cNvCxnSpPr>
          <p:nvPr/>
        </p:nvCxnSpPr>
        <p:spPr>
          <a:xfrm flipH="1" flipV="1">
            <a:off x="11254145" y="2072498"/>
            <a:ext cx="292290" cy="5499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76" idx="1"/>
            <a:endCxn id="82" idx="4"/>
          </p:cNvCxnSpPr>
          <p:nvPr/>
        </p:nvCxnSpPr>
        <p:spPr>
          <a:xfrm flipV="1">
            <a:off x="11341749" y="5050381"/>
            <a:ext cx="413399" cy="828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82" idx="7"/>
            <a:endCxn id="81" idx="3"/>
          </p:cNvCxnSpPr>
          <p:nvPr/>
        </p:nvCxnSpPr>
        <p:spPr>
          <a:xfrm flipH="1" flipV="1">
            <a:off x="11329440" y="3958937"/>
            <a:ext cx="362283" cy="9383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flipH="1">
            <a:off x="11845685" y="85786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flipH="1">
            <a:off x="12066982" y="601165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flipH="1">
            <a:off x="11219860" y="585802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flipH="1">
            <a:off x="10522388" y="8047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flipH="1">
            <a:off x="11366057" y="65584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flipH="1">
            <a:off x="11546435" y="2535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flipH="1">
            <a:off x="8778801" y="225779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flipH="1">
            <a:off x="11116021" y="37455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flipH="1">
            <a:off x="11665452" y="487098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a:off x="10840986" y="1889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flipH="1">
            <a:off x="10763618" y="426816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flipH="1">
            <a:off x="9513772" y="285779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a:off x="10385909" y="503965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a:off x="10525950" y="2599455"/>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a:off x="11076135" y="1894488"/>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0" name="直接连接符 89"/>
          <p:cNvCxnSpPr>
            <a:stCxn id="98" idx="5"/>
          </p:cNvCxnSpPr>
          <p:nvPr/>
        </p:nvCxnSpPr>
        <p:spPr>
          <a:xfrm flipH="1">
            <a:off x="624207" y="5979917"/>
            <a:ext cx="305662" cy="563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00" idx="7"/>
            <a:endCxn id="105" idx="3"/>
          </p:cNvCxnSpPr>
          <p:nvPr/>
        </p:nvCxnSpPr>
        <p:spPr>
          <a:xfrm flipV="1">
            <a:off x="781924" y="321061"/>
            <a:ext cx="415657" cy="3574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10" idx="7"/>
            <a:endCxn id="100" idx="5"/>
          </p:cNvCxnSpPr>
          <p:nvPr/>
        </p:nvCxnSpPr>
        <p:spPr>
          <a:xfrm flipH="1" flipV="1">
            <a:off x="781924" y="787919"/>
            <a:ext cx="134573" cy="11371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01" idx="6"/>
            <a:endCxn id="110" idx="5"/>
          </p:cNvCxnSpPr>
          <p:nvPr/>
        </p:nvCxnSpPr>
        <p:spPr>
          <a:xfrm flipV="1">
            <a:off x="624207" y="2072498"/>
            <a:ext cx="292290" cy="5499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98" idx="1"/>
            <a:endCxn id="104" idx="4"/>
          </p:cNvCxnSpPr>
          <p:nvPr/>
        </p:nvCxnSpPr>
        <p:spPr>
          <a:xfrm flipH="1" flipV="1">
            <a:off x="415494" y="5050381"/>
            <a:ext cx="413399" cy="828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04" idx="7"/>
            <a:endCxn id="103" idx="3"/>
          </p:cNvCxnSpPr>
          <p:nvPr/>
        </p:nvCxnSpPr>
        <p:spPr>
          <a:xfrm flipV="1">
            <a:off x="478919" y="3958937"/>
            <a:ext cx="362283" cy="9383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45565" y="85786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146376" y="601165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a:off x="807980" y="585802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a:off x="1505452" y="8047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a:off x="649849" y="65584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a:off x="449710" y="2535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3212449" y="225779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a:off x="804585" y="37455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椭圆 103"/>
          <p:cNvSpPr/>
          <p:nvPr/>
        </p:nvSpPr>
        <p:spPr>
          <a:xfrm>
            <a:off x="325798" y="487098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a:off x="1174920" y="1889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1252288" y="426816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2406834" y="285779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a:off x="1534697" y="503965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1386349" y="2599455"/>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flipH="1">
            <a:off x="885955" y="1894488"/>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33601290"/>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8"/>
                                        </p:tgtEl>
                                        <p:attrNameLst>
                                          <p:attrName>style.visibility</p:attrName>
                                        </p:attrNameLst>
                                      </p:cBhvr>
                                      <p:to>
                                        <p:strVal val="visible"/>
                                      </p:to>
                                    </p:set>
                                    <p:animEffect filter="wipe(left)" transition="in">
                                      <p:cBhvr>
                                        <p:cTn dur="500" id="10"/>
                                        <p:tgtEl>
                                          <p:spTgt spid="8"/>
                                        </p:tgtEl>
                                      </p:cBhvr>
                                    </p:animEffect>
                                  </p:childTnLst>
                                </p:cTn>
                              </p:par>
                              <p:par>
                                <p:cTn fill="hold" id="11" nodeType="withEffect" presetClass="entr" presetID="6" presetSubtype="32">
                                  <p:stCondLst>
                                    <p:cond delay="0"/>
                                  </p:stCondLst>
                                  <p:childTnLst>
                                    <p:set>
                                      <p:cBhvr>
                                        <p:cTn dur="1" fill="hold" id="12">
                                          <p:stCondLst>
                                            <p:cond delay="0"/>
                                          </p:stCondLst>
                                        </p:cTn>
                                        <p:tgtEl>
                                          <p:spTgt spid="2"/>
                                        </p:tgtEl>
                                        <p:attrNameLst>
                                          <p:attrName>style.visibility</p:attrName>
                                        </p:attrNameLst>
                                      </p:cBhvr>
                                      <p:to>
                                        <p:strVal val="visible"/>
                                      </p:to>
                                    </p:set>
                                    <p:animEffect filter="circle(out)" transition="in">
                                      <p:cBhvr>
                                        <p:cTn dur="2000" id="13"/>
                                        <p:tgtEl>
                                          <p:spTgt spid="2"/>
                                        </p:tgtEl>
                                      </p:cBhvr>
                                    </p:animEffect>
                                  </p:childTnLst>
                                </p:cTn>
                              </p:par>
                              <p:par>
                                <p:cTn fill="hold" id="14" nodeType="withEffect" presetClass="entr" presetID="6" presetSubtype="32">
                                  <p:stCondLst>
                                    <p:cond delay="0"/>
                                  </p:stCondLst>
                                  <p:childTnLst>
                                    <p:set>
                                      <p:cBhvr>
                                        <p:cTn dur="1" fill="hold" id="15">
                                          <p:stCondLst>
                                            <p:cond delay="0"/>
                                          </p:stCondLst>
                                        </p:cTn>
                                        <p:tgtEl>
                                          <p:spTgt spid="4"/>
                                        </p:tgtEl>
                                        <p:attrNameLst>
                                          <p:attrName>style.visibility</p:attrName>
                                        </p:attrNameLst>
                                      </p:cBhvr>
                                      <p:to>
                                        <p:strVal val="visible"/>
                                      </p:to>
                                    </p:set>
                                    <p:animEffect filter="circle(out)" transition="in">
                                      <p:cBhvr>
                                        <p:cTn dur="2000" id="16"/>
                                        <p:tgtEl>
                                          <p:spTgt spid="4"/>
                                        </p:tgtEl>
                                      </p:cBhvr>
                                    </p:animEffect>
                                  </p:childTnLst>
                                </p:cTn>
                              </p:par>
                            </p:childTnLst>
                          </p:cTn>
                        </p:par>
                        <p:par>
                          <p:cTn fill="hold" id="17" nodeType="afterGroup">
                            <p:stCondLst>
                              <p:cond delay="2000"/>
                            </p:stCondLst>
                            <p:childTnLst>
                              <p:par>
                                <p:cTn fill="hold" grpId="0" id="18" nodeType="afterEffect" presetClass="entr" presetID="22" presetSubtype="8">
                                  <p:stCondLst>
                                    <p:cond delay="0"/>
                                  </p:stCondLst>
                                  <p:iterate type="lt">
                                    <p:tmPct val="10000"/>
                                  </p:iterate>
                                  <p:childTnLst>
                                    <p:set>
                                      <p:cBhvr>
                                        <p:cTn dur="1" fill="hold" id="19">
                                          <p:stCondLst>
                                            <p:cond delay="0"/>
                                          </p:stCondLst>
                                        </p:cTn>
                                        <p:tgtEl>
                                          <p:spTgt spid="3"/>
                                        </p:tgtEl>
                                        <p:attrNameLst>
                                          <p:attrName>style.visibility</p:attrName>
                                        </p:attrNameLst>
                                      </p:cBhvr>
                                      <p:to>
                                        <p:strVal val="visible"/>
                                      </p:to>
                                    </p:set>
                                    <p:animEffect filter="wipe(left)" transition="in">
                                      <p:cBhvr>
                                        <p:cTn dur="500" id="20"/>
                                        <p:tgtEl>
                                          <p:spTgt spid="3"/>
                                        </p:tgtEl>
                                      </p:cBhvr>
                                    </p:animEffect>
                                  </p:childTnLst>
                                </p:cTn>
                              </p:par>
                            </p:childTnLst>
                          </p:cTn>
                        </p:par>
                        <p:par>
                          <p:cTn fill="hold" id="21" nodeType="afterGroup">
                            <p:stCondLst>
                              <p:cond delay="2500"/>
                            </p:stCondLst>
                            <p:childTnLst>
                              <p:par>
                                <p:cTn fill="hold" grpId="0" id="22" nodeType="afterEffect" presetClass="entr" presetID="22" presetSubtype="1">
                                  <p:stCondLst>
                                    <p:cond delay="0"/>
                                  </p:stCondLst>
                                  <p:childTnLst>
                                    <p:set>
                                      <p:cBhvr>
                                        <p:cTn dur="1" fill="hold" id="23">
                                          <p:stCondLst>
                                            <p:cond delay="0"/>
                                          </p:stCondLst>
                                        </p:cTn>
                                        <p:tgtEl>
                                          <p:spTgt spid="5"/>
                                        </p:tgtEl>
                                        <p:attrNameLst>
                                          <p:attrName>style.visibility</p:attrName>
                                        </p:attrNameLst>
                                      </p:cBhvr>
                                      <p:to>
                                        <p:strVal val="visible"/>
                                      </p:to>
                                    </p:set>
                                    <p:animEffect filter="wipe(up)" transition="in">
                                      <p:cBhvr>
                                        <p:cTn dur="500" id="24"/>
                                        <p:tgtEl>
                                          <p:spTgt spid="5"/>
                                        </p:tgtEl>
                                      </p:cBhvr>
                                    </p:animEffect>
                                  </p:childTnLst>
                                </p:cTn>
                              </p:par>
                            </p:childTnLst>
                          </p:cTn>
                        </p:par>
                        <p:par>
                          <p:cTn fill="hold" id="25" nodeType="afterGroup">
                            <p:stCondLst>
                              <p:cond delay="3000"/>
                            </p:stCondLst>
                            <p:childTnLst>
                              <p:par>
                                <p:cTn fill="hold" grpId="0" id="26" nodeType="afterEffect" presetClass="entr" presetID="47" presetSubtype="0">
                                  <p:stCondLst>
                                    <p:cond delay="0"/>
                                  </p:stCondLst>
                                  <p:childTnLst>
                                    <p:set>
                                      <p:cBhvr>
                                        <p:cTn dur="1" fill="hold" id="27">
                                          <p:stCondLst>
                                            <p:cond delay="0"/>
                                          </p:stCondLst>
                                        </p:cTn>
                                        <p:tgtEl>
                                          <p:spTgt spid="6">
                                            <p:txEl>
                                              <p:pRg end="0" st="0"/>
                                            </p:txEl>
                                          </p:spTgt>
                                        </p:tgtEl>
                                        <p:attrNameLst>
                                          <p:attrName>style.visibility</p:attrName>
                                        </p:attrNameLst>
                                      </p:cBhvr>
                                      <p:to>
                                        <p:strVal val="visible"/>
                                      </p:to>
                                    </p:set>
                                    <p:animEffect filter="fade" transition="in">
                                      <p:cBhvr>
                                        <p:cTn dur="1000" id="28"/>
                                        <p:tgtEl>
                                          <p:spTgt spid="6">
                                            <p:txEl>
                                              <p:pRg end="0" st="0"/>
                                            </p:txEl>
                                          </p:spTgt>
                                        </p:tgtEl>
                                      </p:cBhvr>
                                    </p:animEffect>
                                    <p:anim calcmode="lin" valueType="num">
                                      <p:cBhvr>
                                        <p:cTn dur="1000" fill="hold" id="29"/>
                                        <p:tgtEl>
                                          <p:spTgt spid="6">
                                            <p:txEl>
                                              <p:pRg end="0" st="0"/>
                                            </p:txEl>
                                          </p:spTgt>
                                        </p:tgtEl>
                                        <p:attrNameLst>
                                          <p:attrName>ppt_x</p:attrName>
                                        </p:attrNameLst>
                                      </p:cBhvr>
                                      <p:tavLst>
                                        <p:tav tm="0">
                                          <p:val>
                                            <p:strVal val="#ppt_x"/>
                                          </p:val>
                                        </p:tav>
                                        <p:tav tm="100000">
                                          <p:val>
                                            <p:strVal val="#ppt_x"/>
                                          </p:val>
                                        </p:tav>
                                      </p:tavLst>
                                    </p:anim>
                                    <p:anim calcmode="lin" valueType="num">
                                      <p:cBhvr>
                                        <p:cTn dur="1000" fill="hold" id="30"/>
                                        <p:tgtEl>
                                          <p:spTgt spid="6">
                                            <p:txEl>
                                              <p:pRg end="0" st="0"/>
                                            </p:txEl>
                                          </p:spTgt>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0"/>
                            </p:stCondLst>
                            <p:childTnLst>
                              <p:par>
                                <p:cTn fill="hold" grpId="0" id="32" nodeType="afterEffect" presetClass="entr" presetID="47" presetSubtype="0">
                                  <p:stCondLst>
                                    <p:cond delay="0"/>
                                  </p:stCondLst>
                                  <p:childTnLst>
                                    <p:set>
                                      <p:cBhvr>
                                        <p:cTn dur="1" fill="hold" id="33">
                                          <p:stCondLst>
                                            <p:cond delay="0"/>
                                          </p:stCondLst>
                                        </p:cTn>
                                        <p:tgtEl>
                                          <p:spTgt spid="6">
                                            <p:txEl>
                                              <p:pRg end="2" st="2"/>
                                            </p:txEl>
                                          </p:spTgt>
                                        </p:tgtEl>
                                        <p:attrNameLst>
                                          <p:attrName>style.visibility</p:attrName>
                                        </p:attrNameLst>
                                      </p:cBhvr>
                                      <p:to>
                                        <p:strVal val="visible"/>
                                      </p:to>
                                    </p:set>
                                    <p:animEffect filter="fade" transition="in">
                                      <p:cBhvr>
                                        <p:cTn dur="1000" id="34"/>
                                        <p:tgtEl>
                                          <p:spTgt spid="6">
                                            <p:txEl>
                                              <p:pRg end="2" st="2"/>
                                            </p:txEl>
                                          </p:spTgt>
                                        </p:tgtEl>
                                      </p:cBhvr>
                                    </p:animEffect>
                                    <p:anim calcmode="lin" valueType="num">
                                      <p:cBhvr>
                                        <p:cTn dur="1000" fill="hold" id="35"/>
                                        <p:tgtEl>
                                          <p:spTgt spid="6">
                                            <p:txEl>
                                              <p:pRg end="2" st="2"/>
                                            </p:txEl>
                                          </p:spTgt>
                                        </p:tgtEl>
                                        <p:attrNameLst>
                                          <p:attrName>ppt_x</p:attrName>
                                        </p:attrNameLst>
                                      </p:cBhvr>
                                      <p:tavLst>
                                        <p:tav tm="0">
                                          <p:val>
                                            <p:strVal val="#ppt_x"/>
                                          </p:val>
                                        </p:tav>
                                        <p:tav tm="100000">
                                          <p:val>
                                            <p:strVal val="#ppt_x"/>
                                          </p:val>
                                        </p:tav>
                                      </p:tavLst>
                                    </p:anim>
                                    <p:anim calcmode="lin" valueType="num">
                                      <p:cBhvr>
                                        <p:cTn dur="1000" fill="hold" id="36"/>
                                        <p:tgtEl>
                                          <p:spTgt spid="6">
                                            <p:txEl>
                                              <p:pRg end="2" st="2"/>
                                            </p:txEl>
                                          </p:spTgt>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000"/>
                            </p:stCondLst>
                            <p:childTnLst>
                              <p:par>
                                <p:cTn fill="hold" grpId="0" id="38" nodeType="afterEffect" presetClass="entr" presetID="47" presetSubtype="0">
                                  <p:stCondLst>
                                    <p:cond delay="0"/>
                                  </p:stCondLst>
                                  <p:childTnLst>
                                    <p:set>
                                      <p:cBhvr>
                                        <p:cTn dur="1" fill="hold" id="39">
                                          <p:stCondLst>
                                            <p:cond delay="0"/>
                                          </p:stCondLst>
                                        </p:cTn>
                                        <p:tgtEl>
                                          <p:spTgt spid="6">
                                            <p:txEl>
                                              <p:pRg end="4" st="4"/>
                                            </p:txEl>
                                          </p:spTgt>
                                        </p:tgtEl>
                                        <p:attrNameLst>
                                          <p:attrName>style.visibility</p:attrName>
                                        </p:attrNameLst>
                                      </p:cBhvr>
                                      <p:to>
                                        <p:strVal val="visible"/>
                                      </p:to>
                                    </p:set>
                                    <p:animEffect filter="fade" transition="in">
                                      <p:cBhvr>
                                        <p:cTn dur="1000" id="40"/>
                                        <p:tgtEl>
                                          <p:spTgt spid="6">
                                            <p:txEl>
                                              <p:pRg end="4" st="4"/>
                                            </p:txEl>
                                          </p:spTgt>
                                        </p:tgtEl>
                                      </p:cBhvr>
                                    </p:animEffect>
                                    <p:anim calcmode="lin" valueType="num">
                                      <p:cBhvr>
                                        <p:cTn dur="1000" fill="hold" id="41"/>
                                        <p:tgtEl>
                                          <p:spTgt spid="6">
                                            <p:txEl>
                                              <p:pRg end="4" st="4"/>
                                            </p:txEl>
                                          </p:spTgt>
                                        </p:tgtEl>
                                        <p:attrNameLst>
                                          <p:attrName>ppt_x</p:attrName>
                                        </p:attrNameLst>
                                      </p:cBhvr>
                                      <p:tavLst>
                                        <p:tav tm="0">
                                          <p:val>
                                            <p:strVal val="#ppt_x"/>
                                          </p:val>
                                        </p:tav>
                                        <p:tav tm="100000">
                                          <p:val>
                                            <p:strVal val="#ppt_x"/>
                                          </p:val>
                                        </p:tav>
                                      </p:tavLst>
                                    </p:anim>
                                    <p:anim calcmode="lin" valueType="num">
                                      <p:cBhvr>
                                        <p:cTn dur="1000" fill="hold" id="42"/>
                                        <p:tgtEl>
                                          <p:spTgt spid="6">
                                            <p:txEl>
                                              <p:pRg end="4" st="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build="p" grpId="0" spid="6" uiExpand="1"/>
      <p:bldP grpId="0" spid="7"/>
      <p:bldP grpId="0"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a:stCxn id="57" idx="1"/>
          </p:cNvCxnSpPr>
          <p:nvPr/>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33" idx="5"/>
          </p:cNvCxnSpPr>
          <p:nvPr/>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1" idx="0"/>
          </p:cNvCxnSpPr>
          <p:nvPr/>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13" idx="7"/>
          </p:cNvCxnSpPr>
          <p:nvPr/>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8501831" y="29614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9793134" y="246195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a:endCxn id="12" idx="1"/>
          </p:cNvCxnSpPr>
          <p:nvPr/>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a:endCxn id="13" idx="5"/>
          </p:cNvCxnSpPr>
          <p:nvPr/>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5" idx="7"/>
          </p:cNvCxnSpPr>
          <p:nvPr/>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2" idx="0"/>
          </p:cNvCxnSpPr>
          <p:nvPr/>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32" idx="3"/>
          </p:cNvCxnSpPr>
          <p:nvPr/>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32" idx="7"/>
          </p:cNvCxnSpPr>
          <p:nvPr/>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30" idx="0"/>
          </p:cNvCxnSpPr>
          <p:nvPr/>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33" idx="7"/>
          </p:cNvCxnSpPr>
          <p:nvPr/>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0269384" y="87061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1016431" y="22772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0448619" y="2548446"/>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0" idx="6"/>
          </p:cNvCxnSpPr>
          <p:nvPr/>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30" idx="6"/>
          </p:cNvCxnSpPr>
          <p:nvPr/>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30" idx="4"/>
          </p:cNvCxnSpPr>
          <p:nvPr/>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0" idx="3"/>
            <a:endCxn id="33" idx="7"/>
          </p:cNvCxnSpPr>
          <p:nvPr/>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3" idx="3"/>
          </p:cNvCxnSpPr>
          <p:nvPr/>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8" idx="1"/>
          </p:cNvCxnSpPr>
          <p:nvPr/>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13" idx="4"/>
          </p:cNvCxnSpPr>
          <p:nvPr/>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endCxn id="13" idx="4"/>
          </p:cNvCxnSpPr>
          <p:nvPr/>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61" idx="3"/>
          </p:cNvCxnSpPr>
          <p:nvPr/>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8544905" y="375372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8895590" y="4740103"/>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10121900" y="4351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11503947" y="30076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6" name="直接连接符 65"/>
          <p:cNvCxnSpPr>
            <a:endCxn id="61" idx="4"/>
          </p:cNvCxnSpPr>
          <p:nvPr/>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endCxn id="63" idx="4"/>
          </p:cNvCxnSpPr>
          <p:nvPr/>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58" idx="6"/>
          </p:cNvCxnSpPr>
          <p:nvPr/>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58" idx="4"/>
          </p:cNvCxnSpPr>
          <p:nvPr/>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endCxn id="95" idx="7"/>
          </p:cNvCxnSpPr>
          <p:nvPr/>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5"/>
          </p:cNvCxnSpPr>
          <p:nvPr/>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61" idx="6"/>
          </p:cNvCxnSpPr>
          <p:nvPr/>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62" idx="5"/>
          </p:cNvCxnSpPr>
          <p:nvPr/>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64" idx="6"/>
          </p:cNvCxnSpPr>
          <p:nvPr/>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62" idx="7"/>
          </p:cNvCxnSpPr>
          <p:nvPr/>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61" idx="6"/>
          </p:cNvCxnSpPr>
          <p:nvPr/>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58" idx="3"/>
          </p:cNvCxnSpPr>
          <p:nvPr/>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581515" y="637885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11294397" y="59032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9" name="直接连接符 98"/>
          <p:cNvCxnSpPr>
            <a:stCxn id="154" idx="1"/>
          </p:cNvCxnSpPr>
          <p:nvPr/>
        </p:nvCxnSpPr>
        <p:spPr>
          <a:xfrm flipV="1">
            <a:off x="3610477" y="3103518"/>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438016" y="292880"/>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0" idx="5"/>
          </p:cNvCxnSpPr>
          <p:nvPr/>
        </p:nvCxnSpPr>
        <p:spPr>
          <a:xfrm flipH="1">
            <a:off x="1280036"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707739" y="2645776"/>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1663494"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endCxn id="108" idx="0"/>
          </p:cNvCxnSpPr>
          <p:nvPr/>
        </p:nvCxnSpPr>
        <p:spPr>
          <a:xfrm>
            <a:off x="3123584" y="2262318"/>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endCxn id="110" idx="7"/>
          </p:cNvCxnSpPr>
          <p:nvPr/>
        </p:nvCxnSpPr>
        <p:spPr>
          <a:xfrm>
            <a:off x="2286047" y="2611749"/>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2242596" y="2568297"/>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2642615" y="3041524"/>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flipH="1">
            <a:off x="3510776" y="295492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flipH="1">
            <a:off x="2148829"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flipH="1">
            <a:off x="2557498"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1" name="直接连接符 110"/>
          <p:cNvCxnSpPr>
            <a:endCxn id="109" idx="1"/>
          </p:cNvCxnSpPr>
          <p:nvPr/>
        </p:nvCxnSpPr>
        <p:spPr>
          <a:xfrm flipH="1">
            <a:off x="2362248" y="2291814"/>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flipH="1">
            <a:off x="3040541"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3" name="直接连接符 112"/>
          <p:cNvCxnSpPr>
            <a:endCxn id="110" idx="5"/>
          </p:cNvCxnSpPr>
          <p:nvPr/>
        </p:nvCxnSpPr>
        <p:spPr>
          <a:xfrm>
            <a:off x="1294781" y="3412692"/>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498372"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flipV="1">
            <a:off x="955572" y="2026343"/>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12" idx="7"/>
          </p:cNvCxnSpPr>
          <p:nvPr/>
        </p:nvCxnSpPr>
        <p:spPr>
          <a:xfrm flipH="1" flipV="1">
            <a:off x="2133599" y="1517526"/>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9" idx="0"/>
          </p:cNvCxnSpPr>
          <p:nvPr/>
        </p:nvCxnSpPr>
        <p:spPr>
          <a:xfrm flipH="1" flipV="1">
            <a:off x="2133599" y="1498474"/>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flipV="1">
            <a:off x="1866899" y="965074"/>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648745" y="1536574"/>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endCxn id="129" idx="3"/>
          </p:cNvCxnSpPr>
          <p:nvPr/>
        </p:nvCxnSpPr>
        <p:spPr>
          <a:xfrm flipH="1" flipV="1">
            <a:off x="1149297" y="374371"/>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29" idx="7"/>
          </p:cNvCxnSpPr>
          <p:nvPr/>
        </p:nvCxnSpPr>
        <p:spPr>
          <a:xfrm flipH="1" flipV="1">
            <a:off x="514349" y="-6476"/>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27" idx="0"/>
          </p:cNvCxnSpPr>
          <p:nvPr/>
        </p:nvCxnSpPr>
        <p:spPr>
          <a:xfrm flipV="1">
            <a:off x="1070034" y="336424"/>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028699" y="946024"/>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30" idx="7"/>
          </p:cNvCxnSpPr>
          <p:nvPr/>
        </p:nvCxnSpPr>
        <p:spPr>
          <a:xfrm flipH="1" flipV="1">
            <a:off x="1066799" y="1079374"/>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flipV="1">
            <a:off x="1104899" y="1136524"/>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flipH="1">
            <a:off x="2043148"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椭圆 126"/>
          <p:cNvSpPr/>
          <p:nvPr/>
        </p:nvSpPr>
        <p:spPr>
          <a:xfrm flipH="1">
            <a:off x="992666" y="1083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椭圆 127"/>
          <p:cNvSpPr/>
          <p:nvPr/>
        </p:nvSpPr>
        <p:spPr>
          <a:xfrm flipH="1">
            <a:off x="1748118" y="86414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椭圆 128"/>
          <p:cNvSpPr/>
          <p:nvPr/>
        </p:nvSpPr>
        <p:spPr>
          <a:xfrm flipH="1">
            <a:off x="996176" y="22125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椭圆 129"/>
          <p:cNvSpPr/>
          <p:nvPr/>
        </p:nvSpPr>
        <p:spPr>
          <a:xfrm flipH="1">
            <a:off x="1563988"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1" name="直接连接符 130"/>
          <p:cNvCxnSpPr/>
          <p:nvPr/>
        </p:nvCxnSpPr>
        <p:spPr>
          <a:xfrm flipV="1">
            <a:off x="435428" y="-6476"/>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27" idx="6"/>
          </p:cNvCxnSpPr>
          <p:nvPr/>
        </p:nvCxnSpPr>
        <p:spPr>
          <a:xfrm flipH="1" flipV="1">
            <a:off x="438016" y="835353"/>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3" y="835353"/>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endCxn id="127" idx="6"/>
          </p:cNvCxnSpPr>
          <p:nvPr/>
        </p:nvCxnSpPr>
        <p:spPr>
          <a:xfrm flipV="1">
            <a:off x="-1" y="1160684"/>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endCxn id="127" idx="4"/>
          </p:cNvCxnSpPr>
          <p:nvPr/>
        </p:nvCxnSpPr>
        <p:spPr>
          <a:xfrm flipV="1">
            <a:off x="928913" y="1238052"/>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flipV="1">
            <a:off x="-1" y="1270782"/>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406399" y="1981982"/>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 y="1894895"/>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a:off x="-1" y="2359353"/>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362855"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624113"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420913"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24112" y="2054553"/>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7" idx="3"/>
            <a:endCxn id="130" idx="7"/>
          </p:cNvCxnSpPr>
          <p:nvPr/>
        </p:nvCxnSpPr>
        <p:spPr>
          <a:xfrm>
            <a:off x="975516"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10" idx="3"/>
          </p:cNvCxnSpPr>
          <p:nvPr/>
        </p:nvCxnSpPr>
        <p:spPr>
          <a:xfrm>
            <a:off x="2679387" y="3768630"/>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55" idx="1"/>
          </p:cNvCxnSpPr>
          <p:nvPr/>
        </p:nvCxnSpPr>
        <p:spPr>
          <a:xfrm flipV="1">
            <a:off x="3270138" y="3784474"/>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endCxn id="110" idx="4"/>
          </p:cNvCxnSpPr>
          <p:nvPr/>
        </p:nvCxnSpPr>
        <p:spPr>
          <a:xfrm flipH="1" flipV="1">
            <a:off x="2628899" y="3789543"/>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endCxn id="110" idx="4"/>
          </p:cNvCxnSpPr>
          <p:nvPr/>
        </p:nvCxnSpPr>
        <p:spPr>
          <a:xfrm flipV="1">
            <a:off x="2019299" y="3789543"/>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flipV="1">
            <a:off x="1257299"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2019299" y="4413124"/>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58" idx="3"/>
          </p:cNvCxnSpPr>
          <p:nvPr/>
        </p:nvCxnSpPr>
        <p:spPr>
          <a:xfrm flipH="1" flipV="1">
            <a:off x="457199"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H="1">
            <a:off x="1047749" y="4413124"/>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66799" y="3593974"/>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椭圆 153"/>
          <p:cNvSpPr/>
          <p:nvPr/>
        </p:nvSpPr>
        <p:spPr>
          <a:xfrm flipH="1">
            <a:off x="3397058"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椭圆 154"/>
          <p:cNvSpPr/>
          <p:nvPr/>
        </p:nvSpPr>
        <p:spPr>
          <a:xfrm flipH="1">
            <a:off x="3117017"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椭圆 155"/>
          <p:cNvSpPr/>
          <p:nvPr/>
        </p:nvSpPr>
        <p:spPr>
          <a:xfrm flipH="1">
            <a:off x="274673"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椭圆 156"/>
          <p:cNvSpPr/>
          <p:nvPr/>
        </p:nvSpPr>
        <p:spPr>
          <a:xfrm flipH="1">
            <a:off x="843441"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椭圆 157"/>
          <p:cNvSpPr/>
          <p:nvPr/>
        </p:nvSpPr>
        <p:spPr>
          <a:xfrm flipH="1">
            <a:off x="970441"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椭圆 158"/>
          <p:cNvSpPr/>
          <p:nvPr/>
        </p:nvSpPr>
        <p:spPr>
          <a:xfrm flipH="1">
            <a:off x="376273"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椭圆 159"/>
          <p:cNvSpPr/>
          <p:nvPr/>
        </p:nvSpPr>
        <p:spPr>
          <a:xfrm flipH="1">
            <a:off x="1895602"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椭圆 160"/>
          <p:cNvSpPr/>
          <p:nvPr/>
        </p:nvSpPr>
        <p:spPr>
          <a:xfrm flipH="1">
            <a:off x="438016" y="300117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椭圆 161"/>
          <p:cNvSpPr/>
          <p:nvPr/>
        </p:nvSpPr>
        <p:spPr>
          <a:xfrm flipH="1">
            <a:off x="1081562"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3" name="直接连接符 162"/>
          <p:cNvCxnSpPr>
            <a:endCxn id="158" idx="4"/>
          </p:cNvCxnSpPr>
          <p:nvPr/>
        </p:nvCxnSpPr>
        <p:spPr>
          <a:xfrm flipH="1" flipV="1">
            <a:off x="1047809" y="4768652"/>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endCxn id="160" idx="4"/>
          </p:cNvCxnSpPr>
          <p:nvPr/>
        </p:nvCxnSpPr>
        <p:spPr>
          <a:xfrm flipV="1">
            <a:off x="1657349" y="4519260"/>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55" idx="6"/>
          </p:cNvCxnSpPr>
          <p:nvPr/>
        </p:nvCxnSpPr>
        <p:spPr>
          <a:xfrm flipH="1">
            <a:off x="1638299" y="4823323"/>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55" idx="4"/>
          </p:cNvCxnSpPr>
          <p:nvPr/>
        </p:nvCxnSpPr>
        <p:spPr>
          <a:xfrm flipH="1">
            <a:off x="2400299" y="4913019"/>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192" idx="7"/>
          </p:cNvCxnSpPr>
          <p:nvPr/>
        </p:nvCxnSpPr>
        <p:spPr>
          <a:xfrm>
            <a:off x="1638299" y="5402137"/>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158" idx="5"/>
          </p:cNvCxnSpPr>
          <p:nvPr/>
        </p:nvCxnSpPr>
        <p:spPr>
          <a:xfrm flipH="1">
            <a:off x="761999" y="4745991"/>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781049" y="5402137"/>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158" idx="6"/>
          </p:cNvCxnSpPr>
          <p:nvPr/>
        </p:nvCxnSpPr>
        <p:spPr>
          <a:xfrm flipH="1">
            <a:off x="-1" y="4691284"/>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59" idx="5"/>
          </p:cNvCxnSpPr>
          <p:nvPr/>
        </p:nvCxnSpPr>
        <p:spPr>
          <a:xfrm flipH="1">
            <a:off x="-1" y="4149630"/>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61" idx="6"/>
          </p:cNvCxnSpPr>
          <p:nvPr/>
        </p:nvCxnSpPr>
        <p:spPr>
          <a:xfrm flipH="1">
            <a:off x="-1"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59" idx="7"/>
          </p:cNvCxnSpPr>
          <p:nvPr/>
        </p:nvCxnSpPr>
        <p:spPr>
          <a:xfrm flipH="1" flipV="1">
            <a:off x="-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58" idx="6"/>
          </p:cNvCxnSpPr>
          <p:nvPr/>
        </p:nvCxnSpPr>
        <p:spPr>
          <a:xfrm flipH="1">
            <a:off x="400049" y="4691284"/>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H="1" flipV="1">
            <a:off x="400049" y="5402137"/>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flipV="1">
            <a:off x="-1" y="4889374"/>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1485899" y="5402137"/>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2381249" y="5899024"/>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5" idx="3"/>
          </p:cNvCxnSpPr>
          <p:nvPr/>
        </p:nvCxnSpPr>
        <p:spPr>
          <a:xfrm flipH="1">
            <a:off x="2724149" y="4886748"/>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543049" y="6451474"/>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543049" y="5918074"/>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781049" y="6070474"/>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266699" y="5402137"/>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a:off x="323849" y="6108574"/>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a:off x="285749" y="6432424"/>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a:off x="1162049" y="6527674"/>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flipV="1">
            <a:off x="304799" y="6565774"/>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1" y="6489574"/>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flipV="1">
            <a:off x="-1" y="5879974"/>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椭圆 189"/>
          <p:cNvSpPr/>
          <p:nvPr/>
        </p:nvSpPr>
        <p:spPr>
          <a:xfrm flipH="1">
            <a:off x="1431092" y="637238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1" name="椭圆 190"/>
          <p:cNvSpPr/>
          <p:nvPr/>
        </p:nvSpPr>
        <p:spPr>
          <a:xfrm flipH="1">
            <a:off x="1519712" y="5277119"/>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椭圆 191"/>
          <p:cNvSpPr/>
          <p:nvPr/>
        </p:nvSpPr>
        <p:spPr>
          <a:xfrm flipH="1">
            <a:off x="2300323" y="587366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椭圆 192"/>
          <p:cNvSpPr/>
          <p:nvPr/>
        </p:nvSpPr>
        <p:spPr>
          <a:xfrm flipH="1">
            <a:off x="204823" y="643563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椭圆 193"/>
          <p:cNvSpPr/>
          <p:nvPr/>
        </p:nvSpPr>
        <p:spPr>
          <a:xfrm flipH="1">
            <a:off x="647566" y="589677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文本框 194"/>
          <p:cNvSpPr txBox="1"/>
          <p:nvPr/>
        </p:nvSpPr>
        <p:spPr>
          <a:xfrm>
            <a:off x="4196593" y="2848324"/>
            <a:ext cx="3933022" cy="1188720"/>
          </a:xfrm>
          <a:prstGeom prst="rect">
            <a:avLst/>
          </a:prstGeom>
          <a:noFill/>
        </p:spPr>
        <p:txBody>
          <a:bodyPr rtlCol="0" wrap="square">
            <a:spAutoFit/>
          </a:bodyPr>
          <a:lstStyle/>
          <a:p>
            <a:r>
              <a:rPr altLang="zh-CN" lang="en-US" sz="7200"/>
              <a:t>THANKS</a:t>
            </a:r>
          </a:p>
        </p:txBody>
      </p:sp>
    </p:spTree>
    <p:extLst>
      <p:ext uri="{BB962C8B-B14F-4D97-AF65-F5344CB8AC3E}">
        <p14:creationId val="1790460646"/>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6" presetSubtype="0">
                                  <p:stCondLst>
                                    <p:cond delay="0"/>
                                  </p:stCondLst>
                                  <p:iterate type="lt">
                                    <p:tmPct val="10000"/>
                                  </p:iterate>
                                  <p:childTnLst>
                                    <p:set>
                                      <p:cBhvr>
                                        <p:cTn dur="1" fill="hold" id="6">
                                          <p:stCondLst>
                                            <p:cond delay="0"/>
                                          </p:stCondLst>
                                        </p:cTn>
                                        <p:tgtEl>
                                          <p:spTgt spid="195"/>
                                        </p:tgtEl>
                                        <p:attrNameLst>
                                          <p:attrName>style.visibility</p:attrName>
                                        </p:attrNameLst>
                                      </p:cBhvr>
                                      <p:to>
                                        <p:strVal val="visible"/>
                                      </p:to>
                                    </p:set>
                                    <p:animEffect filter="wipe(down)" transition="in">
                                      <p:cBhvr>
                                        <p:cTn dur="580" id="7">
                                          <p:stCondLst>
                                            <p:cond delay="0"/>
                                          </p:stCondLst>
                                        </p:cTn>
                                        <p:tgtEl>
                                          <p:spTgt spid="195"/>
                                        </p:tgtEl>
                                      </p:cBhvr>
                                    </p:animEffect>
                                    <p:anim calcmode="lin" valueType="num">
                                      <p:cBhvr>
                                        <p:cTn dur="1822" id="8" tmFilter="0,0; 0.14,0.36; 0.43,0.73; 0.71,0.91; 1.0,1.0">
                                          <p:stCondLst>
                                            <p:cond delay="0"/>
                                          </p:stCondLst>
                                        </p:cTn>
                                        <p:tgtEl>
                                          <p:spTgt spid="195"/>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195"/>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195"/>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195"/>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195"/>
                                        </p:tgtEl>
                                        <p:attrNameLst>
                                          <p:attrName>ppt_y</p:attrName>
                                        </p:attrNameLst>
                                      </p:cBhvr>
                                      <p:tavLst>
                                        <p:tav fmla="#ppt_y-sin(pi*$)/81" tm="0">
                                          <p:val>
                                            <p:fltVal val="0"/>
                                          </p:val>
                                        </p:tav>
                                        <p:tav tm="100000">
                                          <p:val>
                                            <p:fltVal val="1"/>
                                          </p:val>
                                        </p:tav>
                                      </p:tavLst>
                                    </p:anim>
                                    <p:animScale>
                                      <p:cBhvr>
                                        <p:cTn dur="26" id="13">
                                          <p:stCondLst>
                                            <p:cond delay="650"/>
                                          </p:stCondLst>
                                        </p:cTn>
                                        <p:tgtEl>
                                          <p:spTgt spid="195"/>
                                        </p:tgtEl>
                                      </p:cBhvr>
                                      <p:to x="100000" y="60000"/>
                                    </p:animScale>
                                    <p:animScale>
                                      <p:cBhvr>
                                        <p:cTn decel="50000" dur="166" id="14">
                                          <p:stCondLst>
                                            <p:cond delay="676"/>
                                          </p:stCondLst>
                                        </p:cTn>
                                        <p:tgtEl>
                                          <p:spTgt spid="195"/>
                                        </p:tgtEl>
                                      </p:cBhvr>
                                      <p:to x="100000" y="100000"/>
                                    </p:animScale>
                                    <p:animScale>
                                      <p:cBhvr>
                                        <p:cTn dur="26" id="15">
                                          <p:stCondLst>
                                            <p:cond delay="1312"/>
                                          </p:stCondLst>
                                        </p:cTn>
                                        <p:tgtEl>
                                          <p:spTgt spid="195"/>
                                        </p:tgtEl>
                                      </p:cBhvr>
                                      <p:to x="100000" y="80000"/>
                                    </p:animScale>
                                    <p:animScale>
                                      <p:cBhvr>
                                        <p:cTn decel="50000" dur="166" id="16">
                                          <p:stCondLst>
                                            <p:cond delay="1338"/>
                                          </p:stCondLst>
                                        </p:cTn>
                                        <p:tgtEl>
                                          <p:spTgt spid="195"/>
                                        </p:tgtEl>
                                      </p:cBhvr>
                                      <p:to x="100000" y="100000"/>
                                    </p:animScale>
                                    <p:animScale>
                                      <p:cBhvr>
                                        <p:cTn dur="26" id="17">
                                          <p:stCondLst>
                                            <p:cond delay="1642"/>
                                          </p:stCondLst>
                                        </p:cTn>
                                        <p:tgtEl>
                                          <p:spTgt spid="195"/>
                                        </p:tgtEl>
                                      </p:cBhvr>
                                      <p:to x="100000" y="90000"/>
                                    </p:animScale>
                                    <p:animScale>
                                      <p:cBhvr>
                                        <p:cTn decel="50000" dur="166" id="18">
                                          <p:stCondLst>
                                            <p:cond delay="1668"/>
                                          </p:stCondLst>
                                        </p:cTn>
                                        <p:tgtEl>
                                          <p:spTgt spid="195"/>
                                        </p:tgtEl>
                                      </p:cBhvr>
                                      <p:to x="100000" y="100000"/>
                                    </p:animScale>
                                    <p:animScale>
                                      <p:cBhvr>
                                        <p:cTn dur="26" id="19">
                                          <p:stCondLst>
                                            <p:cond delay="1808"/>
                                          </p:stCondLst>
                                        </p:cTn>
                                        <p:tgtEl>
                                          <p:spTgt spid="195"/>
                                        </p:tgtEl>
                                      </p:cBhvr>
                                      <p:to x="100000" y="95000"/>
                                    </p:animScale>
                                    <p:animScale>
                                      <p:cBhvr>
                                        <p:cTn decel="50000" dur="166" id="20">
                                          <p:stCondLst>
                                            <p:cond delay="1834"/>
                                          </p:stCondLst>
                                        </p:cTn>
                                        <p:tgtEl>
                                          <p:spTgt spid="195"/>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0">
                <a:latin charset="0" panose="020b0603050302020204" pitchFamily="34" typeface="24 LED"/>
              </a:rPr>
              <a:t>1</a:t>
            </a:r>
          </a:p>
        </p:txBody>
      </p:sp>
    </p:spTree>
    <p:extLst>
      <p:ext uri="{BB962C8B-B14F-4D97-AF65-F5344CB8AC3E}">
        <p14:creationId val="3886826972"/>
      </p:ext>
    </p:extLst>
  </p:cSld>
  <p:clrMapOvr>
    <a:masterClrMapping/>
  </p:clrMapOvr>
  <p:transition advTm="790">
    <p:fad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49" name="椭圆 48"/>
          <p:cNvSpPr/>
          <p:nvPr/>
        </p:nvSpPr>
        <p:spPr>
          <a:xfrm rot="11174285">
            <a:off x="1295176" y="2042140"/>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rot="11174285">
            <a:off x="2543972" y="170136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11174285">
            <a:off x="2098985" y="-5330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rot="11174285">
            <a:off x="2534847" y="293691"/>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5" name="直接连接符 64"/>
          <p:cNvCxnSpPr>
            <a:stCxn id="49" idx="3"/>
            <a:endCxn id="61" idx="6"/>
          </p:cNvCxnSpPr>
          <p:nvPr/>
        </p:nvCxnSpPr>
        <p:spPr>
          <a:xfrm flipV="1">
            <a:off x="1386267" y="1801285"/>
            <a:ext cx="1158369" cy="2599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2743490" y="1338891"/>
            <a:ext cx="674075" cy="4043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484376" y="585321"/>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1174285">
            <a:off x="-135546" y="-58696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1174285">
            <a:off x="3687371" y="78252"/>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174285">
            <a:off x="4121228" y="157309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1174285">
            <a:off x="3392657" y="115499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1174285">
            <a:off x="1791246" y="106453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1174285">
            <a:off x="4802506" y="4514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2" name="直接连接符 101"/>
          <p:cNvCxnSpPr>
            <a:stCxn id="92" idx="1"/>
            <a:endCxn id="112" idx="6"/>
          </p:cNvCxnSpPr>
          <p:nvPr/>
        </p:nvCxnSpPr>
        <p:spPr>
          <a:xfrm>
            <a:off x="-286883" y="801477"/>
            <a:ext cx="750441" cy="458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a:off x="65734" y="-544677"/>
            <a:ext cx="1223980" cy="2518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3576558" y="1356270"/>
            <a:ext cx="586588" cy="24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1289411" y="-338487"/>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9" idx="2"/>
            <a:endCxn id="98" idx="5"/>
          </p:cNvCxnSpPr>
          <p:nvPr/>
        </p:nvCxnSpPr>
        <p:spPr>
          <a:xfrm>
            <a:off x="1439907" y="508001"/>
            <a:ext cx="381414" cy="574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1286867" y="42291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0" name="直接连接符 109"/>
          <p:cNvCxnSpPr>
            <a:stCxn id="46" idx="0"/>
            <a:endCxn id="109" idx="3"/>
          </p:cNvCxnSpPr>
          <p:nvPr/>
        </p:nvCxnSpPr>
        <p:spPr>
          <a:xfrm flipH="1">
            <a:off x="1423457" y="-307540"/>
            <a:ext cx="776333" cy="7591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2324503" y="-407675"/>
            <a:ext cx="1363628" cy="600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462894" y="116033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3" name="直接连接符 112"/>
          <p:cNvCxnSpPr>
            <a:stCxn id="95" idx="0"/>
            <a:endCxn id="97" idx="4"/>
          </p:cNvCxnSpPr>
          <p:nvPr/>
        </p:nvCxnSpPr>
        <p:spPr>
          <a:xfrm flipH="1">
            <a:off x="3518040" y="334286"/>
            <a:ext cx="283776" cy="821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3943405" y="220601"/>
            <a:ext cx="984484" cy="231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349726" y="-403063"/>
            <a:ext cx="239088" cy="989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98" idx="2"/>
            <a:endCxn id="61" idx="4"/>
          </p:cNvCxnSpPr>
          <p:nvPr/>
        </p:nvCxnSpPr>
        <p:spPr>
          <a:xfrm>
            <a:off x="1951632" y="1153709"/>
            <a:ext cx="716625" cy="5483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1380502" y="-432253"/>
            <a:ext cx="719153" cy="1129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flipH="1">
            <a:off x="1315564" y="-247396"/>
            <a:ext cx="57073" cy="687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645185" y="1359853"/>
            <a:ext cx="669129" cy="693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2" idx="2"/>
            <a:endCxn id="109" idx="7"/>
          </p:cNvCxnSpPr>
          <p:nvPr/>
        </p:nvCxnSpPr>
        <p:spPr>
          <a:xfrm flipV="1">
            <a:off x="-242189" y="547712"/>
            <a:ext cx="1545960" cy="1722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48355" y="-385684"/>
            <a:ext cx="1306920" cy="9616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686439" y="575955"/>
            <a:ext cx="668836" cy="7086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686439" y="1195325"/>
            <a:ext cx="1122522" cy="892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1386267" y="1224924"/>
            <a:ext cx="476670" cy="8363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2734365" y="287036"/>
            <a:ext cx="981285" cy="485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2282886" y="-331778"/>
            <a:ext cx="293879" cy="650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1439907" y="475982"/>
            <a:ext cx="1119631" cy="32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a:off x="1951632" y="1153709"/>
            <a:ext cx="1441695" cy="1020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1934393" y="517236"/>
            <a:ext cx="700377" cy="577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2717138" y="493209"/>
            <a:ext cx="717806" cy="6866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3593937" y="635339"/>
            <a:ext cx="1233477" cy="5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4245513" y="676956"/>
            <a:ext cx="657798" cy="8968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2767517" y="1673022"/>
            <a:ext cx="1354375" cy="152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8" name="组合 227"/>
          <p:cNvGrpSpPr/>
          <p:nvPr/>
        </p:nvGrpSpPr>
        <p:grpSpPr>
          <a:xfrm>
            <a:off x="8443146" y="4859296"/>
            <a:ext cx="3748854" cy="1861544"/>
            <a:chOff x="8443146" y="4859296"/>
            <a:chExt cx="3748854" cy="1861544"/>
          </a:xfrm>
        </p:grpSpPr>
        <p:sp>
          <p:nvSpPr>
            <p:cNvPr id="11" name="椭圆 10"/>
            <p:cNvSpPr/>
            <p:nvPr/>
          </p:nvSpPr>
          <p:spPr>
            <a:xfrm rot="11174285">
              <a:off x="11026669" y="4949625"/>
              <a:ext cx="180325" cy="180325"/>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9333269" y="5773257"/>
              <a:ext cx="145815" cy="1458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10468751" y="5666475"/>
              <a:ext cx="168320" cy="16832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10270657" y="5100235"/>
              <a:ext cx="119707" cy="119707"/>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11174285">
              <a:off x="8443146" y="5790880"/>
              <a:ext cx="86833" cy="868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4" name="直接连接符 43"/>
            <p:cNvCxnSpPr>
              <a:stCxn id="12" idx="3"/>
              <a:endCxn id="55" idx="7"/>
            </p:cNvCxnSpPr>
            <p:nvPr/>
          </p:nvCxnSpPr>
          <p:spPr>
            <a:xfrm flipV="1">
              <a:off x="9463026" y="4952165"/>
              <a:ext cx="246834" cy="8483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5" idx="2"/>
              <a:endCxn id="14" idx="6"/>
            </p:cNvCxnSpPr>
            <p:nvPr/>
          </p:nvCxnSpPr>
          <p:spPr>
            <a:xfrm>
              <a:off x="9811167" y="4922614"/>
              <a:ext cx="459845" cy="230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10377182" y="5096237"/>
              <a:ext cx="669346" cy="26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9697280" y="4859296"/>
              <a:ext cx="114224" cy="11422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2" name="直接连接符 61"/>
            <p:cNvCxnSpPr>
              <a:stCxn id="11" idx="0"/>
              <a:endCxn id="13" idx="4"/>
            </p:cNvCxnSpPr>
            <p:nvPr/>
          </p:nvCxnSpPr>
          <p:spPr>
            <a:xfrm flipH="1">
              <a:off x="10562056" y="5129417"/>
              <a:ext cx="544978" cy="5375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8529722" y="5838243"/>
              <a:ext cx="803978" cy="7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rot="11174285">
              <a:off x="11967666" y="5353834"/>
              <a:ext cx="109420" cy="1094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12049155" y="6210887"/>
              <a:ext cx="142845" cy="14284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14" idx="7"/>
              <a:endCxn id="12" idx="3"/>
            </p:cNvCxnSpPr>
            <p:nvPr/>
          </p:nvCxnSpPr>
          <p:spPr>
            <a:xfrm flipH="1">
              <a:off x="9463026" y="5197562"/>
              <a:ext cx="820814" cy="602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V="1">
              <a:off x="12064886" y="5414489"/>
              <a:ext cx="11876" cy="9125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8711062" y="6537442"/>
              <a:ext cx="168320" cy="16832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74285">
              <a:off x="11295717" y="6553993"/>
              <a:ext cx="166847" cy="1668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椭圆 174"/>
            <p:cNvSpPr/>
            <p:nvPr/>
          </p:nvSpPr>
          <p:spPr>
            <a:xfrm rot="11174285">
              <a:off x="9970471" y="6528301"/>
              <a:ext cx="166847" cy="1668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椭圆 175"/>
            <p:cNvSpPr/>
            <p:nvPr/>
          </p:nvSpPr>
          <p:spPr>
            <a:xfrm rot="11174285">
              <a:off x="11504945" y="6008612"/>
              <a:ext cx="119707" cy="119707"/>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2" name="直接连接符 211"/>
            <p:cNvCxnSpPr>
              <a:stCxn id="116" idx="2"/>
              <a:endCxn id="175" idx="6"/>
            </p:cNvCxnSpPr>
            <p:nvPr/>
          </p:nvCxnSpPr>
          <p:spPr>
            <a:xfrm flipV="1">
              <a:off x="8878884" y="6602660"/>
              <a:ext cx="1092081" cy="2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8804367" y="5891811"/>
              <a:ext cx="544960" cy="6461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8513745" y="5868151"/>
              <a:ext cx="228785" cy="6878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11173281" y="5110092"/>
              <a:ext cx="398022" cy="8988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11206461" y="5049585"/>
              <a:ext cx="761529" cy="3530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11611469" y="5442797"/>
              <a:ext cx="368246" cy="5881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flipV="1">
              <a:off x="11624298" y="6074969"/>
              <a:ext cx="440588" cy="2520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11388205" y="6115136"/>
              <a:ext cx="214067" cy="4393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10367984" y="5206759"/>
              <a:ext cx="132236" cy="4782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9478653" y="5741490"/>
              <a:ext cx="990597" cy="1125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10543767" y="5834296"/>
              <a:ext cx="187120" cy="451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10764610" y="6105938"/>
              <a:ext cx="753517" cy="221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endCxn id="176" idx="6"/>
            </p:cNvCxnSpPr>
            <p:nvPr/>
          </p:nvCxnSpPr>
          <p:spPr>
            <a:xfrm>
              <a:off x="10592158" y="5762088"/>
              <a:ext cx="913141" cy="299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9451823" y="5903014"/>
              <a:ext cx="519143" cy="6996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10688661" y="6285119"/>
              <a:ext cx="76175" cy="76175"/>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4" name="直接连接符 363"/>
            <p:cNvCxnSpPr>
              <a:stCxn id="175" idx="4"/>
              <a:endCxn id="13" idx="7"/>
            </p:cNvCxnSpPr>
            <p:nvPr/>
          </p:nvCxnSpPr>
          <p:spPr>
            <a:xfrm flipV="1">
              <a:off x="10062959" y="5803327"/>
              <a:ext cx="424328" cy="7254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10136825" y="6361069"/>
              <a:ext cx="585785" cy="259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10750594" y="6352906"/>
              <a:ext cx="545617" cy="2754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8529722" y="4910203"/>
              <a:ext cx="1167896" cy="928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9" name="椭圆 178"/>
          <p:cNvSpPr/>
          <p:nvPr/>
        </p:nvSpPr>
        <p:spPr>
          <a:xfrm>
            <a:off x="7497590" y="5859966"/>
            <a:ext cx="457200" cy="457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0" name="椭圆 179"/>
          <p:cNvSpPr/>
          <p:nvPr/>
        </p:nvSpPr>
        <p:spPr>
          <a:xfrm>
            <a:off x="2433898" y="5763945"/>
            <a:ext cx="363951" cy="36395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1" name="椭圆 180"/>
          <p:cNvSpPr/>
          <p:nvPr/>
        </p:nvSpPr>
        <p:spPr>
          <a:xfrm>
            <a:off x="2868771" y="4895416"/>
            <a:ext cx="722026" cy="722026"/>
          </a:xfrm>
          <a:prstGeom prst="ellipse">
            <a:avLst/>
          </a:prstGeom>
          <a:noFill/>
          <a:ln>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pic>
        <p:nvPicPr>
          <p:cNvPr id="190" name="图片 189"/>
          <p:cNvPicPr>
            <a:picLocks noChangeAspect="1"/>
          </p:cNvPicPr>
          <p:nvPr/>
        </p:nvPicPr>
        <p:blipFill>
          <a:blip r:embed="rId3"/>
          <a:srcRect l="33561"/>
          <a:stretch>
            <a:fillRect/>
          </a:stretch>
        </p:blipFill>
        <p:spPr>
          <a:xfrm>
            <a:off x="8170841" y="603236"/>
            <a:ext cx="1824975" cy="1801394"/>
          </a:xfrm>
          <a:prstGeom prst="ellipse">
            <a:avLst/>
          </a:prstGeom>
        </p:spPr>
      </p:pic>
      <p:pic>
        <p:nvPicPr>
          <p:cNvPr id="230" name="图片 229"/>
          <p:cNvPicPr>
            <a:picLocks noChangeAspect="1"/>
          </p:cNvPicPr>
          <p:nvPr/>
        </p:nvPicPr>
        <p:blipFill>
          <a:blip r:embed="rId4"/>
          <a:srcRect r="27759"/>
          <a:stretch>
            <a:fillRect/>
          </a:stretch>
        </p:blipFill>
        <p:spPr>
          <a:xfrm>
            <a:off x="4060631" y="1722410"/>
            <a:ext cx="4415584" cy="4255927"/>
          </a:xfrm>
          <a:prstGeom prst="ellipse">
            <a:avLst/>
          </a:prstGeom>
        </p:spPr>
      </p:pic>
      <p:sp>
        <p:nvSpPr>
          <p:cNvPr id="183" name="椭圆 182"/>
          <p:cNvSpPr/>
          <p:nvPr/>
        </p:nvSpPr>
        <p:spPr>
          <a:xfrm>
            <a:off x="5130799" y="5712197"/>
            <a:ext cx="376369" cy="376369"/>
          </a:xfrm>
          <a:prstGeom prst="ellipse">
            <a:avLst/>
          </a:prstGeom>
          <a:solidFill>
            <a:srgbClr val="BFBFBF"/>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4" name="椭圆 183"/>
          <p:cNvSpPr/>
          <p:nvPr/>
        </p:nvSpPr>
        <p:spPr>
          <a:xfrm>
            <a:off x="7996662" y="2723671"/>
            <a:ext cx="521334" cy="521334"/>
          </a:xfrm>
          <a:prstGeom prst="ellipse">
            <a:avLst/>
          </a:prstGeom>
          <a:solidFill>
            <a:srgbClr val="BFBFBF"/>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5" name="椭圆 184"/>
          <p:cNvSpPr/>
          <p:nvPr/>
        </p:nvSpPr>
        <p:spPr>
          <a:xfrm>
            <a:off x="5933686" y="2311076"/>
            <a:ext cx="455962" cy="45596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6" name="椭圆 185"/>
          <p:cNvSpPr/>
          <p:nvPr/>
        </p:nvSpPr>
        <p:spPr>
          <a:xfrm>
            <a:off x="5309217" y="2210715"/>
            <a:ext cx="355602" cy="355602"/>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7" name="椭圆 186"/>
          <p:cNvSpPr/>
          <p:nvPr/>
        </p:nvSpPr>
        <p:spPr>
          <a:xfrm>
            <a:off x="6179012" y="5433418"/>
            <a:ext cx="355602" cy="35560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8" name="椭圆 187"/>
          <p:cNvSpPr/>
          <p:nvPr/>
        </p:nvSpPr>
        <p:spPr>
          <a:xfrm>
            <a:off x="6666706" y="1494233"/>
            <a:ext cx="431990" cy="431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sp>
        <p:nvSpPr>
          <p:cNvPr id="189" name="椭圆 188"/>
          <p:cNvSpPr/>
          <p:nvPr/>
        </p:nvSpPr>
        <p:spPr>
          <a:xfrm>
            <a:off x="4481067" y="4449307"/>
            <a:ext cx="334566" cy="3345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0">
              <a:latin charset="0" panose="020b0603050302020204" pitchFamily="34" typeface="24 LED"/>
            </a:endParaRPr>
          </a:p>
        </p:txBody>
      </p:sp>
      <p:pic>
        <p:nvPicPr>
          <p:cNvPr id="191" name="图片 190"/>
          <p:cNvPicPr>
            <a:picLocks noChangeAspect="1"/>
          </p:cNvPicPr>
          <p:nvPr/>
        </p:nvPicPr>
        <p:blipFill>
          <a:blip r:embed="rId5"/>
          <a:srcRect b="15865" t="-45"/>
          <a:stretch>
            <a:fillRect/>
          </a:stretch>
        </p:blipFill>
        <p:spPr>
          <a:xfrm>
            <a:off x="2615873" y="2856357"/>
            <a:ext cx="1772859" cy="1736435"/>
          </a:xfrm>
          <a:prstGeom prst="ellipse">
            <a:avLst/>
          </a:prstGeom>
        </p:spPr>
      </p:pic>
    </p:spTree>
    <p:extLst>
      <p:ext uri="{BB962C8B-B14F-4D97-AF65-F5344CB8AC3E}">
        <p14:creationId val="2812801509"/>
      </p:ext>
    </p:extLst>
  </p:cSld>
  <p:clrMapOvr>
    <a:masterClrMapping/>
  </p:clrMapOvr>
  <p:transition advTm="790">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100" name="直接连接符 99"/>
          <p:cNvCxnSpPr>
            <a:stCxn id="224" idx="7"/>
            <a:endCxn id="165" idx="1"/>
          </p:cNvCxnSpPr>
          <p:nvPr/>
        </p:nvCxnSpPr>
        <p:spPr>
          <a:xfrm>
            <a:off x="1106967" y="2515324"/>
            <a:ext cx="1654357" cy="410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4" idx="5"/>
            <a:endCxn id="223" idx="7"/>
          </p:cNvCxnSpPr>
          <p:nvPr/>
        </p:nvCxnSpPr>
        <p:spPr>
          <a:xfrm flipH="1">
            <a:off x="6738945" y="2695091"/>
            <a:ext cx="947317" cy="3191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endCxn id="155" idx="0"/>
          </p:cNvCxnSpPr>
          <p:nvPr/>
        </p:nvCxnSpPr>
        <p:spPr>
          <a:xfrm flipH="1">
            <a:off x="7776491" y="2645776"/>
            <a:ext cx="27251" cy="755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21" idx="4"/>
            <a:endCxn id="126" idx="7"/>
          </p:cNvCxnSpPr>
          <p:nvPr/>
        </p:nvCxnSpPr>
        <p:spPr>
          <a:xfrm>
            <a:off x="9258302" y="2126180"/>
            <a:ext cx="536126" cy="11665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endCxn id="121" idx="6"/>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25" idx="4"/>
            <a:endCxn id="154" idx="0"/>
          </p:cNvCxnSpPr>
          <p:nvPr/>
        </p:nvCxnSpPr>
        <p:spPr>
          <a:xfrm>
            <a:off x="8369850" y="2705516"/>
            <a:ext cx="223099" cy="1147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1" name="椭圆 120"/>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椭圆 124"/>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椭圆 125"/>
          <p:cNvSpPr/>
          <p:nvPr/>
        </p:nvSpPr>
        <p:spPr>
          <a:xfrm flipH="1">
            <a:off x="9773515" y="3271865"/>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7" name="直接连接符 126"/>
          <p:cNvCxnSpPr>
            <a:stCxn id="125" idx="3"/>
            <a:endCxn id="126" idx="5"/>
          </p:cNvCxnSpPr>
          <p:nvPr/>
        </p:nvCxnSpPr>
        <p:spPr>
          <a:xfrm>
            <a:off x="8458251" y="2668899"/>
            <a:ext cx="1336177" cy="7248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endCxn id="155" idx="6"/>
          </p:cNvCxnSpPr>
          <p:nvPr/>
        </p:nvCxnSpPr>
        <p:spPr>
          <a:xfrm flipV="1">
            <a:off x="6594375" y="3526446"/>
            <a:ext cx="1057098" cy="5499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5" idx="0"/>
            <a:endCxn id="133" idx="3"/>
          </p:cNvCxnSpPr>
          <p:nvPr/>
        </p:nvCxnSpPr>
        <p:spPr>
          <a:xfrm flipH="1" flipV="1">
            <a:off x="7839239" y="1505772"/>
            <a:ext cx="530611" cy="9497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34" idx="5"/>
            <a:endCxn id="151" idx="2"/>
          </p:cNvCxnSpPr>
          <p:nvPr/>
        </p:nvCxnSpPr>
        <p:spPr>
          <a:xfrm flipH="1" flipV="1">
            <a:off x="6513478" y="2346542"/>
            <a:ext cx="1172784" cy="3485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219" idx="2"/>
            <a:endCxn id="133" idx="7"/>
          </p:cNvCxnSpPr>
          <p:nvPr/>
        </p:nvCxnSpPr>
        <p:spPr>
          <a:xfrm flipV="1">
            <a:off x="6767614" y="1382383"/>
            <a:ext cx="948236" cy="1256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34" idx="0"/>
            <a:endCxn id="133" idx="4"/>
          </p:cNvCxnSpPr>
          <p:nvPr/>
        </p:nvCxnSpPr>
        <p:spPr>
          <a:xfrm flipV="1">
            <a:off x="7749687" y="1531326"/>
            <a:ext cx="27857" cy="10106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7690296" y="135682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椭圆 133"/>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5" name="直接连接符 134"/>
          <p:cNvCxnSpPr>
            <a:stCxn id="219" idx="4"/>
          </p:cNvCxnSpPr>
          <p:nvPr/>
        </p:nvCxnSpPr>
        <p:spPr>
          <a:xfrm flipH="1">
            <a:off x="6502403" y="1615224"/>
            <a:ext cx="158004" cy="7441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endCxn id="155" idx="7"/>
          </p:cNvCxnSpPr>
          <p:nvPr/>
        </p:nvCxnSpPr>
        <p:spPr>
          <a:xfrm>
            <a:off x="6720116" y="3070553"/>
            <a:ext cx="967974" cy="3674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6516916"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219" idx="3"/>
            <a:endCxn id="134" idx="7"/>
          </p:cNvCxnSpPr>
          <p:nvPr/>
        </p:nvCxnSpPr>
        <p:spPr>
          <a:xfrm>
            <a:off x="6736214" y="1583824"/>
            <a:ext cx="950048" cy="984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26" idx="2"/>
            <a:endCxn id="149" idx="6"/>
          </p:cNvCxnSpPr>
          <p:nvPr/>
        </p:nvCxnSpPr>
        <p:spPr>
          <a:xfrm>
            <a:off x="9916317" y="3343266"/>
            <a:ext cx="1493679" cy="1189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50" idx="1"/>
            <a:endCxn id="126" idx="5"/>
          </p:cNvCxnSpPr>
          <p:nvPr/>
        </p:nvCxnSpPr>
        <p:spPr>
          <a:xfrm flipV="1">
            <a:off x="9366141" y="3393754"/>
            <a:ext cx="428287" cy="136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63" idx="6"/>
            <a:endCxn id="126" idx="4"/>
          </p:cNvCxnSpPr>
          <p:nvPr/>
        </p:nvCxnSpPr>
        <p:spPr>
          <a:xfrm flipH="1" flipV="1">
            <a:off x="9844916" y="3414667"/>
            <a:ext cx="752409" cy="78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4" idx="2"/>
            <a:endCxn id="126" idx="4"/>
          </p:cNvCxnSpPr>
          <p:nvPr/>
        </p:nvCxnSpPr>
        <p:spPr>
          <a:xfrm flipV="1">
            <a:off x="8680198" y="3414667"/>
            <a:ext cx="1164718" cy="5258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4" idx="6"/>
            <a:endCxn id="155" idx="3"/>
          </p:cNvCxnSpPr>
          <p:nvPr/>
        </p:nvCxnSpPr>
        <p:spPr>
          <a:xfrm flipH="1" flipV="1">
            <a:off x="7864892" y="3614847"/>
            <a:ext cx="640809" cy="3256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54" idx="3"/>
          </p:cNvCxnSpPr>
          <p:nvPr/>
        </p:nvCxnSpPr>
        <p:spPr>
          <a:xfrm>
            <a:off x="8654644" y="4002187"/>
            <a:ext cx="603658" cy="810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52" idx="3"/>
          </p:cNvCxnSpPr>
          <p:nvPr/>
        </p:nvCxnSpPr>
        <p:spPr>
          <a:xfrm flipH="1" flipV="1">
            <a:off x="6553202"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54" idx="5"/>
          </p:cNvCxnSpPr>
          <p:nvPr/>
        </p:nvCxnSpPr>
        <p:spPr>
          <a:xfrm flipH="1">
            <a:off x="7143752" y="4002187"/>
            <a:ext cx="1387503" cy="658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5" idx="4"/>
          </p:cNvCxnSpPr>
          <p:nvPr/>
        </p:nvCxnSpPr>
        <p:spPr>
          <a:xfrm flipH="1">
            <a:off x="7162802" y="3651464"/>
            <a:ext cx="613689" cy="9902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flipH="1">
            <a:off x="11409996" y="333717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椭圆 149"/>
          <p:cNvSpPr/>
          <p:nvPr/>
        </p:nvSpPr>
        <p:spPr>
          <a:xfrm flipH="1">
            <a:off x="9213020"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椭圆 150"/>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椭圆 151"/>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椭圆 152"/>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椭圆 153"/>
          <p:cNvSpPr/>
          <p:nvPr/>
        </p:nvSpPr>
        <p:spPr>
          <a:xfrm flipH="1">
            <a:off x="8505701" y="385324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椭圆 154"/>
          <p:cNvSpPr/>
          <p:nvPr/>
        </p:nvSpPr>
        <p:spPr>
          <a:xfrm flipH="1">
            <a:off x="7651473" y="340142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6" name="直接连接符 155"/>
          <p:cNvCxnSpPr>
            <a:stCxn id="152" idx="6"/>
            <a:endCxn id="222" idx="2"/>
          </p:cNvCxnSpPr>
          <p:nvPr/>
        </p:nvCxnSpPr>
        <p:spPr>
          <a:xfrm flipH="1">
            <a:off x="6435792" y="4691284"/>
            <a:ext cx="630652" cy="1797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53" idx="5"/>
            <a:endCxn id="222" idx="0"/>
          </p:cNvCxnSpPr>
          <p:nvPr/>
        </p:nvCxnSpPr>
        <p:spPr>
          <a:xfrm flipH="1">
            <a:off x="6326338" y="4149630"/>
            <a:ext cx="166851" cy="611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207" idx="6"/>
          </p:cNvCxnSpPr>
          <p:nvPr/>
        </p:nvCxnSpPr>
        <p:spPr>
          <a:xfrm flipH="1" flipV="1">
            <a:off x="5517711" y="3095853"/>
            <a:ext cx="1016309" cy="30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6496052" y="4691284"/>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endCxn id="222" idx="4"/>
          </p:cNvCxnSpPr>
          <p:nvPr/>
        </p:nvCxnSpPr>
        <p:spPr>
          <a:xfrm flipH="1" flipV="1">
            <a:off x="6326338" y="4980443"/>
            <a:ext cx="169714" cy="421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50" idx="2"/>
            <a:endCxn id="163" idx="5"/>
          </p:cNvCxnSpPr>
          <p:nvPr/>
        </p:nvCxnSpPr>
        <p:spPr>
          <a:xfrm flipV="1">
            <a:off x="9392412" y="4266146"/>
            <a:ext cx="1231184" cy="5571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63" idx="2"/>
            <a:endCxn id="149" idx="4"/>
          </p:cNvCxnSpPr>
          <p:nvPr/>
        </p:nvCxnSpPr>
        <p:spPr>
          <a:xfrm flipV="1">
            <a:off x="10776717" y="3587213"/>
            <a:ext cx="758297" cy="6155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flipH="1">
            <a:off x="10597325" y="411302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4" name="直接连接符 163"/>
          <p:cNvCxnSpPr>
            <a:stCxn id="171" idx="4"/>
            <a:endCxn id="165" idx="6"/>
          </p:cNvCxnSpPr>
          <p:nvPr/>
        </p:nvCxnSpPr>
        <p:spPr>
          <a:xfrm flipH="1">
            <a:off x="2974743" y="2542811"/>
            <a:ext cx="1102379" cy="4716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2724707" y="288945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a:off x="1432151" y="319282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7" name="直接连接符 166"/>
          <p:cNvCxnSpPr>
            <a:stCxn id="165" idx="2"/>
            <a:endCxn id="166" idx="5"/>
          </p:cNvCxnSpPr>
          <p:nvPr/>
        </p:nvCxnSpPr>
        <p:spPr>
          <a:xfrm flipH="1">
            <a:off x="1554040" y="3014471"/>
            <a:ext cx="1170667" cy="300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08" idx="6"/>
          </p:cNvCxnSpPr>
          <p:nvPr/>
        </p:nvCxnSpPr>
        <p:spPr>
          <a:xfrm flipH="1" flipV="1">
            <a:off x="4568689" y="3482308"/>
            <a:ext cx="949337" cy="5940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65" idx="0"/>
            <a:endCxn id="170" idx="4"/>
          </p:cNvCxnSpPr>
          <p:nvPr/>
        </p:nvCxnSpPr>
        <p:spPr>
          <a:xfrm flipV="1">
            <a:off x="2849725" y="2090088"/>
            <a:ext cx="621986" cy="7993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3400310" y="194728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椭圆 170"/>
          <p:cNvSpPr/>
          <p:nvPr/>
        </p:nvSpPr>
        <p:spPr>
          <a:xfrm>
            <a:off x="3987426" y="236341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2" name="直接连接符 171"/>
          <p:cNvCxnSpPr>
            <a:stCxn id="203" idx="2"/>
            <a:endCxn id="170" idx="5"/>
          </p:cNvCxnSpPr>
          <p:nvPr/>
        </p:nvCxnSpPr>
        <p:spPr>
          <a:xfrm flipH="1">
            <a:off x="3522199" y="1986184"/>
            <a:ext cx="1496021" cy="829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endCxn id="219" idx="5"/>
          </p:cNvCxnSpPr>
          <p:nvPr/>
        </p:nvCxnSpPr>
        <p:spPr>
          <a:xfrm flipV="1">
            <a:off x="5029427" y="1583824"/>
            <a:ext cx="1555174" cy="398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202" idx="1"/>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202" idx="3"/>
          </p:cNvCxnSpPr>
          <p:nvPr/>
        </p:nvCxnSpPr>
        <p:spPr>
          <a:xfrm flipH="1">
            <a:off x="5464856" y="2128256"/>
            <a:ext cx="294010" cy="9568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endCxn id="171" idx="5"/>
          </p:cNvCxnSpPr>
          <p:nvPr/>
        </p:nvCxnSpPr>
        <p:spPr>
          <a:xfrm flipH="1" flipV="1">
            <a:off x="4140547" y="2516540"/>
            <a:ext cx="1251738" cy="554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5435827"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5116512" y="2054553"/>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203" idx="3"/>
            <a:endCxn id="171" idx="7"/>
          </p:cNvCxnSpPr>
          <p:nvPr/>
        </p:nvCxnSpPr>
        <p:spPr>
          <a:xfrm flipH="1">
            <a:off x="4140547" y="2040891"/>
            <a:ext cx="900334" cy="3487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201" idx="2"/>
            <a:endCxn id="166" idx="4"/>
          </p:cNvCxnSpPr>
          <p:nvPr/>
        </p:nvCxnSpPr>
        <p:spPr>
          <a:xfrm flipH="1" flipV="1">
            <a:off x="1503552" y="3335623"/>
            <a:ext cx="1216436" cy="1487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206" idx="1"/>
            <a:endCxn id="166" idx="4"/>
          </p:cNvCxnSpPr>
          <p:nvPr/>
        </p:nvCxnSpPr>
        <p:spPr>
          <a:xfrm flipH="1" flipV="1">
            <a:off x="1503552" y="3335623"/>
            <a:ext cx="1721547" cy="2615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206" idx="7"/>
            <a:endCxn id="208" idx="2"/>
          </p:cNvCxnSpPr>
          <p:nvPr/>
        </p:nvCxnSpPr>
        <p:spPr>
          <a:xfrm flipV="1">
            <a:off x="3348488" y="3482308"/>
            <a:ext cx="970165" cy="114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206" idx="3"/>
          </p:cNvCxnSpPr>
          <p:nvPr/>
        </p:nvCxnSpPr>
        <p:spPr>
          <a:xfrm flipH="1">
            <a:off x="2854098" y="3720567"/>
            <a:ext cx="371001" cy="1092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204" idx="3"/>
          </p:cNvCxnSpPr>
          <p:nvPr/>
        </p:nvCxnSpPr>
        <p:spPr>
          <a:xfrm flipV="1">
            <a:off x="4913881"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206" idx="5"/>
          </p:cNvCxnSpPr>
          <p:nvPr/>
        </p:nvCxnSpPr>
        <p:spPr>
          <a:xfrm>
            <a:off x="3348488" y="3720567"/>
            <a:ext cx="1620160" cy="940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208" idx="4"/>
          </p:cNvCxnSpPr>
          <p:nvPr/>
        </p:nvCxnSpPr>
        <p:spPr>
          <a:xfrm>
            <a:off x="4443671" y="3607326"/>
            <a:ext cx="505927" cy="1034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2719988"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椭圆 201"/>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椭圆 202"/>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椭圆 203"/>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椭圆 204"/>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椭圆 205"/>
          <p:cNvSpPr/>
          <p:nvPr/>
        </p:nvSpPr>
        <p:spPr>
          <a:xfrm>
            <a:off x="3199545" y="357162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椭圆 206"/>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椭圆 207"/>
          <p:cNvSpPr/>
          <p:nvPr/>
        </p:nvSpPr>
        <p:spPr>
          <a:xfrm>
            <a:off x="4318653" y="3357290"/>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9" name="直接连接符 208"/>
          <p:cNvCxnSpPr>
            <a:endCxn id="204" idx="4"/>
          </p:cNvCxnSpPr>
          <p:nvPr/>
        </p:nvCxnSpPr>
        <p:spPr>
          <a:xfrm flipV="1">
            <a:off x="4378098" y="4768652"/>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65" idx="4"/>
            <a:endCxn id="206" idx="1"/>
          </p:cNvCxnSpPr>
          <p:nvPr/>
        </p:nvCxnSpPr>
        <p:spPr>
          <a:xfrm>
            <a:off x="2849725" y="3139489"/>
            <a:ext cx="375374" cy="4576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201" idx="6"/>
            <a:endCxn id="204" idx="2"/>
          </p:cNvCxnSpPr>
          <p:nvPr/>
        </p:nvCxnSpPr>
        <p:spPr>
          <a:xfrm flipV="1">
            <a:off x="2899380" y="4691284"/>
            <a:ext cx="1991840" cy="1320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4" idx="6"/>
            <a:endCxn id="222" idx="5"/>
          </p:cNvCxnSpPr>
          <p:nvPr/>
        </p:nvCxnSpPr>
        <p:spPr>
          <a:xfrm>
            <a:off x="5045956" y="4691284"/>
            <a:ext cx="1202986" cy="257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5" idx="5"/>
            <a:endCxn id="222" idx="6"/>
          </p:cNvCxnSpPr>
          <p:nvPr/>
        </p:nvCxnSpPr>
        <p:spPr>
          <a:xfrm>
            <a:off x="5619211" y="4149630"/>
            <a:ext cx="597673" cy="7213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6" name="椭圆 215"/>
          <p:cNvSpPr/>
          <p:nvPr/>
        </p:nvSpPr>
        <p:spPr>
          <a:xfrm>
            <a:off x="6445422" y="532272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椭圆 216"/>
          <p:cNvSpPr/>
          <p:nvPr/>
        </p:nvSpPr>
        <p:spPr>
          <a:xfrm flipH="1">
            <a:off x="4291265" y="531017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9" name="椭圆 218"/>
          <p:cNvSpPr/>
          <p:nvPr/>
        </p:nvSpPr>
        <p:spPr>
          <a:xfrm flipH="1">
            <a:off x="6553201" y="140081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0" name="直接连接符 219"/>
          <p:cNvCxnSpPr>
            <a:stCxn id="202" idx="5"/>
            <a:endCxn id="151" idx="6"/>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2" name="椭圆 221"/>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椭圆 222"/>
          <p:cNvSpPr/>
          <p:nvPr/>
        </p:nvSpPr>
        <p:spPr>
          <a:xfrm>
            <a:off x="6525526" y="297758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椭圆 223"/>
          <p:cNvSpPr/>
          <p:nvPr/>
        </p:nvSpPr>
        <p:spPr>
          <a:xfrm>
            <a:off x="958024" y="248977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椭圆 224"/>
          <p:cNvSpPr/>
          <p:nvPr/>
        </p:nvSpPr>
        <p:spPr>
          <a:xfrm>
            <a:off x="267945" y="347334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7" name="直接连接符 226"/>
          <p:cNvCxnSpPr>
            <a:stCxn id="225" idx="0"/>
            <a:endCxn id="224" idx="3"/>
          </p:cNvCxnSpPr>
          <p:nvPr/>
        </p:nvCxnSpPr>
        <p:spPr>
          <a:xfrm flipV="1">
            <a:off x="392963" y="2638713"/>
            <a:ext cx="590615" cy="834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225" idx="5"/>
            <a:endCxn id="201" idx="2"/>
          </p:cNvCxnSpPr>
          <p:nvPr/>
        </p:nvCxnSpPr>
        <p:spPr>
          <a:xfrm>
            <a:off x="481364" y="3686766"/>
            <a:ext cx="2238624" cy="11365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2" name="矩形 231"/>
          <p:cNvSpPr/>
          <p:nvPr/>
        </p:nvSpPr>
        <p:spPr>
          <a:xfrm>
            <a:off x="-25972" y="0"/>
            <a:ext cx="12217971" cy="6911308"/>
          </a:xfrm>
          <a:prstGeom prst="rect">
            <a:avLst/>
          </a:prstGeom>
          <a:solidFill>
            <a:srgbClr val="ECECE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4" name="组合 233"/>
          <p:cNvGrpSpPr/>
          <p:nvPr/>
        </p:nvGrpSpPr>
        <p:grpSpPr>
          <a:xfrm>
            <a:off x="956569" y="1683725"/>
            <a:ext cx="1498294" cy="1498294"/>
            <a:chOff x="956569" y="2652281"/>
            <a:chExt cx="1498294" cy="1498294"/>
          </a:xfrm>
        </p:grpSpPr>
        <p:sp>
          <p:nvSpPr>
            <p:cNvPr id="235" name="椭圆 234"/>
            <p:cNvSpPr/>
            <p:nvPr/>
          </p:nvSpPr>
          <p:spPr>
            <a:xfrm>
              <a:off x="956569"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Freeform 35"/>
            <p:cNvSpPr>
              <a:spLocks noEditPoints="1"/>
            </p:cNvSpPr>
            <p:nvPr/>
          </p:nvSpPr>
          <p:spPr bwMode="auto">
            <a:xfrm>
              <a:off x="1340766" y="3069850"/>
              <a:ext cx="657510" cy="589022"/>
            </a:xfrm>
            <a:custGeom>
              <a:gdLst>
                <a:gd fmla="*/ 20 w 61" name="T0"/>
                <a:gd fmla="*/ 12 h 54" name="T1"/>
                <a:gd fmla="*/ 30 w 61" name="T2"/>
                <a:gd fmla="*/ 3 h 54" name="T3"/>
                <a:gd fmla="*/ 41 w 61" name="T4"/>
                <a:gd fmla="*/ 12 h 54" name="T5"/>
                <a:gd fmla="*/ 44 w 61" name="T6"/>
                <a:gd fmla="*/ 12 h 54" name="T7"/>
                <a:gd fmla="*/ 30 w 61" name="T8"/>
                <a:gd fmla="*/ 0 h 54" name="T9"/>
                <a:gd fmla="*/ 16 w 61" name="T10"/>
                <a:gd fmla="*/ 12 h 54" name="T11"/>
                <a:gd fmla="*/ 18 w 61" name="T12"/>
                <a:gd fmla="*/ 12 h 54" name="T13"/>
                <a:gd fmla="*/ 20 w 61" name="T14"/>
                <a:gd fmla="*/ 12 h 54" name="T15"/>
                <a:gd fmla="*/ 0 w 61" name="T16"/>
                <a:gd fmla="*/ 15 h 54" name="T17"/>
                <a:gd fmla="*/ 0 w 61" name="T18"/>
                <a:gd fmla="*/ 29 h 54" name="T19"/>
                <a:gd fmla="*/ 24 w 61" name="T20"/>
                <a:gd fmla="*/ 29 h 54" name="T21"/>
                <a:gd fmla="*/ 26 w 61" name="T22"/>
                <a:gd fmla="*/ 35 h 54" name="T23"/>
                <a:gd fmla="*/ 35 w 61" name="T24"/>
                <a:gd fmla="*/ 35 h 54" name="T25"/>
                <a:gd fmla="*/ 37 w 61" name="T26"/>
                <a:gd fmla="*/ 29 h 54" name="T27"/>
                <a:gd fmla="*/ 61 w 61" name="T28"/>
                <a:gd fmla="*/ 29 h 54" name="T29"/>
                <a:gd fmla="*/ 61 w 61" name="T30"/>
                <a:gd fmla="*/ 15 h 54" name="T31"/>
                <a:gd fmla="*/ 0 w 61" name="T32"/>
                <a:gd fmla="*/ 15 h 54" name="T33"/>
                <a:gd fmla="*/ 38 w 61" name="T34"/>
                <a:gd fmla="*/ 38 h 54" name="T35"/>
                <a:gd fmla="*/ 22 w 61" name="T36"/>
                <a:gd fmla="*/ 38 h 54" name="T37"/>
                <a:gd fmla="*/ 21 w 61" name="T38"/>
                <a:gd fmla="*/ 33 h 54" name="T39"/>
                <a:gd fmla="*/ 0 w 61" name="T40"/>
                <a:gd fmla="*/ 33 h 54" name="T41"/>
                <a:gd fmla="*/ 0 w 61" name="T42"/>
                <a:gd fmla="*/ 54 h 54" name="T43"/>
                <a:gd fmla="*/ 61 w 61" name="T44"/>
                <a:gd fmla="*/ 54 h 54" name="T45"/>
                <a:gd fmla="*/ 61 w 61" name="T46"/>
                <a:gd fmla="*/ 33 h 54" name="T47"/>
                <a:gd fmla="*/ 40 w 61" name="T48"/>
                <a:gd fmla="*/ 33 h 54" name="T49"/>
                <a:gd fmla="*/ 38 w 61" name="T50"/>
                <a:gd fmla="*/ 38 h 5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4" w="61">
                  <a:moveTo>
                    <a:pt x="20" y="12"/>
                  </a:moveTo>
                  <a:cubicBezTo>
                    <a:pt x="21" y="7"/>
                    <a:pt x="25" y="3"/>
                    <a:pt x="30" y="3"/>
                  </a:cubicBezTo>
                  <a:cubicBezTo>
                    <a:pt x="35" y="3"/>
                    <a:pt x="40" y="7"/>
                    <a:pt x="41" y="12"/>
                  </a:cubicBezTo>
                  <a:cubicBezTo>
                    <a:pt x="44" y="12"/>
                    <a:pt x="44" y="12"/>
                    <a:pt x="44" y="12"/>
                  </a:cubicBezTo>
                  <a:cubicBezTo>
                    <a:pt x="43" y="5"/>
                    <a:pt x="37" y="0"/>
                    <a:pt x="30" y="0"/>
                  </a:cubicBezTo>
                  <a:cubicBezTo>
                    <a:pt x="24" y="0"/>
                    <a:pt x="17" y="5"/>
                    <a:pt x="16" y="12"/>
                  </a:cubicBezTo>
                  <a:cubicBezTo>
                    <a:pt x="16" y="12"/>
                    <a:pt x="18" y="12"/>
                    <a:pt x="18" y="12"/>
                  </a:cubicBezTo>
                  <a:lnTo>
                    <a:pt x="20" y="12"/>
                  </a:lnTo>
                  <a:close/>
                  <a:moveTo>
                    <a:pt x="0" y="15"/>
                  </a:moveTo>
                  <a:cubicBezTo>
                    <a:pt x="0" y="29"/>
                    <a:pt x="0" y="29"/>
                    <a:pt x="0" y="29"/>
                  </a:cubicBezTo>
                  <a:cubicBezTo>
                    <a:pt x="24" y="29"/>
                    <a:pt x="24" y="29"/>
                    <a:pt x="24" y="29"/>
                  </a:cubicBezTo>
                  <a:cubicBezTo>
                    <a:pt x="26" y="35"/>
                    <a:pt x="26" y="35"/>
                    <a:pt x="26" y="35"/>
                  </a:cubicBezTo>
                  <a:cubicBezTo>
                    <a:pt x="35" y="35"/>
                    <a:pt x="35" y="35"/>
                    <a:pt x="35" y="35"/>
                  </a:cubicBezTo>
                  <a:cubicBezTo>
                    <a:pt x="37" y="29"/>
                    <a:pt x="37" y="29"/>
                    <a:pt x="37" y="29"/>
                  </a:cubicBezTo>
                  <a:cubicBezTo>
                    <a:pt x="61" y="29"/>
                    <a:pt x="61" y="29"/>
                    <a:pt x="61" y="29"/>
                  </a:cubicBezTo>
                  <a:cubicBezTo>
                    <a:pt x="61" y="15"/>
                    <a:pt x="61" y="15"/>
                    <a:pt x="61" y="15"/>
                  </a:cubicBezTo>
                  <a:lnTo>
                    <a:pt x="0" y="15"/>
                  </a:lnTo>
                  <a:close/>
                  <a:moveTo>
                    <a:pt x="38" y="38"/>
                  </a:moveTo>
                  <a:cubicBezTo>
                    <a:pt x="22" y="38"/>
                    <a:pt x="22" y="38"/>
                    <a:pt x="22" y="38"/>
                  </a:cubicBezTo>
                  <a:cubicBezTo>
                    <a:pt x="21" y="33"/>
                    <a:pt x="21" y="33"/>
                    <a:pt x="21" y="33"/>
                  </a:cubicBezTo>
                  <a:cubicBezTo>
                    <a:pt x="0" y="33"/>
                    <a:pt x="0" y="33"/>
                    <a:pt x="0" y="33"/>
                  </a:cubicBezTo>
                  <a:cubicBezTo>
                    <a:pt x="0" y="54"/>
                    <a:pt x="0" y="54"/>
                    <a:pt x="0" y="54"/>
                  </a:cubicBezTo>
                  <a:cubicBezTo>
                    <a:pt x="61" y="54"/>
                    <a:pt x="61" y="54"/>
                    <a:pt x="61" y="54"/>
                  </a:cubicBezTo>
                  <a:cubicBezTo>
                    <a:pt x="61" y="33"/>
                    <a:pt x="61" y="33"/>
                    <a:pt x="61" y="33"/>
                  </a:cubicBezTo>
                  <a:cubicBezTo>
                    <a:pt x="40" y="33"/>
                    <a:pt x="40" y="33"/>
                    <a:pt x="40" y="33"/>
                  </a:cubicBezTo>
                  <a:lnTo>
                    <a:pt x="38"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8" name="组合 237"/>
          <p:cNvGrpSpPr/>
          <p:nvPr/>
        </p:nvGrpSpPr>
        <p:grpSpPr>
          <a:xfrm>
            <a:off x="3953307" y="1683725"/>
            <a:ext cx="1498294" cy="1498294"/>
            <a:chOff x="3953307" y="2652281"/>
            <a:chExt cx="1498294" cy="1498294"/>
          </a:xfrm>
        </p:grpSpPr>
        <p:sp>
          <p:nvSpPr>
            <p:cNvPr id="239" name="椭圆 238"/>
            <p:cNvSpPr/>
            <p:nvPr/>
          </p:nvSpPr>
          <p:spPr>
            <a:xfrm>
              <a:off x="3953307"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0" name="Freeform 119"/>
            <p:cNvSpPr>
              <a:spLocks noEditPoints="1"/>
            </p:cNvSpPr>
            <p:nvPr/>
          </p:nvSpPr>
          <p:spPr bwMode="auto">
            <a:xfrm>
              <a:off x="4505177" y="3071918"/>
              <a:ext cx="429208" cy="652945"/>
            </a:xfrm>
            <a:custGeom>
              <a:gdLst>
                <a:gd fmla="*/ 20 w 40" name="T0"/>
                <a:gd fmla="*/ 60 h 60" name="T1"/>
                <a:gd fmla="*/ 27 w 40" name="T2"/>
                <a:gd fmla="*/ 57 h 60" name="T3"/>
                <a:gd fmla="*/ 14 w 40" name="T4"/>
                <a:gd fmla="*/ 57 h 60" name="T5"/>
                <a:gd fmla="*/ 20 w 40" name="T6"/>
                <a:gd fmla="*/ 60 h 60" name="T7"/>
                <a:gd fmla="*/ 30 w 40" name="T8"/>
                <a:gd fmla="*/ 52 h 60" name="T9"/>
                <a:gd fmla="*/ 11 w 40" name="T10"/>
                <a:gd fmla="*/ 52 h 60" name="T11"/>
                <a:gd fmla="*/ 9 w 40" name="T12"/>
                <a:gd fmla="*/ 53 h 60" name="T13"/>
                <a:gd fmla="*/ 11 w 40" name="T14"/>
                <a:gd fmla="*/ 55 h 60" name="T15"/>
                <a:gd fmla="*/ 30 w 40" name="T16"/>
                <a:gd fmla="*/ 55 h 60" name="T17"/>
                <a:gd fmla="*/ 31 w 40" name="T18"/>
                <a:gd fmla="*/ 53 h 60" name="T19"/>
                <a:gd fmla="*/ 30 w 40" name="T20"/>
                <a:gd fmla="*/ 52 h 60" name="T21"/>
                <a:gd fmla="*/ 30 w 40" name="T22"/>
                <a:gd fmla="*/ 46 h 60" name="T23"/>
                <a:gd fmla="*/ 11 w 40" name="T24"/>
                <a:gd fmla="*/ 46 h 60" name="T25"/>
                <a:gd fmla="*/ 9 w 40" name="T26"/>
                <a:gd fmla="*/ 48 h 60" name="T27"/>
                <a:gd fmla="*/ 11 w 40" name="T28"/>
                <a:gd fmla="*/ 50 h 60" name="T29"/>
                <a:gd fmla="*/ 30 w 40" name="T30"/>
                <a:gd fmla="*/ 50 h 60" name="T31"/>
                <a:gd fmla="*/ 31 w 40" name="T32"/>
                <a:gd fmla="*/ 48 h 60" name="T33"/>
                <a:gd fmla="*/ 30 w 40" name="T34"/>
                <a:gd fmla="*/ 46 h 60" name="T35"/>
                <a:gd fmla="*/ 20 w 40" name="T36"/>
                <a:gd fmla="*/ 0 h 60" name="T37"/>
                <a:gd fmla="*/ 0 w 40" name="T38"/>
                <a:gd fmla="*/ 20 h 60" name="T39"/>
                <a:gd fmla="*/ 9 w 40" name="T40"/>
                <a:gd fmla="*/ 39 h 60" name="T41"/>
                <a:gd fmla="*/ 10 w 40" name="T42"/>
                <a:gd fmla="*/ 44 h 60" name="T43"/>
                <a:gd fmla="*/ 30 w 40" name="T44"/>
                <a:gd fmla="*/ 44 h 60" name="T45"/>
                <a:gd fmla="*/ 32 w 40" name="T46"/>
                <a:gd fmla="*/ 39 h 60" name="T47"/>
                <a:gd fmla="*/ 40 w 40" name="T48"/>
                <a:gd fmla="*/ 20 h 60" name="T49"/>
                <a:gd fmla="*/ 20 w 40" name="T50"/>
                <a:gd fmla="*/ 0 h 60" name="T51"/>
                <a:gd fmla="*/ 32 w 40" name="T52"/>
                <a:gd fmla="*/ 24 h 60" name="T53"/>
                <a:gd fmla="*/ 26 w 40" name="T54"/>
                <a:gd fmla="*/ 41 h 60" name="T55"/>
                <a:gd fmla="*/ 26 w 40" name="T56"/>
                <a:gd fmla="*/ 41 h 60" name="T57"/>
                <a:gd fmla="*/ 23 w 40" name="T58"/>
                <a:gd fmla="*/ 41 h 60" name="T59"/>
                <a:gd fmla="*/ 23 w 40" name="T60"/>
                <a:gd fmla="*/ 40 h 60" name="T61"/>
                <a:gd fmla="*/ 27 w 40" name="T62"/>
                <a:gd fmla="*/ 26 h 60" name="T63"/>
                <a:gd fmla="*/ 27 w 40" name="T64"/>
                <a:gd fmla="*/ 26 h 60" name="T65"/>
                <a:gd fmla="*/ 27 w 40" name="T66"/>
                <a:gd fmla="*/ 26 h 60" name="T67"/>
                <a:gd fmla="*/ 24 w 40" name="T68"/>
                <a:gd fmla="*/ 25 h 60" name="T69"/>
                <a:gd fmla="*/ 21 w 40" name="T70"/>
                <a:gd fmla="*/ 26 h 60" name="T71"/>
                <a:gd fmla="*/ 17 w 40" name="T72"/>
                <a:gd fmla="*/ 25 h 60" name="T73"/>
                <a:gd fmla="*/ 13 w 40" name="T74"/>
                <a:gd fmla="*/ 26 h 60" name="T75"/>
                <a:gd fmla="*/ 17 w 40" name="T76"/>
                <a:gd fmla="*/ 40 h 60" name="T77"/>
                <a:gd fmla="*/ 17 w 40" name="T78"/>
                <a:gd fmla="*/ 41 h 60" name="T79"/>
                <a:gd fmla="*/ 14 w 40" name="T80"/>
                <a:gd fmla="*/ 41 h 60" name="T81"/>
                <a:gd fmla="*/ 14 w 40" name="T82"/>
                <a:gd fmla="*/ 41 h 60" name="T83"/>
                <a:gd fmla="*/ 8 w 40" name="T84"/>
                <a:gd fmla="*/ 24 h 60" name="T85"/>
                <a:gd fmla="*/ 8 w 40" name="T86"/>
                <a:gd fmla="*/ 24 h 60" name="T87"/>
                <a:gd fmla="*/ 8 w 40" name="T88"/>
                <a:gd fmla="*/ 24 h 60" name="T89"/>
                <a:gd fmla="*/ 8 w 40" name="T90"/>
                <a:gd fmla="*/ 23 h 60" name="T91"/>
                <a:gd fmla="*/ 8 w 40" name="T92"/>
                <a:gd fmla="*/ 23 h 60" name="T93"/>
                <a:gd fmla="*/ 9 w 40" name="T94"/>
                <a:gd fmla="*/ 22 h 60" name="T95"/>
                <a:gd fmla="*/ 11 w 40" name="T96"/>
                <a:gd fmla="*/ 22 h 60" name="T97"/>
                <a:gd fmla="*/ 11 w 40" name="T98"/>
                <a:gd fmla="*/ 22 h 60" name="T99"/>
                <a:gd fmla="*/ 13 w 40" name="T100"/>
                <a:gd fmla="*/ 23 h 60" name="T101"/>
                <a:gd fmla="*/ 16 w 40" name="T102"/>
                <a:gd fmla="*/ 22 h 60" name="T103"/>
                <a:gd fmla="*/ 17 w 40" name="T104"/>
                <a:gd fmla="*/ 22 h 60" name="T105"/>
                <a:gd fmla="*/ 18 w 40" name="T106"/>
                <a:gd fmla="*/ 22 h 60" name="T107"/>
                <a:gd fmla="*/ 21 w 40" name="T108"/>
                <a:gd fmla="*/ 24 h 60" name="T109"/>
                <a:gd fmla="*/ 23 w 40" name="T110"/>
                <a:gd fmla="*/ 22 h 60" name="T111"/>
                <a:gd fmla="*/ 24 w 40" name="T112"/>
                <a:gd fmla="*/ 22 h 60" name="T113"/>
                <a:gd fmla="*/ 25 w 40" name="T114"/>
                <a:gd fmla="*/ 22 h 60" name="T115"/>
                <a:gd fmla="*/ 27 w 40" name="T116"/>
                <a:gd fmla="*/ 24 h 60" name="T117"/>
                <a:gd fmla="*/ 27 w 40" name="T118"/>
                <a:gd fmla="*/ 24 h 60" name="T119"/>
                <a:gd fmla="*/ 30 w 40" name="T120"/>
                <a:gd fmla="*/ 22 h 60" name="T121"/>
                <a:gd fmla="*/ 32 w 40" name="T122"/>
                <a:gd fmla="*/ 22 h 60" name="T123"/>
                <a:gd fmla="*/ 32 w 40" name="T124"/>
                <a:gd fmla="*/ 24 h 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 w="40">
                  <a:moveTo>
                    <a:pt x="20" y="60"/>
                  </a:moveTo>
                  <a:cubicBezTo>
                    <a:pt x="23" y="60"/>
                    <a:pt x="26" y="59"/>
                    <a:pt x="27" y="57"/>
                  </a:cubicBezTo>
                  <a:cubicBezTo>
                    <a:pt x="14" y="57"/>
                    <a:pt x="14" y="57"/>
                    <a:pt x="14" y="57"/>
                  </a:cubicBezTo>
                  <a:cubicBezTo>
                    <a:pt x="15" y="59"/>
                    <a:pt x="17" y="60"/>
                    <a:pt x="20" y="60"/>
                  </a:cubicBezTo>
                  <a:close/>
                  <a:moveTo>
                    <a:pt x="30" y="52"/>
                  </a:moveTo>
                  <a:cubicBezTo>
                    <a:pt x="11" y="52"/>
                    <a:pt x="11" y="52"/>
                    <a:pt x="11" y="52"/>
                  </a:cubicBezTo>
                  <a:cubicBezTo>
                    <a:pt x="10" y="52"/>
                    <a:pt x="9" y="52"/>
                    <a:pt x="9" y="53"/>
                  </a:cubicBezTo>
                  <a:cubicBezTo>
                    <a:pt x="9" y="54"/>
                    <a:pt x="10" y="55"/>
                    <a:pt x="11" y="55"/>
                  </a:cubicBezTo>
                  <a:cubicBezTo>
                    <a:pt x="30" y="55"/>
                    <a:pt x="30" y="55"/>
                    <a:pt x="30" y="55"/>
                  </a:cubicBezTo>
                  <a:cubicBezTo>
                    <a:pt x="31" y="55"/>
                    <a:pt x="31" y="54"/>
                    <a:pt x="31" y="53"/>
                  </a:cubicBezTo>
                  <a:cubicBezTo>
                    <a:pt x="31" y="52"/>
                    <a:pt x="31" y="52"/>
                    <a:pt x="30" y="52"/>
                  </a:cubicBezTo>
                  <a:close/>
                  <a:moveTo>
                    <a:pt x="30" y="46"/>
                  </a:moveTo>
                  <a:cubicBezTo>
                    <a:pt x="11" y="46"/>
                    <a:pt x="11" y="46"/>
                    <a:pt x="11" y="46"/>
                  </a:cubicBezTo>
                  <a:cubicBezTo>
                    <a:pt x="10" y="46"/>
                    <a:pt x="9" y="47"/>
                    <a:pt x="9" y="48"/>
                  </a:cubicBezTo>
                  <a:cubicBezTo>
                    <a:pt x="9" y="49"/>
                    <a:pt x="10" y="50"/>
                    <a:pt x="11" y="50"/>
                  </a:cubicBezTo>
                  <a:cubicBezTo>
                    <a:pt x="30" y="50"/>
                    <a:pt x="30" y="50"/>
                    <a:pt x="30" y="50"/>
                  </a:cubicBezTo>
                  <a:cubicBezTo>
                    <a:pt x="31" y="50"/>
                    <a:pt x="31" y="49"/>
                    <a:pt x="31" y="48"/>
                  </a:cubicBezTo>
                  <a:cubicBezTo>
                    <a:pt x="31" y="47"/>
                    <a:pt x="31" y="46"/>
                    <a:pt x="30" y="46"/>
                  </a:cubicBezTo>
                  <a:close/>
                  <a:moveTo>
                    <a:pt x="20" y="0"/>
                  </a:moveTo>
                  <a:cubicBezTo>
                    <a:pt x="9" y="0"/>
                    <a:pt x="0" y="9"/>
                    <a:pt x="0" y="20"/>
                  </a:cubicBezTo>
                  <a:cubicBezTo>
                    <a:pt x="0" y="28"/>
                    <a:pt x="6" y="33"/>
                    <a:pt x="9" y="39"/>
                  </a:cubicBezTo>
                  <a:cubicBezTo>
                    <a:pt x="10" y="41"/>
                    <a:pt x="10" y="44"/>
                    <a:pt x="10" y="44"/>
                  </a:cubicBezTo>
                  <a:cubicBezTo>
                    <a:pt x="30" y="44"/>
                    <a:pt x="30" y="44"/>
                    <a:pt x="30" y="44"/>
                  </a:cubicBezTo>
                  <a:cubicBezTo>
                    <a:pt x="30" y="44"/>
                    <a:pt x="31" y="41"/>
                    <a:pt x="32" y="39"/>
                  </a:cubicBezTo>
                  <a:cubicBezTo>
                    <a:pt x="35" y="33"/>
                    <a:pt x="40" y="28"/>
                    <a:pt x="40" y="20"/>
                  </a:cubicBezTo>
                  <a:cubicBezTo>
                    <a:pt x="40" y="9"/>
                    <a:pt x="31" y="0"/>
                    <a:pt x="20" y="0"/>
                  </a:cubicBezTo>
                  <a:close/>
                  <a:moveTo>
                    <a:pt x="32" y="24"/>
                  </a:moveTo>
                  <a:cubicBezTo>
                    <a:pt x="29" y="28"/>
                    <a:pt x="27" y="34"/>
                    <a:pt x="26" y="41"/>
                  </a:cubicBezTo>
                  <a:cubicBezTo>
                    <a:pt x="26" y="41"/>
                    <a:pt x="26" y="41"/>
                    <a:pt x="26" y="41"/>
                  </a:cubicBezTo>
                  <a:cubicBezTo>
                    <a:pt x="23" y="41"/>
                    <a:pt x="23" y="41"/>
                    <a:pt x="23" y="41"/>
                  </a:cubicBezTo>
                  <a:cubicBezTo>
                    <a:pt x="23" y="40"/>
                    <a:pt x="23" y="40"/>
                    <a:pt x="23" y="40"/>
                  </a:cubicBezTo>
                  <a:cubicBezTo>
                    <a:pt x="24" y="35"/>
                    <a:pt x="25" y="30"/>
                    <a:pt x="27" y="26"/>
                  </a:cubicBezTo>
                  <a:cubicBezTo>
                    <a:pt x="27" y="26"/>
                    <a:pt x="27" y="26"/>
                    <a:pt x="27" y="26"/>
                  </a:cubicBezTo>
                  <a:cubicBezTo>
                    <a:pt x="27" y="26"/>
                    <a:pt x="27" y="26"/>
                    <a:pt x="27" y="26"/>
                  </a:cubicBezTo>
                  <a:cubicBezTo>
                    <a:pt x="26" y="26"/>
                    <a:pt x="25" y="26"/>
                    <a:pt x="24" y="25"/>
                  </a:cubicBezTo>
                  <a:cubicBezTo>
                    <a:pt x="23" y="26"/>
                    <a:pt x="22" y="26"/>
                    <a:pt x="21" y="26"/>
                  </a:cubicBezTo>
                  <a:cubicBezTo>
                    <a:pt x="19" y="26"/>
                    <a:pt x="18" y="26"/>
                    <a:pt x="17" y="25"/>
                  </a:cubicBezTo>
                  <a:cubicBezTo>
                    <a:pt x="15" y="26"/>
                    <a:pt x="14" y="26"/>
                    <a:pt x="13" y="26"/>
                  </a:cubicBezTo>
                  <a:cubicBezTo>
                    <a:pt x="16" y="32"/>
                    <a:pt x="17" y="39"/>
                    <a:pt x="17" y="40"/>
                  </a:cubicBezTo>
                  <a:cubicBezTo>
                    <a:pt x="17" y="41"/>
                    <a:pt x="17" y="41"/>
                    <a:pt x="17" y="41"/>
                  </a:cubicBezTo>
                  <a:cubicBezTo>
                    <a:pt x="14" y="41"/>
                    <a:pt x="14" y="41"/>
                    <a:pt x="14" y="41"/>
                  </a:cubicBezTo>
                  <a:cubicBezTo>
                    <a:pt x="14" y="41"/>
                    <a:pt x="14" y="41"/>
                    <a:pt x="14" y="41"/>
                  </a:cubicBezTo>
                  <a:cubicBezTo>
                    <a:pt x="14" y="38"/>
                    <a:pt x="13" y="30"/>
                    <a:pt x="8" y="24"/>
                  </a:cubicBezTo>
                  <a:cubicBezTo>
                    <a:pt x="8" y="24"/>
                    <a:pt x="8" y="24"/>
                    <a:pt x="8" y="24"/>
                  </a:cubicBezTo>
                  <a:cubicBezTo>
                    <a:pt x="8" y="24"/>
                    <a:pt x="8" y="24"/>
                    <a:pt x="8" y="24"/>
                  </a:cubicBezTo>
                  <a:cubicBezTo>
                    <a:pt x="8" y="24"/>
                    <a:pt x="8" y="23"/>
                    <a:pt x="8" y="23"/>
                  </a:cubicBezTo>
                  <a:cubicBezTo>
                    <a:pt x="8" y="23"/>
                    <a:pt x="8" y="23"/>
                    <a:pt x="8" y="23"/>
                  </a:cubicBezTo>
                  <a:cubicBezTo>
                    <a:pt x="8" y="23"/>
                    <a:pt x="8" y="22"/>
                    <a:pt x="9" y="22"/>
                  </a:cubicBezTo>
                  <a:cubicBezTo>
                    <a:pt x="9" y="21"/>
                    <a:pt x="10" y="21"/>
                    <a:pt x="11" y="22"/>
                  </a:cubicBezTo>
                  <a:cubicBezTo>
                    <a:pt x="11" y="22"/>
                    <a:pt x="11" y="22"/>
                    <a:pt x="11" y="22"/>
                  </a:cubicBezTo>
                  <a:cubicBezTo>
                    <a:pt x="11" y="23"/>
                    <a:pt x="12" y="23"/>
                    <a:pt x="13" y="23"/>
                  </a:cubicBezTo>
                  <a:cubicBezTo>
                    <a:pt x="14" y="23"/>
                    <a:pt x="15" y="23"/>
                    <a:pt x="16" y="22"/>
                  </a:cubicBezTo>
                  <a:cubicBezTo>
                    <a:pt x="16" y="22"/>
                    <a:pt x="17" y="22"/>
                    <a:pt x="17" y="22"/>
                  </a:cubicBezTo>
                  <a:cubicBezTo>
                    <a:pt x="17" y="22"/>
                    <a:pt x="18" y="22"/>
                    <a:pt x="18" y="22"/>
                  </a:cubicBezTo>
                  <a:cubicBezTo>
                    <a:pt x="19" y="23"/>
                    <a:pt x="20" y="24"/>
                    <a:pt x="21" y="24"/>
                  </a:cubicBezTo>
                  <a:cubicBezTo>
                    <a:pt x="22" y="24"/>
                    <a:pt x="23" y="23"/>
                    <a:pt x="23" y="22"/>
                  </a:cubicBezTo>
                  <a:cubicBezTo>
                    <a:pt x="23" y="22"/>
                    <a:pt x="24" y="22"/>
                    <a:pt x="24" y="22"/>
                  </a:cubicBezTo>
                  <a:cubicBezTo>
                    <a:pt x="25" y="22"/>
                    <a:pt x="25" y="22"/>
                    <a:pt x="25" y="22"/>
                  </a:cubicBezTo>
                  <a:cubicBezTo>
                    <a:pt x="26" y="23"/>
                    <a:pt x="26" y="24"/>
                    <a:pt x="27" y="24"/>
                  </a:cubicBezTo>
                  <a:cubicBezTo>
                    <a:pt x="27" y="24"/>
                    <a:pt x="27" y="24"/>
                    <a:pt x="27" y="24"/>
                  </a:cubicBezTo>
                  <a:cubicBezTo>
                    <a:pt x="28" y="24"/>
                    <a:pt x="29" y="23"/>
                    <a:pt x="30" y="22"/>
                  </a:cubicBezTo>
                  <a:cubicBezTo>
                    <a:pt x="31" y="22"/>
                    <a:pt x="32" y="21"/>
                    <a:pt x="32" y="22"/>
                  </a:cubicBezTo>
                  <a:cubicBezTo>
                    <a:pt x="33" y="22"/>
                    <a:pt x="33" y="23"/>
                    <a:pt x="32"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1" name="组合 240"/>
          <p:cNvGrpSpPr/>
          <p:nvPr/>
        </p:nvGrpSpPr>
        <p:grpSpPr>
          <a:xfrm>
            <a:off x="9582926" y="1683725"/>
            <a:ext cx="1498294" cy="1498294"/>
            <a:chOff x="9582926" y="2652281"/>
            <a:chExt cx="1498294" cy="1498294"/>
          </a:xfrm>
        </p:grpSpPr>
        <p:sp>
          <p:nvSpPr>
            <p:cNvPr id="242" name="椭圆 241"/>
            <p:cNvSpPr/>
            <p:nvPr/>
          </p:nvSpPr>
          <p:spPr>
            <a:xfrm>
              <a:off x="9582926"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Freeform 42"/>
            <p:cNvSpPr>
              <a:spLocks noEditPoints="1"/>
            </p:cNvSpPr>
            <p:nvPr/>
          </p:nvSpPr>
          <p:spPr bwMode="auto">
            <a:xfrm>
              <a:off x="10013947" y="3059461"/>
              <a:ext cx="680343" cy="689475"/>
            </a:xfrm>
            <a:custGeom>
              <a:gdLst>
                <a:gd fmla="*/ 63 w 63" name="T0"/>
                <a:gd fmla="*/ 31 h 63" name="T1"/>
                <a:gd fmla="*/ 38 w 63" name="T2"/>
                <a:gd fmla="*/ 47 h 63" name="T3"/>
                <a:gd fmla="*/ 34 w 63" name="T4"/>
                <a:gd fmla="*/ 51 h 63" name="T5"/>
                <a:gd fmla="*/ 32 w 63" name="T6"/>
                <a:gd fmla="*/ 54 h 63" name="T7"/>
                <a:gd fmla="*/ 30 w 63" name="T8"/>
                <a:gd fmla="*/ 52 h 63" name="T9"/>
                <a:gd fmla="*/ 29 w 63" name="T10"/>
                <a:gd fmla="*/ 39 h 63" name="T11"/>
                <a:gd fmla="*/ 27 w 63" name="T12"/>
                <a:gd fmla="*/ 36 h 63" name="T13"/>
                <a:gd fmla="*/ 21 w 63" name="T14"/>
                <a:gd fmla="*/ 32 h 63" name="T15"/>
                <a:gd fmla="*/ 12 w 63" name="T16"/>
                <a:gd fmla="*/ 20 h 63" name="T17"/>
                <a:gd fmla="*/ 16 w 63" name="T18"/>
                <a:gd fmla="*/ 14 h 63" name="T19"/>
                <a:gd fmla="*/ 32 w 63" name="T20"/>
                <a:gd fmla="*/ 7 h 63" name="T21"/>
                <a:gd fmla="*/ 32 w 63" name="T22"/>
                <a:gd fmla="*/ 15 h 63" name="T23"/>
                <a:gd fmla="*/ 32 w 63" name="T24"/>
                <a:gd fmla="*/ 19 h 63" name="T25"/>
                <a:gd fmla="*/ 28 w 63" name="T26"/>
                <a:gd fmla="*/ 17 h 63" name="T27"/>
                <a:gd fmla="*/ 25 w 63" name="T28"/>
                <a:gd fmla="*/ 21 h 63" name="T29"/>
                <a:gd fmla="*/ 29 w 63" name="T30"/>
                <a:gd fmla="*/ 21 h 63" name="T31"/>
                <a:gd fmla="*/ 33 w 63" name="T32"/>
                <a:gd fmla="*/ 20 h 63" name="T33"/>
                <a:gd fmla="*/ 35 w 63" name="T34"/>
                <a:gd fmla="*/ 25 h 63" name="T35"/>
                <a:gd fmla="*/ 32 w 63" name="T36"/>
                <a:gd fmla="*/ 26 h 63" name="T37"/>
                <a:gd fmla="*/ 29 w 63" name="T38"/>
                <a:gd fmla="*/ 31 h 63" name="T39"/>
                <a:gd fmla="*/ 24 w 63" name="T40"/>
                <a:gd fmla="*/ 33 h 63" name="T41"/>
                <a:gd fmla="*/ 27 w 63" name="T42"/>
                <a:gd fmla="*/ 35 h 63" name="T43"/>
                <a:gd fmla="*/ 30 w 63" name="T44"/>
                <a:gd fmla="*/ 36 h 63" name="T45"/>
                <a:gd fmla="*/ 36 w 63" name="T46"/>
                <a:gd fmla="*/ 38 h 63" name="T47"/>
                <a:gd fmla="*/ 41 w 63" name="T48"/>
                <a:gd fmla="*/ 41 h 63" name="T49"/>
                <a:gd fmla="*/ 31 w 63" name="T50"/>
                <a:gd fmla="*/ 34 h 63" name="T51"/>
                <a:gd fmla="*/ 28 w 63" name="T52"/>
                <a:gd fmla="*/ 33 h 63" name="T53"/>
                <a:gd fmla="*/ 30 w 63" name="T54"/>
                <a:gd fmla="*/ 33 h 63" name="T55"/>
                <a:gd fmla="*/ 32 w 63" name="T56"/>
                <a:gd fmla="*/ 34 h 63" name="T57"/>
                <a:gd fmla="*/ 37 w 63" name="T58"/>
                <a:gd fmla="*/ 18 h 63" name="T59"/>
                <a:gd fmla="*/ 31 w 63" name="T60"/>
                <a:gd fmla="*/ 11 h 63" name="T61"/>
                <a:gd fmla="*/ 39 w 63" name="T62"/>
                <a:gd fmla="*/ 7 h 63" name="T63"/>
                <a:gd fmla="*/ 46 w 63" name="T64"/>
                <a:gd fmla="*/ 10 h 63" name="T65"/>
                <a:gd fmla="*/ 45 w 63" name="T66"/>
                <a:gd fmla="*/ 15 h 63" name="T67"/>
                <a:gd fmla="*/ 46 w 63" name="T68"/>
                <a:gd fmla="*/ 18 h 63" name="T69"/>
                <a:gd fmla="*/ 54 w 63" name="T70"/>
                <a:gd fmla="*/ 40 h 63" name="T71"/>
                <a:gd fmla="*/ 47 w 63" name="T72"/>
                <a:gd fmla="*/ 34 h 63" name="T73"/>
                <a:gd fmla="*/ 50 w 63" name="T74"/>
                <a:gd fmla="*/ 26 h 63" name="T75"/>
                <a:gd fmla="*/ 50 w 63" name="T76"/>
                <a:gd fmla="*/ 23 h 63" name="T77"/>
                <a:gd fmla="*/ 49 w 63" name="T78"/>
                <a:gd fmla="*/ 21 h 63" name="T79"/>
                <a:gd fmla="*/ 52 w 63" name="T80"/>
                <a:gd fmla="*/ 23 h 63" name="T81"/>
                <a:gd fmla="*/ 53 w 63" name="T82"/>
                <a:gd fmla="*/ 19 h 63" name="T83"/>
                <a:gd fmla="*/ 56 w 63" name="T84"/>
                <a:gd fmla="*/ 19 h 63" name="T85"/>
                <a:gd fmla="*/ 56 w 63" name="T86"/>
                <a:gd fmla="*/ 21 h 63" name="T87"/>
                <a:gd fmla="*/ 56 w 63" name="T88"/>
                <a:gd fmla="*/ 22 h 63" name="T89"/>
                <a:gd fmla="*/ 59 w 63" name="T90"/>
                <a:gd fmla="*/ 28 h 63" name="T91"/>
                <a:gd fmla="*/ 58 w 63" name="T92"/>
                <a:gd fmla="*/ 28 h 63" name="T93"/>
                <a:gd fmla="*/ 56 w 63" name="T94"/>
                <a:gd fmla="*/ 26 h 63" name="T95"/>
                <a:gd fmla="*/ 56 w 63" name="T96"/>
                <a:gd fmla="*/ 27 h 63" name="T97"/>
                <a:gd fmla="*/ 56 w 63" name="T98"/>
                <a:gd fmla="*/ 28 h 63" name="T99"/>
                <a:gd fmla="*/ 56 w 63" name="T100"/>
                <a:gd fmla="*/ 28 h 63" name="T101"/>
                <a:gd fmla="*/ 53 w 63" name="T102"/>
                <a:gd fmla="*/ 26 h 63" name="T103"/>
                <a:gd fmla="*/ 52 w 63" name="T104"/>
                <a:gd fmla="*/ 28 h 63" name="T105"/>
                <a:gd fmla="*/ 58 w 63" name="T106"/>
                <a:gd fmla="*/ 30 h 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2" w="62">
                  <a:moveTo>
                    <a:pt x="32" y="0"/>
                  </a:moveTo>
                  <a:cubicBezTo>
                    <a:pt x="14" y="0"/>
                    <a:pt x="0" y="14"/>
                    <a:pt x="0" y="31"/>
                  </a:cubicBezTo>
                  <a:cubicBezTo>
                    <a:pt x="0" y="49"/>
                    <a:pt x="14" y="63"/>
                    <a:pt x="32" y="63"/>
                  </a:cubicBezTo>
                  <a:cubicBezTo>
                    <a:pt x="49" y="63"/>
                    <a:pt x="63" y="49"/>
                    <a:pt x="63" y="31"/>
                  </a:cubicBezTo>
                  <a:cubicBezTo>
                    <a:pt x="63" y="14"/>
                    <a:pt x="49" y="0"/>
                    <a:pt x="32" y="0"/>
                  </a:cubicBezTo>
                  <a:close/>
                  <a:moveTo>
                    <a:pt x="40" y="43"/>
                  </a:moveTo>
                  <a:cubicBezTo>
                    <a:pt x="40" y="43"/>
                    <a:pt x="40" y="45"/>
                    <a:pt x="40" y="45"/>
                  </a:cubicBezTo>
                  <a:cubicBezTo>
                    <a:pt x="39" y="46"/>
                    <a:pt x="38" y="46"/>
                    <a:pt x="38" y="47"/>
                  </a:cubicBezTo>
                  <a:cubicBezTo>
                    <a:pt x="37" y="47"/>
                    <a:pt x="38" y="47"/>
                    <a:pt x="38" y="47"/>
                  </a:cubicBezTo>
                  <a:cubicBezTo>
                    <a:pt x="37" y="48"/>
                    <a:pt x="37" y="48"/>
                    <a:pt x="37" y="49"/>
                  </a:cubicBezTo>
                  <a:cubicBezTo>
                    <a:pt x="36" y="50"/>
                    <a:pt x="36" y="49"/>
                    <a:pt x="35" y="50"/>
                  </a:cubicBezTo>
                  <a:cubicBezTo>
                    <a:pt x="35" y="50"/>
                    <a:pt x="35" y="51"/>
                    <a:pt x="34" y="51"/>
                  </a:cubicBezTo>
                  <a:cubicBezTo>
                    <a:pt x="34" y="51"/>
                    <a:pt x="34" y="51"/>
                    <a:pt x="34" y="51"/>
                  </a:cubicBezTo>
                  <a:cubicBezTo>
                    <a:pt x="33" y="52"/>
                    <a:pt x="33" y="52"/>
                    <a:pt x="33" y="52"/>
                  </a:cubicBezTo>
                  <a:cubicBezTo>
                    <a:pt x="33" y="53"/>
                    <a:pt x="33" y="53"/>
                    <a:pt x="32" y="53"/>
                  </a:cubicBezTo>
                  <a:cubicBezTo>
                    <a:pt x="32" y="54"/>
                    <a:pt x="33" y="54"/>
                    <a:pt x="32" y="54"/>
                  </a:cubicBezTo>
                  <a:cubicBezTo>
                    <a:pt x="32" y="55"/>
                    <a:pt x="32" y="55"/>
                    <a:pt x="32" y="55"/>
                  </a:cubicBezTo>
                  <a:cubicBezTo>
                    <a:pt x="31" y="55"/>
                    <a:pt x="32" y="56"/>
                    <a:pt x="32" y="56"/>
                  </a:cubicBezTo>
                  <a:cubicBezTo>
                    <a:pt x="33" y="56"/>
                    <a:pt x="33" y="57"/>
                    <a:pt x="33" y="57"/>
                  </a:cubicBezTo>
                  <a:cubicBezTo>
                    <a:pt x="28" y="57"/>
                    <a:pt x="30" y="53"/>
                    <a:pt x="30" y="52"/>
                  </a:cubicBezTo>
                  <a:cubicBezTo>
                    <a:pt x="30" y="51"/>
                    <a:pt x="31" y="48"/>
                    <a:pt x="31" y="47"/>
                  </a:cubicBezTo>
                  <a:cubicBezTo>
                    <a:pt x="31" y="46"/>
                    <a:pt x="32" y="45"/>
                    <a:pt x="31" y="44"/>
                  </a:cubicBezTo>
                  <a:cubicBezTo>
                    <a:pt x="29" y="43"/>
                    <a:pt x="30" y="43"/>
                    <a:pt x="29" y="42"/>
                  </a:cubicBezTo>
                  <a:cubicBezTo>
                    <a:pt x="28" y="40"/>
                    <a:pt x="29" y="39"/>
                    <a:pt x="29" y="39"/>
                  </a:cubicBezTo>
                  <a:cubicBezTo>
                    <a:pt x="29" y="38"/>
                    <a:pt x="29" y="38"/>
                    <a:pt x="29" y="38"/>
                  </a:cubicBezTo>
                  <a:cubicBezTo>
                    <a:pt x="29" y="37"/>
                    <a:pt x="29" y="37"/>
                    <a:pt x="29" y="37"/>
                  </a:cubicBezTo>
                  <a:cubicBezTo>
                    <a:pt x="29" y="37"/>
                    <a:pt x="28" y="37"/>
                    <a:pt x="28" y="37"/>
                  </a:cubicBezTo>
                  <a:cubicBezTo>
                    <a:pt x="27" y="37"/>
                    <a:pt x="27" y="37"/>
                    <a:pt x="27" y="36"/>
                  </a:cubicBezTo>
                  <a:cubicBezTo>
                    <a:pt x="26" y="35"/>
                    <a:pt x="26" y="36"/>
                    <a:pt x="25" y="35"/>
                  </a:cubicBezTo>
                  <a:cubicBezTo>
                    <a:pt x="24" y="34"/>
                    <a:pt x="24" y="35"/>
                    <a:pt x="24" y="35"/>
                  </a:cubicBezTo>
                  <a:cubicBezTo>
                    <a:pt x="23" y="34"/>
                    <a:pt x="21" y="34"/>
                    <a:pt x="21" y="34"/>
                  </a:cubicBezTo>
                  <a:cubicBezTo>
                    <a:pt x="21" y="33"/>
                    <a:pt x="21" y="32"/>
                    <a:pt x="21" y="32"/>
                  </a:cubicBezTo>
                  <a:cubicBezTo>
                    <a:pt x="21" y="32"/>
                    <a:pt x="19" y="30"/>
                    <a:pt x="18" y="30"/>
                  </a:cubicBezTo>
                  <a:cubicBezTo>
                    <a:pt x="17" y="29"/>
                    <a:pt x="16" y="27"/>
                    <a:pt x="16" y="26"/>
                  </a:cubicBezTo>
                  <a:cubicBezTo>
                    <a:pt x="16" y="25"/>
                    <a:pt x="16" y="25"/>
                    <a:pt x="15" y="24"/>
                  </a:cubicBezTo>
                  <a:cubicBezTo>
                    <a:pt x="15" y="23"/>
                    <a:pt x="14" y="22"/>
                    <a:pt x="12" y="20"/>
                  </a:cubicBezTo>
                  <a:cubicBezTo>
                    <a:pt x="10" y="18"/>
                    <a:pt x="7" y="20"/>
                    <a:pt x="5" y="20"/>
                  </a:cubicBezTo>
                  <a:cubicBezTo>
                    <a:pt x="6" y="18"/>
                    <a:pt x="8" y="15"/>
                    <a:pt x="8" y="15"/>
                  </a:cubicBezTo>
                  <a:cubicBezTo>
                    <a:pt x="10" y="15"/>
                    <a:pt x="12" y="15"/>
                    <a:pt x="13" y="15"/>
                  </a:cubicBezTo>
                  <a:cubicBezTo>
                    <a:pt x="15" y="16"/>
                    <a:pt x="15" y="15"/>
                    <a:pt x="16" y="14"/>
                  </a:cubicBezTo>
                  <a:cubicBezTo>
                    <a:pt x="17" y="13"/>
                    <a:pt x="17" y="12"/>
                    <a:pt x="18" y="12"/>
                  </a:cubicBezTo>
                  <a:cubicBezTo>
                    <a:pt x="19" y="11"/>
                    <a:pt x="20" y="11"/>
                    <a:pt x="22" y="11"/>
                  </a:cubicBezTo>
                  <a:cubicBezTo>
                    <a:pt x="24" y="10"/>
                    <a:pt x="23" y="10"/>
                    <a:pt x="24" y="9"/>
                  </a:cubicBezTo>
                  <a:cubicBezTo>
                    <a:pt x="26" y="8"/>
                    <a:pt x="29" y="7"/>
                    <a:pt x="32" y="7"/>
                  </a:cubicBezTo>
                  <a:cubicBezTo>
                    <a:pt x="35" y="8"/>
                    <a:pt x="32" y="9"/>
                    <a:pt x="31" y="9"/>
                  </a:cubicBezTo>
                  <a:cubicBezTo>
                    <a:pt x="30" y="10"/>
                    <a:pt x="30" y="11"/>
                    <a:pt x="29" y="11"/>
                  </a:cubicBezTo>
                  <a:cubicBezTo>
                    <a:pt x="29" y="12"/>
                    <a:pt x="29" y="12"/>
                    <a:pt x="29" y="13"/>
                  </a:cubicBezTo>
                  <a:cubicBezTo>
                    <a:pt x="29" y="14"/>
                    <a:pt x="31" y="14"/>
                    <a:pt x="32" y="15"/>
                  </a:cubicBezTo>
                  <a:cubicBezTo>
                    <a:pt x="32" y="15"/>
                    <a:pt x="32" y="15"/>
                    <a:pt x="33" y="16"/>
                  </a:cubicBezTo>
                  <a:cubicBezTo>
                    <a:pt x="33" y="17"/>
                    <a:pt x="33" y="17"/>
                    <a:pt x="32" y="17"/>
                  </a:cubicBezTo>
                  <a:cubicBezTo>
                    <a:pt x="32" y="17"/>
                    <a:pt x="32" y="17"/>
                    <a:pt x="33" y="18"/>
                  </a:cubicBezTo>
                  <a:cubicBezTo>
                    <a:pt x="33" y="18"/>
                    <a:pt x="33" y="19"/>
                    <a:pt x="32" y="19"/>
                  </a:cubicBezTo>
                  <a:cubicBezTo>
                    <a:pt x="32" y="19"/>
                    <a:pt x="32" y="18"/>
                    <a:pt x="31" y="18"/>
                  </a:cubicBezTo>
                  <a:cubicBezTo>
                    <a:pt x="30" y="18"/>
                    <a:pt x="30" y="17"/>
                    <a:pt x="31" y="16"/>
                  </a:cubicBezTo>
                  <a:cubicBezTo>
                    <a:pt x="31" y="16"/>
                    <a:pt x="29" y="16"/>
                    <a:pt x="29" y="16"/>
                  </a:cubicBezTo>
                  <a:cubicBezTo>
                    <a:pt x="28" y="16"/>
                    <a:pt x="28" y="17"/>
                    <a:pt x="28" y="17"/>
                  </a:cubicBezTo>
                  <a:cubicBezTo>
                    <a:pt x="28" y="18"/>
                    <a:pt x="28" y="19"/>
                    <a:pt x="27" y="19"/>
                  </a:cubicBezTo>
                  <a:cubicBezTo>
                    <a:pt x="27" y="19"/>
                    <a:pt x="27" y="18"/>
                    <a:pt x="26" y="18"/>
                  </a:cubicBezTo>
                  <a:cubicBezTo>
                    <a:pt x="25" y="18"/>
                    <a:pt x="25" y="19"/>
                    <a:pt x="25" y="19"/>
                  </a:cubicBezTo>
                  <a:cubicBezTo>
                    <a:pt x="24" y="20"/>
                    <a:pt x="25" y="21"/>
                    <a:pt x="25" y="21"/>
                  </a:cubicBezTo>
                  <a:cubicBezTo>
                    <a:pt x="26" y="21"/>
                    <a:pt x="26" y="22"/>
                    <a:pt x="27" y="22"/>
                  </a:cubicBezTo>
                  <a:cubicBezTo>
                    <a:pt x="28" y="22"/>
                    <a:pt x="28" y="22"/>
                    <a:pt x="28" y="23"/>
                  </a:cubicBezTo>
                  <a:cubicBezTo>
                    <a:pt x="29" y="24"/>
                    <a:pt x="29" y="22"/>
                    <a:pt x="29" y="22"/>
                  </a:cubicBezTo>
                  <a:cubicBezTo>
                    <a:pt x="29" y="22"/>
                    <a:pt x="30" y="21"/>
                    <a:pt x="29" y="21"/>
                  </a:cubicBezTo>
                  <a:cubicBezTo>
                    <a:pt x="29" y="20"/>
                    <a:pt x="29" y="19"/>
                    <a:pt x="30" y="19"/>
                  </a:cubicBezTo>
                  <a:cubicBezTo>
                    <a:pt x="30" y="18"/>
                    <a:pt x="31" y="19"/>
                    <a:pt x="31" y="19"/>
                  </a:cubicBezTo>
                  <a:cubicBezTo>
                    <a:pt x="32" y="20"/>
                    <a:pt x="31" y="21"/>
                    <a:pt x="32" y="20"/>
                  </a:cubicBezTo>
                  <a:cubicBezTo>
                    <a:pt x="33" y="20"/>
                    <a:pt x="33" y="20"/>
                    <a:pt x="33" y="20"/>
                  </a:cubicBezTo>
                  <a:cubicBezTo>
                    <a:pt x="33" y="21"/>
                    <a:pt x="34" y="21"/>
                    <a:pt x="34" y="21"/>
                  </a:cubicBezTo>
                  <a:cubicBezTo>
                    <a:pt x="35" y="22"/>
                    <a:pt x="35" y="22"/>
                    <a:pt x="35" y="23"/>
                  </a:cubicBezTo>
                  <a:cubicBezTo>
                    <a:pt x="35" y="23"/>
                    <a:pt x="36" y="24"/>
                    <a:pt x="36" y="24"/>
                  </a:cubicBezTo>
                  <a:cubicBezTo>
                    <a:pt x="36" y="25"/>
                    <a:pt x="35" y="25"/>
                    <a:pt x="35" y="25"/>
                  </a:cubicBezTo>
                  <a:cubicBezTo>
                    <a:pt x="34" y="25"/>
                    <a:pt x="35" y="24"/>
                    <a:pt x="34" y="23"/>
                  </a:cubicBezTo>
                  <a:cubicBezTo>
                    <a:pt x="34" y="23"/>
                    <a:pt x="34" y="24"/>
                    <a:pt x="33" y="24"/>
                  </a:cubicBezTo>
                  <a:cubicBezTo>
                    <a:pt x="32" y="25"/>
                    <a:pt x="34" y="25"/>
                    <a:pt x="33" y="26"/>
                  </a:cubicBezTo>
                  <a:cubicBezTo>
                    <a:pt x="33" y="26"/>
                    <a:pt x="33" y="26"/>
                    <a:pt x="32" y="26"/>
                  </a:cubicBezTo>
                  <a:cubicBezTo>
                    <a:pt x="31" y="26"/>
                    <a:pt x="31" y="27"/>
                    <a:pt x="31" y="27"/>
                  </a:cubicBezTo>
                  <a:cubicBezTo>
                    <a:pt x="30" y="27"/>
                    <a:pt x="30" y="28"/>
                    <a:pt x="30" y="28"/>
                  </a:cubicBezTo>
                  <a:cubicBezTo>
                    <a:pt x="30" y="29"/>
                    <a:pt x="29" y="29"/>
                    <a:pt x="29" y="29"/>
                  </a:cubicBezTo>
                  <a:cubicBezTo>
                    <a:pt x="28" y="30"/>
                    <a:pt x="28" y="31"/>
                    <a:pt x="29" y="31"/>
                  </a:cubicBezTo>
                  <a:cubicBezTo>
                    <a:pt x="29" y="32"/>
                    <a:pt x="28" y="32"/>
                    <a:pt x="28" y="31"/>
                  </a:cubicBezTo>
                  <a:cubicBezTo>
                    <a:pt x="28" y="31"/>
                    <a:pt x="28" y="31"/>
                    <a:pt x="27" y="30"/>
                  </a:cubicBezTo>
                  <a:cubicBezTo>
                    <a:pt x="26" y="30"/>
                    <a:pt x="26" y="30"/>
                    <a:pt x="24" y="31"/>
                  </a:cubicBezTo>
                  <a:cubicBezTo>
                    <a:pt x="23" y="31"/>
                    <a:pt x="23" y="32"/>
                    <a:pt x="24" y="33"/>
                  </a:cubicBezTo>
                  <a:cubicBezTo>
                    <a:pt x="24" y="34"/>
                    <a:pt x="25" y="34"/>
                    <a:pt x="25" y="34"/>
                  </a:cubicBezTo>
                  <a:cubicBezTo>
                    <a:pt x="26" y="33"/>
                    <a:pt x="26" y="33"/>
                    <a:pt x="27" y="33"/>
                  </a:cubicBezTo>
                  <a:cubicBezTo>
                    <a:pt x="27" y="33"/>
                    <a:pt x="26" y="34"/>
                    <a:pt x="26" y="34"/>
                  </a:cubicBezTo>
                  <a:cubicBezTo>
                    <a:pt x="26" y="35"/>
                    <a:pt x="27" y="35"/>
                    <a:pt x="27" y="35"/>
                  </a:cubicBezTo>
                  <a:cubicBezTo>
                    <a:pt x="28" y="35"/>
                    <a:pt x="28" y="35"/>
                    <a:pt x="28" y="36"/>
                  </a:cubicBezTo>
                  <a:cubicBezTo>
                    <a:pt x="27" y="36"/>
                    <a:pt x="28" y="36"/>
                    <a:pt x="28" y="37"/>
                  </a:cubicBezTo>
                  <a:cubicBezTo>
                    <a:pt x="28" y="37"/>
                    <a:pt x="29" y="36"/>
                    <a:pt x="29" y="37"/>
                  </a:cubicBezTo>
                  <a:cubicBezTo>
                    <a:pt x="30" y="37"/>
                    <a:pt x="30" y="36"/>
                    <a:pt x="30" y="36"/>
                  </a:cubicBezTo>
                  <a:cubicBezTo>
                    <a:pt x="31" y="36"/>
                    <a:pt x="31" y="36"/>
                    <a:pt x="32" y="36"/>
                  </a:cubicBezTo>
                  <a:cubicBezTo>
                    <a:pt x="33" y="36"/>
                    <a:pt x="32" y="36"/>
                    <a:pt x="33" y="36"/>
                  </a:cubicBezTo>
                  <a:cubicBezTo>
                    <a:pt x="34" y="36"/>
                    <a:pt x="34" y="36"/>
                    <a:pt x="34" y="37"/>
                  </a:cubicBezTo>
                  <a:cubicBezTo>
                    <a:pt x="35" y="37"/>
                    <a:pt x="35" y="38"/>
                    <a:pt x="36" y="38"/>
                  </a:cubicBezTo>
                  <a:cubicBezTo>
                    <a:pt x="37" y="38"/>
                    <a:pt x="37" y="38"/>
                    <a:pt x="37" y="39"/>
                  </a:cubicBezTo>
                  <a:cubicBezTo>
                    <a:pt x="37" y="39"/>
                    <a:pt x="38" y="39"/>
                    <a:pt x="38" y="40"/>
                  </a:cubicBezTo>
                  <a:cubicBezTo>
                    <a:pt x="39" y="40"/>
                    <a:pt x="39" y="40"/>
                    <a:pt x="40" y="40"/>
                  </a:cubicBezTo>
                  <a:cubicBezTo>
                    <a:pt x="40" y="40"/>
                    <a:pt x="41" y="40"/>
                    <a:pt x="41" y="41"/>
                  </a:cubicBezTo>
                  <a:cubicBezTo>
                    <a:pt x="42" y="42"/>
                    <a:pt x="40" y="43"/>
                    <a:pt x="40" y="43"/>
                  </a:cubicBezTo>
                  <a:close/>
                  <a:moveTo>
                    <a:pt x="32" y="34"/>
                  </a:moveTo>
                  <a:cubicBezTo>
                    <a:pt x="32" y="34"/>
                    <a:pt x="32" y="34"/>
                    <a:pt x="32" y="34"/>
                  </a:cubicBezTo>
                  <a:cubicBezTo>
                    <a:pt x="31" y="34"/>
                    <a:pt x="31" y="34"/>
                    <a:pt x="31" y="34"/>
                  </a:cubicBezTo>
                  <a:cubicBezTo>
                    <a:pt x="31" y="34"/>
                    <a:pt x="30" y="34"/>
                    <a:pt x="30" y="34"/>
                  </a:cubicBezTo>
                  <a:cubicBezTo>
                    <a:pt x="30" y="34"/>
                    <a:pt x="29" y="33"/>
                    <a:pt x="29" y="33"/>
                  </a:cubicBezTo>
                  <a:cubicBezTo>
                    <a:pt x="29" y="33"/>
                    <a:pt x="29" y="33"/>
                    <a:pt x="29" y="33"/>
                  </a:cubicBezTo>
                  <a:cubicBezTo>
                    <a:pt x="28" y="33"/>
                    <a:pt x="28" y="33"/>
                    <a:pt x="28" y="33"/>
                  </a:cubicBezTo>
                  <a:cubicBezTo>
                    <a:pt x="27" y="33"/>
                    <a:pt x="27" y="33"/>
                    <a:pt x="27" y="33"/>
                  </a:cubicBezTo>
                  <a:cubicBezTo>
                    <a:pt x="28" y="32"/>
                    <a:pt x="28" y="32"/>
                    <a:pt x="29" y="33"/>
                  </a:cubicBezTo>
                  <a:cubicBezTo>
                    <a:pt x="29" y="33"/>
                    <a:pt x="29" y="33"/>
                    <a:pt x="30" y="33"/>
                  </a:cubicBezTo>
                  <a:cubicBezTo>
                    <a:pt x="30" y="33"/>
                    <a:pt x="30" y="33"/>
                    <a:pt x="30" y="33"/>
                  </a:cubicBezTo>
                  <a:cubicBezTo>
                    <a:pt x="30" y="33"/>
                    <a:pt x="31" y="33"/>
                    <a:pt x="31" y="34"/>
                  </a:cubicBezTo>
                  <a:cubicBezTo>
                    <a:pt x="32" y="34"/>
                    <a:pt x="32" y="34"/>
                    <a:pt x="32" y="34"/>
                  </a:cubicBezTo>
                  <a:cubicBezTo>
                    <a:pt x="32" y="34"/>
                    <a:pt x="32" y="34"/>
                    <a:pt x="32" y="34"/>
                  </a:cubicBezTo>
                  <a:cubicBezTo>
                    <a:pt x="33" y="34"/>
                    <a:pt x="33" y="34"/>
                    <a:pt x="32" y="34"/>
                  </a:cubicBezTo>
                  <a:close/>
                  <a:moveTo>
                    <a:pt x="42" y="16"/>
                  </a:moveTo>
                  <a:cubicBezTo>
                    <a:pt x="41" y="17"/>
                    <a:pt x="41" y="17"/>
                    <a:pt x="40" y="17"/>
                  </a:cubicBezTo>
                  <a:cubicBezTo>
                    <a:pt x="40" y="18"/>
                    <a:pt x="39" y="18"/>
                    <a:pt x="39" y="19"/>
                  </a:cubicBezTo>
                  <a:cubicBezTo>
                    <a:pt x="38" y="21"/>
                    <a:pt x="37" y="18"/>
                    <a:pt x="37" y="18"/>
                  </a:cubicBezTo>
                  <a:cubicBezTo>
                    <a:pt x="36" y="17"/>
                    <a:pt x="37" y="16"/>
                    <a:pt x="36" y="15"/>
                  </a:cubicBezTo>
                  <a:cubicBezTo>
                    <a:pt x="36" y="15"/>
                    <a:pt x="35" y="15"/>
                    <a:pt x="36" y="13"/>
                  </a:cubicBezTo>
                  <a:cubicBezTo>
                    <a:pt x="36" y="12"/>
                    <a:pt x="35" y="12"/>
                    <a:pt x="33" y="12"/>
                  </a:cubicBezTo>
                  <a:cubicBezTo>
                    <a:pt x="32" y="12"/>
                    <a:pt x="32" y="11"/>
                    <a:pt x="31" y="11"/>
                  </a:cubicBezTo>
                  <a:cubicBezTo>
                    <a:pt x="30" y="10"/>
                    <a:pt x="31" y="10"/>
                    <a:pt x="33" y="10"/>
                  </a:cubicBezTo>
                  <a:cubicBezTo>
                    <a:pt x="34" y="9"/>
                    <a:pt x="33" y="9"/>
                    <a:pt x="34" y="9"/>
                  </a:cubicBezTo>
                  <a:cubicBezTo>
                    <a:pt x="34" y="9"/>
                    <a:pt x="35" y="8"/>
                    <a:pt x="36" y="8"/>
                  </a:cubicBezTo>
                  <a:cubicBezTo>
                    <a:pt x="37" y="7"/>
                    <a:pt x="38" y="8"/>
                    <a:pt x="39" y="7"/>
                  </a:cubicBezTo>
                  <a:cubicBezTo>
                    <a:pt x="40" y="7"/>
                    <a:pt x="41" y="7"/>
                    <a:pt x="42" y="7"/>
                  </a:cubicBezTo>
                  <a:cubicBezTo>
                    <a:pt x="43" y="7"/>
                    <a:pt x="43" y="7"/>
                    <a:pt x="45" y="7"/>
                  </a:cubicBezTo>
                  <a:cubicBezTo>
                    <a:pt x="46" y="8"/>
                    <a:pt x="45" y="8"/>
                    <a:pt x="47" y="8"/>
                  </a:cubicBezTo>
                  <a:cubicBezTo>
                    <a:pt x="49" y="8"/>
                    <a:pt x="47" y="9"/>
                    <a:pt x="46" y="10"/>
                  </a:cubicBezTo>
                  <a:cubicBezTo>
                    <a:pt x="45" y="10"/>
                    <a:pt x="46" y="10"/>
                    <a:pt x="46" y="11"/>
                  </a:cubicBezTo>
                  <a:cubicBezTo>
                    <a:pt x="46" y="12"/>
                    <a:pt x="46" y="12"/>
                    <a:pt x="46" y="13"/>
                  </a:cubicBezTo>
                  <a:cubicBezTo>
                    <a:pt x="45" y="13"/>
                    <a:pt x="45" y="13"/>
                    <a:pt x="45" y="14"/>
                  </a:cubicBezTo>
                  <a:cubicBezTo>
                    <a:pt x="45" y="15"/>
                    <a:pt x="45" y="15"/>
                    <a:pt x="45" y="15"/>
                  </a:cubicBezTo>
                  <a:cubicBezTo>
                    <a:pt x="44" y="16"/>
                    <a:pt x="43" y="16"/>
                    <a:pt x="42" y="16"/>
                  </a:cubicBezTo>
                  <a:close/>
                  <a:moveTo>
                    <a:pt x="45" y="17"/>
                  </a:moveTo>
                  <a:cubicBezTo>
                    <a:pt x="45" y="16"/>
                    <a:pt x="45" y="17"/>
                    <a:pt x="47" y="17"/>
                  </a:cubicBezTo>
                  <a:cubicBezTo>
                    <a:pt x="48" y="17"/>
                    <a:pt x="47" y="18"/>
                    <a:pt x="46" y="18"/>
                  </a:cubicBezTo>
                  <a:cubicBezTo>
                    <a:pt x="46" y="18"/>
                    <a:pt x="45" y="18"/>
                    <a:pt x="45" y="17"/>
                  </a:cubicBezTo>
                  <a:close/>
                  <a:moveTo>
                    <a:pt x="55" y="45"/>
                  </a:moveTo>
                  <a:cubicBezTo>
                    <a:pt x="55" y="44"/>
                    <a:pt x="55" y="43"/>
                    <a:pt x="55" y="42"/>
                  </a:cubicBezTo>
                  <a:cubicBezTo>
                    <a:pt x="56" y="41"/>
                    <a:pt x="55" y="41"/>
                    <a:pt x="54" y="40"/>
                  </a:cubicBezTo>
                  <a:cubicBezTo>
                    <a:pt x="54" y="39"/>
                    <a:pt x="54" y="39"/>
                    <a:pt x="54" y="38"/>
                  </a:cubicBezTo>
                  <a:cubicBezTo>
                    <a:pt x="54" y="37"/>
                    <a:pt x="53" y="37"/>
                    <a:pt x="52" y="38"/>
                  </a:cubicBezTo>
                  <a:cubicBezTo>
                    <a:pt x="51" y="38"/>
                    <a:pt x="49" y="38"/>
                    <a:pt x="48" y="37"/>
                  </a:cubicBezTo>
                  <a:cubicBezTo>
                    <a:pt x="47" y="36"/>
                    <a:pt x="47" y="37"/>
                    <a:pt x="47" y="34"/>
                  </a:cubicBezTo>
                  <a:cubicBezTo>
                    <a:pt x="46" y="32"/>
                    <a:pt x="48" y="31"/>
                    <a:pt x="49" y="30"/>
                  </a:cubicBezTo>
                  <a:cubicBezTo>
                    <a:pt x="49" y="29"/>
                    <a:pt x="50" y="29"/>
                    <a:pt x="49" y="28"/>
                  </a:cubicBezTo>
                  <a:cubicBezTo>
                    <a:pt x="49" y="28"/>
                    <a:pt x="49" y="28"/>
                    <a:pt x="49" y="27"/>
                  </a:cubicBezTo>
                  <a:cubicBezTo>
                    <a:pt x="49" y="26"/>
                    <a:pt x="49" y="26"/>
                    <a:pt x="50" y="26"/>
                  </a:cubicBezTo>
                  <a:cubicBezTo>
                    <a:pt x="51" y="26"/>
                    <a:pt x="51" y="25"/>
                    <a:pt x="51" y="25"/>
                  </a:cubicBezTo>
                  <a:cubicBezTo>
                    <a:pt x="50" y="24"/>
                    <a:pt x="51" y="24"/>
                    <a:pt x="51" y="24"/>
                  </a:cubicBezTo>
                  <a:cubicBezTo>
                    <a:pt x="51" y="23"/>
                    <a:pt x="51" y="24"/>
                    <a:pt x="50" y="23"/>
                  </a:cubicBezTo>
                  <a:cubicBezTo>
                    <a:pt x="50" y="23"/>
                    <a:pt x="50" y="23"/>
                    <a:pt x="50" y="23"/>
                  </a:cubicBezTo>
                  <a:cubicBezTo>
                    <a:pt x="51" y="22"/>
                    <a:pt x="50" y="22"/>
                    <a:pt x="50" y="22"/>
                  </a:cubicBezTo>
                  <a:cubicBezTo>
                    <a:pt x="50" y="22"/>
                    <a:pt x="50" y="23"/>
                    <a:pt x="49" y="23"/>
                  </a:cubicBezTo>
                  <a:cubicBezTo>
                    <a:pt x="48" y="23"/>
                    <a:pt x="49" y="23"/>
                    <a:pt x="49" y="22"/>
                  </a:cubicBezTo>
                  <a:cubicBezTo>
                    <a:pt x="49" y="22"/>
                    <a:pt x="49" y="22"/>
                    <a:pt x="49" y="21"/>
                  </a:cubicBezTo>
                  <a:cubicBezTo>
                    <a:pt x="49" y="21"/>
                    <a:pt x="49" y="21"/>
                    <a:pt x="50" y="20"/>
                  </a:cubicBezTo>
                  <a:cubicBezTo>
                    <a:pt x="51" y="20"/>
                    <a:pt x="51" y="21"/>
                    <a:pt x="51" y="21"/>
                  </a:cubicBezTo>
                  <a:cubicBezTo>
                    <a:pt x="51" y="22"/>
                    <a:pt x="51" y="22"/>
                    <a:pt x="52" y="23"/>
                  </a:cubicBezTo>
                  <a:cubicBezTo>
                    <a:pt x="52" y="24"/>
                    <a:pt x="52" y="24"/>
                    <a:pt x="52" y="23"/>
                  </a:cubicBezTo>
                  <a:cubicBezTo>
                    <a:pt x="53" y="23"/>
                    <a:pt x="53" y="23"/>
                    <a:pt x="53" y="22"/>
                  </a:cubicBezTo>
                  <a:cubicBezTo>
                    <a:pt x="54" y="22"/>
                    <a:pt x="54" y="22"/>
                    <a:pt x="54" y="21"/>
                  </a:cubicBezTo>
                  <a:cubicBezTo>
                    <a:pt x="55" y="20"/>
                    <a:pt x="53" y="21"/>
                    <a:pt x="53" y="20"/>
                  </a:cubicBezTo>
                  <a:cubicBezTo>
                    <a:pt x="53" y="20"/>
                    <a:pt x="53" y="19"/>
                    <a:pt x="53" y="19"/>
                  </a:cubicBezTo>
                  <a:cubicBezTo>
                    <a:pt x="53" y="18"/>
                    <a:pt x="54" y="18"/>
                    <a:pt x="55" y="18"/>
                  </a:cubicBezTo>
                  <a:cubicBezTo>
                    <a:pt x="55" y="17"/>
                    <a:pt x="55" y="16"/>
                    <a:pt x="55" y="17"/>
                  </a:cubicBezTo>
                  <a:cubicBezTo>
                    <a:pt x="56" y="17"/>
                    <a:pt x="57" y="18"/>
                    <a:pt x="56" y="19"/>
                  </a:cubicBezTo>
                  <a:cubicBezTo>
                    <a:pt x="56" y="19"/>
                    <a:pt x="56" y="19"/>
                    <a:pt x="56" y="19"/>
                  </a:cubicBezTo>
                  <a:cubicBezTo>
                    <a:pt x="56" y="20"/>
                    <a:pt x="57" y="19"/>
                    <a:pt x="57" y="20"/>
                  </a:cubicBezTo>
                  <a:cubicBezTo>
                    <a:pt x="57" y="20"/>
                    <a:pt x="57" y="20"/>
                    <a:pt x="57" y="20"/>
                  </a:cubicBezTo>
                  <a:cubicBezTo>
                    <a:pt x="56" y="20"/>
                    <a:pt x="56" y="20"/>
                    <a:pt x="56" y="20"/>
                  </a:cubicBezTo>
                  <a:cubicBezTo>
                    <a:pt x="56" y="21"/>
                    <a:pt x="56" y="21"/>
                    <a:pt x="56" y="21"/>
                  </a:cubicBezTo>
                  <a:cubicBezTo>
                    <a:pt x="56" y="21"/>
                    <a:pt x="56" y="21"/>
                    <a:pt x="55" y="21"/>
                  </a:cubicBezTo>
                  <a:cubicBezTo>
                    <a:pt x="55" y="22"/>
                    <a:pt x="55" y="22"/>
                    <a:pt x="55" y="22"/>
                  </a:cubicBezTo>
                  <a:cubicBezTo>
                    <a:pt x="55" y="22"/>
                    <a:pt x="55" y="22"/>
                    <a:pt x="55" y="22"/>
                  </a:cubicBezTo>
                  <a:cubicBezTo>
                    <a:pt x="56" y="22"/>
                    <a:pt x="56" y="22"/>
                    <a:pt x="56" y="22"/>
                  </a:cubicBezTo>
                  <a:cubicBezTo>
                    <a:pt x="57" y="22"/>
                    <a:pt x="57" y="22"/>
                    <a:pt x="57" y="22"/>
                  </a:cubicBezTo>
                  <a:cubicBezTo>
                    <a:pt x="58" y="21"/>
                    <a:pt x="57" y="21"/>
                    <a:pt x="58" y="21"/>
                  </a:cubicBezTo>
                  <a:cubicBezTo>
                    <a:pt x="59" y="24"/>
                    <a:pt x="60" y="28"/>
                    <a:pt x="60" y="28"/>
                  </a:cubicBezTo>
                  <a:cubicBezTo>
                    <a:pt x="60" y="28"/>
                    <a:pt x="59" y="28"/>
                    <a:pt x="59" y="28"/>
                  </a:cubicBezTo>
                  <a:cubicBezTo>
                    <a:pt x="59" y="28"/>
                    <a:pt x="59" y="27"/>
                    <a:pt x="59" y="27"/>
                  </a:cubicBezTo>
                  <a:cubicBezTo>
                    <a:pt x="59" y="27"/>
                    <a:pt x="58" y="27"/>
                    <a:pt x="58" y="27"/>
                  </a:cubicBezTo>
                  <a:cubicBezTo>
                    <a:pt x="58" y="27"/>
                    <a:pt x="58" y="27"/>
                    <a:pt x="58" y="28"/>
                  </a:cubicBezTo>
                  <a:cubicBezTo>
                    <a:pt x="58" y="28"/>
                    <a:pt x="58" y="28"/>
                    <a:pt x="58" y="28"/>
                  </a:cubicBezTo>
                  <a:cubicBezTo>
                    <a:pt x="58" y="29"/>
                    <a:pt x="58" y="28"/>
                    <a:pt x="58" y="28"/>
                  </a:cubicBezTo>
                  <a:cubicBezTo>
                    <a:pt x="57" y="28"/>
                    <a:pt x="57" y="28"/>
                    <a:pt x="57" y="27"/>
                  </a:cubicBezTo>
                  <a:cubicBezTo>
                    <a:pt x="57" y="27"/>
                    <a:pt x="57" y="27"/>
                    <a:pt x="57" y="27"/>
                  </a:cubicBezTo>
                  <a:cubicBezTo>
                    <a:pt x="57" y="26"/>
                    <a:pt x="56" y="26"/>
                    <a:pt x="56" y="26"/>
                  </a:cubicBezTo>
                  <a:cubicBezTo>
                    <a:pt x="56" y="26"/>
                    <a:pt x="56" y="26"/>
                    <a:pt x="55" y="25"/>
                  </a:cubicBezTo>
                  <a:cubicBezTo>
                    <a:pt x="55" y="25"/>
                    <a:pt x="55" y="26"/>
                    <a:pt x="55" y="26"/>
                  </a:cubicBezTo>
                  <a:cubicBezTo>
                    <a:pt x="55" y="26"/>
                    <a:pt x="55" y="26"/>
                    <a:pt x="55" y="26"/>
                  </a:cubicBezTo>
                  <a:cubicBezTo>
                    <a:pt x="56" y="27"/>
                    <a:pt x="56" y="27"/>
                    <a:pt x="56" y="27"/>
                  </a:cubicBezTo>
                  <a:cubicBezTo>
                    <a:pt x="57" y="27"/>
                    <a:pt x="56" y="27"/>
                    <a:pt x="56" y="27"/>
                  </a:cubicBezTo>
                  <a:cubicBezTo>
                    <a:pt x="56" y="27"/>
                    <a:pt x="56" y="27"/>
                    <a:pt x="56" y="27"/>
                  </a:cubicBezTo>
                  <a:cubicBezTo>
                    <a:pt x="56" y="27"/>
                    <a:pt x="56" y="27"/>
                    <a:pt x="56" y="27"/>
                  </a:cubicBezTo>
                  <a:cubicBezTo>
                    <a:pt x="56" y="27"/>
                    <a:pt x="56" y="28"/>
                    <a:pt x="56" y="28"/>
                  </a:cubicBezTo>
                  <a:cubicBezTo>
                    <a:pt x="56" y="28"/>
                    <a:pt x="56" y="28"/>
                    <a:pt x="56" y="28"/>
                  </a:cubicBezTo>
                  <a:cubicBezTo>
                    <a:pt x="56" y="28"/>
                    <a:pt x="56" y="28"/>
                    <a:pt x="55" y="28"/>
                  </a:cubicBezTo>
                  <a:cubicBezTo>
                    <a:pt x="55" y="28"/>
                    <a:pt x="55" y="28"/>
                    <a:pt x="55" y="28"/>
                  </a:cubicBezTo>
                  <a:cubicBezTo>
                    <a:pt x="56" y="28"/>
                    <a:pt x="56" y="28"/>
                    <a:pt x="56" y="28"/>
                  </a:cubicBezTo>
                  <a:cubicBezTo>
                    <a:pt x="56" y="28"/>
                    <a:pt x="56" y="27"/>
                    <a:pt x="56" y="27"/>
                  </a:cubicBezTo>
                  <a:cubicBezTo>
                    <a:pt x="56" y="27"/>
                    <a:pt x="56" y="27"/>
                    <a:pt x="55" y="27"/>
                  </a:cubicBezTo>
                  <a:cubicBezTo>
                    <a:pt x="55" y="27"/>
                    <a:pt x="55" y="26"/>
                    <a:pt x="55" y="26"/>
                  </a:cubicBezTo>
                  <a:cubicBezTo>
                    <a:pt x="54" y="26"/>
                    <a:pt x="54" y="26"/>
                    <a:pt x="53" y="26"/>
                  </a:cubicBezTo>
                  <a:cubicBezTo>
                    <a:pt x="52" y="26"/>
                    <a:pt x="53" y="26"/>
                    <a:pt x="52" y="27"/>
                  </a:cubicBezTo>
                  <a:cubicBezTo>
                    <a:pt x="52" y="27"/>
                    <a:pt x="52" y="27"/>
                    <a:pt x="51" y="27"/>
                  </a:cubicBezTo>
                  <a:cubicBezTo>
                    <a:pt x="51" y="27"/>
                    <a:pt x="51" y="28"/>
                    <a:pt x="51" y="28"/>
                  </a:cubicBezTo>
                  <a:cubicBezTo>
                    <a:pt x="50" y="28"/>
                    <a:pt x="51" y="29"/>
                    <a:pt x="52" y="28"/>
                  </a:cubicBezTo>
                  <a:cubicBezTo>
                    <a:pt x="53" y="28"/>
                    <a:pt x="54" y="28"/>
                    <a:pt x="54" y="28"/>
                  </a:cubicBezTo>
                  <a:cubicBezTo>
                    <a:pt x="55" y="29"/>
                    <a:pt x="55" y="29"/>
                    <a:pt x="55" y="29"/>
                  </a:cubicBezTo>
                  <a:cubicBezTo>
                    <a:pt x="55" y="30"/>
                    <a:pt x="56" y="30"/>
                    <a:pt x="57" y="30"/>
                  </a:cubicBezTo>
                  <a:cubicBezTo>
                    <a:pt x="57" y="30"/>
                    <a:pt x="57" y="29"/>
                    <a:pt x="58" y="30"/>
                  </a:cubicBezTo>
                  <a:cubicBezTo>
                    <a:pt x="58" y="30"/>
                    <a:pt x="59" y="30"/>
                    <a:pt x="60" y="30"/>
                  </a:cubicBezTo>
                  <a:cubicBezTo>
                    <a:pt x="60" y="37"/>
                    <a:pt x="58" y="43"/>
                    <a:pt x="57" y="45"/>
                  </a:cubicBezTo>
                  <a:cubicBezTo>
                    <a:pt x="56" y="46"/>
                    <a:pt x="56" y="46"/>
                    <a:pt x="55"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4" name="组合 243"/>
          <p:cNvGrpSpPr/>
          <p:nvPr/>
        </p:nvGrpSpPr>
        <p:grpSpPr>
          <a:xfrm>
            <a:off x="6762608" y="1683725"/>
            <a:ext cx="1498294" cy="1498294"/>
            <a:chOff x="6762608" y="2652281"/>
            <a:chExt cx="1498294" cy="1498294"/>
          </a:xfrm>
        </p:grpSpPr>
        <p:sp>
          <p:nvSpPr>
            <p:cNvPr id="245" name="椭圆 244"/>
            <p:cNvSpPr/>
            <p:nvPr/>
          </p:nvSpPr>
          <p:spPr>
            <a:xfrm>
              <a:off x="6762608"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6" name="Freeform 101"/>
            <p:cNvSpPr>
              <a:spLocks noEditPoints="1"/>
            </p:cNvSpPr>
            <p:nvPr/>
          </p:nvSpPr>
          <p:spPr bwMode="auto">
            <a:xfrm>
              <a:off x="7173355" y="3077595"/>
              <a:ext cx="657510" cy="666642"/>
            </a:xfrm>
            <a:custGeom>
              <a:gdLst>
                <a:gd fmla="*/ 55 w 61" name="T0"/>
                <a:gd fmla="*/ 25 h 61" name="T1"/>
                <a:gd fmla="*/ 61 w 61" name="T2"/>
                <a:gd fmla="*/ 22 h 61" name="T3"/>
                <a:gd fmla="*/ 58 w 61" name="T4"/>
                <a:gd fmla="*/ 14 h 61" name="T5"/>
                <a:gd fmla="*/ 52 w 61" name="T6"/>
                <a:gd fmla="*/ 16 h 61" name="T7"/>
                <a:gd fmla="*/ 45 w 61" name="T8"/>
                <a:gd fmla="*/ 9 h 61" name="T9"/>
                <a:gd fmla="*/ 47 w 61" name="T10"/>
                <a:gd fmla="*/ 3 h 61" name="T11"/>
                <a:gd fmla="*/ 39 w 61" name="T12"/>
                <a:gd fmla="*/ 0 h 61" name="T13"/>
                <a:gd fmla="*/ 36 w 61" name="T14"/>
                <a:gd fmla="*/ 6 h 61" name="T15"/>
                <a:gd fmla="*/ 26 w 61" name="T16"/>
                <a:gd fmla="*/ 5 h 61" name="T17"/>
                <a:gd fmla="*/ 23 w 61" name="T18"/>
                <a:gd fmla="*/ 0 h 61" name="T19"/>
                <a:gd fmla="*/ 15 w 61" name="T20"/>
                <a:gd fmla="*/ 3 h 61" name="T21"/>
                <a:gd fmla="*/ 17 w 61" name="T22"/>
                <a:gd fmla="*/ 9 h 61" name="T23"/>
                <a:gd fmla="*/ 10 w 61" name="T24"/>
                <a:gd fmla="*/ 16 h 61" name="T25"/>
                <a:gd fmla="*/ 4 w 61" name="T26"/>
                <a:gd fmla="*/ 14 h 61" name="T27"/>
                <a:gd fmla="*/ 0 w 61" name="T28"/>
                <a:gd fmla="*/ 22 h 61" name="T29"/>
                <a:gd fmla="*/ 6 w 61" name="T30"/>
                <a:gd fmla="*/ 25 h 61" name="T31"/>
                <a:gd fmla="*/ 6 w 61" name="T32"/>
                <a:gd fmla="*/ 35 h 61" name="T33"/>
                <a:gd fmla="*/ 0 w 61" name="T34"/>
                <a:gd fmla="*/ 38 h 61" name="T35"/>
                <a:gd fmla="*/ 4 w 61" name="T36"/>
                <a:gd fmla="*/ 46 h 61" name="T37"/>
                <a:gd fmla="*/ 10 w 61" name="T38"/>
                <a:gd fmla="*/ 44 h 61" name="T39"/>
                <a:gd fmla="*/ 17 w 61" name="T40"/>
                <a:gd fmla="*/ 51 h 61" name="T41"/>
                <a:gd fmla="*/ 15 w 61" name="T42"/>
                <a:gd fmla="*/ 57 h 61" name="T43"/>
                <a:gd fmla="*/ 23 w 61" name="T44"/>
                <a:gd fmla="*/ 60 h 61" name="T45"/>
                <a:gd fmla="*/ 25 w 61" name="T46"/>
                <a:gd fmla="*/ 55 h 61" name="T47"/>
                <a:gd fmla="*/ 36 w 61" name="T48"/>
                <a:gd fmla="*/ 55 h 61" name="T49"/>
                <a:gd fmla="*/ 39 w 61" name="T50"/>
                <a:gd fmla="*/ 61 h 61" name="T51"/>
                <a:gd fmla="*/ 47 w 61" name="T52"/>
                <a:gd fmla="*/ 57 h 61" name="T53"/>
                <a:gd fmla="*/ 44 w 61" name="T54"/>
                <a:gd fmla="*/ 51 h 61" name="T55"/>
                <a:gd fmla="*/ 52 w 61" name="T56"/>
                <a:gd fmla="*/ 44 h 61" name="T57"/>
                <a:gd fmla="*/ 58 w 61" name="T58"/>
                <a:gd fmla="*/ 46 h 61" name="T59"/>
                <a:gd fmla="*/ 61 w 61" name="T60"/>
                <a:gd fmla="*/ 38 h 61" name="T61"/>
                <a:gd fmla="*/ 55 w 61" name="T62"/>
                <a:gd fmla="*/ 35 h 61" name="T63"/>
                <a:gd fmla="*/ 55 w 61" name="T64"/>
                <a:gd fmla="*/ 25 h 61" name="T65"/>
                <a:gd fmla="*/ 31 w 61" name="T66"/>
                <a:gd fmla="*/ 42 h 61" name="T67"/>
                <a:gd fmla="*/ 19 w 61" name="T68"/>
                <a:gd fmla="*/ 30 h 61" name="T69"/>
                <a:gd fmla="*/ 28 w 61" name="T70"/>
                <a:gd fmla="*/ 19 h 61" name="T71"/>
                <a:gd fmla="*/ 28 w 61" name="T72"/>
                <a:gd fmla="*/ 16 h 61" name="T73"/>
                <a:gd fmla="*/ 34 w 61" name="T74"/>
                <a:gd fmla="*/ 16 h 61" name="T75"/>
                <a:gd fmla="*/ 34 w 61" name="T76"/>
                <a:gd fmla="*/ 19 h 61" name="T77"/>
                <a:gd fmla="*/ 42 w 61" name="T78"/>
                <a:gd fmla="*/ 30 h 61" name="T79"/>
                <a:gd fmla="*/ 31 w 61" name="T80"/>
                <a:gd fmla="*/ 42 h 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1" w="61">
                  <a:moveTo>
                    <a:pt x="55" y="25"/>
                  </a:moveTo>
                  <a:cubicBezTo>
                    <a:pt x="61" y="22"/>
                    <a:pt x="61" y="22"/>
                    <a:pt x="61" y="22"/>
                  </a:cubicBezTo>
                  <a:cubicBezTo>
                    <a:pt x="58" y="14"/>
                    <a:pt x="58" y="14"/>
                    <a:pt x="58" y="14"/>
                  </a:cubicBezTo>
                  <a:cubicBezTo>
                    <a:pt x="52" y="16"/>
                    <a:pt x="52" y="16"/>
                    <a:pt x="52" y="16"/>
                  </a:cubicBezTo>
                  <a:cubicBezTo>
                    <a:pt x="50" y="13"/>
                    <a:pt x="47" y="11"/>
                    <a:pt x="45" y="9"/>
                  </a:cubicBezTo>
                  <a:cubicBezTo>
                    <a:pt x="47" y="3"/>
                    <a:pt x="47" y="3"/>
                    <a:pt x="47" y="3"/>
                  </a:cubicBezTo>
                  <a:cubicBezTo>
                    <a:pt x="39" y="0"/>
                    <a:pt x="39" y="0"/>
                    <a:pt x="39" y="0"/>
                  </a:cubicBezTo>
                  <a:cubicBezTo>
                    <a:pt x="36" y="6"/>
                    <a:pt x="36" y="6"/>
                    <a:pt x="36" y="6"/>
                  </a:cubicBezTo>
                  <a:cubicBezTo>
                    <a:pt x="33" y="5"/>
                    <a:pt x="29" y="5"/>
                    <a:pt x="26" y="5"/>
                  </a:cubicBezTo>
                  <a:cubicBezTo>
                    <a:pt x="23" y="0"/>
                    <a:pt x="23" y="0"/>
                    <a:pt x="23" y="0"/>
                  </a:cubicBezTo>
                  <a:cubicBezTo>
                    <a:pt x="15" y="3"/>
                    <a:pt x="15" y="3"/>
                    <a:pt x="15" y="3"/>
                  </a:cubicBezTo>
                  <a:cubicBezTo>
                    <a:pt x="17" y="9"/>
                    <a:pt x="17" y="9"/>
                    <a:pt x="17" y="9"/>
                  </a:cubicBezTo>
                  <a:cubicBezTo>
                    <a:pt x="14" y="11"/>
                    <a:pt x="12" y="13"/>
                    <a:pt x="10" y="16"/>
                  </a:cubicBezTo>
                  <a:cubicBezTo>
                    <a:pt x="4" y="14"/>
                    <a:pt x="4" y="14"/>
                    <a:pt x="4" y="14"/>
                  </a:cubicBezTo>
                  <a:cubicBezTo>
                    <a:pt x="0" y="22"/>
                    <a:pt x="0" y="22"/>
                    <a:pt x="0" y="22"/>
                  </a:cubicBezTo>
                  <a:cubicBezTo>
                    <a:pt x="6" y="25"/>
                    <a:pt x="6" y="25"/>
                    <a:pt x="6" y="25"/>
                  </a:cubicBezTo>
                  <a:cubicBezTo>
                    <a:pt x="6" y="28"/>
                    <a:pt x="5" y="32"/>
                    <a:pt x="6" y="35"/>
                  </a:cubicBezTo>
                  <a:cubicBezTo>
                    <a:pt x="0" y="38"/>
                    <a:pt x="0" y="38"/>
                    <a:pt x="0" y="38"/>
                  </a:cubicBezTo>
                  <a:cubicBezTo>
                    <a:pt x="4" y="46"/>
                    <a:pt x="4" y="46"/>
                    <a:pt x="4" y="46"/>
                  </a:cubicBezTo>
                  <a:cubicBezTo>
                    <a:pt x="10" y="44"/>
                    <a:pt x="10" y="44"/>
                    <a:pt x="10" y="44"/>
                  </a:cubicBezTo>
                  <a:cubicBezTo>
                    <a:pt x="12" y="47"/>
                    <a:pt x="14" y="49"/>
                    <a:pt x="17" y="51"/>
                  </a:cubicBezTo>
                  <a:cubicBezTo>
                    <a:pt x="15" y="57"/>
                    <a:pt x="15" y="57"/>
                    <a:pt x="15" y="57"/>
                  </a:cubicBezTo>
                  <a:cubicBezTo>
                    <a:pt x="23" y="60"/>
                    <a:pt x="23" y="60"/>
                    <a:pt x="23" y="60"/>
                  </a:cubicBezTo>
                  <a:cubicBezTo>
                    <a:pt x="25" y="55"/>
                    <a:pt x="25" y="55"/>
                    <a:pt x="25" y="55"/>
                  </a:cubicBezTo>
                  <a:cubicBezTo>
                    <a:pt x="29" y="55"/>
                    <a:pt x="32" y="55"/>
                    <a:pt x="36" y="55"/>
                  </a:cubicBezTo>
                  <a:cubicBezTo>
                    <a:pt x="39" y="61"/>
                    <a:pt x="39" y="61"/>
                    <a:pt x="39" y="61"/>
                  </a:cubicBezTo>
                  <a:cubicBezTo>
                    <a:pt x="47" y="57"/>
                    <a:pt x="47" y="57"/>
                    <a:pt x="47" y="57"/>
                  </a:cubicBezTo>
                  <a:cubicBezTo>
                    <a:pt x="44" y="51"/>
                    <a:pt x="44" y="51"/>
                    <a:pt x="44" y="51"/>
                  </a:cubicBezTo>
                  <a:cubicBezTo>
                    <a:pt x="47" y="49"/>
                    <a:pt x="50" y="47"/>
                    <a:pt x="52" y="44"/>
                  </a:cubicBezTo>
                  <a:cubicBezTo>
                    <a:pt x="58" y="46"/>
                    <a:pt x="58" y="46"/>
                    <a:pt x="58" y="46"/>
                  </a:cubicBezTo>
                  <a:cubicBezTo>
                    <a:pt x="61" y="38"/>
                    <a:pt x="61" y="38"/>
                    <a:pt x="61" y="38"/>
                  </a:cubicBezTo>
                  <a:cubicBezTo>
                    <a:pt x="55" y="35"/>
                    <a:pt x="55" y="35"/>
                    <a:pt x="55" y="35"/>
                  </a:cubicBezTo>
                  <a:cubicBezTo>
                    <a:pt x="56" y="32"/>
                    <a:pt x="56" y="28"/>
                    <a:pt x="55" y="25"/>
                  </a:cubicBezTo>
                  <a:close/>
                  <a:moveTo>
                    <a:pt x="31" y="42"/>
                  </a:moveTo>
                  <a:cubicBezTo>
                    <a:pt x="24" y="42"/>
                    <a:pt x="19" y="37"/>
                    <a:pt x="19" y="30"/>
                  </a:cubicBezTo>
                  <a:cubicBezTo>
                    <a:pt x="19" y="25"/>
                    <a:pt x="23" y="20"/>
                    <a:pt x="28" y="19"/>
                  </a:cubicBezTo>
                  <a:cubicBezTo>
                    <a:pt x="28" y="16"/>
                    <a:pt x="28" y="16"/>
                    <a:pt x="28" y="16"/>
                  </a:cubicBezTo>
                  <a:cubicBezTo>
                    <a:pt x="34" y="16"/>
                    <a:pt x="34" y="16"/>
                    <a:pt x="34" y="16"/>
                  </a:cubicBezTo>
                  <a:cubicBezTo>
                    <a:pt x="34" y="19"/>
                    <a:pt x="34" y="19"/>
                    <a:pt x="34" y="19"/>
                  </a:cubicBezTo>
                  <a:cubicBezTo>
                    <a:pt x="39" y="20"/>
                    <a:pt x="42" y="25"/>
                    <a:pt x="42" y="30"/>
                  </a:cubicBezTo>
                  <a:cubicBezTo>
                    <a:pt x="42" y="37"/>
                    <a:pt x="37" y="42"/>
                    <a:pt x="31"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7" name="文本框 246"/>
          <p:cNvSpPr txBox="1"/>
          <p:nvPr/>
        </p:nvSpPr>
        <p:spPr>
          <a:xfrm>
            <a:off x="599172" y="3378153"/>
            <a:ext cx="2391919" cy="365760"/>
          </a:xfrm>
          <a:prstGeom prst="rect">
            <a:avLst/>
          </a:prstGeom>
          <a:noFill/>
        </p:spPr>
        <p:txBody>
          <a:bodyPr rtlCol="0" wrap="square">
            <a:spAutoFit/>
          </a:bodyPr>
          <a:lstStyle/>
          <a:p>
            <a:r>
              <a:rPr altLang="zh-CN" lang="en-US">
                <a:solidFill>
                  <a:srgbClr val="595959"/>
                </a:solidFill>
              </a:rPr>
              <a:t>Type something here</a:t>
            </a:r>
          </a:p>
        </p:txBody>
      </p:sp>
      <p:sp>
        <p:nvSpPr>
          <p:cNvPr id="249" name="文本框 248"/>
          <p:cNvSpPr txBox="1"/>
          <p:nvPr/>
        </p:nvSpPr>
        <p:spPr>
          <a:xfrm>
            <a:off x="3579040" y="3378153"/>
            <a:ext cx="2391919" cy="365760"/>
          </a:xfrm>
          <a:prstGeom prst="rect">
            <a:avLst/>
          </a:prstGeom>
          <a:noFill/>
        </p:spPr>
        <p:txBody>
          <a:bodyPr rtlCol="0" wrap="square">
            <a:spAutoFit/>
          </a:bodyPr>
          <a:lstStyle/>
          <a:p>
            <a:r>
              <a:rPr altLang="zh-CN" lang="en-US">
                <a:solidFill>
                  <a:srgbClr val="595959"/>
                </a:solidFill>
              </a:rPr>
              <a:t>Type something here</a:t>
            </a:r>
          </a:p>
        </p:txBody>
      </p:sp>
      <p:sp>
        <p:nvSpPr>
          <p:cNvPr id="250" name="文本框 249"/>
          <p:cNvSpPr txBox="1"/>
          <p:nvPr/>
        </p:nvSpPr>
        <p:spPr>
          <a:xfrm>
            <a:off x="6451332" y="3378153"/>
            <a:ext cx="2391919" cy="365760"/>
          </a:xfrm>
          <a:prstGeom prst="rect">
            <a:avLst/>
          </a:prstGeom>
          <a:noFill/>
        </p:spPr>
        <p:txBody>
          <a:bodyPr rtlCol="0" wrap="square">
            <a:spAutoFit/>
          </a:bodyPr>
          <a:lstStyle/>
          <a:p>
            <a:r>
              <a:rPr altLang="zh-CN" lang="en-US">
                <a:solidFill>
                  <a:srgbClr val="595959"/>
                </a:solidFill>
              </a:rPr>
              <a:t>Type something here</a:t>
            </a:r>
          </a:p>
        </p:txBody>
      </p:sp>
      <p:sp>
        <p:nvSpPr>
          <p:cNvPr id="251" name="文本框 250"/>
          <p:cNvSpPr txBox="1"/>
          <p:nvPr/>
        </p:nvSpPr>
        <p:spPr>
          <a:xfrm>
            <a:off x="9226806" y="3378153"/>
            <a:ext cx="2391919" cy="365760"/>
          </a:xfrm>
          <a:prstGeom prst="rect">
            <a:avLst/>
          </a:prstGeom>
          <a:noFill/>
        </p:spPr>
        <p:txBody>
          <a:bodyPr rtlCol="0" wrap="square">
            <a:spAutoFit/>
          </a:bodyPr>
          <a:lstStyle/>
          <a:p>
            <a:r>
              <a:rPr altLang="zh-CN" lang="en-US">
                <a:solidFill>
                  <a:srgbClr val="595959"/>
                </a:solidFill>
              </a:rPr>
              <a:t>Type something here</a:t>
            </a:r>
          </a:p>
        </p:txBody>
      </p:sp>
      <p:sp>
        <p:nvSpPr>
          <p:cNvPr id="253" name="文本框 252"/>
          <p:cNvSpPr txBox="1"/>
          <p:nvPr/>
        </p:nvSpPr>
        <p:spPr>
          <a:xfrm>
            <a:off x="1132521" y="4451853"/>
            <a:ext cx="9370008" cy="1158240"/>
          </a:xfrm>
          <a:prstGeom prst="rect">
            <a:avLst/>
          </a:prstGeom>
          <a:noFill/>
        </p:spPr>
        <p:txBody>
          <a:bodyPr rtlCol="0" wrap="square">
            <a:spAutoFit/>
          </a:bodyPr>
          <a:lstStyle/>
          <a:p>
            <a:r>
              <a:rPr altLang="zh-CN" lang="en-US" sz="1400"/>
              <a:t>Happiness is not about being immortal nor having food or rights in one's hand. It’s about having each tiny wish come true, or having something to eat when you are hungry or having someone's love when you need love.</a:t>
            </a:r>
          </a:p>
          <a:p>
            <a:endParaRPr altLang="zh-CN" lang="en-US" sz="1400"/>
          </a:p>
          <a:p>
            <a:r>
              <a:rPr altLang="zh-CN" lang="en-US" sz="1400"/>
              <a:t>Happiness is not about being immortal nor having food or rights in one's hand. It’s about having each tiny wish come true, or having something to eat when you are hungry or having someone's love when you need love.</a:t>
            </a:r>
          </a:p>
        </p:txBody>
      </p:sp>
      <p:sp>
        <p:nvSpPr>
          <p:cNvPr id="254" name="文本框 253"/>
          <p:cNvSpPr txBox="1"/>
          <p:nvPr/>
        </p:nvSpPr>
        <p:spPr>
          <a:xfrm>
            <a:off x="4982063" y="439665"/>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256" name="文本框 255"/>
          <p:cNvSpPr txBox="1"/>
          <p:nvPr/>
        </p:nvSpPr>
        <p:spPr>
          <a:xfrm>
            <a:off x="4166819" y="1007513"/>
            <a:ext cx="3897747" cy="365760"/>
          </a:xfrm>
          <a:prstGeom prst="rect">
            <a:avLst/>
          </a:prstGeom>
          <a:noFill/>
        </p:spPr>
        <p:txBody>
          <a:bodyPr rtlCol="0" wrap="square">
            <a:spAutoFit/>
          </a:bodyPr>
          <a:lstStyle/>
          <a:p>
            <a:r>
              <a:rPr altLang="zh-CN" lang="en-US"/>
              <a:t>CLICK TO ADD YOUR TITLE HERE</a:t>
            </a:r>
          </a:p>
        </p:txBody>
      </p:sp>
    </p:spTree>
    <p:extLst>
      <p:ext uri="{BB962C8B-B14F-4D97-AF65-F5344CB8AC3E}">
        <p14:creationId val="3238862005"/>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54"/>
                                        </p:tgtEl>
                                        <p:attrNameLst>
                                          <p:attrName>style.visibility</p:attrName>
                                        </p:attrNameLst>
                                      </p:cBhvr>
                                      <p:to>
                                        <p:strVal val="visible"/>
                                      </p:to>
                                    </p:set>
                                    <p:animEffect filter="fade" transition="in">
                                      <p:cBhvr>
                                        <p:cTn dur="1000" id="7"/>
                                        <p:tgtEl>
                                          <p:spTgt spid="254"/>
                                        </p:tgtEl>
                                      </p:cBhvr>
                                    </p:animEffect>
                                    <p:anim calcmode="lin" valueType="num">
                                      <p:cBhvr>
                                        <p:cTn dur="1000" fill="hold" id="8"/>
                                        <p:tgtEl>
                                          <p:spTgt spid="254"/>
                                        </p:tgtEl>
                                        <p:attrNameLst>
                                          <p:attrName>ppt_x</p:attrName>
                                        </p:attrNameLst>
                                      </p:cBhvr>
                                      <p:tavLst>
                                        <p:tav tm="0">
                                          <p:val>
                                            <p:strVal val="#ppt_x"/>
                                          </p:val>
                                        </p:tav>
                                        <p:tav tm="100000">
                                          <p:val>
                                            <p:strVal val="#ppt_x"/>
                                          </p:val>
                                        </p:tav>
                                      </p:tavLst>
                                    </p:anim>
                                    <p:anim calcmode="lin" valueType="num">
                                      <p:cBhvr>
                                        <p:cTn dur="1000" fill="hold" id="9"/>
                                        <p:tgtEl>
                                          <p:spTgt spid="25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256"/>
                                        </p:tgtEl>
                                        <p:attrNameLst>
                                          <p:attrName>style.visibility</p:attrName>
                                        </p:attrNameLst>
                                      </p:cBhvr>
                                      <p:to>
                                        <p:strVal val="visible"/>
                                      </p:to>
                                    </p:set>
                                    <p:animEffect filter="fade" transition="in">
                                      <p:cBhvr>
                                        <p:cTn dur="1000" id="13"/>
                                        <p:tgtEl>
                                          <p:spTgt spid="256"/>
                                        </p:tgtEl>
                                      </p:cBhvr>
                                    </p:animEffect>
                                    <p:anim calcmode="lin" valueType="num">
                                      <p:cBhvr>
                                        <p:cTn dur="1000" fill="hold" id="14"/>
                                        <p:tgtEl>
                                          <p:spTgt spid="256"/>
                                        </p:tgtEl>
                                        <p:attrNameLst>
                                          <p:attrName>ppt_x</p:attrName>
                                        </p:attrNameLst>
                                      </p:cBhvr>
                                      <p:tavLst>
                                        <p:tav tm="0">
                                          <p:val>
                                            <p:strVal val="#ppt_x"/>
                                          </p:val>
                                        </p:tav>
                                        <p:tav tm="100000">
                                          <p:val>
                                            <p:strVal val="#ppt_x"/>
                                          </p:val>
                                        </p:tav>
                                      </p:tavLst>
                                    </p:anim>
                                    <p:anim calcmode="lin" valueType="num">
                                      <p:cBhvr>
                                        <p:cTn dur="1000" fill="hold" id="15"/>
                                        <p:tgtEl>
                                          <p:spTgt spid="25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5" presetSubtype="0">
                                  <p:stCondLst>
                                    <p:cond delay="0"/>
                                  </p:stCondLst>
                                  <p:childTnLst>
                                    <p:set>
                                      <p:cBhvr>
                                        <p:cTn dur="1" fill="hold" id="18">
                                          <p:stCondLst>
                                            <p:cond delay="0"/>
                                          </p:stCondLst>
                                        </p:cTn>
                                        <p:tgtEl>
                                          <p:spTgt spid="234"/>
                                        </p:tgtEl>
                                        <p:attrNameLst>
                                          <p:attrName>style.visibility</p:attrName>
                                        </p:attrNameLst>
                                      </p:cBhvr>
                                      <p:to>
                                        <p:strVal val="visible"/>
                                      </p:to>
                                    </p:set>
                                    <p:animEffect filter="fade" transition="in">
                                      <p:cBhvr>
                                        <p:cTn dur="2000" id="19"/>
                                        <p:tgtEl>
                                          <p:spTgt spid="234"/>
                                        </p:tgtEl>
                                      </p:cBhvr>
                                    </p:animEffect>
                                    <p:anim calcmode="lin" valueType="num">
                                      <p:cBhvr>
                                        <p:cTn dur="2000" fill="hold" id="20"/>
                                        <p:tgtEl>
                                          <p:spTgt spid="234"/>
                                        </p:tgtEl>
                                        <p:attrNameLst>
                                          <p:attrName>ppt_w</p:attrName>
                                        </p:attrNameLst>
                                      </p:cBhvr>
                                      <p:tavLst>
                                        <p:tav fmla="#ppt_w*sin(2.5*pi*$)" tm="0">
                                          <p:val>
                                            <p:fltVal val="0"/>
                                          </p:val>
                                        </p:tav>
                                        <p:tav tm="100000">
                                          <p:val>
                                            <p:fltVal val="1"/>
                                          </p:val>
                                        </p:tav>
                                      </p:tavLst>
                                    </p:anim>
                                    <p:anim calcmode="lin" valueType="num">
                                      <p:cBhvr>
                                        <p:cTn dur="2000" fill="hold" id="21"/>
                                        <p:tgtEl>
                                          <p:spTgt spid="234"/>
                                        </p:tgtEl>
                                        <p:attrNameLst>
                                          <p:attrName>ppt_h</p:attrName>
                                        </p:attrNameLst>
                                      </p:cBhvr>
                                      <p:tavLst>
                                        <p:tav tm="0">
                                          <p:val>
                                            <p:strVal val="#ppt_h"/>
                                          </p:val>
                                        </p:tav>
                                        <p:tav tm="100000">
                                          <p:val>
                                            <p:strVal val="#ppt_h"/>
                                          </p:val>
                                        </p:tav>
                                      </p:tavLst>
                                    </p:anim>
                                  </p:childTnLst>
                                </p:cTn>
                              </p:par>
                            </p:childTnLst>
                          </p:cTn>
                        </p:par>
                        <p:par>
                          <p:cTn fill="hold" id="22" nodeType="afterGroup">
                            <p:stCondLst>
                              <p:cond delay="4000"/>
                            </p:stCondLst>
                            <p:childTnLst>
                              <p:par>
                                <p:cTn fill="hold" grpId="0" id="23" nodeType="afterEffect" presetClass="entr" presetID="47" presetSubtype="0">
                                  <p:stCondLst>
                                    <p:cond delay="0"/>
                                  </p:stCondLst>
                                  <p:iterate type="lt">
                                    <p:tmPct val="10000"/>
                                  </p:iterate>
                                  <p:childTnLst>
                                    <p:set>
                                      <p:cBhvr>
                                        <p:cTn dur="1" fill="hold" id="24">
                                          <p:stCondLst>
                                            <p:cond delay="0"/>
                                          </p:stCondLst>
                                        </p:cTn>
                                        <p:tgtEl>
                                          <p:spTgt spid="247">
                                            <p:txEl>
                                              <p:pRg end="0" st="0"/>
                                            </p:txEl>
                                          </p:spTgt>
                                        </p:tgtEl>
                                        <p:attrNameLst>
                                          <p:attrName>style.visibility</p:attrName>
                                        </p:attrNameLst>
                                      </p:cBhvr>
                                      <p:to>
                                        <p:strVal val="visible"/>
                                      </p:to>
                                    </p:set>
                                    <p:animEffect filter="fade" transition="in">
                                      <p:cBhvr>
                                        <p:cTn dur="1000" id="25"/>
                                        <p:tgtEl>
                                          <p:spTgt spid="247">
                                            <p:txEl>
                                              <p:pRg end="0" st="0"/>
                                            </p:txEl>
                                          </p:spTgt>
                                        </p:tgtEl>
                                      </p:cBhvr>
                                    </p:animEffect>
                                    <p:anim calcmode="lin" valueType="num">
                                      <p:cBhvr>
                                        <p:cTn dur="1000" fill="hold" id="26"/>
                                        <p:tgtEl>
                                          <p:spTgt spid="247">
                                            <p:txEl>
                                              <p:pRg end="0" st="0"/>
                                            </p:txEl>
                                          </p:spTgt>
                                        </p:tgtEl>
                                        <p:attrNameLst>
                                          <p:attrName>ppt_x</p:attrName>
                                        </p:attrNameLst>
                                      </p:cBhvr>
                                      <p:tavLst>
                                        <p:tav tm="0">
                                          <p:val>
                                            <p:strVal val="#ppt_x"/>
                                          </p:val>
                                        </p:tav>
                                        <p:tav tm="100000">
                                          <p:val>
                                            <p:strVal val="#ppt_x"/>
                                          </p:val>
                                        </p:tav>
                                      </p:tavLst>
                                    </p:anim>
                                    <p:anim calcmode="lin" valueType="num">
                                      <p:cBhvr>
                                        <p:cTn dur="1000" fill="hold" id="27"/>
                                        <p:tgtEl>
                                          <p:spTgt spid="247">
                                            <p:txEl>
                                              <p:pRg end="0" st="0"/>
                                            </p:txEl>
                                          </p:spTgt>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5000"/>
                            </p:stCondLst>
                            <p:childTnLst>
                              <p:par>
                                <p:cTn fill="hold" id="29" nodeType="afterEffect" presetClass="entr" presetID="45" presetSubtype="0">
                                  <p:stCondLst>
                                    <p:cond delay="0"/>
                                  </p:stCondLst>
                                  <p:childTnLst>
                                    <p:set>
                                      <p:cBhvr>
                                        <p:cTn dur="1" fill="hold" id="30">
                                          <p:stCondLst>
                                            <p:cond delay="0"/>
                                          </p:stCondLst>
                                        </p:cTn>
                                        <p:tgtEl>
                                          <p:spTgt spid="238"/>
                                        </p:tgtEl>
                                        <p:attrNameLst>
                                          <p:attrName>style.visibility</p:attrName>
                                        </p:attrNameLst>
                                      </p:cBhvr>
                                      <p:to>
                                        <p:strVal val="visible"/>
                                      </p:to>
                                    </p:set>
                                    <p:animEffect filter="fade" transition="in">
                                      <p:cBhvr>
                                        <p:cTn dur="2000" id="31"/>
                                        <p:tgtEl>
                                          <p:spTgt spid="238"/>
                                        </p:tgtEl>
                                      </p:cBhvr>
                                    </p:animEffect>
                                    <p:anim calcmode="lin" valueType="num">
                                      <p:cBhvr>
                                        <p:cTn dur="2000" fill="hold" id="32"/>
                                        <p:tgtEl>
                                          <p:spTgt spid="238"/>
                                        </p:tgtEl>
                                        <p:attrNameLst>
                                          <p:attrName>ppt_w</p:attrName>
                                        </p:attrNameLst>
                                      </p:cBhvr>
                                      <p:tavLst>
                                        <p:tav fmla="#ppt_w*sin(2.5*pi*$)" tm="0">
                                          <p:val>
                                            <p:fltVal val="0"/>
                                          </p:val>
                                        </p:tav>
                                        <p:tav tm="100000">
                                          <p:val>
                                            <p:fltVal val="1"/>
                                          </p:val>
                                        </p:tav>
                                      </p:tavLst>
                                    </p:anim>
                                    <p:anim calcmode="lin" valueType="num">
                                      <p:cBhvr>
                                        <p:cTn dur="2000" fill="hold" id="33"/>
                                        <p:tgtEl>
                                          <p:spTgt spid="238"/>
                                        </p:tgtEl>
                                        <p:attrNameLst>
                                          <p:attrName>ppt_h</p:attrName>
                                        </p:attrNameLst>
                                      </p:cBhvr>
                                      <p:tavLst>
                                        <p:tav tm="0">
                                          <p:val>
                                            <p:strVal val="#ppt_h"/>
                                          </p:val>
                                        </p:tav>
                                        <p:tav tm="100000">
                                          <p:val>
                                            <p:strVal val="#ppt_h"/>
                                          </p:val>
                                        </p:tav>
                                      </p:tavLst>
                                    </p:anim>
                                  </p:childTnLst>
                                </p:cTn>
                              </p:par>
                            </p:childTnLst>
                          </p:cTn>
                        </p:par>
                        <p:par>
                          <p:cTn fill="hold" id="34" nodeType="afterGroup">
                            <p:stCondLst>
                              <p:cond delay="7000"/>
                            </p:stCondLst>
                            <p:childTnLst>
                              <p:par>
                                <p:cTn fill="hold" grpId="0" id="35" nodeType="afterEffect" presetClass="entr" presetID="47" presetSubtype="0">
                                  <p:stCondLst>
                                    <p:cond delay="0"/>
                                  </p:stCondLst>
                                  <p:iterate type="lt">
                                    <p:tmPct val="10000"/>
                                  </p:iterate>
                                  <p:childTnLst>
                                    <p:set>
                                      <p:cBhvr>
                                        <p:cTn dur="1" fill="hold" id="36">
                                          <p:stCondLst>
                                            <p:cond delay="0"/>
                                          </p:stCondLst>
                                        </p:cTn>
                                        <p:tgtEl>
                                          <p:spTgt spid="249">
                                            <p:txEl>
                                              <p:pRg end="0" st="0"/>
                                            </p:txEl>
                                          </p:spTgt>
                                        </p:tgtEl>
                                        <p:attrNameLst>
                                          <p:attrName>style.visibility</p:attrName>
                                        </p:attrNameLst>
                                      </p:cBhvr>
                                      <p:to>
                                        <p:strVal val="visible"/>
                                      </p:to>
                                    </p:set>
                                    <p:animEffect filter="fade" transition="in">
                                      <p:cBhvr>
                                        <p:cTn dur="1000" id="37"/>
                                        <p:tgtEl>
                                          <p:spTgt spid="249">
                                            <p:txEl>
                                              <p:pRg end="0" st="0"/>
                                            </p:txEl>
                                          </p:spTgt>
                                        </p:tgtEl>
                                      </p:cBhvr>
                                    </p:animEffect>
                                    <p:anim calcmode="lin" valueType="num">
                                      <p:cBhvr>
                                        <p:cTn dur="1000" fill="hold" id="38"/>
                                        <p:tgtEl>
                                          <p:spTgt spid="249">
                                            <p:txEl>
                                              <p:pRg end="0" st="0"/>
                                            </p:txEl>
                                          </p:spTgt>
                                        </p:tgtEl>
                                        <p:attrNameLst>
                                          <p:attrName>ppt_x</p:attrName>
                                        </p:attrNameLst>
                                      </p:cBhvr>
                                      <p:tavLst>
                                        <p:tav tm="0">
                                          <p:val>
                                            <p:strVal val="#ppt_x"/>
                                          </p:val>
                                        </p:tav>
                                        <p:tav tm="100000">
                                          <p:val>
                                            <p:strVal val="#ppt_x"/>
                                          </p:val>
                                        </p:tav>
                                      </p:tavLst>
                                    </p:anim>
                                    <p:anim calcmode="lin" valueType="num">
                                      <p:cBhvr>
                                        <p:cTn dur="1000" fill="hold" id="39"/>
                                        <p:tgtEl>
                                          <p:spTgt spid="249">
                                            <p:txEl>
                                              <p:pRg end="0" st="0"/>
                                            </p:txEl>
                                          </p:spTgt>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8000"/>
                            </p:stCondLst>
                            <p:childTnLst>
                              <p:par>
                                <p:cTn fill="hold" id="41" nodeType="afterEffect" presetClass="entr" presetID="45" presetSubtype="0">
                                  <p:stCondLst>
                                    <p:cond delay="0"/>
                                  </p:stCondLst>
                                  <p:childTnLst>
                                    <p:set>
                                      <p:cBhvr>
                                        <p:cTn dur="1" fill="hold" id="42">
                                          <p:stCondLst>
                                            <p:cond delay="0"/>
                                          </p:stCondLst>
                                        </p:cTn>
                                        <p:tgtEl>
                                          <p:spTgt spid="244"/>
                                        </p:tgtEl>
                                        <p:attrNameLst>
                                          <p:attrName>style.visibility</p:attrName>
                                        </p:attrNameLst>
                                      </p:cBhvr>
                                      <p:to>
                                        <p:strVal val="visible"/>
                                      </p:to>
                                    </p:set>
                                    <p:animEffect filter="fade" transition="in">
                                      <p:cBhvr>
                                        <p:cTn dur="2000" id="43"/>
                                        <p:tgtEl>
                                          <p:spTgt spid="244"/>
                                        </p:tgtEl>
                                      </p:cBhvr>
                                    </p:animEffect>
                                    <p:anim calcmode="lin" valueType="num">
                                      <p:cBhvr>
                                        <p:cTn dur="2000" fill="hold" id="44"/>
                                        <p:tgtEl>
                                          <p:spTgt spid="244"/>
                                        </p:tgtEl>
                                        <p:attrNameLst>
                                          <p:attrName>ppt_w</p:attrName>
                                        </p:attrNameLst>
                                      </p:cBhvr>
                                      <p:tavLst>
                                        <p:tav fmla="#ppt_w*sin(2.5*pi*$)" tm="0">
                                          <p:val>
                                            <p:fltVal val="0"/>
                                          </p:val>
                                        </p:tav>
                                        <p:tav tm="100000">
                                          <p:val>
                                            <p:fltVal val="1"/>
                                          </p:val>
                                        </p:tav>
                                      </p:tavLst>
                                    </p:anim>
                                    <p:anim calcmode="lin" valueType="num">
                                      <p:cBhvr>
                                        <p:cTn dur="2000" fill="hold" id="45"/>
                                        <p:tgtEl>
                                          <p:spTgt spid="244"/>
                                        </p:tgtEl>
                                        <p:attrNameLst>
                                          <p:attrName>ppt_h</p:attrName>
                                        </p:attrNameLst>
                                      </p:cBhvr>
                                      <p:tavLst>
                                        <p:tav tm="0">
                                          <p:val>
                                            <p:strVal val="#ppt_h"/>
                                          </p:val>
                                        </p:tav>
                                        <p:tav tm="100000">
                                          <p:val>
                                            <p:strVal val="#ppt_h"/>
                                          </p:val>
                                        </p:tav>
                                      </p:tavLst>
                                    </p:anim>
                                  </p:childTnLst>
                                </p:cTn>
                              </p:par>
                            </p:childTnLst>
                          </p:cTn>
                        </p:par>
                        <p:par>
                          <p:cTn fill="hold" id="46" nodeType="afterGroup">
                            <p:stCondLst>
                              <p:cond delay="10000"/>
                            </p:stCondLst>
                            <p:childTnLst>
                              <p:par>
                                <p:cTn fill="hold" grpId="0" id="47" nodeType="afterEffect" presetClass="entr" presetID="47" presetSubtype="0">
                                  <p:stCondLst>
                                    <p:cond delay="0"/>
                                  </p:stCondLst>
                                  <p:iterate type="lt">
                                    <p:tmPct val="10000"/>
                                  </p:iterate>
                                  <p:childTnLst>
                                    <p:set>
                                      <p:cBhvr>
                                        <p:cTn dur="1" fill="hold" id="48">
                                          <p:stCondLst>
                                            <p:cond delay="0"/>
                                          </p:stCondLst>
                                        </p:cTn>
                                        <p:tgtEl>
                                          <p:spTgt spid="250">
                                            <p:txEl>
                                              <p:pRg end="0" st="0"/>
                                            </p:txEl>
                                          </p:spTgt>
                                        </p:tgtEl>
                                        <p:attrNameLst>
                                          <p:attrName>style.visibility</p:attrName>
                                        </p:attrNameLst>
                                      </p:cBhvr>
                                      <p:to>
                                        <p:strVal val="visible"/>
                                      </p:to>
                                    </p:set>
                                    <p:animEffect filter="fade" transition="in">
                                      <p:cBhvr>
                                        <p:cTn dur="1000" id="49"/>
                                        <p:tgtEl>
                                          <p:spTgt spid="250">
                                            <p:txEl>
                                              <p:pRg end="0" st="0"/>
                                            </p:txEl>
                                          </p:spTgt>
                                        </p:tgtEl>
                                      </p:cBhvr>
                                    </p:animEffect>
                                    <p:anim calcmode="lin" valueType="num">
                                      <p:cBhvr>
                                        <p:cTn dur="1000" fill="hold" id="50"/>
                                        <p:tgtEl>
                                          <p:spTgt spid="250">
                                            <p:txEl>
                                              <p:pRg end="0" st="0"/>
                                            </p:txEl>
                                          </p:spTgt>
                                        </p:tgtEl>
                                        <p:attrNameLst>
                                          <p:attrName>ppt_x</p:attrName>
                                        </p:attrNameLst>
                                      </p:cBhvr>
                                      <p:tavLst>
                                        <p:tav tm="0">
                                          <p:val>
                                            <p:strVal val="#ppt_x"/>
                                          </p:val>
                                        </p:tav>
                                        <p:tav tm="100000">
                                          <p:val>
                                            <p:strVal val="#ppt_x"/>
                                          </p:val>
                                        </p:tav>
                                      </p:tavLst>
                                    </p:anim>
                                    <p:anim calcmode="lin" valueType="num">
                                      <p:cBhvr>
                                        <p:cTn dur="1000" fill="hold" id="51"/>
                                        <p:tgtEl>
                                          <p:spTgt spid="250">
                                            <p:txEl>
                                              <p:pRg end="0" st="0"/>
                                            </p:txEl>
                                          </p:spTgt>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11000"/>
                            </p:stCondLst>
                            <p:childTnLst>
                              <p:par>
                                <p:cTn fill="hold" id="53" nodeType="afterEffect" presetClass="entr" presetID="45" presetSubtype="0">
                                  <p:stCondLst>
                                    <p:cond delay="0"/>
                                  </p:stCondLst>
                                  <p:childTnLst>
                                    <p:set>
                                      <p:cBhvr>
                                        <p:cTn dur="1" fill="hold" id="54">
                                          <p:stCondLst>
                                            <p:cond delay="0"/>
                                          </p:stCondLst>
                                        </p:cTn>
                                        <p:tgtEl>
                                          <p:spTgt spid="241"/>
                                        </p:tgtEl>
                                        <p:attrNameLst>
                                          <p:attrName>style.visibility</p:attrName>
                                        </p:attrNameLst>
                                      </p:cBhvr>
                                      <p:to>
                                        <p:strVal val="visible"/>
                                      </p:to>
                                    </p:set>
                                    <p:animEffect filter="fade" transition="in">
                                      <p:cBhvr>
                                        <p:cTn dur="2000" id="55"/>
                                        <p:tgtEl>
                                          <p:spTgt spid="241"/>
                                        </p:tgtEl>
                                      </p:cBhvr>
                                    </p:animEffect>
                                    <p:anim calcmode="lin" valueType="num">
                                      <p:cBhvr>
                                        <p:cTn dur="2000" fill="hold" id="56"/>
                                        <p:tgtEl>
                                          <p:spTgt spid="241"/>
                                        </p:tgtEl>
                                        <p:attrNameLst>
                                          <p:attrName>ppt_w</p:attrName>
                                        </p:attrNameLst>
                                      </p:cBhvr>
                                      <p:tavLst>
                                        <p:tav fmla="#ppt_w*sin(2.5*pi*$)" tm="0">
                                          <p:val>
                                            <p:fltVal val="0"/>
                                          </p:val>
                                        </p:tav>
                                        <p:tav tm="100000">
                                          <p:val>
                                            <p:fltVal val="1"/>
                                          </p:val>
                                        </p:tav>
                                      </p:tavLst>
                                    </p:anim>
                                    <p:anim calcmode="lin" valueType="num">
                                      <p:cBhvr>
                                        <p:cTn dur="2000" fill="hold" id="57"/>
                                        <p:tgtEl>
                                          <p:spTgt spid="241"/>
                                        </p:tgtEl>
                                        <p:attrNameLst>
                                          <p:attrName>ppt_h</p:attrName>
                                        </p:attrNameLst>
                                      </p:cBhvr>
                                      <p:tavLst>
                                        <p:tav tm="0">
                                          <p:val>
                                            <p:strVal val="#ppt_h"/>
                                          </p:val>
                                        </p:tav>
                                        <p:tav tm="100000">
                                          <p:val>
                                            <p:strVal val="#ppt_h"/>
                                          </p:val>
                                        </p:tav>
                                      </p:tavLst>
                                    </p:anim>
                                  </p:childTnLst>
                                </p:cTn>
                              </p:par>
                            </p:childTnLst>
                          </p:cTn>
                        </p:par>
                        <p:par>
                          <p:cTn fill="hold" id="58" nodeType="afterGroup">
                            <p:stCondLst>
                              <p:cond delay="13000"/>
                            </p:stCondLst>
                            <p:childTnLst>
                              <p:par>
                                <p:cTn fill="hold" grpId="0" id="59" nodeType="afterEffect" presetClass="entr" presetID="47" presetSubtype="0">
                                  <p:stCondLst>
                                    <p:cond delay="0"/>
                                  </p:stCondLst>
                                  <p:iterate type="lt">
                                    <p:tmPct val="10000"/>
                                  </p:iterate>
                                  <p:childTnLst>
                                    <p:set>
                                      <p:cBhvr>
                                        <p:cTn dur="1" fill="hold" id="60">
                                          <p:stCondLst>
                                            <p:cond delay="0"/>
                                          </p:stCondLst>
                                        </p:cTn>
                                        <p:tgtEl>
                                          <p:spTgt spid="251">
                                            <p:txEl>
                                              <p:pRg end="0" st="0"/>
                                            </p:txEl>
                                          </p:spTgt>
                                        </p:tgtEl>
                                        <p:attrNameLst>
                                          <p:attrName>style.visibility</p:attrName>
                                        </p:attrNameLst>
                                      </p:cBhvr>
                                      <p:to>
                                        <p:strVal val="visible"/>
                                      </p:to>
                                    </p:set>
                                    <p:animEffect filter="fade" transition="in">
                                      <p:cBhvr>
                                        <p:cTn dur="1000" id="61"/>
                                        <p:tgtEl>
                                          <p:spTgt spid="251">
                                            <p:txEl>
                                              <p:pRg end="0" st="0"/>
                                            </p:txEl>
                                          </p:spTgt>
                                        </p:tgtEl>
                                      </p:cBhvr>
                                    </p:animEffect>
                                    <p:anim calcmode="lin" valueType="num">
                                      <p:cBhvr>
                                        <p:cTn dur="1000" fill="hold" id="62"/>
                                        <p:tgtEl>
                                          <p:spTgt spid="251">
                                            <p:txEl>
                                              <p:pRg end="0" st="0"/>
                                            </p:txEl>
                                          </p:spTgt>
                                        </p:tgtEl>
                                        <p:attrNameLst>
                                          <p:attrName>ppt_x</p:attrName>
                                        </p:attrNameLst>
                                      </p:cBhvr>
                                      <p:tavLst>
                                        <p:tav tm="0">
                                          <p:val>
                                            <p:strVal val="#ppt_x"/>
                                          </p:val>
                                        </p:tav>
                                        <p:tav tm="100000">
                                          <p:val>
                                            <p:strVal val="#ppt_x"/>
                                          </p:val>
                                        </p:tav>
                                      </p:tavLst>
                                    </p:anim>
                                    <p:anim calcmode="lin" valueType="num">
                                      <p:cBhvr>
                                        <p:cTn dur="1000" fill="hold" id="63"/>
                                        <p:tgtEl>
                                          <p:spTgt spid="251">
                                            <p:txEl>
                                              <p:pRg end="0" st="0"/>
                                            </p:txEl>
                                          </p:spTgt>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4000"/>
                            </p:stCondLst>
                            <p:childTnLst>
                              <p:par>
                                <p:cTn fill="hold" grpId="0" id="65" nodeType="afterEffect" presetClass="entr" presetID="47" presetSubtype="0">
                                  <p:stCondLst>
                                    <p:cond delay="0"/>
                                  </p:stCondLst>
                                  <p:childTnLst>
                                    <p:set>
                                      <p:cBhvr>
                                        <p:cTn dur="1" fill="hold" id="66">
                                          <p:stCondLst>
                                            <p:cond delay="0"/>
                                          </p:stCondLst>
                                        </p:cTn>
                                        <p:tgtEl>
                                          <p:spTgt spid="253">
                                            <p:txEl>
                                              <p:pRg end="0" st="0"/>
                                            </p:txEl>
                                          </p:spTgt>
                                        </p:tgtEl>
                                        <p:attrNameLst>
                                          <p:attrName>style.visibility</p:attrName>
                                        </p:attrNameLst>
                                      </p:cBhvr>
                                      <p:to>
                                        <p:strVal val="visible"/>
                                      </p:to>
                                    </p:set>
                                    <p:animEffect filter="fade" transition="in">
                                      <p:cBhvr>
                                        <p:cTn dur="1000" id="67"/>
                                        <p:tgtEl>
                                          <p:spTgt spid="253">
                                            <p:txEl>
                                              <p:pRg end="0" st="0"/>
                                            </p:txEl>
                                          </p:spTgt>
                                        </p:tgtEl>
                                      </p:cBhvr>
                                    </p:animEffect>
                                    <p:anim calcmode="lin" valueType="num">
                                      <p:cBhvr>
                                        <p:cTn dur="1000" fill="hold" id="68"/>
                                        <p:tgtEl>
                                          <p:spTgt spid="253">
                                            <p:txEl>
                                              <p:pRg end="0" st="0"/>
                                            </p:txEl>
                                          </p:spTgt>
                                        </p:tgtEl>
                                        <p:attrNameLst>
                                          <p:attrName>ppt_x</p:attrName>
                                        </p:attrNameLst>
                                      </p:cBhvr>
                                      <p:tavLst>
                                        <p:tav tm="0">
                                          <p:val>
                                            <p:strVal val="#ppt_x"/>
                                          </p:val>
                                        </p:tav>
                                        <p:tav tm="100000">
                                          <p:val>
                                            <p:strVal val="#ppt_x"/>
                                          </p:val>
                                        </p:tav>
                                      </p:tavLst>
                                    </p:anim>
                                    <p:anim calcmode="lin" valueType="num">
                                      <p:cBhvr>
                                        <p:cTn dur="1000" fill="hold" id="69"/>
                                        <p:tgtEl>
                                          <p:spTgt spid="253">
                                            <p:txEl>
                                              <p:pRg end="0" st="0"/>
                                            </p:txEl>
                                          </p:spTgt>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5000"/>
                            </p:stCondLst>
                            <p:childTnLst>
                              <p:par>
                                <p:cTn fill="hold" grpId="0" id="71" nodeType="afterEffect" presetClass="entr" presetID="47" presetSubtype="0">
                                  <p:stCondLst>
                                    <p:cond delay="0"/>
                                  </p:stCondLst>
                                  <p:childTnLst>
                                    <p:set>
                                      <p:cBhvr>
                                        <p:cTn dur="1" fill="hold" id="72">
                                          <p:stCondLst>
                                            <p:cond delay="0"/>
                                          </p:stCondLst>
                                        </p:cTn>
                                        <p:tgtEl>
                                          <p:spTgt spid="253">
                                            <p:txEl>
                                              <p:pRg end="2" st="2"/>
                                            </p:txEl>
                                          </p:spTgt>
                                        </p:tgtEl>
                                        <p:attrNameLst>
                                          <p:attrName>style.visibility</p:attrName>
                                        </p:attrNameLst>
                                      </p:cBhvr>
                                      <p:to>
                                        <p:strVal val="visible"/>
                                      </p:to>
                                    </p:set>
                                    <p:animEffect filter="fade" transition="in">
                                      <p:cBhvr>
                                        <p:cTn dur="1000" id="73"/>
                                        <p:tgtEl>
                                          <p:spTgt spid="253">
                                            <p:txEl>
                                              <p:pRg end="2" st="2"/>
                                            </p:txEl>
                                          </p:spTgt>
                                        </p:tgtEl>
                                      </p:cBhvr>
                                    </p:animEffect>
                                    <p:anim calcmode="lin" valueType="num">
                                      <p:cBhvr>
                                        <p:cTn dur="1000" fill="hold" id="74"/>
                                        <p:tgtEl>
                                          <p:spTgt spid="253">
                                            <p:txEl>
                                              <p:pRg end="2" st="2"/>
                                            </p:txEl>
                                          </p:spTgt>
                                        </p:tgtEl>
                                        <p:attrNameLst>
                                          <p:attrName>ppt_x</p:attrName>
                                        </p:attrNameLst>
                                      </p:cBhvr>
                                      <p:tavLst>
                                        <p:tav tm="0">
                                          <p:val>
                                            <p:strVal val="#ppt_x"/>
                                          </p:val>
                                        </p:tav>
                                        <p:tav tm="100000">
                                          <p:val>
                                            <p:strVal val="#ppt_x"/>
                                          </p:val>
                                        </p:tav>
                                      </p:tavLst>
                                    </p:anim>
                                    <p:anim calcmode="lin" valueType="num">
                                      <p:cBhvr>
                                        <p:cTn dur="1000" fill="hold" id="75"/>
                                        <p:tgtEl>
                                          <p:spTgt spid="253">
                                            <p:txEl>
                                              <p:pRg end="2" st="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47"/>
      <p:bldP build="p" grpId="0" spid="249"/>
      <p:bldP build="p" grpId="0" spid="250"/>
      <p:bldP build="p" grpId="0" spid="251"/>
      <p:bldP build="p" grpId="0" spid="253" uiExpand="1"/>
      <p:bldP grpId="0" spid="254"/>
      <p:bldP grpId="0" spid="25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117" name="饼形 116"/>
          <p:cNvSpPr/>
          <p:nvPr/>
        </p:nvSpPr>
        <p:spPr>
          <a:xfrm>
            <a:off x="7430635" y="1530582"/>
            <a:ext cx="3344834" cy="3344834"/>
          </a:xfrm>
          <a:prstGeom prst="pie">
            <a:avLst>
              <a:gd fmla="val 20372745" name="adj1"/>
              <a:gd fmla="val 1620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9" name="饼形 118"/>
          <p:cNvSpPr/>
          <p:nvPr/>
        </p:nvSpPr>
        <p:spPr>
          <a:xfrm rot="16200000">
            <a:off x="7513418" y="1416466"/>
            <a:ext cx="3344834" cy="3344834"/>
          </a:xfrm>
          <a:prstGeom prst="pie">
            <a:avLst>
              <a:gd fmla="val 0" name="adj1"/>
              <a:gd fmla="val 4179355" name="adj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25" name="直接连接符 124"/>
          <p:cNvCxnSpPr/>
          <p:nvPr/>
        </p:nvCxnSpPr>
        <p:spPr>
          <a:xfrm flipH="1">
            <a:off x="3105171" y="-130951"/>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416127" y="-166805"/>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3" idx="7"/>
          </p:cNvCxnSpPr>
          <p:nvPr/>
        </p:nvCxnSpPr>
        <p:spPr>
          <a:xfrm>
            <a:off x="3836577" y="-191544"/>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4095816" y="-130951"/>
            <a:ext cx="344906"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4033932" y="560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4" name="直接连接符 133"/>
          <p:cNvCxnSpPr>
            <a:endCxn id="133" idx="5"/>
          </p:cNvCxnSpPr>
          <p:nvPr/>
        </p:nvCxnSpPr>
        <p:spPr>
          <a:xfrm>
            <a:off x="3115891" y="390771"/>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2536874" y="392206"/>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flipV="1">
            <a:off x="2976107" y="0"/>
            <a:ext cx="64729"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2174539" y="0"/>
            <a:ext cx="111192" cy="24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2463308" y="0"/>
            <a:ext cx="112222"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628292" y="142023"/>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2480558" y="194785"/>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2628292" y="0"/>
            <a:ext cx="44214"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33" idx="3"/>
          </p:cNvCxnSpPr>
          <p:nvPr/>
        </p:nvCxnSpPr>
        <p:spPr>
          <a:xfrm>
            <a:off x="4122549" y="649550"/>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2" idx="1"/>
          </p:cNvCxnSpPr>
          <p:nvPr/>
        </p:nvCxnSpPr>
        <p:spPr>
          <a:xfrm flipV="1">
            <a:off x="4552047" y="66106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endCxn id="133" idx="4"/>
          </p:cNvCxnSpPr>
          <p:nvPr/>
        </p:nvCxnSpPr>
        <p:spPr>
          <a:xfrm flipH="1" flipV="1">
            <a:off x="4085843" y="664755"/>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3" idx="4"/>
          </p:cNvCxnSpPr>
          <p:nvPr/>
        </p:nvCxnSpPr>
        <p:spPr>
          <a:xfrm flipV="1">
            <a:off x="3642642" y="664755"/>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3088641" y="414302"/>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3642642" y="1118120"/>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3" idx="3"/>
          </p:cNvCxnSpPr>
          <p:nvPr/>
        </p:nvCxnSpPr>
        <p:spPr>
          <a:xfrm flipH="1" flipV="1">
            <a:off x="2506939" y="910370"/>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2936290" y="1118120"/>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2950140" y="52256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flipH="1">
            <a:off x="4644322" y="63400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椭圆 151"/>
          <p:cNvSpPr/>
          <p:nvPr/>
        </p:nvSpPr>
        <p:spPr>
          <a:xfrm flipH="1">
            <a:off x="4440722" y="1351137"/>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椭圆 152"/>
          <p:cNvSpPr/>
          <p:nvPr/>
        </p:nvSpPr>
        <p:spPr>
          <a:xfrm flipH="1">
            <a:off x="2880085" y="1264103"/>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椭圆 153"/>
          <p:cNvSpPr/>
          <p:nvPr/>
        </p:nvSpPr>
        <p:spPr>
          <a:xfrm flipH="1">
            <a:off x="2448103" y="837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椭圆 154"/>
          <p:cNvSpPr/>
          <p:nvPr/>
        </p:nvSpPr>
        <p:spPr>
          <a:xfrm flipH="1">
            <a:off x="3552710" y="1068419"/>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椭圆 155"/>
          <p:cNvSpPr/>
          <p:nvPr/>
        </p:nvSpPr>
        <p:spPr>
          <a:xfrm flipH="1">
            <a:off x="2960874" y="33377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7" name="直接连接符 156"/>
          <p:cNvCxnSpPr>
            <a:endCxn id="153" idx="4"/>
          </p:cNvCxnSpPr>
          <p:nvPr/>
        </p:nvCxnSpPr>
        <p:spPr>
          <a:xfrm flipH="1" flipV="1">
            <a:off x="2936334" y="1376602"/>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155" idx="4"/>
          </p:cNvCxnSpPr>
          <p:nvPr/>
        </p:nvCxnSpPr>
        <p:spPr>
          <a:xfrm flipV="1">
            <a:off x="3379491" y="1195285"/>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3365641" y="1416350"/>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53" idx="5"/>
          </p:cNvCxnSpPr>
          <p:nvPr/>
        </p:nvCxnSpPr>
        <p:spPr>
          <a:xfrm flipH="1">
            <a:off x="2728540" y="1360127"/>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2742390" y="183716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53" idx="6"/>
            <a:endCxn id="234" idx="2"/>
          </p:cNvCxnSpPr>
          <p:nvPr/>
        </p:nvCxnSpPr>
        <p:spPr>
          <a:xfrm flipH="1">
            <a:off x="2421578" y="1320353"/>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54" idx="5"/>
            <a:endCxn id="234" idx="0"/>
          </p:cNvCxnSpPr>
          <p:nvPr/>
        </p:nvCxnSpPr>
        <p:spPr>
          <a:xfrm flipH="1">
            <a:off x="2342001" y="926551"/>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2174539" y="182472"/>
            <a:ext cx="318454" cy="160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54" idx="7"/>
          </p:cNvCxnSpPr>
          <p:nvPr/>
        </p:nvCxnSpPr>
        <p:spPr>
          <a:xfrm flipH="1" flipV="1">
            <a:off x="2174539" y="342520"/>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53" idx="6"/>
          </p:cNvCxnSpPr>
          <p:nvPr/>
        </p:nvCxnSpPr>
        <p:spPr>
          <a:xfrm flipH="1">
            <a:off x="2465389" y="1320353"/>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2465389" y="183716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34" idx="4"/>
          </p:cNvCxnSpPr>
          <p:nvPr/>
        </p:nvCxnSpPr>
        <p:spPr>
          <a:xfrm flipH="1" flipV="1">
            <a:off x="2342001" y="1530582"/>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3254841" y="1837168"/>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742390" y="2323073"/>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77" idx="1"/>
          </p:cNvCxnSpPr>
          <p:nvPr/>
        </p:nvCxnSpPr>
        <p:spPr>
          <a:xfrm flipH="1">
            <a:off x="2217665" y="1837168"/>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78" idx="6"/>
          </p:cNvCxnSpPr>
          <p:nvPr/>
        </p:nvCxnSpPr>
        <p:spPr>
          <a:xfrm flipH="1" flipV="1">
            <a:off x="2174539" y="2184573"/>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flipH="1">
            <a:off x="3214994" y="2542570"/>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椭圆 173"/>
          <p:cNvSpPr/>
          <p:nvPr/>
        </p:nvSpPr>
        <p:spPr>
          <a:xfrm flipH="1">
            <a:off x="3279424" y="1746276"/>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椭圆 176"/>
          <p:cNvSpPr/>
          <p:nvPr/>
        </p:nvSpPr>
        <p:spPr>
          <a:xfrm flipH="1">
            <a:off x="2057346" y="2107548"/>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椭圆 177"/>
          <p:cNvSpPr/>
          <p:nvPr/>
        </p:nvSpPr>
        <p:spPr>
          <a:xfrm flipH="1">
            <a:off x="2645343" y="219678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9" name="直接连接符 178"/>
          <p:cNvCxnSpPr/>
          <p:nvPr/>
        </p:nvCxnSpPr>
        <p:spPr>
          <a:xfrm>
            <a:off x="960488" y="-130951"/>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211616" y="-166805"/>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82" idx="7"/>
          </p:cNvCxnSpPr>
          <p:nvPr/>
        </p:nvCxnSpPr>
        <p:spPr>
          <a:xfrm flipH="1">
            <a:off x="242066" y="-191544"/>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a:off x="153449" y="560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3" name="直接连接符 182"/>
          <p:cNvCxnSpPr>
            <a:endCxn id="182" idx="5"/>
          </p:cNvCxnSpPr>
          <p:nvPr/>
        </p:nvCxnSpPr>
        <p:spPr>
          <a:xfrm flipH="1">
            <a:off x="242066" y="390771"/>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flipV="1">
            <a:off x="1196378" y="392206"/>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1250367" y="0"/>
            <a:ext cx="48252"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2055005" y="0"/>
            <a:ext cx="61658" cy="2475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1715673" y="0"/>
            <a:ext cx="94971"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1230263" y="142023"/>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694568" y="194785"/>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1548812" y="0"/>
            <a:ext cx="114100"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endCxn id="182" idx="4"/>
          </p:cNvCxnSpPr>
          <p:nvPr/>
        </p:nvCxnSpPr>
        <p:spPr>
          <a:xfrm flipV="1">
            <a:off x="-210141" y="664755"/>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endCxn id="182" idx="4"/>
          </p:cNvCxnSpPr>
          <p:nvPr/>
        </p:nvCxnSpPr>
        <p:spPr>
          <a:xfrm flipH="1" flipV="1">
            <a:off x="205360" y="664755"/>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V="1">
            <a:off x="662411" y="414302"/>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182441" y="1118120"/>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99" idx="3"/>
          </p:cNvCxnSpPr>
          <p:nvPr/>
        </p:nvCxnSpPr>
        <p:spPr>
          <a:xfrm flipV="1">
            <a:off x="1315095" y="910370"/>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703961" y="1118120"/>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1230262" y="52256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279944" y="1351137"/>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椭圆 198"/>
          <p:cNvSpPr/>
          <p:nvPr/>
        </p:nvSpPr>
        <p:spPr>
          <a:xfrm>
            <a:off x="1298619" y="1264103"/>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椭圆 199"/>
          <p:cNvSpPr/>
          <p:nvPr/>
        </p:nvSpPr>
        <p:spPr>
          <a:xfrm>
            <a:off x="1739277" y="837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椭圆 200"/>
          <p:cNvSpPr/>
          <p:nvPr/>
        </p:nvSpPr>
        <p:spPr>
          <a:xfrm>
            <a:off x="611627" y="1068419"/>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椭圆 201"/>
          <p:cNvSpPr/>
          <p:nvPr/>
        </p:nvSpPr>
        <p:spPr>
          <a:xfrm>
            <a:off x="1616425" y="91579"/>
            <a:ext cx="137676" cy="1376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椭圆 202"/>
          <p:cNvSpPr/>
          <p:nvPr/>
        </p:nvSpPr>
        <p:spPr>
          <a:xfrm>
            <a:off x="1148544" y="33377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4" name="直接连接符 203"/>
          <p:cNvCxnSpPr>
            <a:endCxn id="199" idx="4"/>
          </p:cNvCxnSpPr>
          <p:nvPr/>
        </p:nvCxnSpPr>
        <p:spPr>
          <a:xfrm flipV="1">
            <a:off x="925561" y="1376602"/>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201" idx="4"/>
          </p:cNvCxnSpPr>
          <p:nvPr/>
        </p:nvCxnSpPr>
        <p:spPr>
          <a:xfrm flipH="1" flipV="1">
            <a:off x="675060" y="1195285"/>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98" idx="6"/>
          </p:cNvCxnSpPr>
          <p:nvPr/>
        </p:nvCxnSpPr>
        <p:spPr>
          <a:xfrm>
            <a:off x="-149520" y="1416350"/>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198" idx="4"/>
          </p:cNvCxnSpPr>
          <p:nvPr/>
        </p:nvCxnSpPr>
        <p:spPr>
          <a:xfrm>
            <a:off x="-214732" y="1481562"/>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endCxn id="225" idx="7"/>
          </p:cNvCxnSpPr>
          <p:nvPr/>
        </p:nvCxnSpPr>
        <p:spPr>
          <a:xfrm flipH="1">
            <a:off x="429042" y="1837168"/>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99" idx="5"/>
          </p:cNvCxnSpPr>
          <p:nvPr/>
        </p:nvCxnSpPr>
        <p:spPr>
          <a:xfrm>
            <a:off x="1394642" y="1360127"/>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994811" y="183716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99" idx="6"/>
            <a:endCxn id="234" idx="5"/>
          </p:cNvCxnSpPr>
          <p:nvPr/>
        </p:nvCxnSpPr>
        <p:spPr>
          <a:xfrm>
            <a:off x="1411118" y="1320353"/>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0" idx="5"/>
            <a:endCxn id="234" idx="6"/>
          </p:cNvCxnSpPr>
          <p:nvPr/>
        </p:nvCxnSpPr>
        <p:spPr>
          <a:xfrm>
            <a:off x="1827895" y="926551"/>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2" idx="6"/>
          </p:cNvCxnSpPr>
          <p:nvPr/>
        </p:nvCxnSpPr>
        <p:spPr>
          <a:xfrm>
            <a:off x="1754101" y="160417"/>
            <a:ext cx="362563" cy="182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00" idx="7"/>
          </p:cNvCxnSpPr>
          <p:nvPr/>
        </p:nvCxnSpPr>
        <p:spPr>
          <a:xfrm flipV="1">
            <a:off x="1827895" y="342520"/>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99" idx="6"/>
          </p:cNvCxnSpPr>
          <p:nvPr/>
        </p:nvCxnSpPr>
        <p:spPr>
          <a:xfrm>
            <a:off x="1411118" y="1320353"/>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1576513" y="183716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endCxn id="177" idx="7"/>
          </p:cNvCxnSpPr>
          <p:nvPr/>
        </p:nvCxnSpPr>
        <p:spPr>
          <a:xfrm>
            <a:off x="1825813" y="1837169"/>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1825813" y="1837168"/>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1590363" y="2350773"/>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177" idx="4"/>
          </p:cNvCxnSpPr>
          <p:nvPr/>
        </p:nvCxnSpPr>
        <p:spPr>
          <a:xfrm flipV="1">
            <a:off x="1908913" y="2295373"/>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340424" y="217998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椭圆 226"/>
          <p:cNvSpPr/>
          <p:nvPr/>
        </p:nvSpPr>
        <p:spPr>
          <a:xfrm>
            <a:off x="1464074" y="219678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8" name="椭圆 227"/>
          <p:cNvSpPr/>
          <p:nvPr/>
        </p:nvSpPr>
        <p:spPr>
          <a:xfrm>
            <a:off x="1851815" y="2564599"/>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229"/>
          <p:cNvSpPr/>
          <p:nvPr/>
        </p:nvSpPr>
        <p:spPr>
          <a:xfrm flipH="1">
            <a:off x="862430" y="1770308"/>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1" name="椭圆 230"/>
          <p:cNvSpPr/>
          <p:nvPr/>
        </p:nvSpPr>
        <p:spPr>
          <a:xfrm flipH="1">
            <a:off x="2055005" y="224540"/>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2" name="椭圆 231"/>
          <p:cNvSpPr/>
          <p:nvPr/>
        </p:nvSpPr>
        <p:spPr>
          <a:xfrm flipH="1">
            <a:off x="2516620" y="91660"/>
            <a:ext cx="155886" cy="15588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4" name="椭圆 233"/>
          <p:cNvSpPr/>
          <p:nvPr/>
        </p:nvSpPr>
        <p:spPr>
          <a:xfrm flipH="1">
            <a:off x="2262424" y="1371428"/>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5" name="直接连接符 234"/>
          <p:cNvCxnSpPr>
            <a:endCxn id="234" idx="5"/>
          </p:cNvCxnSpPr>
          <p:nvPr/>
        </p:nvCxnSpPr>
        <p:spPr>
          <a:xfrm flipV="1">
            <a:off x="1843099" y="1507274"/>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椭圆 235"/>
          <p:cNvSpPr/>
          <p:nvPr/>
        </p:nvSpPr>
        <p:spPr>
          <a:xfrm flipH="1">
            <a:off x="1748588" y="1749411"/>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8" name="组合 237"/>
          <p:cNvGrpSpPr/>
          <p:nvPr/>
        </p:nvGrpSpPr>
        <p:grpSpPr>
          <a:xfrm>
            <a:off x="10611088" y="5746091"/>
            <a:ext cx="990433" cy="805861"/>
            <a:chOff x="10611088" y="5746091"/>
            <a:chExt cx="990433" cy="805861"/>
          </a:xfrm>
        </p:grpSpPr>
        <p:cxnSp>
          <p:nvCxnSpPr>
            <p:cNvPr id="239" name="直接连接符 238"/>
            <p:cNvCxnSpPr/>
            <p:nvPr/>
          </p:nvCxnSpPr>
          <p:spPr>
            <a:xfrm flipH="1" rot="11174285">
              <a:off x="10733070" y="5829407"/>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flipH="1" rot="11174285">
              <a:off x="10684479" y="6195349"/>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11174285">
              <a:off x="10972800" y="5790457"/>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a:xfrm rot="11174285">
              <a:off x="11489346" y="6219329"/>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椭圆 242"/>
            <p:cNvSpPr/>
            <p:nvPr/>
          </p:nvSpPr>
          <p:spPr>
            <a:xfrm rot="11174285">
              <a:off x="10611088" y="6395603"/>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椭圆 243"/>
            <p:cNvSpPr/>
            <p:nvPr/>
          </p:nvSpPr>
          <p:spPr>
            <a:xfrm rot="11174285">
              <a:off x="10942616" y="5746091"/>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5" name="组合 244"/>
          <p:cNvGrpSpPr/>
          <p:nvPr/>
        </p:nvGrpSpPr>
        <p:grpSpPr>
          <a:xfrm>
            <a:off x="11379596" y="4826549"/>
            <a:ext cx="376265" cy="418620"/>
            <a:chOff x="11379596" y="4826549"/>
            <a:chExt cx="376265" cy="418620"/>
          </a:xfrm>
        </p:grpSpPr>
        <p:cxnSp>
          <p:nvCxnSpPr>
            <p:cNvPr id="246" name="直接连接符 245"/>
            <p:cNvCxnSpPr/>
            <p:nvPr/>
          </p:nvCxnSpPr>
          <p:spPr>
            <a:xfrm flipH="1" rot="7715704">
              <a:off x="11476785" y="4945946"/>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flipH="1" rot="7715704">
              <a:off x="11475876" y="4956778"/>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50" idx="5"/>
            </p:cNvCxnSpPr>
            <p:nvPr/>
          </p:nvCxnSpPr>
          <p:spPr>
            <a:xfrm flipH="1">
              <a:off x="11415346" y="4853632"/>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0" name="椭圆 249"/>
            <p:cNvSpPr/>
            <p:nvPr/>
          </p:nvSpPr>
          <p:spPr>
            <a:xfrm rot="7715704">
              <a:off x="11707131" y="4826549"/>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1" name="椭圆 250"/>
            <p:cNvSpPr/>
            <p:nvPr/>
          </p:nvSpPr>
          <p:spPr>
            <a:xfrm rot="7715704">
              <a:off x="11571273" y="5177250"/>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3" name="椭圆 252"/>
            <p:cNvSpPr/>
            <p:nvPr/>
          </p:nvSpPr>
          <p:spPr>
            <a:xfrm rot="7715704">
              <a:off x="11404474" y="4923660"/>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4" name="文本框 253"/>
          <p:cNvSpPr txBox="1"/>
          <p:nvPr/>
        </p:nvSpPr>
        <p:spPr>
          <a:xfrm>
            <a:off x="9402183" y="2074426"/>
            <a:ext cx="925157" cy="457200"/>
          </a:xfrm>
          <a:prstGeom prst="rect">
            <a:avLst/>
          </a:prstGeom>
          <a:noFill/>
        </p:spPr>
        <p:txBody>
          <a:bodyPr rtlCol="0" wrap="square">
            <a:spAutoFit/>
          </a:bodyPr>
          <a:lstStyle/>
          <a:p>
            <a:r>
              <a:rPr altLang="zh-CN" lang="en-US" sz="2400">
                <a:solidFill>
                  <a:schemeClr val="bg1"/>
                </a:solidFill>
              </a:rPr>
              <a:t>21%</a:t>
            </a:r>
          </a:p>
        </p:txBody>
      </p:sp>
      <p:sp>
        <p:nvSpPr>
          <p:cNvPr id="256" name="文本框 255"/>
          <p:cNvSpPr txBox="1"/>
          <p:nvPr/>
        </p:nvSpPr>
        <p:spPr>
          <a:xfrm>
            <a:off x="8455512" y="3570587"/>
            <a:ext cx="849854" cy="457200"/>
          </a:xfrm>
          <a:prstGeom prst="rect">
            <a:avLst/>
          </a:prstGeom>
          <a:noFill/>
        </p:spPr>
        <p:txBody>
          <a:bodyPr rtlCol="0" wrap="square">
            <a:spAutoFit/>
          </a:bodyPr>
          <a:lstStyle/>
          <a:p>
            <a:r>
              <a:rPr altLang="zh-CN" lang="en-US" sz="2400">
                <a:solidFill>
                  <a:schemeClr val="bg1"/>
                </a:solidFill>
              </a:rPr>
              <a:t>79%</a:t>
            </a:r>
          </a:p>
        </p:txBody>
      </p:sp>
      <p:cxnSp>
        <p:nvCxnSpPr>
          <p:cNvPr id="257" name="直接连接符 256"/>
          <p:cNvCxnSpPr/>
          <p:nvPr/>
        </p:nvCxnSpPr>
        <p:spPr>
          <a:xfrm>
            <a:off x="4644322" y="-130951"/>
            <a:ext cx="107712"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9" name="矩形 258"/>
          <p:cNvSpPr/>
          <p:nvPr/>
        </p:nvSpPr>
        <p:spPr>
          <a:xfrm>
            <a:off x="1556834" y="4254077"/>
            <a:ext cx="4962150" cy="1310640"/>
          </a:xfrm>
          <a:prstGeom prst="rect">
            <a:avLst/>
          </a:prstGeom>
        </p:spPr>
        <p:txBody>
          <a:bodyPr wrap="square">
            <a:spAutoFit/>
          </a:bodyPr>
          <a:lstStyle/>
          <a:p>
            <a:r>
              <a:rPr altLang="zh-CN" lang="en-US" sz="1600"/>
              <a:t>Happiness is not about being immortal nor having food or rights in one's hand. It’s about having each tiny wish come true, or having something to eat when you are hungry or having someone's love when you need love.</a:t>
            </a:r>
          </a:p>
        </p:txBody>
      </p:sp>
      <p:sp>
        <p:nvSpPr>
          <p:cNvPr id="260" name="文本框 259"/>
          <p:cNvSpPr txBox="1"/>
          <p:nvPr/>
        </p:nvSpPr>
        <p:spPr>
          <a:xfrm>
            <a:off x="2580632" y="3083749"/>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262" name="文本框 261"/>
          <p:cNvSpPr txBox="1"/>
          <p:nvPr/>
        </p:nvSpPr>
        <p:spPr>
          <a:xfrm>
            <a:off x="1794523" y="3670599"/>
            <a:ext cx="4023005" cy="365760"/>
          </a:xfrm>
          <a:prstGeom prst="rect">
            <a:avLst/>
          </a:prstGeom>
          <a:noFill/>
        </p:spPr>
        <p:txBody>
          <a:bodyPr rtlCol="0" wrap="square">
            <a:spAutoFit/>
          </a:bodyPr>
          <a:lstStyle/>
          <a:p>
            <a:r>
              <a:rPr altLang="zh-CN" lang="en-US"/>
              <a:t>CLICK TO ADD YOUR TITLE HERE</a:t>
            </a:r>
          </a:p>
        </p:txBody>
      </p:sp>
    </p:spTree>
    <p:extLst>
      <p:ext uri="{BB962C8B-B14F-4D97-AF65-F5344CB8AC3E}">
        <p14:creationId val="3918256366"/>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260"/>
                                        </p:tgtEl>
                                        <p:attrNameLst>
                                          <p:attrName>style.visibility</p:attrName>
                                        </p:attrNameLst>
                                      </p:cBhvr>
                                      <p:to>
                                        <p:strVal val="visible"/>
                                      </p:to>
                                    </p:set>
                                    <p:animEffect filter="fade" transition="in">
                                      <p:cBhvr>
                                        <p:cTn dur="1000" id="7"/>
                                        <p:tgtEl>
                                          <p:spTgt spid="260"/>
                                        </p:tgtEl>
                                      </p:cBhvr>
                                    </p:animEffect>
                                    <p:anim calcmode="lin" valueType="num">
                                      <p:cBhvr>
                                        <p:cTn dur="1000" fill="hold" id="8"/>
                                        <p:tgtEl>
                                          <p:spTgt spid="260"/>
                                        </p:tgtEl>
                                        <p:attrNameLst>
                                          <p:attrName>ppt_x</p:attrName>
                                        </p:attrNameLst>
                                      </p:cBhvr>
                                      <p:tavLst>
                                        <p:tav tm="0">
                                          <p:val>
                                            <p:strVal val="#ppt_x"/>
                                          </p:val>
                                        </p:tav>
                                        <p:tav tm="100000">
                                          <p:val>
                                            <p:strVal val="#ppt_x"/>
                                          </p:val>
                                        </p:tav>
                                      </p:tavLst>
                                    </p:anim>
                                    <p:anim calcmode="lin" valueType="num">
                                      <p:cBhvr>
                                        <p:cTn dur="1000" fill="hold" id="9"/>
                                        <p:tgtEl>
                                          <p:spTgt spid="26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262"/>
                                        </p:tgtEl>
                                        <p:attrNameLst>
                                          <p:attrName>style.visibility</p:attrName>
                                        </p:attrNameLst>
                                      </p:cBhvr>
                                      <p:to>
                                        <p:strVal val="visible"/>
                                      </p:to>
                                    </p:set>
                                    <p:animEffect filter="fade" transition="in">
                                      <p:cBhvr>
                                        <p:cTn dur="1000" id="13"/>
                                        <p:tgtEl>
                                          <p:spTgt spid="262"/>
                                        </p:tgtEl>
                                      </p:cBhvr>
                                    </p:animEffect>
                                    <p:anim calcmode="lin" valueType="num">
                                      <p:cBhvr>
                                        <p:cTn dur="1000" fill="hold" id="14"/>
                                        <p:tgtEl>
                                          <p:spTgt spid="262"/>
                                        </p:tgtEl>
                                        <p:attrNameLst>
                                          <p:attrName>ppt_x</p:attrName>
                                        </p:attrNameLst>
                                      </p:cBhvr>
                                      <p:tavLst>
                                        <p:tav tm="0">
                                          <p:val>
                                            <p:strVal val="#ppt_x"/>
                                          </p:val>
                                        </p:tav>
                                        <p:tav tm="100000">
                                          <p:val>
                                            <p:strVal val="#ppt_x"/>
                                          </p:val>
                                        </p:tav>
                                      </p:tavLst>
                                    </p:anim>
                                    <p:anim calcmode="lin" valueType="num">
                                      <p:cBhvr>
                                        <p:cTn dur="1000" fill="hold" id="15"/>
                                        <p:tgtEl>
                                          <p:spTgt spid="26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7" presetSubtype="0">
                                  <p:stCondLst>
                                    <p:cond delay="0"/>
                                  </p:stCondLst>
                                  <p:childTnLst>
                                    <p:set>
                                      <p:cBhvr>
                                        <p:cTn dur="1" fill="hold" id="18">
                                          <p:stCondLst>
                                            <p:cond delay="0"/>
                                          </p:stCondLst>
                                        </p:cTn>
                                        <p:tgtEl>
                                          <p:spTgt spid="259"/>
                                        </p:tgtEl>
                                        <p:attrNameLst>
                                          <p:attrName>style.visibility</p:attrName>
                                        </p:attrNameLst>
                                      </p:cBhvr>
                                      <p:to>
                                        <p:strVal val="visible"/>
                                      </p:to>
                                    </p:set>
                                    <p:animEffect filter="fade" transition="in">
                                      <p:cBhvr>
                                        <p:cTn dur="1000" id="19"/>
                                        <p:tgtEl>
                                          <p:spTgt spid="259"/>
                                        </p:tgtEl>
                                      </p:cBhvr>
                                    </p:animEffect>
                                    <p:anim calcmode="lin" valueType="num">
                                      <p:cBhvr>
                                        <p:cTn dur="1000" fill="hold" id="20"/>
                                        <p:tgtEl>
                                          <p:spTgt spid="259"/>
                                        </p:tgtEl>
                                        <p:attrNameLst>
                                          <p:attrName>ppt_x</p:attrName>
                                        </p:attrNameLst>
                                      </p:cBhvr>
                                      <p:tavLst>
                                        <p:tav tm="0">
                                          <p:val>
                                            <p:strVal val="#ppt_x"/>
                                          </p:val>
                                        </p:tav>
                                        <p:tav tm="100000">
                                          <p:val>
                                            <p:strVal val="#ppt_x"/>
                                          </p:val>
                                        </p:tav>
                                      </p:tavLst>
                                    </p:anim>
                                    <p:anim calcmode="lin" valueType="num">
                                      <p:cBhvr>
                                        <p:cTn dur="1000" fill="hold" id="21"/>
                                        <p:tgtEl>
                                          <p:spTgt spid="25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21" presetSubtype="1">
                                  <p:stCondLst>
                                    <p:cond delay="0"/>
                                  </p:stCondLst>
                                  <p:childTnLst>
                                    <p:set>
                                      <p:cBhvr>
                                        <p:cTn dur="1" fill="hold" id="24">
                                          <p:stCondLst>
                                            <p:cond delay="0"/>
                                          </p:stCondLst>
                                        </p:cTn>
                                        <p:tgtEl>
                                          <p:spTgt spid="117"/>
                                        </p:tgtEl>
                                        <p:attrNameLst>
                                          <p:attrName>style.visibility</p:attrName>
                                        </p:attrNameLst>
                                      </p:cBhvr>
                                      <p:to>
                                        <p:strVal val="visible"/>
                                      </p:to>
                                    </p:set>
                                    <p:animEffect filter="wheel(1)" transition="in">
                                      <p:cBhvr>
                                        <p:cTn dur="2000" id="25"/>
                                        <p:tgtEl>
                                          <p:spTgt spid="117"/>
                                        </p:tgtEl>
                                      </p:cBhvr>
                                    </p:animEffect>
                                  </p:childTnLst>
                                </p:cTn>
                              </p:par>
                            </p:childTnLst>
                          </p:cTn>
                        </p:par>
                        <p:par>
                          <p:cTn fill="hold" id="26" nodeType="afterGroup">
                            <p:stCondLst>
                              <p:cond delay="5000"/>
                            </p:stCondLst>
                            <p:childTnLst>
                              <p:par>
                                <p:cTn fill="hold" grpId="0" id="27" nodeType="afterEffect" presetClass="entr" presetID="1" presetSubtype="0">
                                  <p:stCondLst>
                                    <p:cond delay="0"/>
                                  </p:stCondLst>
                                  <p:childTnLst>
                                    <p:set>
                                      <p:cBhvr>
                                        <p:cTn dur="1" fill="hold" id="28">
                                          <p:stCondLst>
                                            <p:cond delay="0"/>
                                          </p:stCondLst>
                                        </p:cTn>
                                        <p:tgtEl>
                                          <p:spTgt spid="256"/>
                                        </p:tgtEl>
                                        <p:attrNameLst>
                                          <p:attrName>style.visibility</p:attrName>
                                        </p:attrNameLst>
                                      </p:cBhvr>
                                      <p:to>
                                        <p:strVal val="visible"/>
                                      </p:to>
                                    </p:set>
                                  </p:childTnLst>
                                </p:cTn>
                              </p:par>
                            </p:childTnLst>
                          </p:cTn>
                        </p:par>
                        <p:par>
                          <p:cTn fill="hold" id="29" nodeType="afterGroup">
                            <p:stCondLst>
                              <p:cond delay="5001"/>
                            </p:stCondLst>
                            <p:childTnLst>
                              <p:par>
                                <p:cTn fill="hold" grpId="0" id="30" nodeType="afterEffect" presetClass="entr" presetID="47" presetSubtype="0">
                                  <p:stCondLst>
                                    <p:cond delay="0"/>
                                  </p:stCondLst>
                                  <p:childTnLst>
                                    <p:set>
                                      <p:cBhvr>
                                        <p:cTn dur="1" fill="hold" id="31">
                                          <p:stCondLst>
                                            <p:cond delay="0"/>
                                          </p:stCondLst>
                                        </p:cTn>
                                        <p:tgtEl>
                                          <p:spTgt spid="119"/>
                                        </p:tgtEl>
                                        <p:attrNameLst>
                                          <p:attrName>style.visibility</p:attrName>
                                        </p:attrNameLst>
                                      </p:cBhvr>
                                      <p:to>
                                        <p:strVal val="visible"/>
                                      </p:to>
                                    </p:set>
                                    <p:animEffect filter="fade" transition="in">
                                      <p:cBhvr>
                                        <p:cTn dur="1000" id="32"/>
                                        <p:tgtEl>
                                          <p:spTgt spid="119"/>
                                        </p:tgtEl>
                                      </p:cBhvr>
                                    </p:animEffect>
                                    <p:anim calcmode="lin" valueType="num">
                                      <p:cBhvr>
                                        <p:cTn dur="1000" fill="hold" id="33"/>
                                        <p:tgtEl>
                                          <p:spTgt spid="119"/>
                                        </p:tgtEl>
                                        <p:attrNameLst>
                                          <p:attrName>ppt_x</p:attrName>
                                        </p:attrNameLst>
                                      </p:cBhvr>
                                      <p:tavLst>
                                        <p:tav tm="0">
                                          <p:val>
                                            <p:strVal val="#ppt_x"/>
                                          </p:val>
                                        </p:tav>
                                        <p:tav tm="100000">
                                          <p:val>
                                            <p:strVal val="#ppt_x"/>
                                          </p:val>
                                        </p:tav>
                                      </p:tavLst>
                                    </p:anim>
                                    <p:anim calcmode="lin" valueType="num">
                                      <p:cBhvr>
                                        <p:cTn dur="1000" fill="hold" id="34"/>
                                        <p:tgtEl>
                                          <p:spTgt spid="11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6001"/>
                            </p:stCondLst>
                            <p:childTnLst>
                              <p:par>
                                <p:cTn fill="hold" grpId="0" id="36" nodeType="afterEffect" presetClass="entr" presetID="1" presetSubtype="0">
                                  <p:stCondLst>
                                    <p:cond delay="0"/>
                                  </p:stCondLst>
                                  <p:childTnLst>
                                    <p:set>
                                      <p:cBhvr>
                                        <p:cTn dur="1" fill="hold" id="37">
                                          <p:stCondLst>
                                            <p:cond delay="0"/>
                                          </p:stCondLst>
                                        </p:cTn>
                                        <p:tgtEl>
                                          <p:spTgt spid="25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7"/>
      <p:bldP grpId="0" spid="119"/>
      <p:bldP grpId="0" spid="254"/>
      <p:bldP grpId="0" spid="256"/>
      <p:bldP grpId="0" spid="259"/>
      <p:bldP grpId="0" spid="260"/>
      <p:bldP grpId="0" spid="26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65000"/>
            <a:lumOff val="35000"/>
          </a:schemeClr>
        </a:solidFill>
        <a:effectLst/>
      </p:bgPr>
    </p:bg>
    <p:spTree>
      <p:nvGrpSpPr>
        <p:cNvPr id="1" name=""/>
        <p:cNvGrpSpPr/>
        <p:nvPr/>
      </p:nvGrpSpPr>
      <p:grpSpPr>
        <a:xfrm>
          <a:off x="0" y="0"/>
          <a:ext cx="0" cy="0"/>
        </a:xfrm>
      </p:grpSpPr>
      <p:cxnSp>
        <p:nvCxnSpPr>
          <p:cNvPr id="4" name="直接连接符 3"/>
          <p:cNvCxnSpPr/>
          <p:nvPr/>
        </p:nvCxnSpPr>
        <p:spPr>
          <a:xfrm>
            <a:off x="575981" y="519289"/>
            <a:ext cx="11243486" cy="5971822"/>
          </a:xfrm>
          <a:prstGeom prst="line">
            <a:avLst/>
          </a:prstGeom>
          <a:ln>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1174285">
            <a:off x="891067" y="1523780"/>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11174285">
            <a:off x="306437" y="101402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339266" y="295336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1039965" y="5009490"/>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739292" y="363596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1787152" y="395670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2452917" y="3177005"/>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11174285">
            <a:off x="1507045" y="234670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a:stCxn id="32" idx="2"/>
            <a:endCxn id="15" idx="5"/>
          </p:cNvCxnSpPr>
          <p:nvPr/>
        </p:nvCxnSpPr>
        <p:spPr>
          <a:xfrm>
            <a:off x="749753" y="2341423"/>
            <a:ext cx="799579" cy="301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9" idx="1"/>
            <a:endCxn id="8" idx="5"/>
          </p:cNvCxnSpPr>
          <p:nvPr/>
        </p:nvCxnSpPr>
        <p:spPr>
          <a:xfrm>
            <a:off x="488728" y="1213543"/>
            <a:ext cx="432414" cy="3279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8" idx="1"/>
            <a:endCxn id="32" idx="5"/>
          </p:cNvCxnSpPr>
          <p:nvPr/>
        </p:nvCxnSpPr>
        <p:spPr>
          <a:xfrm flipH="1">
            <a:off x="655227" y="1666927"/>
            <a:ext cx="366627" cy="62266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7"/>
            <a:endCxn id="10" idx="4"/>
          </p:cNvCxnSpPr>
          <p:nvPr/>
        </p:nvCxnSpPr>
        <p:spPr>
          <a:xfrm flipH="1">
            <a:off x="464649" y="2371611"/>
            <a:ext cx="181612" cy="5824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633412" y="227674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10" idx="2"/>
          </p:cNvCxnSpPr>
          <p:nvPr/>
        </p:nvCxnSpPr>
        <p:spPr>
          <a:xfrm flipV="1">
            <a:off x="564784" y="3008313"/>
            <a:ext cx="632891" cy="7043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4"/>
          </p:cNvCxnSpPr>
          <p:nvPr/>
        </p:nvCxnSpPr>
        <p:spPr>
          <a:xfrm flipV="1">
            <a:off x="863577" y="3055633"/>
            <a:ext cx="384775" cy="58099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1187071" y="2948009"/>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a:endCxn id="55" idx="4"/>
          </p:cNvCxnSpPr>
          <p:nvPr/>
        </p:nvCxnSpPr>
        <p:spPr>
          <a:xfrm>
            <a:off x="357658" y="3096282"/>
            <a:ext cx="143268" cy="116559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2" idx="7"/>
          </p:cNvCxnSpPr>
          <p:nvPr/>
        </p:nvCxnSpPr>
        <p:spPr>
          <a:xfrm flipH="1">
            <a:off x="464541" y="3818257"/>
            <a:ext cx="299442" cy="5401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415840" y="4261422"/>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stCxn id="12" idx="1"/>
            <a:endCxn id="11" idx="5"/>
          </p:cNvCxnSpPr>
          <p:nvPr/>
        </p:nvCxnSpPr>
        <p:spPr>
          <a:xfrm>
            <a:off x="921583" y="3835484"/>
            <a:ext cx="148457" cy="11917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3" idx="4"/>
            <a:endCxn id="49" idx="1"/>
          </p:cNvCxnSpPr>
          <p:nvPr/>
        </p:nvCxnSpPr>
        <p:spPr>
          <a:xfrm flipH="1" flipV="1">
            <a:off x="1270297" y="3039100"/>
            <a:ext cx="642238" cy="91827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59258" y="590174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2" name="直接连接符 61"/>
          <p:cNvCxnSpPr>
            <a:stCxn id="11" idx="7"/>
            <a:endCxn id="55" idx="1"/>
          </p:cNvCxnSpPr>
          <p:nvPr/>
        </p:nvCxnSpPr>
        <p:spPr>
          <a:xfrm flipH="1" flipV="1">
            <a:off x="540637" y="4398012"/>
            <a:ext cx="517043" cy="74226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61" idx="3"/>
            <a:endCxn id="11" idx="0"/>
          </p:cNvCxnSpPr>
          <p:nvPr/>
        </p:nvCxnSpPr>
        <p:spPr>
          <a:xfrm flipV="1">
            <a:off x="858776" y="5169876"/>
            <a:ext cx="252880" cy="7737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2" idx="2"/>
            <a:endCxn id="13" idx="6"/>
          </p:cNvCxnSpPr>
          <p:nvPr/>
        </p:nvCxnSpPr>
        <p:spPr>
          <a:xfrm>
            <a:off x="962837" y="3760251"/>
            <a:ext cx="824985" cy="2972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9" idx="3"/>
            <a:endCxn id="15" idx="0"/>
          </p:cNvCxnSpPr>
          <p:nvPr/>
        </p:nvCxnSpPr>
        <p:spPr>
          <a:xfrm flipV="1">
            <a:off x="1278162" y="2572219"/>
            <a:ext cx="329688" cy="3949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rot="11174285">
            <a:off x="3621097" y="2072835"/>
            <a:ext cx="395819" cy="3958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rot="11174285">
            <a:off x="5999814" y="3300325"/>
            <a:ext cx="395819" cy="3958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rot="11174285">
            <a:off x="8373719" y="4571234"/>
            <a:ext cx="395819" cy="39581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rot="11174285">
            <a:off x="1974739" y="5068948"/>
            <a:ext cx="166385" cy="16638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 name="直接连接符 35"/>
          <p:cNvCxnSpPr>
            <a:stCxn id="13" idx="0"/>
            <a:endCxn id="11" idx="2"/>
          </p:cNvCxnSpPr>
          <p:nvPr/>
        </p:nvCxnSpPr>
        <p:spPr>
          <a:xfrm flipH="1">
            <a:off x="1200351" y="4182218"/>
            <a:ext cx="687606" cy="91644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rot="11174285">
            <a:off x="2716096" y="566043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a:stCxn id="11" idx="2"/>
            <a:endCxn id="35" idx="6"/>
          </p:cNvCxnSpPr>
          <p:nvPr/>
        </p:nvCxnSpPr>
        <p:spPr>
          <a:xfrm>
            <a:off x="1200351" y="5098661"/>
            <a:ext cx="774881" cy="4443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5" idx="1"/>
            <a:endCxn id="37" idx="4"/>
          </p:cNvCxnSpPr>
          <p:nvPr/>
        </p:nvCxnSpPr>
        <p:spPr>
          <a:xfrm>
            <a:off x="2110017" y="5217010"/>
            <a:ext cx="731462" cy="44409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rot="11174285">
            <a:off x="3271201" y="6334380"/>
            <a:ext cx="313460" cy="31346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8" name="直接连接符 47"/>
          <p:cNvCxnSpPr>
            <a:stCxn id="35" idx="0"/>
            <a:endCxn id="61" idx="2"/>
          </p:cNvCxnSpPr>
          <p:nvPr/>
        </p:nvCxnSpPr>
        <p:spPr>
          <a:xfrm flipH="1">
            <a:off x="882803" y="5234840"/>
            <a:ext cx="1166088" cy="79118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rot="11174285">
            <a:off x="4308757" y="602662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3111214" y="5123648"/>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9" idx="5"/>
          </p:cNvCxnSpPr>
          <p:nvPr/>
        </p:nvCxnSpPr>
        <p:spPr>
          <a:xfrm>
            <a:off x="-88135" y="253388"/>
            <a:ext cx="436490" cy="7853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rot="4922515">
            <a:off x="11188447" y="-115035"/>
            <a:ext cx="85116" cy="81098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69" idx="0"/>
          </p:cNvCxnSpPr>
          <p:nvPr/>
        </p:nvCxnSpPr>
        <p:spPr>
          <a:xfrm flipH="1" rot="4922515">
            <a:off x="11994311" y="27234"/>
            <a:ext cx="601612" cy="87374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72" idx="7"/>
          </p:cNvCxnSpPr>
          <p:nvPr/>
        </p:nvCxnSpPr>
        <p:spPr>
          <a:xfrm flipH="1" flipV="1">
            <a:off x="11082147" y="1625544"/>
            <a:ext cx="1396993" cy="1834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rot="4922515">
            <a:off x="11220942" y="707298"/>
            <a:ext cx="1737014" cy="66909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72" idx="1"/>
          </p:cNvCxnSpPr>
          <p:nvPr/>
        </p:nvCxnSpPr>
        <p:spPr>
          <a:xfrm flipH="1">
            <a:off x="11063037" y="265638"/>
            <a:ext cx="652903" cy="122320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rot="4922515">
            <a:off x="11595586" y="129195"/>
            <a:ext cx="226310" cy="22631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rot="4922515">
            <a:off x="12674069" y="67098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1" name="直接连接符 70"/>
          <p:cNvCxnSpPr>
            <a:stCxn id="70" idx="5"/>
            <a:endCxn id="79" idx="1"/>
          </p:cNvCxnSpPr>
          <p:nvPr/>
        </p:nvCxnSpPr>
        <p:spPr>
          <a:xfrm flipH="1">
            <a:off x="12538040" y="832956"/>
            <a:ext cx="171843" cy="9217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rot="4922515">
            <a:off x="10906639" y="1469146"/>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3" name="直接连接符 72"/>
          <p:cNvCxnSpPr/>
          <p:nvPr/>
        </p:nvCxnSpPr>
        <p:spPr>
          <a:xfrm flipH="1" rot="4922515">
            <a:off x="10373855" y="995908"/>
            <a:ext cx="1065825" cy="1998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8" idx="1"/>
          </p:cNvCxnSpPr>
          <p:nvPr/>
        </p:nvCxnSpPr>
        <p:spPr>
          <a:xfrm flipV="1">
            <a:off x="9754058" y="395402"/>
            <a:ext cx="1033650" cy="5242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78" idx="7"/>
          </p:cNvCxnSpPr>
          <p:nvPr/>
        </p:nvCxnSpPr>
        <p:spPr>
          <a:xfrm>
            <a:off x="9777204" y="1085247"/>
            <a:ext cx="1195931" cy="5137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rot="4922515">
            <a:off x="9564630" y="895819"/>
            <a:ext cx="236430" cy="236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rot="4922515">
            <a:off x="12356720" y="1731919"/>
            <a:ext cx="226310" cy="22631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rot="4922515">
            <a:off x="10610000" y="23229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rot="11174285">
            <a:off x="11386378" y="1885614"/>
            <a:ext cx="313460" cy="31346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rot="11174285">
            <a:off x="8838397" y="3816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rot="11174285">
            <a:off x="9953569" y="1568422"/>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文本框 59"/>
          <p:cNvSpPr txBox="1"/>
          <p:nvPr/>
        </p:nvSpPr>
        <p:spPr>
          <a:xfrm>
            <a:off x="4006378" y="1570088"/>
            <a:ext cx="2391919" cy="365760"/>
          </a:xfrm>
          <a:prstGeom prst="rect">
            <a:avLst/>
          </a:prstGeom>
          <a:noFill/>
        </p:spPr>
        <p:txBody>
          <a:bodyPr rtlCol="0" wrap="square">
            <a:spAutoFit/>
          </a:bodyPr>
          <a:lstStyle/>
          <a:p>
            <a:r>
              <a:rPr altLang="zh-CN" lang="en-US">
                <a:solidFill>
                  <a:schemeClr val="bg1"/>
                </a:solidFill>
              </a:rPr>
              <a:t>Type something here</a:t>
            </a:r>
          </a:p>
        </p:txBody>
      </p:sp>
      <p:sp>
        <p:nvSpPr>
          <p:cNvPr id="84" name="文本框 83"/>
          <p:cNvSpPr txBox="1"/>
          <p:nvPr/>
        </p:nvSpPr>
        <p:spPr>
          <a:xfrm>
            <a:off x="6445629" y="2830949"/>
            <a:ext cx="2391919" cy="365760"/>
          </a:xfrm>
          <a:prstGeom prst="rect">
            <a:avLst/>
          </a:prstGeom>
          <a:noFill/>
        </p:spPr>
        <p:txBody>
          <a:bodyPr rtlCol="0" wrap="square">
            <a:spAutoFit/>
          </a:bodyPr>
          <a:lstStyle/>
          <a:p>
            <a:r>
              <a:rPr altLang="zh-CN" lang="en-US">
                <a:solidFill>
                  <a:schemeClr val="bg1"/>
                </a:solidFill>
              </a:rPr>
              <a:t>Type something here</a:t>
            </a:r>
          </a:p>
        </p:txBody>
      </p:sp>
      <p:sp>
        <p:nvSpPr>
          <p:cNvPr id="85" name="文本框 84"/>
          <p:cNvSpPr txBox="1"/>
          <p:nvPr/>
        </p:nvSpPr>
        <p:spPr>
          <a:xfrm>
            <a:off x="8683220" y="4111110"/>
            <a:ext cx="2391919" cy="365760"/>
          </a:xfrm>
          <a:prstGeom prst="rect">
            <a:avLst/>
          </a:prstGeom>
          <a:noFill/>
        </p:spPr>
        <p:txBody>
          <a:bodyPr rtlCol="0" wrap="square">
            <a:spAutoFit/>
          </a:bodyPr>
          <a:lstStyle/>
          <a:p>
            <a:r>
              <a:rPr altLang="zh-CN" lang="en-US">
                <a:solidFill>
                  <a:schemeClr val="bg1"/>
                </a:solidFill>
              </a:rPr>
              <a:t>Type something here</a:t>
            </a:r>
          </a:p>
        </p:txBody>
      </p:sp>
    </p:spTree>
    <p:extLst>
      <p:ext uri="{BB962C8B-B14F-4D97-AF65-F5344CB8AC3E}">
        <p14:creationId val="2477635938"/>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87"/>
                                        </p:tgtEl>
                                        <p:attrNameLst>
                                          <p:attrName>style.visibility</p:attrName>
                                        </p:attrNameLst>
                                      </p:cBhvr>
                                      <p:to>
                                        <p:strVal val="visible"/>
                                      </p:to>
                                    </p:set>
                                    <p:animEffect filter="fade" transition="in">
                                      <p:cBhvr>
                                        <p:cTn dur="1000" id="11"/>
                                        <p:tgtEl>
                                          <p:spTgt spid="87"/>
                                        </p:tgtEl>
                                      </p:cBhvr>
                                    </p:animEffect>
                                    <p:anim calcmode="lin" valueType="num">
                                      <p:cBhvr>
                                        <p:cTn dur="1000" fill="hold" id="12"/>
                                        <p:tgtEl>
                                          <p:spTgt spid="87"/>
                                        </p:tgtEl>
                                        <p:attrNameLst>
                                          <p:attrName>ppt_x</p:attrName>
                                        </p:attrNameLst>
                                      </p:cBhvr>
                                      <p:tavLst>
                                        <p:tav tm="0">
                                          <p:val>
                                            <p:strVal val="#ppt_x"/>
                                          </p:val>
                                        </p:tav>
                                        <p:tav tm="100000">
                                          <p:val>
                                            <p:strVal val="#ppt_x"/>
                                          </p:val>
                                        </p:tav>
                                      </p:tavLst>
                                    </p:anim>
                                    <p:anim calcmode="lin" valueType="num">
                                      <p:cBhvr>
                                        <p:cTn dur="1000" fill="hold" id="13"/>
                                        <p:tgtEl>
                                          <p:spTgt spid="8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60"/>
                                        </p:tgtEl>
                                        <p:attrNameLst>
                                          <p:attrName>style.visibility</p:attrName>
                                        </p:attrNameLst>
                                      </p:cBhvr>
                                      <p:to>
                                        <p:strVal val="visible"/>
                                      </p:to>
                                    </p:set>
                                    <p:animEffect filter="wipe(left)" transition="in">
                                      <p:cBhvr>
                                        <p:cTn dur="500" id="17"/>
                                        <p:tgtEl>
                                          <p:spTgt spid="60"/>
                                        </p:tgtEl>
                                      </p:cBhvr>
                                    </p:animEffect>
                                  </p:childTnLst>
                                </p:cTn>
                              </p:par>
                            </p:childTnLst>
                          </p:cTn>
                        </p:par>
                        <p:par>
                          <p:cTn fill="hold" id="18" nodeType="afterGroup">
                            <p:stCondLst>
                              <p:cond delay="2000"/>
                            </p:stCondLst>
                            <p:childTnLst>
                              <p:par>
                                <p:cTn fill="hold" grpId="0" id="19" nodeType="afterEffect" presetClass="entr" presetID="47" presetSubtype="0">
                                  <p:stCondLst>
                                    <p:cond delay="0"/>
                                  </p:stCondLst>
                                  <p:childTnLst>
                                    <p:set>
                                      <p:cBhvr>
                                        <p:cTn dur="1" fill="hold" id="20">
                                          <p:stCondLst>
                                            <p:cond delay="0"/>
                                          </p:stCondLst>
                                        </p:cTn>
                                        <p:tgtEl>
                                          <p:spTgt spid="88"/>
                                        </p:tgtEl>
                                        <p:attrNameLst>
                                          <p:attrName>style.visibility</p:attrName>
                                        </p:attrNameLst>
                                      </p:cBhvr>
                                      <p:to>
                                        <p:strVal val="visible"/>
                                      </p:to>
                                    </p:set>
                                    <p:animEffect filter="fade" transition="in">
                                      <p:cBhvr>
                                        <p:cTn dur="1000" id="21"/>
                                        <p:tgtEl>
                                          <p:spTgt spid="88"/>
                                        </p:tgtEl>
                                      </p:cBhvr>
                                    </p:animEffect>
                                    <p:anim calcmode="lin" valueType="num">
                                      <p:cBhvr>
                                        <p:cTn dur="1000" fill="hold" id="22"/>
                                        <p:tgtEl>
                                          <p:spTgt spid="88"/>
                                        </p:tgtEl>
                                        <p:attrNameLst>
                                          <p:attrName>ppt_x</p:attrName>
                                        </p:attrNameLst>
                                      </p:cBhvr>
                                      <p:tavLst>
                                        <p:tav tm="0">
                                          <p:val>
                                            <p:strVal val="#ppt_x"/>
                                          </p:val>
                                        </p:tav>
                                        <p:tav tm="100000">
                                          <p:val>
                                            <p:strVal val="#ppt_x"/>
                                          </p:val>
                                        </p:tav>
                                      </p:tavLst>
                                    </p:anim>
                                    <p:anim calcmode="lin" valueType="num">
                                      <p:cBhvr>
                                        <p:cTn dur="1000" fill="hold" id="23"/>
                                        <p:tgtEl>
                                          <p:spTgt spid="8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22" presetSubtype="8">
                                  <p:stCondLst>
                                    <p:cond delay="0"/>
                                  </p:stCondLst>
                                  <p:childTnLst>
                                    <p:set>
                                      <p:cBhvr>
                                        <p:cTn dur="1" fill="hold" id="26">
                                          <p:stCondLst>
                                            <p:cond delay="0"/>
                                          </p:stCondLst>
                                        </p:cTn>
                                        <p:tgtEl>
                                          <p:spTgt spid="84"/>
                                        </p:tgtEl>
                                        <p:attrNameLst>
                                          <p:attrName>style.visibility</p:attrName>
                                        </p:attrNameLst>
                                      </p:cBhvr>
                                      <p:to>
                                        <p:strVal val="visible"/>
                                      </p:to>
                                    </p:set>
                                    <p:animEffect filter="wipe(left)" transition="in">
                                      <p:cBhvr>
                                        <p:cTn dur="500" id="27"/>
                                        <p:tgtEl>
                                          <p:spTgt spid="84"/>
                                        </p:tgtEl>
                                      </p:cBhvr>
                                    </p:animEffect>
                                  </p:childTnLst>
                                </p:cTn>
                              </p:par>
                            </p:childTnLst>
                          </p:cTn>
                        </p:par>
                        <p:par>
                          <p:cTn fill="hold" id="28" nodeType="afterGroup">
                            <p:stCondLst>
                              <p:cond delay="3500"/>
                            </p:stCondLst>
                            <p:childTnLst>
                              <p:par>
                                <p:cTn fill="hold" grpId="0" id="29" nodeType="afterEffect" presetClass="entr" presetID="47" presetSubtype="0">
                                  <p:stCondLst>
                                    <p:cond delay="0"/>
                                  </p:stCondLst>
                                  <p:childTnLst>
                                    <p:set>
                                      <p:cBhvr>
                                        <p:cTn dur="1" fill="hold" id="30">
                                          <p:stCondLst>
                                            <p:cond delay="0"/>
                                          </p:stCondLst>
                                        </p:cTn>
                                        <p:tgtEl>
                                          <p:spTgt spid="89"/>
                                        </p:tgtEl>
                                        <p:attrNameLst>
                                          <p:attrName>style.visibility</p:attrName>
                                        </p:attrNameLst>
                                      </p:cBhvr>
                                      <p:to>
                                        <p:strVal val="visible"/>
                                      </p:to>
                                    </p:set>
                                    <p:animEffect filter="fade" transition="in">
                                      <p:cBhvr>
                                        <p:cTn dur="1000" id="31"/>
                                        <p:tgtEl>
                                          <p:spTgt spid="89"/>
                                        </p:tgtEl>
                                      </p:cBhvr>
                                    </p:animEffect>
                                    <p:anim calcmode="lin" valueType="num">
                                      <p:cBhvr>
                                        <p:cTn dur="1000" fill="hold" id="32"/>
                                        <p:tgtEl>
                                          <p:spTgt spid="89"/>
                                        </p:tgtEl>
                                        <p:attrNameLst>
                                          <p:attrName>ppt_x</p:attrName>
                                        </p:attrNameLst>
                                      </p:cBhvr>
                                      <p:tavLst>
                                        <p:tav tm="0">
                                          <p:val>
                                            <p:strVal val="#ppt_x"/>
                                          </p:val>
                                        </p:tav>
                                        <p:tav tm="100000">
                                          <p:val>
                                            <p:strVal val="#ppt_x"/>
                                          </p:val>
                                        </p:tav>
                                      </p:tavLst>
                                    </p:anim>
                                    <p:anim calcmode="lin" valueType="num">
                                      <p:cBhvr>
                                        <p:cTn dur="1000" fill="hold" id="33"/>
                                        <p:tgtEl>
                                          <p:spTgt spid="8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grpId="0" id="35" nodeType="afterEffect" presetClass="entr" presetID="22" presetSubtype="8">
                                  <p:stCondLst>
                                    <p:cond delay="0"/>
                                  </p:stCondLst>
                                  <p:childTnLst>
                                    <p:set>
                                      <p:cBhvr>
                                        <p:cTn dur="1" fill="hold" id="36">
                                          <p:stCondLst>
                                            <p:cond delay="0"/>
                                          </p:stCondLst>
                                        </p:cTn>
                                        <p:tgtEl>
                                          <p:spTgt spid="85"/>
                                        </p:tgtEl>
                                        <p:attrNameLst>
                                          <p:attrName>style.visibility</p:attrName>
                                        </p:attrNameLst>
                                      </p:cBhvr>
                                      <p:to>
                                        <p:strVal val="visible"/>
                                      </p:to>
                                    </p:set>
                                    <p:animEffect filter="wipe(left)" transition="in">
                                      <p:cBhvr>
                                        <p:cTn dur="500" id="37"/>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P grpId="0" spid="88"/>
      <p:bldP grpId="0" spid="89"/>
      <p:bldP grpId="0" spid="60"/>
      <p:bldP grpId="0" spid="84"/>
      <p:bldP grpId="0" spid="8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8" name="椭圆 7"/>
          <p:cNvSpPr/>
          <p:nvPr/>
        </p:nvSpPr>
        <p:spPr>
          <a:xfrm rot="11174285">
            <a:off x="2478134" y="365817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9219352" y="385623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1174285">
            <a:off x="7158527" y="908376"/>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p:cNvSpPr/>
          <p:nvPr/>
        </p:nvSpPr>
        <p:spPr>
          <a:xfrm rot="11174285">
            <a:off x="9156635" y="177038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椭圆 175"/>
          <p:cNvSpPr/>
          <p:nvPr/>
        </p:nvSpPr>
        <p:spPr>
          <a:xfrm rot="11174285">
            <a:off x="7638830" y="529189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0">
                <a:latin charset="0" panose="020b0603050302020204" pitchFamily="34" typeface="24 LED"/>
              </a:rPr>
              <a:t>2</a:t>
            </a:r>
          </a:p>
        </p:txBody>
      </p:sp>
    </p:spTree>
    <p:extLst>
      <p:ext uri="{BB962C8B-B14F-4D97-AF65-F5344CB8AC3E}">
        <p14:creationId val="856853382"/>
      </p:ext>
    </p:extLst>
  </p:cSld>
  <p:clrMapOvr>
    <a:masterClrMapping/>
  </p:clrMapOvr>
  <p:transition advTm="790">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8" name="椭圆 7"/>
          <p:cNvSpPr/>
          <p:nvPr/>
        </p:nvSpPr>
        <p:spPr>
          <a:xfrm rot="11174285">
            <a:off x="341331" y="4058020"/>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1907523" y="365618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5360318" y="396236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3051760" y="490704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4577617" y="476355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3931928" y="426418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a:stCxn id="8" idx="1"/>
            <a:endCxn id="32" idx="5"/>
          </p:cNvCxnSpPr>
          <p:nvPr/>
        </p:nvCxnSpPr>
        <p:spPr>
          <a:xfrm>
            <a:off x="472118" y="4201167"/>
            <a:ext cx="891498" cy="886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1406484" y="3881701"/>
            <a:ext cx="601844" cy="11932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1341801" y="50746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10" idx="3"/>
          </p:cNvCxnSpPr>
          <p:nvPr/>
        </p:nvCxnSpPr>
        <p:spPr>
          <a:xfrm flipV="1">
            <a:off x="2108803" y="326524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3226127" y="408946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5" idx="2"/>
            <a:endCxn id="14" idx="6"/>
          </p:cNvCxnSpPr>
          <p:nvPr/>
        </p:nvCxnSpPr>
        <p:spPr>
          <a:xfrm>
            <a:off x="3497197" y="404975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4075075" y="4159381"/>
            <a:ext cx="1311928" cy="134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3344157" y="396467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stCxn id="11" idx="6"/>
            <a:endCxn id="348" idx="2"/>
          </p:cNvCxnSpPr>
          <p:nvPr/>
        </p:nvCxnSpPr>
        <p:spPr>
          <a:xfrm flipH="1" flipV="1">
            <a:off x="3441636" y="3248380"/>
            <a:ext cx="1919399" cy="8219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4" idx="4"/>
            <a:endCxn id="348" idx="1"/>
          </p:cNvCxnSpPr>
          <p:nvPr/>
        </p:nvCxnSpPr>
        <p:spPr>
          <a:xfrm flipH="1" flipV="1">
            <a:off x="3400382" y="3323613"/>
            <a:ext cx="620717" cy="941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1" idx="0"/>
            <a:endCxn id="13" idx="4"/>
          </p:cNvCxnSpPr>
          <p:nvPr/>
        </p:nvCxnSpPr>
        <p:spPr>
          <a:xfrm flipH="1">
            <a:off x="4703000" y="4203968"/>
            <a:ext cx="765313" cy="560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496" idx="0"/>
          </p:cNvCxnSpPr>
          <p:nvPr/>
        </p:nvCxnSpPr>
        <p:spPr>
          <a:xfrm flipH="1" flipV="1">
            <a:off x="6655379" y="3373010"/>
            <a:ext cx="219398" cy="128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1458142" y="4994376"/>
            <a:ext cx="1594198" cy="1449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rot="11174285">
            <a:off x="6847287" y="4638841"/>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7336297" y="517743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7972688" y="386031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14" idx="7"/>
            <a:endCxn id="12" idx="3"/>
          </p:cNvCxnSpPr>
          <p:nvPr/>
        </p:nvCxnSpPr>
        <p:spPr>
          <a:xfrm flipH="1">
            <a:off x="3226127" y="439497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55" idx="5"/>
          </p:cNvCxnSpPr>
          <p:nvPr/>
        </p:nvCxnSpPr>
        <p:spPr>
          <a:xfrm>
            <a:off x="3312181" y="326524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60" idx="6"/>
            <a:endCxn id="496" idx="2"/>
          </p:cNvCxnSpPr>
          <p:nvPr/>
        </p:nvCxnSpPr>
        <p:spPr>
          <a:xfrm flipH="1" flipV="1">
            <a:off x="6744074" y="3301795"/>
            <a:ext cx="1229090" cy="63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7442703" y="4020700"/>
            <a:ext cx="601676" cy="1157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6993890" y="4720349"/>
            <a:ext cx="363546" cy="6131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1655970" y="612438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74285">
            <a:off x="5858421" y="622162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p:cNvSpPr/>
          <p:nvPr/>
        </p:nvSpPr>
        <p:spPr>
          <a:xfrm rot="11174285">
            <a:off x="8101258" y="868426"/>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0" name="直接连接符 129"/>
          <p:cNvCxnSpPr>
            <a:stCxn id="60" idx="7"/>
            <a:endCxn id="54" idx="3"/>
          </p:cNvCxnSpPr>
          <p:nvPr/>
        </p:nvCxnSpPr>
        <p:spPr>
          <a:xfrm flipH="1">
            <a:off x="6978133" y="3991101"/>
            <a:ext cx="1012270" cy="6752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3773532" y="595321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椭圆 175"/>
          <p:cNvSpPr/>
          <p:nvPr/>
        </p:nvSpPr>
        <p:spPr>
          <a:xfrm rot="11174285">
            <a:off x="5970050" y="522331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2" name="直接连接符 211"/>
          <p:cNvCxnSpPr>
            <a:stCxn id="116" idx="2"/>
            <a:endCxn id="175" idx="6"/>
          </p:cNvCxnSpPr>
          <p:nvPr/>
        </p:nvCxnSpPr>
        <p:spPr>
          <a:xfrm flipV="1">
            <a:off x="1881488" y="6053135"/>
            <a:ext cx="1892708" cy="196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1781353" y="5066361"/>
            <a:ext cx="1291986" cy="1058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1436672" y="5178447"/>
            <a:ext cx="261585" cy="9708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5557334" y="4178000"/>
            <a:ext cx="501887" cy="10457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5601921" y="4096690"/>
            <a:ext cx="1245801" cy="60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6113197" y="4758389"/>
            <a:ext cx="750282" cy="495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flipV="1">
            <a:off x="6130436" y="5312488"/>
            <a:ext cx="1227000" cy="21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5982706" y="5366464"/>
            <a:ext cx="118131" cy="855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4062715" y="440733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3247126" y="486436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4678422" y="498907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4975191" y="535410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4761518" y="496483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3211072" y="5081416"/>
            <a:ext cx="563124" cy="9717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2133041" y="378156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flipV="1">
            <a:off x="484478" y="3756988"/>
            <a:ext cx="1423715" cy="3311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329" idx="1"/>
            <a:endCxn id="10" idx="4"/>
          </p:cNvCxnSpPr>
          <p:nvPr/>
        </p:nvCxnSpPr>
        <p:spPr>
          <a:xfrm>
            <a:off x="1288082" y="2469537"/>
            <a:ext cx="744824" cy="118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329" idx="0"/>
          </p:cNvCxnSpPr>
          <p:nvPr/>
        </p:nvCxnSpPr>
        <p:spPr>
          <a:xfrm flipV="1">
            <a:off x="484478" y="2482041"/>
            <a:ext cx="760736" cy="1606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stCxn id="496" idx="6"/>
            <a:endCxn id="11" idx="4"/>
          </p:cNvCxnSpPr>
          <p:nvPr/>
        </p:nvCxnSpPr>
        <p:spPr>
          <a:xfrm flipH="1">
            <a:off x="5494643" y="3284315"/>
            <a:ext cx="1089521" cy="67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4873130" y="559488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4" name="直接连接符 363"/>
          <p:cNvCxnSpPr>
            <a:stCxn id="175" idx="4"/>
            <a:endCxn id="13" idx="7"/>
          </p:cNvCxnSpPr>
          <p:nvPr/>
        </p:nvCxnSpPr>
        <p:spPr>
          <a:xfrm flipV="1">
            <a:off x="3897817" y="4947456"/>
            <a:ext cx="704708" cy="10064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3997077" y="5696948"/>
            <a:ext cx="921674" cy="3805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4956356" y="5685978"/>
            <a:ext cx="902729" cy="635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1458142" y="4033078"/>
            <a:ext cx="1886469" cy="1106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322" idx="0"/>
            <a:endCxn id="496" idx="3"/>
          </p:cNvCxnSpPr>
          <p:nvPr/>
        </p:nvCxnSpPr>
        <p:spPr>
          <a:xfrm>
            <a:off x="6684217" y="1905084"/>
            <a:ext cx="42618" cy="13376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8" name="矩形 147"/>
          <p:cNvSpPr/>
          <p:nvPr/>
        </p:nvSpPr>
        <p:spPr>
          <a:xfrm>
            <a:off x="7989905" y="2325564"/>
            <a:ext cx="3649867" cy="3261360"/>
          </a:xfrm>
          <a:prstGeom prst="rect">
            <a:avLst/>
          </a:prstGeom>
        </p:spPr>
        <p:txBody>
          <a:bodyPr wrap="square">
            <a:spAutoFit/>
          </a:bodyPr>
          <a:lstStyle/>
          <a:p>
            <a:r>
              <a:rPr altLang="zh-CN" lang="en-US" sz="1600"/>
              <a:t>Happiness is not about being immortal nor having food or rights in one's hand. It’s about having each tiny wish come true, or having something to eat when you are hungry or having someone's love when you need love.</a:t>
            </a:r>
          </a:p>
          <a:p>
            <a:endParaRPr altLang="zh-CN" lang="en-US" sz="1600"/>
          </a:p>
          <a:p>
            <a:r>
              <a:rPr altLang="zh-CN" lang="en-US" sz="1600"/>
              <a:t>Happiness is not about being immortal nor having food or rights in one's hand. It’s about having each tiny wish come true, or having something to eat when you are hungry or having someone's love when you need love.</a:t>
            </a:r>
          </a:p>
        </p:txBody>
      </p:sp>
      <p:sp>
        <p:nvSpPr>
          <p:cNvPr id="149" name="文本框 148"/>
          <p:cNvSpPr txBox="1"/>
          <p:nvPr/>
        </p:nvSpPr>
        <p:spPr>
          <a:xfrm>
            <a:off x="8669460" y="1244191"/>
            <a:ext cx="2063690" cy="365760"/>
          </a:xfrm>
          <a:prstGeom prst="rect">
            <a:avLst/>
          </a:prstGeom>
          <a:solidFill>
            <a:srgbClr val="595959"/>
          </a:solidFill>
        </p:spPr>
        <p:txBody>
          <a:bodyPr rtlCol="0" wrap="square">
            <a:spAutoFit/>
          </a:bodyPr>
          <a:lstStyle/>
          <a:p>
            <a:pPr algn="ctr"/>
            <a:r>
              <a:rPr altLang="zh-CN" lang="en-US">
                <a:solidFill>
                  <a:schemeClr val="bg1"/>
                </a:solidFill>
              </a:rPr>
              <a:t>ADD YOUR TEXT</a:t>
            </a:r>
          </a:p>
        </p:txBody>
      </p:sp>
      <p:sp>
        <p:nvSpPr>
          <p:cNvPr id="150" name="文本框 149"/>
          <p:cNvSpPr txBox="1"/>
          <p:nvPr/>
        </p:nvSpPr>
        <p:spPr>
          <a:xfrm>
            <a:off x="7883351" y="1831041"/>
            <a:ext cx="4023005" cy="365760"/>
          </a:xfrm>
          <a:prstGeom prst="rect">
            <a:avLst/>
          </a:prstGeom>
          <a:noFill/>
        </p:spPr>
        <p:txBody>
          <a:bodyPr rtlCol="0" wrap="square">
            <a:spAutoFit/>
          </a:bodyPr>
          <a:lstStyle/>
          <a:p>
            <a:r>
              <a:rPr altLang="zh-CN" lang="en-US"/>
              <a:t>CLICK TO ADD YOUR TITLE HERE</a:t>
            </a:r>
          </a:p>
        </p:txBody>
      </p:sp>
      <p:sp>
        <p:nvSpPr>
          <p:cNvPr id="219" name="椭圆 218"/>
          <p:cNvSpPr/>
          <p:nvPr/>
        </p:nvSpPr>
        <p:spPr>
          <a:xfrm rot="11174285">
            <a:off x="7598712" y="6373711"/>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椭圆 226"/>
          <p:cNvSpPr/>
          <p:nvPr/>
        </p:nvSpPr>
        <p:spPr>
          <a:xfrm rot="11174285">
            <a:off x="8540645" y="577256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8" name="椭圆 227"/>
          <p:cNvSpPr/>
          <p:nvPr/>
        </p:nvSpPr>
        <p:spPr>
          <a:xfrm rot="11174285">
            <a:off x="2990402" y="59722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0" name="直接连接符 229"/>
          <p:cNvCxnSpPr>
            <a:stCxn id="219" idx="7"/>
            <a:endCxn id="120" idx="2"/>
          </p:cNvCxnSpPr>
          <p:nvPr/>
        </p:nvCxnSpPr>
        <p:spPr>
          <a:xfrm flipH="1" flipV="1">
            <a:off x="6081966" y="6345909"/>
            <a:ext cx="1541437" cy="2100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57" idx="0"/>
            <a:endCxn id="120" idx="3"/>
          </p:cNvCxnSpPr>
          <p:nvPr/>
        </p:nvCxnSpPr>
        <p:spPr>
          <a:xfrm flipH="1">
            <a:off x="6057939" y="5368818"/>
            <a:ext cx="1363906" cy="8947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227" idx="6"/>
            <a:endCxn id="219" idx="2"/>
          </p:cNvCxnSpPr>
          <p:nvPr/>
        </p:nvCxnSpPr>
        <p:spPr>
          <a:xfrm flipH="1">
            <a:off x="7822257" y="5844260"/>
            <a:ext cx="718864" cy="6537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227" idx="5"/>
            <a:endCxn id="57" idx="2"/>
          </p:cNvCxnSpPr>
          <p:nvPr/>
        </p:nvCxnSpPr>
        <p:spPr>
          <a:xfrm flipH="1" flipV="1">
            <a:off x="7527683" y="5283838"/>
            <a:ext cx="1043037" cy="5064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a:stCxn id="219" idx="5"/>
            <a:endCxn id="57" idx="1"/>
          </p:cNvCxnSpPr>
          <p:nvPr/>
        </p:nvCxnSpPr>
        <p:spPr>
          <a:xfrm flipH="1" flipV="1">
            <a:off x="7492364" y="5348247"/>
            <a:ext cx="148266" cy="10501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3" name="椭圆 302"/>
          <p:cNvSpPr/>
          <p:nvPr/>
        </p:nvSpPr>
        <p:spPr>
          <a:xfrm rot="11174285">
            <a:off x="4086127" y="139170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 name="椭圆 307"/>
          <p:cNvSpPr/>
          <p:nvPr/>
        </p:nvSpPr>
        <p:spPr>
          <a:xfrm rot="11174285">
            <a:off x="3724251" y="2132747"/>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9" name="椭圆 308"/>
          <p:cNvSpPr/>
          <p:nvPr/>
        </p:nvSpPr>
        <p:spPr>
          <a:xfrm rot="11174285">
            <a:off x="5816241" y="93476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椭圆 316"/>
          <p:cNvSpPr/>
          <p:nvPr/>
        </p:nvSpPr>
        <p:spPr>
          <a:xfrm rot="11174285">
            <a:off x="5645430" y="2585550"/>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椭圆 318"/>
          <p:cNvSpPr/>
          <p:nvPr/>
        </p:nvSpPr>
        <p:spPr>
          <a:xfrm rot="11174285">
            <a:off x="2207845" y="1625237"/>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2" name="椭圆 321"/>
          <p:cNvSpPr/>
          <p:nvPr/>
        </p:nvSpPr>
        <p:spPr>
          <a:xfrm rot="11174285">
            <a:off x="6618687" y="1758481"/>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3" name="直接连接符 322"/>
          <p:cNvCxnSpPr>
            <a:stCxn id="329" idx="3"/>
            <a:endCxn id="319" idx="6"/>
          </p:cNvCxnSpPr>
          <p:nvPr/>
        </p:nvCxnSpPr>
        <p:spPr>
          <a:xfrm flipV="1">
            <a:off x="1297048" y="1733232"/>
            <a:ext cx="911514" cy="654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9" name="椭圆 328"/>
          <p:cNvSpPr/>
          <p:nvPr/>
        </p:nvSpPr>
        <p:spPr>
          <a:xfrm rot="11174285">
            <a:off x="1193211" y="236570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34" name="直接连接符 333"/>
          <p:cNvCxnSpPr>
            <a:stCxn id="10" idx="3"/>
            <a:endCxn id="319" idx="0"/>
          </p:cNvCxnSpPr>
          <p:nvPr/>
        </p:nvCxnSpPr>
        <p:spPr>
          <a:xfrm flipV="1">
            <a:off x="2108803" y="1866840"/>
            <a:ext cx="207037" cy="1831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a:stCxn id="308" idx="6"/>
            <a:endCxn id="319" idx="2"/>
          </p:cNvCxnSpPr>
          <p:nvPr/>
        </p:nvCxnSpPr>
        <p:spPr>
          <a:xfrm flipH="1" flipV="1">
            <a:off x="2449448" y="1759562"/>
            <a:ext cx="1275520" cy="4811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8" name="椭圆 347"/>
          <p:cNvSpPr/>
          <p:nvPr/>
        </p:nvSpPr>
        <p:spPr>
          <a:xfrm rot="11174285">
            <a:off x="3218091" y="312409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9" name="直接连接符 348"/>
          <p:cNvCxnSpPr>
            <a:stCxn id="348" idx="3"/>
            <a:endCxn id="308" idx="7"/>
          </p:cNvCxnSpPr>
          <p:nvPr/>
        </p:nvCxnSpPr>
        <p:spPr>
          <a:xfrm flipV="1">
            <a:off x="3417609" y="2329763"/>
            <a:ext cx="333327" cy="8362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a:stCxn id="319" idx="1"/>
            <a:endCxn id="348" idx="5"/>
          </p:cNvCxnSpPr>
          <p:nvPr/>
        </p:nvCxnSpPr>
        <p:spPr>
          <a:xfrm>
            <a:off x="2404861" y="1840872"/>
            <a:ext cx="855148" cy="1307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a:stCxn id="303" idx="2"/>
            <a:endCxn id="309" idx="6"/>
          </p:cNvCxnSpPr>
          <p:nvPr/>
        </p:nvCxnSpPr>
        <p:spPr>
          <a:xfrm flipV="1">
            <a:off x="4311645" y="1035565"/>
            <a:ext cx="1505266" cy="4815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a:stCxn id="303" idx="7"/>
            <a:endCxn id="308" idx="4"/>
          </p:cNvCxnSpPr>
          <p:nvPr/>
        </p:nvCxnSpPr>
        <p:spPr>
          <a:xfrm flipH="1">
            <a:off x="3858576" y="1575607"/>
            <a:ext cx="252459" cy="5578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a:stCxn id="11" idx="4"/>
            <a:endCxn id="317" idx="1"/>
          </p:cNvCxnSpPr>
          <p:nvPr/>
        </p:nvCxnSpPr>
        <p:spPr>
          <a:xfrm flipV="1">
            <a:off x="5494643" y="2759917"/>
            <a:ext cx="310099" cy="12031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a:stCxn id="348" idx="2"/>
            <a:endCxn id="317" idx="7"/>
          </p:cNvCxnSpPr>
          <p:nvPr/>
        </p:nvCxnSpPr>
        <p:spPr>
          <a:xfrm flipV="1">
            <a:off x="3441636" y="2744862"/>
            <a:ext cx="2225373" cy="5035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a:stCxn id="308" idx="2"/>
            <a:endCxn id="317" idx="5"/>
          </p:cNvCxnSpPr>
          <p:nvPr/>
        </p:nvCxnSpPr>
        <p:spPr>
          <a:xfrm>
            <a:off x="3965854" y="2267072"/>
            <a:ext cx="1716210" cy="3400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a:stCxn id="317" idx="4"/>
            <a:endCxn id="322" idx="7"/>
          </p:cNvCxnSpPr>
          <p:nvPr/>
        </p:nvCxnSpPr>
        <p:spPr>
          <a:xfrm flipV="1">
            <a:off x="5754049" y="1878029"/>
            <a:ext cx="880830" cy="708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a:stCxn id="309" idx="0"/>
            <a:endCxn id="317" idx="4"/>
          </p:cNvCxnSpPr>
          <p:nvPr/>
        </p:nvCxnSpPr>
        <p:spPr>
          <a:xfrm flipH="1">
            <a:off x="5754049" y="1160278"/>
            <a:ext cx="162997" cy="1425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a:stCxn id="303" idx="1"/>
            <a:endCxn id="317" idx="5"/>
          </p:cNvCxnSpPr>
          <p:nvPr/>
        </p:nvCxnSpPr>
        <p:spPr>
          <a:xfrm>
            <a:off x="4270028" y="1592986"/>
            <a:ext cx="1412036" cy="1014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a:stCxn id="303" idx="5"/>
            <a:endCxn id="319" idx="3"/>
          </p:cNvCxnSpPr>
          <p:nvPr/>
        </p:nvCxnSpPr>
        <p:spPr>
          <a:xfrm flipH="1">
            <a:off x="2423480" y="1416614"/>
            <a:ext cx="1704934" cy="2539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a:stCxn id="322" idx="5"/>
            <a:endCxn id="309" idx="2"/>
          </p:cNvCxnSpPr>
          <p:nvPr/>
        </p:nvCxnSpPr>
        <p:spPr>
          <a:xfrm flipH="1" flipV="1">
            <a:off x="6041759" y="1060143"/>
            <a:ext cx="604418" cy="7145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a:stCxn id="322" idx="2"/>
            <a:endCxn id="60" idx="5"/>
          </p:cNvCxnSpPr>
          <p:nvPr/>
        </p:nvCxnSpPr>
        <p:spPr>
          <a:xfrm>
            <a:off x="6765290" y="1839989"/>
            <a:ext cx="1237473" cy="2038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6" name="椭圆 495"/>
          <p:cNvSpPr/>
          <p:nvPr/>
        </p:nvSpPr>
        <p:spPr>
          <a:xfrm rot="11174285">
            <a:off x="6583688" y="321262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8" name="直接连接符 507"/>
          <p:cNvCxnSpPr>
            <a:stCxn id="121" idx="7"/>
            <a:endCxn id="322" idx="3"/>
          </p:cNvCxnSpPr>
          <p:nvPr/>
        </p:nvCxnSpPr>
        <p:spPr>
          <a:xfrm flipH="1">
            <a:off x="6749533" y="999213"/>
            <a:ext cx="1369440" cy="7867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a:stCxn id="121" idx="5"/>
            <a:endCxn id="309" idx="2"/>
          </p:cNvCxnSpPr>
          <p:nvPr/>
        </p:nvCxnSpPr>
        <p:spPr>
          <a:xfrm flipH="1">
            <a:off x="6041759" y="886141"/>
            <a:ext cx="2089574" cy="1740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a:stCxn id="319" idx="5"/>
            <a:endCxn id="228" idx="7"/>
          </p:cNvCxnSpPr>
          <p:nvPr/>
        </p:nvCxnSpPr>
        <p:spPr>
          <a:xfrm flipV="1">
            <a:off x="2253149" y="779519"/>
            <a:ext cx="761944" cy="8724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a:stCxn id="303" idx="4"/>
            <a:endCxn id="228" idx="1"/>
          </p:cNvCxnSpPr>
          <p:nvPr/>
        </p:nvCxnSpPr>
        <p:spPr>
          <a:xfrm flipH="1" flipV="1">
            <a:off x="3172693" y="796746"/>
            <a:ext cx="1038817" cy="595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a:stCxn id="309" idx="5"/>
            <a:endCxn id="228" idx="3"/>
          </p:cNvCxnSpPr>
          <p:nvPr/>
        </p:nvCxnSpPr>
        <p:spPr>
          <a:xfrm flipH="1" flipV="1">
            <a:off x="3189920" y="639146"/>
            <a:ext cx="2668608" cy="3205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5" name="图片 144"/>
          <p:cNvPicPr>
            <a:picLocks noChangeAspect="1"/>
          </p:cNvPicPr>
          <p:nvPr/>
        </p:nvPicPr>
        <p:blipFill>
          <a:blip r:embed="rId3"/>
          <a:srcRect r="66667"/>
          <a:stretch>
            <a:fillRect/>
          </a:stretch>
        </p:blipFill>
        <p:spPr>
          <a:xfrm>
            <a:off x="227350" y="1206122"/>
            <a:ext cx="2235262" cy="4435105"/>
          </a:xfrm>
          <a:prstGeom prst="rect">
            <a:avLst/>
          </a:prstGeom>
        </p:spPr>
      </p:pic>
      <p:pic>
        <p:nvPicPr>
          <p:cNvPr id="146" name="图片 145"/>
          <p:cNvPicPr>
            <a:picLocks noChangeAspect="1"/>
          </p:cNvPicPr>
          <p:nvPr/>
        </p:nvPicPr>
        <p:blipFill>
          <a:blip r:embed="rId4"/>
          <a:srcRect r="66667"/>
          <a:stretch>
            <a:fillRect/>
          </a:stretch>
        </p:blipFill>
        <p:spPr>
          <a:xfrm>
            <a:off x="2681275" y="1206123"/>
            <a:ext cx="2235262" cy="4435105"/>
          </a:xfrm>
          <a:prstGeom prst="rect">
            <a:avLst/>
          </a:prstGeom>
        </p:spPr>
      </p:pic>
      <p:pic>
        <p:nvPicPr>
          <p:cNvPr id="147" name="图片 146"/>
          <p:cNvPicPr>
            <a:picLocks noChangeAspect="1"/>
          </p:cNvPicPr>
          <p:nvPr/>
        </p:nvPicPr>
        <p:blipFill>
          <a:blip r:embed="rId5"/>
          <a:srcRect r="66667"/>
          <a:stretch>
            <a:fillRect/>
          </a:stretch>
        </p:blipFill>
        <p:spPr>
          <a:xfrm>
            <a:off x="5135200" y="1206122"/>
            <a:ext cx="2235262" cy="4435105"/>
          </a:xfrm>
          <a:prstGeom prst="rect">
            <a:avLst/>
          </a:prstGeom>
        </p:spPr>
      </p:pic>
    </p:spTree>
    <p:extLst>
      <p:ext uri="{BB962C8B-B14F-4D97-AF65-F5344CB8AC3E}">
        <p14:creationId val="3739864337"/>
      </p:ext>
    </p:extLst>
  </p:cSld>
  <p:clrMapOvr>
    <a:masterClrMapping/>
  </p:clrMapOvr>
  <p:transition advTm="790">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149"/>
                                        </p:tgtEl>
                                        <p:attrNameLst>
                                          <p:attrName>style.visibility</p:attrName>
                                        </p:attrNameLst>
                                      </p:cBhvr>
                                      <p:to>
                                        <p:strVal val="visible"/>
                                      </p:to>
                                    </p:set>
                                    <p:animEffect filter="fade" transition="in">
                                      <p:cBhvr>
                                        <p:cTn dur="1000" id="7"/>
                                        <p:tgtEl>
                                          <p:spTgt spid="149"/>
                                        </p:tgtEl>
                                      </p:cBhvr>
                                    </p:animEffect>
                                    <p:anim calcmode="lin" valueType="num">
                                      <p:cBhvr>
                                        <p:cTn dur="1000" fill="hold" id="8"/>
                                        <p:tgtEl>
                                          <p:spTgt spid="149"/>
                                        </p:tgtEl>
                                        <p:attrNameLst>
                                          <p:attrName>ppt_x</p:attrName>
                                        </p:attrNameLst>
                                      </p:cBhvr>
                                      <p:tavLst>
                                        <p:tav tm="0">
                                          <p:val>
                                            <p:strVal val="#ppt_x"/>
                                          </p:val>
                                        </p:tav>
                                        <p:tav tm="100000">
                                          <p:val>
                                            <p:strVal val="#ppt_x"/>
                                          </p:val>
                                        </p:tav>
                                      </p:tavLst>
                                    </p:anim>
                                    <p:anim calcmode="lin" valueType="num">
                                      <p:cBhvr>
                                        <p:cTn dur="1000" fill="hold" id="9"/>
                                        <p:tgtEl>
                                          <p:spTgt spid="14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50"/>
                                        </p:tgtEl>
                                        <p:attrNameLst>
                                          <p:attrName>style.visibility</p:attrName>
                                        </p:attrNameLst>
                                      </p:cBhvr>
                                      <p:to>
                                        <p:strVal val="visible"/>
                                      </p:to>
                                    </p:set>
                                    <p:animEffect filter="fade" transition="in">
                                      <p:cBhvr>
                                        <p:cTn dur="1000" id="13"/>
                                        <p:tgtEl>
                                          <p:spTgt spid="150"/>
                                        </p:tgtEl>
                                      </p:cBhvr>
                                    </p:animEffect>
                                    <p:anim calcmode="lin" valueType="num">
                                      <p:cBhvr>
                                        <p:cTn dur="1000" fill="hold" id="14"/>
                                        <p:tgtEl>
                                          <p:spTgt spid="150"/>
                                        </p:tgtEl>
                                        <p:attrNameLst>
                                          <p:attrName>ppt_x</p:attrName>
                                        </p:attrNameLst>
                                      </p:cBhvr>
                                      <p:tavLst>
                                        <p:tav tm="0">
                                          <p:val>
                                            <p:strVal val="#ppt_x"/>
                                          </p:val>
                                        </p:tav>
                                        <p:tav tm="100000">
                                          <p:val>
                                            <p:strVal val="#ppt_x"/>
                                          </p:val>
                                        </p:tav>
                                      </p:tavLst>
                                    </p:anim>
                                    <p:anim calcmode="lin" valueType="num">
                                      <p:cBhvr>
                                        <p:cTn dur="1000" fill="hold" id="15"/>
                                        <p:tgtEl>
                                          <p:spTgt spid="15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7" presetSubtype="0">
                                  <p:stCondLst>
                                    <p:cond delay="0"/>
                                  </p:stCondLst>
                                  <p:childTnLst>
                                    <p:set>
                                      <p:cBhvr>
                                        <p:cTn dur="1" fill="hold" id="18">
                                          <p:stCondLst>
                                            <p:cond delay="0"/>
                                          </p:stCondLst>
                                        </p:cTn>
                                        <p:tgtEl>
                                          <p:spTgt spid="148"/>
                                        </p:tgtEl>
                                        <p:attrNameLst>
                                          <p:attrName>style.visibility</p:attrName>
                                        </p:attrNameLst>
                                      </p:cBhvr>
                                      <p:to>
                                        <p:strVal val="visible"/>
                                      </p:to>
                                    </p:set>
                                    <p:animEffect filter="fade" transition="in">
                                      <p:cBhvr>
                                        <p:cTn dur="1000" id="19"/>
                                        <p:tgtEl>
                                          <p:spTgt spid="148"/>
                                        </p:tgtEl>
                                      </p:cBhvr>
                                    </p:animEffect>
                                    <p:anim calcmode="lin" valueType="num">
                                      <p:cBhvr>
                                        <p:cTn dur="1000" fill="hold" id="20"/>
                                        <p:tgtEl>
                                          <p:spTgt spid="148"/>
                                        </p:tgtEl>
                                        <p:attrNameLst>
                                          <p:attrName>ppt_x</p:attrName>
                                        </p:attrNameLst>
                                      </p:cBhvr>
                                      <p:tavLst>
                                        <p:tav tm="0">
                                          <p:val>
                                            <p:strVal val="#ppt_x"/>
                                          </p:val>
                                        </p:tav>
                                        <p:tav tm="100000">
                                          <p:val>
                                            <p:strVal val="#ppt_x"/>
                                          </p:val>
                                        </p:tav>
                                      </p:tavLst>
                                    </p:anim>
                                    <p:anim calcmode="lin" valueType="num">
                                      <p:cBhvr>
                                        <p:cTn dur="1000" fill="hold" id="21"/>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8"/>
      <p:bldP grpId="0" spid="149"/>
      <p:bldP grpId="0" spid="15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变色龙文件\点与线"/>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JVexIH9LMokMwAAAgWgAAFwAAAHVuaXZlcnNhbC91bml2ZXJzYWwucG5n7Xx7VFNX/q/Wju20KO10HIQCqS+sL56likDSDi1URVERoxKIFJQqkgghQAhJ2rEFLWBExAR5ZFrfBJIiQkggiS2VAAHiK0TNy0pCkGOCJCYh73uCtlpnutb93Tu/de+61z9YIfuc/f189/f9PftkH9m8KW7OGz5vzJgxY866zz7ZOmPGnwJmzJj1+euzwZHiDV5vgh8zMVvj/j6DMeT7APzyaubHGz+eMaOF/KY97U/g9z8f/GwnZsaMud3uv5kC9IWMGTN2tq375ONthalaeTZZm4lTElITUz9K/Whxw+Wt+5MIWy07kyLIu8peDV+15B+fZdd9sm1fXeyXX8fX/vVswF/e/jYZ/v2ft316pm3h1l3vbvvTq2d3n7orY19jM5Q/JBjMSoGvYOBUjbpNUsy7EYffKx88dQe/6TKp6Q5RcvUcxDUl8EJ3TfZc9SRNdW9QupzmmSCLM+Zeyu85cPSOP4sbET/aPz7kHptRsOBd1Xgu1X6dTNymeMs9ci9wT1mXb4BL6bKR1HOmb9LFfNhXYHkbNX2ZemkdD3gNNvUxbon7+xVCb4CFMe4W3YwvbRnUqI8tCRdcfTT7OpyfRjQBA4cfvTU/IOFY2niaweYJfo16tSA0njgWAykqSyBZb5ZUJ6/pCTaeJ1nPow2DaGJrlzaio09jtohITr0J6dRThMCENIToMhCsRxKKv+8KpCCx8sVkvATJiqJoLZewYwaEfv7ErYkwN/E8kLhzQGQfuBrkuBHEjfib/acg+09XqxKguIucaG66R6LrIc3RKpwZMQtBdEwJYETcnQ1B3G0KZ/0jUAiPh2JPF6MkuCYm0UinsKLNaaHK1hZIloEYCHuMX23mAhqeXwBJpyHq9OxmMzoyXiEwuC2AoRkq6XMgdWEH7XaRy64ea+PW3WkBhx6d3BKafs90qeAGVvAz0KFLV3/ovY8OHFXv6M7gwczdqQrkiNKkBzgT36ErjouxpcHxr4BijdQoSvp6H7XEfu1xAmZrheFx0t6pFhQF0Ds5qMiTxapFEJxB37siTILFkWw5EvoFff7sck/io0MUVp9gcE9W3k5Ks83fKtMJI8PjRx2IBpZkxTKSpoCo0V/yGGSvRAexifLVkmbpqKRLfzCFwrxjIgJJNeyEkmvG/YNarNTWpLkTPeRkj+qbtSMqLczeDSs25OgnXWaXU4m22XOlssxolG96R/RwcM1Es2MGm4dup2jw+x0WkbnP6i/EDGj1BJ5/EJ+haVAyZUQHVN0O5HxOCEoiVwlXsOXWqWRcdb7xdo48LMM2Hxcopi1yG5hOJiTnxjmP07Z8XvGxt7k9Zjj/8gA267MdsPWnWt4zD0qBfDYq8n2GVK3dAYlEZ17ZwRocUaVrHEZf/eTwDFwvJpnF9RT4BBjQy0azWjOakmmAz4PQ5WpOsc57LPSe2mo/BYBSi+SPclxWpAtQ23CRZiXvlRBJs2AnZBFFzYmiIVioTn8YGqnJGcaksO7chW5XDGlOaWptmQcGBENY9mD+rX4sW2vtwqRAFRwn1DeLOiC4TSSPSuw4kdri7NuDi1R6AkSLj4YHcLrqF2CilcYOy1o1EWiR2ICcYXM60bNRwF4P6qaFpZTiyo23LVO4hw88+tKbDO+ZRlaCojho1uVRB5CjBoqzl35ieHNbT7nHDCEnmyF679jbuyv+tKHnaxkKv1MhGqthSdIZQK4t/CPV5LB2oVkK267Dj2E6E0AxmEPtzfC1e4ulR7/21uUSShqWpA/5aHNdHjGAubjPyC7G86N0Vs8BVchwtmSkyWzIR5HqBXegkn5TSztaUBbEmxq9TRVKMP1SacgHw+9xuA8ZfhjqgFlb9M3nxEGaA8GDqIe/nM9GByajNfgv5IETmhCDo9XRemziKoLnv2g4Ykv0UJK+y9SdEZh8WnX87Q/IBFDlFbVsh1MU7F4nTKeOY4d9dADp11ZS6vE6ng2ddc0nbPiHypzdkR8E4khytCuHxRJlt5vlfL6vVWYiYyhHw+NRAjbX8UVHDx/RXr0lSJJ5baCQKkg5lBYoytY3djscoX/XwmJVTilLApoiSr8GLxXcJenYJJUWZCvLZjoubBdNQn3BtfyTxYMbsngN7GLQeGnG8kIAv1gZg4uUNE/UG6mVZsMaKdwnTtcZ62yWnSuqo6ugtokRRLurqFm6SgroiQyR1NIB8HCBOB17pQgLy3/FHVsBhbOiz/4nEnfrsvQ4VKvfY72JI7JiU9pT183zfkVCWEhmB0pJMu3rLZDgUMZDZEQ1EAb11cuGsye6l82tAuZVSaWqrOMfhzLzEORqod5WLxBJvVdICtkqKFsX0K3aCMlE23bYRI7GtFAy37V6ieHbPseeAi21W1UUqXzNe0RPDER2y03ibyqZBSg+iqVIHR6J5cGHJWyrU0irQiBBxZiUkkqBwuXU2Pv2SKJj9FHDmEFDf7bezjLPcgf/Ye6cKssGkBBzbf9Yi9/r7TGfzv5S+0VLanabf3rFXG+PXKmxRT8/68wOSQpozSG5BBAHGTOwQJTNJUE25VAH3qu2NTGRPb1doaExKbO7ECxncy9WKgtgibS5tQgK0uDElvQZ+4Ux/uByLCjlUToY+l5nOz00uIy6FBY3SOAfYNBEk4Yk9xqEkuAaoF35Luiyg5JollAKcG7DdEV1xRtZSpIlfEIDpIBrakzLdd0GHFGCKKI/3tHAIHc2jBTxLDKJYSe5Zeg1d5ghyvqCa1p2V7ySbBESe4501QMS8rqe/IdCrPfMYax0weLTm2cfwsp95g87hrFsEujlUDKfm51xbQe5SsrUFIPeFSSYf07ftnMRcgnN7Jz3LaCED/zAiu3GpihSJVetd2NLurC4Ep4xh05ucUQnHxrxiUK7jVBU4GJrnIBlVK9NVzvKK4GRTRBNoO+ImWSLrp1o6eLHshE83mt6k9VAm2gzRtdrKMDwo44DkNXduxXIbpTZwSLV0bcpJTni9LiCkgM0tD9eHsBSQmc/iRkZVBXKL516P8/icK/U/5Vu1Z9D46MPEF1gHfBl6ZVg3D88Ej1rlSS3GBYExze8132re9QMAb8Wvu5RNZ3Vr3sHuIuGL0+HubPRjBlxmdRX3Z9Hh4L/7P70rU/7i/tzzdruxe7Pg3kTVgPMZXhzug5ID/2fnVWybrqoGPuvwc7n2vVCLybPOn4VYPKJC9ZFvJkboDpwYagcmM6eM5qDiJNlXjD7L56QwbePP76Z+6Gq/MLQ0SPTs79wiJEO8ek///24InXo8PhD6nw36JcnF29MyhT8PA10efG+xrWRAdPc/XPJukTxnZCQacKr1p1q/I3OuhvbsPnx06x/tOH4ucbW9M+n2d11/IOker93ptd47fiZiy8h/mMQZwWnJal47X2LhsYvFOEVmAdHljZ0FJo7lYSt+rphgxAziBnGbfuN6I0HlK8mLp5vWC64knhSc6AuivwMfK2jATdakzuF91WxgUnmM4ybE38lHbBx9DLPB994pRY+Prnpu2ecbeLvf4Svk10uP14qSzDDn63rvJI4hpfJzoSvVzwmcpTP47QvUm53CiVB3Mc3TidzMVx9/wqK6GzR0Rx5+2nVRt152/Pg6Mjh7PpdYkw5cBmyhImH+Z1/Htyxm1Xnvnhx/4muIUde1/MwjdcDNzWPR8RKkk5njOU9E/+Dx/TYzjVtjZr5cHHF8e9uXnwOjemjvX+rsSF928Y/mmNjhK0v2fQ7JvZfLkukFx1t0XL+aBK9tvwPgM7UHv2DK76hf4DD+rf3j2T/W+jCd9fW/xuhKP4rpNOjDANhavU79Zue2XM9UfyF1/ntRt9FfqGbxv9g0Uer/i14T3tt+R9c4QF/MCdWjO1Z928ZGGk8l7P1fOJzlocMv3v1YlK0YGz8D6akjzf+wZSOTeI1F38nAzTs9ioRzGU/ndxl4D766U01aIntkKXYtc88Ms+aLeAIrm+8+yLvoKGPjJ1rfgFLmZgQbWxvmcip1BA/836BUrRZhlGPmdf0YiQjyOcnZTG5+ZOqqoST3cplQszQ7y+T47ynwJrFTJl1b1k/Jnx9Q8L/y/Hzgc7as5qXM3kD7FQHY8baJKmddoQhS8yBppjzn9cAp7MBr2OXFfBtcrQBlF1qFxhqyCjsLnWE8lPvv9IK7x8p09BIzutL0KsgmugJsFeRWk4hwqGjegTz5nNhtjNrTpU09PaeY8IvCr6Vq1+fGggTIaKMtxLJCnyWdyay8JdvhKxOeLxPQELrs4XpGPup8TTHw8ygIBE9wDCi8B7L3Ynip0ZQwRrvuLQ59L4aCnAcF1jcQOYOWSrfPyuFRu7st+FSgQ8v4v0tayy+w1hbboo/Gk87IZDNbbUJ5NBR665mPVuF2SVh5mDaHLLPCdFY1nMWVLBnPlgvlu9jR53eqRIfqoRv3Xs4+ZCiVQTFW+YD1vDg0aTDEySXLYiZzOQhJHsuC23sQLNIytYuJ7+L65IFgHRzo5X2U1+hi/wtt3EwPgrW0x4lkRUkp66rESDU6U0zQ0R75JmEAQS/X7BTosnJlVtzJqOYRl+Mw2o34MZQ9OdU1b+mvYTXXL4HiKsL61V/KIV77B1LljCHb58E+7O55xANArA5fKgdowgGtZJHrAbRctagIFltFT+OyiX0/Mgo/4Et2h8t0Go6CUTpdx/syUOI9hGa2yWaSQwtSufErMMxbMI82/NKD/12z2fC4PZqoeSHjp72bADKlh//Kphy1n4qJJDpPxDMIjV55Elto+2WcLU1/JVzYPuzOpsmxDYIimT0XTGqIvHnDROmkbPGuuHDHHTKSXI12G0tpQEckrG4kclEPed4BRKfG5zGX1ZOaKoPS2cGho43D1+hSEfnHcHVGXfYbJ8yNrCJ3Ppcef77MijlAQ6RSY2XQuRDhHZa3C7RvmgXAbhU3GT8dpBbfqqkb+SZg9yQV1ce8LkKUh6REruE5KC42R2OqZMfBzIbEMw1Mic1r58cw4SvHLUCc6vkhs8kfgGGFgloZADPWKcf73cYkLTEfswd547CfoLeV5/VI3KQT8LN17XP62Yt2E872mHOOiRrJIWRzPwo3jI5Hv7W3pUDNnZKfzBFyjSDLXAu3xFcswAzhwiPJufJ00KbITOV0AmxKSRsZSyUqCKyoWpHFE07Rf04P9oVFctAkqu3YGxt1+W/W86Wg5HWpD0P6aiqkFWHEBkHpLzcEHMffYbEKP1l1UhKDwebgmKVXD1BbiPAyJ1+b4ZZ1R8CSZVyQ6+jfaJAPanvsMEx57SYuzCXQxLMSk7fo+LIMqvJVZoaQM+Gx1x4Xi0vS8OXEC9ADIOtkfOLomNnWJSw73+jb9QLg5D2sThY0Qcff3YjQXjn2LOLux+fDSI8uI9X2hSnl/39eGCg6Ou6OeKaHL//tS7tv9zmMdRCpFN/tYBnqC+TIEmO44q776K7JkclAcjzrkmYM86C7ToiIugwXnyXjU+a/M6TMHZfQtRKAhuI1get1SJ0n6ZOxLWeOgidBrryfkwtSmHmuxxlFCSRbT+1CQp2hJRZiphJhZln1mdtJmSv8XwqFzGTaLw+cC5mbUbdwIrF9Bbdgn76UjrzbTLsiWj7fzgnrYYYnPe9+DuIBDPRxiJ1+o75X0ogjCeqJd8Kap/GGFQ/uRuOVDaDjcN3vqP+HPuOAqPx/uTeX2M1DxRyNXJELXPNWs2atBtEFGSYP/LXtLvClZppDD9qh1+gf3yU1kvugCNXP7sKGCXIIH7P5DXXCplk8pug4u/sdycLnzTbq+TZcMcasw1cWW75yHn7GjPuiRU1x9h+LR5S+qVSsHtqEwqROHV1HMV+xqG2YKNjl7CQkExXSHuzlGmaYDI4KWdthSlK6zBLYQqHPoYVGQC+E6DA7tuFfLtQwomCTv3omZrqxZYnSZJyCf6tHNQd4oBjRO3QCjov2t+tszH9yEFPxMbZh0uSvpMQlTOpA6uSVQ0E05041lTfPYpQYWgwR3FUS7VBIqZUcFuopYGli5BlAJJANoZt3q+yUrCd682THEXhSAWLUBF2NylGljGng+aya4RCFrmWhSQYxeB/6hFmyCTZNUWGpOyiAIY1KUD63q/tdyU809gNmgnPN+PR0PMxKuV9GclRGOX9xDk29r9fcz2wO6Okc8+c6qzXu3TBNVKmoFDftzSIiR+tyVR0rWTuGmCyo/ipSQyyuAgmWsHkIECOjJPteoSnVg1alFAyxZ0goCN+2tjOXCM/esyWFsosRxBGw2hs3/npc0qzbg9oJVggRA9wVkri+nvZgcpdzG8Ri8Y4UZBFhAm8slO8YqkBnYPi50fxnng2wNmzGDFLlQmz3YmjOM900YRhgefAjCcdpi81H9od+xOiAclcLhHs50Kk8NxUbGcnyjYi88bQZ+rWtndnxPY41FlUxKyM2D5sbe9H1O+CtYKfyo8s46OCkN0Z0B6TvllbyOZG0dA6luttfW0v/yqblx+l+BW8Gb6BMZmjLLqaXnIx0TtAgtnlSlUlsYQCWedGKUTjvFYK3Tb3oKRldq9x/Gdj+g1pWq5tf9949bdAdTnNrlqqzLV8EL/34YA0OevgALmE+SOGeylUohytPp6MW6I1id4nL31qFqis95pir172+9tpjjaJct42P0CyIkIi6BzPr5aeBJF+8uJtnouWtM3u9Tju/cqi0/fyqeVJxvnwOcduBu+sJneiKJV6qLOirxdzwdmkL3xq6oBpzdyqBw6w3FNLs840oVgNhuFsIRmjHBV0pEd+NDqPvAzGIJSnXcJfVTlNuKTR/DMDe2xS+bZY+bhoBdnzN+ZuS12v7dmqQLqcGYqhHyishDQqwvXhqLVFR0cVSNz7RrypNqStLTevk6GdUWOWTLGIlyMpmnkn6PvfQpAn3VtJqygJ3SqTuBLP3qhjkQbKz+1zId+GffJ7qHVZMiEpAp+sACvxH3MqiFnzNwD54t5CUF27yCFyHUPqWbC6DRIg+aJjF4VJigvt3lPSj3XZd2B3wV7hBZKlHlWWru1SQQpzfIBG12o9K7cUuDKrBWVPwpH8THkSUF0J9l+31FSwCicGKo8ey/qivItL4Fu3PNhHbVJB93H5d/m0YUMTCr6TTKhF2fp/dAR7A0lH9qU05By07e+XoW34LY5O8s1gXBJgkgs6te91FuswtBWuAX3h0wdutSchYsXR8qyfpa7Cgrvkb71fo28JjbY9bKWQW/06tjrfHGR3HbedMTr3u4j9Ai6oZuNt1jLmtqbZLGCXq0FlUuYPvM4uueLgWzr8ViXGdo8rvykvr8aVO75wOyazSarBNcH3M0K3K8Tve0Ocj0qFsNYo/6f50CxNmYv1HHQHP71oJfm1p0WYI9/LtYBaupJJbXbKcq2/3qx0wqK6jWplV9PvRvlWuKvRV07lmrkTq1zPXUE6T4eIx3qMxeOJtOWuh7l3n14QPJgFmfooghNiGJH9atg3cqwDmdDEoyiEyIv36Bu9KOi88GmjUpcKxqvcgyNFDSSn5fkLXU4LzKVRj/U8jIFYN1s0lJt7njbUqdPB7noFMAkieP2a4wlgYreqYbBHYC6naHqwv5YUKWL3jm+Z+9mn+lkNMW6l8610/X9D5ZEyvcs8na7hYCy+T3KKXH+uqylGa/BRSiDlN2rNDJeR75RcdbelZW7VkQMr8zap8ZHKEUvqxDMgrHpe0vEh/gM89zemxHuoJ/xjp/+/N8bxqLrR3TvNuW8KJW1r0fwnwfw0EBq/3nPRtHgO5qWUrHuQljHN4VGGMHhZPREGpqvA1KIHZ8umNzFvnoc5HpSBlc4GMiok8+mNAKOkj0nQZqGLlgoFosOL6je4NC47rYxcrFrkJYLaDjxAugCSY+wk4VdmUGHxe2fYb8IcN4U5i7vXzT5uPwXP576z50ofpo95I+LEREsxUi0yamAuC6tcZ8E0wDeOcryQxZPXz8J/Q/2wOwOMcIukoQ0Z7+OWpkZYqpnF6tz51UNnjY488aMOv8DzExG/LozlHWCYkKnnVdlyLSYlT7j7+FdLTK6A1FRjG6NM23EcyLVhXdiUHmr59zaB0Ga57U7h/YIqf5b7qYCwhWBb30ewhBHr4Rt9ngqOo10REHZYJaGXVHlQvOHDm6nSzDUItTi1EhjOhuNk5au894au2Xth4PUqM8ZS1NW1NVT9Ia7JOKknfkbOshgI9bBuCftJvbeGwwCj0T4bOl73Wr9HCRtlQ0NHTYCAb9gvcJD/kbkNwcwdmKKaJQ7DbcuarMPxuHJj4yCCpdgEVGfcGDk1TaSwCSvPp8YDcfSwhaPzyoB5lVJ4UKB3Qvus9T3dWqP3juHgGhuatC0SrbnUWE5hT5jEVFwXHRUUPVctQjsRBbB+rtPzS+37yD2/yvhaWuhppan6GN2YPrwsvc9aCTRrVywM61JdKl8BxHUnllAd71VJkeE8ldP7Y9aeGfU9Pg9OCM09Vmhjv1ngE8Q6XVz96wJjSvs8Fnj/xbxn8c5F/U4BI+z7jC/6/rlzzhE2insqdGSPjr9Kov6QHrUpMJncCUHrfVkQZJFvcveItZXX/1bNxHcIsGoyWX8zorl+AWGv7F0zQIZnflJu/FZg/LbXbqvMWnlEC4a9USeQlGoJN6d0j+SfAZVCzhpAnFYVdTm+YPujI2+p2NvJbC4SRZPGM6FVR5Oc8aP4fXOO1aPqPph2uzgJdiy4ZjK9okq6JcP1Rp/2n5f8ZiTq+AzhR9SWXO4bYSy503Z8X0UJAMU9DP9JpQ0/fC6KHL6LoafahPpCqaZOcJtMubHsBOy8pZWtEuXy4tqVh3LEa/Y9k+zWG/tOwM0oQZ92RSXrOW8kk7LquvafiP/f8tzo8idl/HWsd8DZ0spfdTAdazqVDt1p8+L6dIu/yFz07DE8HahYreiYGl3Nx1n2L78Xpf59KPq/v2u7BXYm3DKSDe3SXuVPebnu36fZq0i57o7Fq3BAjY9Q3rQohsxT255bcjLo6FdvJsAIk7cSE2ZmLn8xrhIepkNWlHrc61LhufRnsVUtPv4o+PdDSXPmX8GNPzc1aeRPBxs4z8V8ceHbJC3TET6EMNqGcMDvbv00o8NqYvEHa6yqpbCdTh5G8cLMkj7DXmox9eXoy9GXo//p0fzaNH06xHb77DiH6zIpnVJp19T9MnQqi+9QrSYZVguFzONko7sYpKCRxkmU3rIyAeZ4XEvu5Lpg9lLXoxtOfeL1Z2FpvLGnLDi+gQXmvITi++9QSCio8WJCtWTibPmR5KxrnQ9651/k2Jd7L5II2OMjagxbp2k9MNHqt4gFmTgm4KKfLwD3d73ercJFZlDtQS41H2FXI51qNVPiJ+PA0qVpQcyV9nqlpV64Bc31yZmDx8FYwuytxhZMLYIG6NcAesfmjkCRYEAtJbcyhHvYqGgK1nLcNpojSUcTwOjHmZJpoAW4WscICs0idKX/PoB9Oj9AJF3QrSo6O0I8CJzRvueV9XCDJZyy51pZOcHbyLPJJ1KJ5fb38xVDeyxTy1hKYnnv/I7ZN8vPSyFeSFaCJRxCmnO4clhTBf96dETtBFqGNVyVE+BJZ4aiNSZcuWxvSoNNxVanM4T6/PAiBYvxWzjfDg9P/TpN3yUfVVJlc1FVl1NTOpq+C1JLPEr3zcF6m0JVzYILPQPc8iNAjuRwDYueFioi2NCwvbsRtITZ3Q5siwLZjjyklUrJrECRYZ0FKye5co6efT5kV3ilUaPQAt8AujA9hbIg6JCCU8xdGJKeHqicWwhA8ZZJbdeuHO5fciu+FAezuSvbaQliEzvJfIfHJTzE4hTMXeaIc//Kcr0+mF0NhK5h5OTKNcu9Fxu+FXqcwPF9AsIQKJdfv1bTigq7o8i0mZK6VUk0ZQv2WWrkNE4u9KjSaANL+8q/kppZoJIBjuMg5ZfgdFURDDZc3xKCPh9uXwXEnZXcpkJGhuirDPnh8QzIPCSzceAwu8FlLVguIR8FWz4SM3cFaydzYEAKOC2FYn5Ijaa1AcnYIM15vOPfukAoM1XmLMSWXKGnvn2bu/VgCsWGFvA9CrxfhbPlPm+E+aKUSH3xdu+ZEoNwBOXi9mFtCB6q9qscOZRcS25pjO3rvUAVCF9nO4oyDg+o2UQ8rqHbWtcumrj9b/GOC+DPVR90n6CfgnEKjyrPxJejL0dfjv73jy7sXqwB0PYK/pYXC04wu+VF7J6hWfL7hxFksBxWH55ZRylmFjwXs3jGZjROvLiOXUzWPF8ThxspJAvFi2+p5e+c63NlZJVSavGn/Xd0EdjPXE6lCz9Ud7n5uTFvBs+hRWPOQS19CVBr/Uni1t/ggGNglB0Mvkh4trqY0PiG1d1nTM8Q5vZNi+0u/Ddm1i4Gc3FY/H7kS0L/3xJyl2LT20I/vRmEiDLLMJRU95aQBCF37z2UuTfNvCZwInyg+xkumYHT9Bt4fYbbCig/1YjTGPB1z7bV/Y6D1YJfaDzUoqqidKs2BHHzIuJTMw/jxy+eDxR0yZbq80v6Cy5FkWvLD0ulmSeKtW2SQKXC7N4Qup5Mzvw996zauVXeGvebeXETjjP7DgtXrMTU2jnZkW/sVSWfVjurD7OVSZJmIYtc35Inz+Ry7xLrOvZTBwQ7ma+nzFKZTN57WeRO/yCWnBjdLiLgbYmM55zJnbOlpPTQWXJsKpYKjx/Nt1TqCN4G/fIBBG2B+2E3NqXnGsL88zsJXRGBo1osDmWwG0RIxdLu3dDUQNGIipMEjdVVkSttcFH0rM8ZyaIlaKa7eOCPOk5Im8kUcltJX3ktDh8tkGVGC/4FHCxQupNLOhz0+fTQAMbMoPQUHauEW14rnQxetBtVhcTQEPz+H2rIlBY03uKzPFFXS2btiklDVdmaGT5JYf4o0kCUOTn9i/D47aJodboWpjC1n9/1e5PQXkvLrTgg8V5C16//2aPQ2xwKHdVyw19lzDyYjMXpWh3YNoVIcERcZCd4Lwh7nwHfxpiZh7cZJ+mCHZAgikbLTWS+wHZvcM13KEehAduvpbuuDVonNY7dHdlzvqR31QuEainkTRG1g3BV1W4kpv655uO8pIpvbbm1UaLiAa1WYuiXvCdBJ0PQLhmE8iw8lmaAVetqvwAJeXmmSjjW3gQ0fpVTUQJUly47fd9ntRn2Fx4X5diBVWzytulDTBTNvKNZeV37qQhIpnypmVnSFzWcf2BAO6zphAQkNgA+6wwRqNJrWsyAQUqmnt/xgkjOdWf0tJfn4pd1K4vwyB52ea63duEhuUlwRTK/BjDBFjZ8d1COtn0r0KpxXcaJ9Tpat8nhUYqzG3dIBcnqnHZRuFm0B7cJMFmw0QI7xx8Dy9/7iRw2dPEFx+ocJNljNTv/I07aqQ1mO4W3bAwO4vwLbq89lpZrQ9bzxrV2+AVj4fZ/8e6u/XmyVBS1uPgFR5XnUYtNdzKD4gTG8d7wj1KxuCKnRRMURHa7PHHA9vOL95vmVd2UMrv0/WppVvmALSFq8me1dO3gC4o0R8dDwSjilQBGATVTmH/h1oOkF3jqCa6B/KKYWzVZgS4e0RfVp77g+Db/APd7ZWWZoPPrtY/vZjG9AxK6nj0ZW+AN9nHfdWcYIeyLgaK3LLcSE1KccejQz0at2s0Xb9L/1WRdX250VvSWH5WSVugbhYlOocw7wPDG+vr8F5BjStbVF7zMDy8J/R8gdMajqo7pekxz3jyt3Pdg6ct3m15CvIR4CfES4iXES4iXEC8hXkK8hHgJ8RLiJcRLiP85CK7TCpDPvbauCB+x6Bn9IL5df5VMfHw67p2vFzsu18157mIs0nqDEsgzcyeiTy1c/OC+Pr73zuZ6b0naf8/5Bb87NsFp5pOmD2g6GP8f+53NXJ8AvqF+AmG/DnFcv4p2DKNTiu/NgnQUWh+cT9jUAG9ANmQ2oI246Vms9s4tbXeiAvX2EU/nPU/U5VXqdraIQzLeJpdFuWyyYVRUPNEBIPlT7rc29H0NjVHKqIlxg5u3e6hi9QpkxB2vFnls+9lilFjTVS2NQnXewarMj9fSXBvlhVT7lACWCv0xkaJJIUBZxiMJxfe3YuUK9/lMKcUWIZIoVZP0S0m507/nuREH1VeyUkQO3IOzFIX9Lsl6k0YUYqVKigyFl28nioa1PMsgmqfmYC1YEpJpDcv1gqRz5K/Bpn40Gbqata70fC/XIuwY/ftoT/eRVJVe38ivKtGbxKUw+y96g6I/u9HWcMiuUBjfdIELgzLo6IYCo0UWO7uBZqmhsX3xjYC5oVjfx0o5uSWMkvlqGc3GpnXasaRIXRzP5L3YEO76Bjn1zWpBXzkJMC8kOjUkZ/+WCLOQyUajWAwhraycwEZxuVz02WnmTnemQCVRROdKjVXr0PUT+DfWkgn13dcNoPg6ILivfg4TRSU6/dR122i27Vga5rhypLM4ZKCitG98XXRgo0iz2Ts39C21xCNanN0euj/p9JbUBSy/Q/odElwUKghp1vZS4G/uLR+Q2iYDF+URmfr8HpUR314yiO2043Yw/zl4jUXAjoicD0UnR0ZzxbTKGFgstNSYX9BZPASIDIQ5VYLCs0Zs6jyt2xxkZPvj7caCKkwiQZcsJgxtJDLpIsdbJX2zmiE4ru4YNS0rMjDl6ooA8lL+Upuy06PQgoXN12iN+3vKS7PmD1xhod4BRDGxfAcdYiCa8fgngIoh2s0H+Vn/lKXmS3QG8VcboLHGFlaUW0OdFBL+Byu+L6IR6moeh2oCSMouOgl9Ixi3IWtxI0Pav+JGO3MHPcMjmdk/4kziF2RRZeQ8HB6mu8pxXPJv5Tg+sKcYM1XtkBEOq7ZBmb1NSTZ/Z70Ncq+LAUEabbLS8fRZ4NLO2ndMRLg6j+PFkt10jiiin5wHB03UOwC9r+ITMTbZlvbFivRtjNXr/eFGvHnT3CrxSGma3tpI5ibJNdBtEDw4KcmhmHCk4mzABeiHoIumrNW4bm84a/U5kGSOgJMevUbaTJyD+ukp78n6ETZcHnA6w5nNH1f+TUVUC1pY6Y9MSuqAGhC0pdvQ8Si1CYj7Lt1hI7MPRA/fcLxbJadVSonlgEJX7x8As14np9otNJfl6gpmV+6j+XDCQ1BGT5fXiApbD4oR9ENdv3vXTj+xUNNkXetmJZNkyiRtJ/oxAL93A8wpZo70ApQm5QwF11zPcdSewHt3DpPyMu54xsrIxfVh15qVtfbUpsmQbiQRGerLnCycU23BzimU2lQ57YeQPVe0BNPIveHHmapj5EoYZTUucOJWsMX9ozAvpO2uxJ/Acp2BOUdggejIi1ATaMR9SaIlSZS4aek/jHyc9UMS4YBb1Y+MTJLjfRfRefEi729u89rp9FCJ/m5s65jbrVq1R7XzkCjJBIvtbIL8oqj1J3dWMbHEbWuH32IzhPM7GEL6XyVqqWtq0GeVRNsOGsInA2pL27sOvS01xb+UWB416hPJNCA4OY/bGycEvTNN43Qm1LqJ31HcWXRVtRRm6RMCuTgzrFgsUDTqMNXFdVGUbSkksXrLtFRt7vifcrRdnM2kW29PH47n6tltNB8Det8MMekT8wCr3ZGHT3FumpLyHVK0LfKG6cNkS+dIUfn40uv6HexAvo5Zuw1ZBtKqiqIUH5UKhzEDmkqzAadyrGeIJEFoNP9opWBQbYnUmaD40uJVJ6V2fFXJunuKJCW5pYR/4tAPnI2quC4WwWmgBcV1jqejtWhStW+v92y4FBi2AZL10yJt0rOb9b6cBflbp8Uq7eev2uHwU3EY+yswlsg7SeqJ0psjqolTbKKDi3KZG42J+KzHnUfGgZYkeealu0cPWSL1pktaJc2sttr9IrJd/jWVoc3MOLi5QA+seays/SD+FTPDShxwSVv758Ple9mNjh93gkLSZps5JpbUueuJmi87aV1aSYDrEG5szc4nrEyV8afK9BOQ1ZXDO/7mvZhFaU7LtRXwyg8DS3XD/6S2k1tZqVMthPDPdbX6ApAeKOpToMHWNOktzUKGT4DEWI2lFSsseJXPXvOsh1ZrPrIzRiWKNYY/mB/wFR5OgDHgH4/e05awjK5HTbk/jP7Q7KQ1TwuKL25jMInNT/zUKXhT78pXYypiSGc6p7XJyvFyzdNdhlwdps93v23Wkwk11AiFkh0UTk4299uDkX9nvJ3nKvgBaOQFgKYZIB3WFPcGewNAB4rv8ukB46SldQth49qn6qLbPTdgHZcc10dvOfi7pi2qNa8ZoCNXTP+f2Oc67L/2qXuiTls7BRvP2uWBs3Y2/RgSNNBrlP6ysnvXQ3Sr//n9kT3N8J0MfnLzLzoeMbSZI1qsxgxihBqK131EeLxOSi7LKt8ohe9GySXB3mLJmXTqAbv7DL4g948phbC3ktkrJUnmmQpQYYgk18TgdgbSdXiikZPyRBI3npMKVu3RGMjcBnkXzNwfNvLxsltJza6DQp+h4QvU0NvqpRPtpKW7KJm7pXd5PrlzTlnCzRtvwpYOX3wikWUiPEFhiWL6BLBomQ+RD1sdb+sQfC4qJN7pMj2NMetjBfY0gnvnn2iEk4z3VxNHVivuw4lqeKBzSGmJpLBCNv/UBHKq9bxOb3KFrBMbn3jfBgmHZ23bOv2/pNI1OeC68hD5KU5MX04nzwGrlHchU1de6+eTZJ/c5X2eW4F2M/3mzuHPWC5b+qmeNuMbP9lT9jvmm518BOEdsSQDXO3iZlG649ZuRQKQ1apQKpiXHJk3b5iUEsSwxMwo7bPfucAL8OtWDbH4Dm0Z32x2KtRTVNgFuEWudMiFUlU7O8G440oCmE+Azdzxs2o8oDZZ2jjQ6YSQ+eCuEmXLOjsdiQMA0pob+XUDTByJZHuSGbLdL9+qlTDUQuzp20RqubHgJwep2rZ25K6pmiJxRI4lNTL7QB9at4smMM0jPwjoVlk9L462Sz/Od31+0uYTYMg8bT2V51EViftUFeS8H3QyPWMJa5DQKHiF+L2VKHNSzrNc6Yl95ruNVhL+JOgBSeaLTa7VqDYuisv/TeEH+HstEEoX3/kanUN4YowAiwiw+vmHEPDx2Jb9VASspH54B0Vf8H3UsIKDbIKvPwc4bylA9gRu9u5CNVrlV+ZulQmDCI0aBaqYn6q0skyCwuY1JRME18BAYYNVtKwQrNcCSZ/gI6NSBUprMgm4r7TXkjCTNJeBNBpisPFdNgrskkiceyVJGbR6CwHWY3K1cfbXDZhv+yj1WWbPv8KfJNjczUxy8rOoLGnzW8pKYjU/ESpBE6mMmIL5v+P9M+erYJLnYLbeTNOqve/mWqy2dAWv30T0Hh9WZ12O3GY03m7UhfUZ7pKi9Yvk7GLu3RAJU5QWxOqTLEZPIAda/ZeSWKmUZuZEdtzdJaS/6TO/txaBjcm7FvJdlfKE7OjRSqXM9Qji7D7bxeU7Ia4RUvEk2Xkdtrw0aBMyvGdyu9gs3AgaR2X3wQrSMlfQJp7gpBGd3qR3bI8eemLI9b6MiCY6sBWLe6KOjaqsViYn5UnO/glpv4o8QfKMKBBLPgcvsm2tMFurPivHb+J2sGUT6EzNfFuBS6emn2k/nX5y1HGsWtjO6hMmuUZB0aI7/cil+w+PNDdOUGov8CAUOz8JUL7BbiynAGqgftoe2J5PMl2KLaQgSd7+JKmpyc4xcj+/rK51HPgBLGzqCPYRSBB/rmQPqER931Jl6JrY8IyrznySg+ky6vPreM+hsPT9P3s4pRDtJhwsaBVft0FLf746wiLC158bN4kFs8HadoMoyhBvMVdikghz2httdXQ7vMMTDBlXg9lp1GJq44KjrEYeEgUac9dTPiG/lVruABVIcDcdYv5qS8dF3mx3tSCG8/TV+qyD75T0VYzHsQ1otra0CdHOrYCoiV1JMb7oJAJf9nOIM2455DTolw2vgSYjF/JDdji4Kt8kmstdXj++IyK22+3o/mD25Lv8yXfVJPuo0tFJMo8ermaZJRoY0eBOYWjvzsLibU9JfuIcPDKO1wemaJRtj6LchyIKQpwNmDcaRQS33thCPlpRSI3qWUHQdWNTox+zRQRd7td3PMlVfAfLZbrKt1Ncl3y5a7LdpxgIWBUHu8Tu43X5diL7iI24j+Qf+YxfR1/Cie2kuAgvy+p5dBF+BeuiDh+oxyMIilLOZLClI/CeJAXj+hE29ZoXX7+Cv3XusWrZh+aL/m9OXbRL3zFPwrbiBmrtnX97Qqxjwiut6yajdVW9YUXcxMinwav9AyACWMZqy08EIx3JtbMClGaeuTpGpe/k2zoprL5sDG28xd0X+h/v2nzfV9AHoDZo1g6NYjhkrx9lhdRyW9FZEWGNShzj7WOY2Dgat8MAEE/Yz7se01Kdh7MYYevdvar91sjld1MEG1lnS50W5c8fd6tiJu+XBaUWPzoE6Zq2soUUNWccOt3nDvxxc/yjJ3Fz6pPuGOI+eLhiteJ95nQT3OF5Z7HSOAJxdXRNz7oHzagqllx10eAbp5tlwbFVoSlzqx64X6lM/vVo44xDCG5E/DmIYyxu+nRAYeQ0bd+FtentAlp+zqRrJqF6UVvNP7FF7vF1n276hPH33f/4H1BLAwQUAAIACADJVexIOF/j5UwAAABrAAAAGwAAAHVuaXZlcnNhbC91bml2ZXJzYWwucG5nLnhtbLOxr8jNUShLLSrOzM+zVTLUM1Cyt+PlsikoSi3LTC1XqACKAQUhQEmh0lbJxAjBLc9MKckAqjAwNEMIZqRmpmeU2CqZmyFU6gPNBABQSwECAAAUAAIACABDlFdHDcAxHsABAADaAwAADwAAAAAAAAABAAAAAAAAAAAAbm9uZS9wbGF5ZXIueG1sUEsBAgAAFAACAAgARJRXRyO0Tvv7AgAAsAgAABQAAAAAAAAAAQAAAAAA7QEAAHVuaXZlcnNhbC9wbGF5ZXIueG1sUEsBAgAAFAACAAgAyVXsSB/SzKJDMAAAIFoAABcAAAAAAAAAAAAAAAAAGgUAAHVuaXZlcnNhbC91bml2ZXJzYWwucG5nUEsBAgAAFAACAAgAyVXsSDhf4+VMAAAAawAAABsAAAAAAAAAAQAAAAAAkjUAAHVuaXZlcnNhbC91bml2ZXJzYWwucG5nLnhtbFBLBQYAAAAABAAEAA0BAAAXNgAAAAA="/>
  <p:tag name="ISPRING_PRESENTATION_PATH" val="C:\Users\Administrator\Desktop\点与线.pptx"/>
  <p:tag name="ISPRING_PRESENTATION_TITLE" val="点与线"/>
  <p:tag name="ISPRING_PROJECT_FOLDER_UPDATED" val="1"/>
  <p:tag name="ISPRING_RESOURCE_FOLDER" val="C:\Users\Administrator\Desktop\点与线\"/>
  <p:tag name="ISPRING_SCORM_ENDPOINT" val="&lt;endpoint&gt;&lt;enable&gt;0&lt;/enable&gt;&lt;lrs&gt;http://&lt;/lrs&gt;&lt;auth&gt;0&lt;/auth&gt;&lt;login&gt;&lt;/login&gt;&lt;password&gt;&lt;/password&gt;&lt;key&gt;&lt;/key&gt;&lt;name&gt;&lt;/name&gt;&lt;email&gt;&lt;/email&gt;&lt;/endpoint&gt;&#10;"/>
  <p:tag name="ISPRING_SCORM_RATE_SLIDES" val="1"/>
  <p:tag name="ISPRING_SCREEN_RECS_UPDATED" val="C:\Users\Administrator\Desktop\点与线\"/>
  <p:tag name="ISPRING_ULTRA_SCORM_COURSE_ID" val="EB056CF6-F6FB-419C-8F15-BF4BD319FD02"/>
  <p:tag name="ISPRING_UUID" val="{9E835B18-4CBE-4158-BA05-AC18079C87BA}"/>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81</Paragraphs>
  <Slides>22</Slides>
  <Notes>22</Notes>
  <TotalTime>1944</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22</vt:i4>
      </vt:variant>
    </vt:vector>
  </HeadingPairs>
  <TitlesOfParts>
    <vt:vector baseType="lpstr" size="31">
      <vt:lpstr>Arial</vt:lpstr>
      <vt:lpstr>Arial Black</vt:lpstr>
      <vt:lpstr>微软雅黑</vt:lpstr>
      <vt:lpstr>Calibri Light</vt:lpstr>
      <vt:lpstr>Calibri</vt:lpstr>
      <vt:lpstr>等线 Light</vt:lpstr>
      <vt:lpstr>等线</vt:lpstr>
      <vt:lpstr>24 LED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2016-01-18T12:33:30Z</dcterms:created>
  <cp:lastModifiedBy>Administrator</cp:lastModifiedBy>
  <dcterms:modified xsi:type="dcterms:W3CDTF">2021-08-20T11:09:39Z</dcterms:modified>
  <cp:revision>235</cp:revision>
  <dc:title>PowerPoint 演示文稿</dc:title>
</cp:coreProperties>
</file>