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3"/>
  </p:notesMasterIdLst>
  <p:sldIdLst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1" r:id="rId12"/>
    <p:sldId id="317" r:id="rId13"/>
    <p:sldId id="318" r:id="rId14"/>
    <p:sldId id="320" r:id="rId15"/>
    <p:sldId id="319" r:id="rId16"/>
    <p:sldId id="322" r:id="rId17"/>
    <p:sldId id="316" r:id="rId18"/>
    <p:sldId id="323" r:id="rId19"/>
    <p:sldId id="326" r:id="rId20"/>
    <p:sldId id="330" r:id="rId21"/>
    <p:sldId id="324" r:id="rId22"/>
    <p:sldId id="325" r:id="rId23"/>
    <p:sldId id="329" r:id="rId24"/>
    <p:sldId id="331" r:id="rId25"/>
  </p:sldIdLst>
  <p:sldSz cx="12190413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84" y="11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16134"/>
    </p:cViewPr>
  </p:sorterViewPr>
  <p:notesViewPr>
    <p:cSldViewPr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402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149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787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14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641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929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8957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8363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021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529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925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8302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6992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016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207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348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49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869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733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096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273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54645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11488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7133672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155667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2986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249436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7131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33113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077243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06647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01035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5359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14367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4324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982480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13842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573723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89009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384747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1457741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753196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458159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302543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27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png" Type="http://schemas.openxmlformats.org/officeDocument/2006/relationships/image"/><Relationship Id="rId8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Relationship Id="rId6" Target="../media/image4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jpe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44.jpeg" Type="http://schemas.openxmlformats.org/officeDocument/2006/relationships/image"/><Relationship Id="rId7" Target="../media/image45.jpeg" Type="http://schemas.openxmlformats.org/officeDocument/2006/relationships/image"/><Relationship Id="rId8" Target="../media/image46.jpeg" Type="http://schemas.openxmlformats.org/officeDocument/2006/relationships/image"/><Relationship Id="rId9" Target="../media/image4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jpeg" Type="http://schemas.openxmlformats.org/officeDocument/2006/relationships/image"/><Relationship Id="rId11" Target="../media/image57.pn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49.jpeg" Type="http://schemas.openxmlformats.org/officeDocument/2006/relationships/image"/><Relationship Id="rId4" Target="../media/image50.jpeg" Type="http://schemas.openxmlformats.org/officeDocument/2006/relationships/image"/><Relationship Id="rId5" Target="../media/image51.jpeg" Type="http://schemas.openxmlformats.org/officeDocument/2006/relationships/image"/><Relationship Id="rId6" Target="../media/image52.jpeg" Type="http://schemas.openxmlformats.org/officeDocument/2006/relationships/image"/><Relationship Id="rId7" Target="../media/image53.jpeg" Type="http://schemas.openxmlformats.org/officeDocument/2006/relationships/image"/><Relationship Id="rId8" Target="../media/image54.jpeg" Type="http://schemas.openxmlformats.org/officeDocument/2006/relationships/image"/><Relationship Id="rId9" Target="../media/image5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8.jpeg" Type="http://schemas.openxmlformats.org/officeDocument/2006/relationships/image"/><Relationship Id="rId4" Target="../media/image59.jpeg" Type="http://schemas.openxmlformats.org/officeDocument/2006/relationships/image"/><Relationship Id="rId5" Target="../media/image60.jpeg" Type="http://schemas.openxmlformats.org/officeDocument/2006/relationships/image"/><Relationship Id="rId6" Target="../media/image6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jpeg" Type="http://schemas.openxmlformats.org/officeDocument/2006/relationships/image"/><Relationship Id="rId11" Target="../media/image70.jpe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62.jpeg" Type="http://schemas.openxmlformats.org/officeDocument/2006/relationships/image"/><Relationship Id="rId4" Target="../media/image63.jpeg" Type="http://schemas.openxmlformats.org/officeDocument/2006/relationships/image"/><Relationship Id="rId5" Target="../media/image64.jpeg" Type="http://schemas.openxmlformats.org/officeDocument/2006/relationships/image"/><Relationship Id="rId6" Target="../media/image65.jpeg" Type="http://schemas.openxmlformats.org/officeDocument/2006/relationships/image"/><Relationship Id="rId7" Target="../media/image66.jpeg" Type="http://schemas.openxmlformats.org/officeDocument/2006/relationships/image"/><Relationship Id="rId8" Target="../media/image67.jpeg" Type="http://schemas.openxmlformats.org/officeDocument/2006/relationships/image"/><Relationship Id="rId9" Target="../media/image6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1.jpeg" Type="http://schemas.openxmlformats.org/officeDocument/2006/relationships/image"/><Relationship Id="rId4" Target="../media/image72.jpeg" Type="http://schemas.openxmlformats.org/officeDocument/2006/relationships/image"/><Relationship Id="rId5" Target="../media/image73.jpeg" Type="http://schemas.openxmlformats.org/officeDocument/2006/relationships/image"/><Relationship Id="rId6" Target="../media/image74.jpeg" Type="http://schemas.openxmlformats.org/officeDocument/2006/relationships/image"/><Relationship Id="rId7" Target="../media/image7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6.jpeg" Type="http://schemas.openxmlformats.org/officeDocument/2006/relationships/image"/><Relationship Id="rId4" Target="../media/image77.jpeg" Type="http://schemas.openxmlformats.org/officeDocument/2006/relationships/image"/><Relationship Id="rId5" Target="../media/image78.jpeg" Type="http://schemas.openxmlformats.org/officeDocument/2006/relationships/image"/><Relationship Id="rId6" Target="../media/image79.jpeg" Type="http://schemas.openxmlformats.org/officeDocument/2006/relationships/image"/><Relationship Id="rId7" Target="../media/image8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1.jpeg" Type="http://schemas.openxmlformats.org/officeDocument/2006/relationships/image"/><Relationship Id="rId4" Target="../media/image82.jpeg" Type="http://schemas.openxmlformats.org/officeDocument/2006/relationships/image"/><Relationship Id="rId5" Target="../media/image83.jpeg" Type="http://schemas.openxmlformats.org/officeDocument/2006/relationships/image"/><Relationship Id="rId6" Target="../media/image84.jpeg" Type="http://schemas.openxmlformats.org/officeDocument/2006/relationships/image"/><Relationship Id="rId7" Target="../media/image85.jpeg" Type="http://schemas.openxmlformats.org/officeDocument/2006/relationships/image"/><Relationship Id="rId8" Target="../media/image8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7.jpeg" Type="http://schemas.openxmlformats.org/officeDocument/2006/relationships/image"/><Relationship Id="rId4" Target="../media/image88.jpeg" Type="http://schemas.openxmlformats.org/officeDocument/2006/relationships/image"/><Relationship Id="rId5" Target="../media/image89.jpeg" Type="http://schemas.openxmlformats.org/officeDocument/2006/relationships/image"/><Relationship Id="rId6" Target="../media/image90.jpeg" Type="http://schemas.openxmlformats.org/officeDocument/2006/relationships/image"/><Relationship Id="rId7" Target="../media/image9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92.jpeg" Type="http://schemas.openxmlformats.org/officeDocument/2006/relationships/image"/><Relationship Id="rId4" Target="../media/image93.jpeg" Type="http://schemas.openxmlformats.org/officeDocument/2006/relationships/image"/><Relationship Id="rId5" Target="../media/image94.jpeg" Type="http://schemas.openxmlformats.org/officeDocument/2006/relationships/image"/><Relationship Id="rId6" Target="../media/image9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3.jpeg" Type="http://schemas.openxmlformats.org/officeDocument/2006/relationships/image"/><Relationship Id="rId11" Target="../media/image104.jpe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96.jpeg" Type="http://schemas.openxmlformats.org/officeDocument/2006/relationships/image"/><Relationship Id="rId4" Target="../media/image97.jpeg" Type="http://schemas.openxmlformats.org/officeDocument/2006/relationships/image"/><Relationship Id="rId5" Target="../media/image98.jpeg" Type="http://schemas.openxmlformats.org/officeDocument/2006/relationships/image"/><Relationship Id="rId6" Target="../media/image99.jpeg" Type="http://schemas.openxmlformats.org/officeDocument/2006/relationships/image"/><Relationship Id="rId7" Target="../media/image100.jpeg" Type="http://schemas.openxmlformats.org/officeDocument/2006/relationships/image"/><Relationship Id="rId8" Target="../media/image101.jpeg" Type="http://schemas.openxmlformats.org/officeDocument/2006/relationships/image"/><Relationship Id="rId9" Target="../media/image10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5.jpeg" Type="http://schemas.openxmlformats.org/officeDocument/2006/relationships/image"/><Relationship Id="rId4" Target="../media/image106.jpeg" Type="http://schemas.openxmlformats.org/officeDocument/2006/relationships/image"/><Relationship Id="rId5" Target="../media/image107.jpeg" Type="http://schemas.openxmlformats.org/officeDocument/2006/relationships/image"/><Relationship Id="rId6" Target="../media/image108.jpeg" Type="http://schemas.openxmlformats.org/officeDocument/2006/relationships/image"/><Relationship Id="rId7" Target="../media/image109.jpeg" Type="http://schemas.openxmlformats.org/officeDocument/2006/relationships/image"/><Relationship Id="rId8" Target="../media/image11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111.jpeg" Type="http://schemas.openxmlformats.org/officeDocument/2006/relationships/image"/><Relationship Id="rId6" Target="../media/image6.jpeg" Type="http://schemas.openxmlformats.org/officeDocument/2006/relationships/image"/><Relationship Id="rId7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3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0590" y="548680"/>
            <a:ext cx="11017224" cy="43101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pic>
        <p:nvPicPr>
          <p:cNvPr descr="C:\Users\Administrator\Desktop\2.png" id="166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flipH="1" flipV="1">
            <a:off x="3562800" y="1237896"/>
            <a:ext cx="4887469" cy="484993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07859" y="4979319"/>
            <a:ext cx="6302685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pc="600" sz="5400">
                <a:solidFill>
                  <a:schemeClr val="bg2">
                    <a:lumMod val="25000"/>
                  </a:schemeClr>
                </a:solidFill>
                <a:latin charset="-122" pitchFamily="18" typeface="汉仪良品线粗简"/>
                <a:ea charset="-122" pitchFamily="18" typeface="汉仪良品线粗简"/>
              </a:rPr>
              <a:t>-我的旅行日记-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22838" y="2889103"/>
            <a:ext cx="1512168" cy="1254850"/>
            <a:chOff x="3622838" y="2883978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22838" y="2883978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3739650" y="2979477"/>
              <a:ext cx="1268271" cy="85862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 12"/>
          <p:cNvSpPr/>
          <p:nvPr/>
        </p:nvSpPr>
        <p:spPr>
          <a:xfrm>
            <a:off x="4487016" y="1849999"/>
            <a:ext cx="3085947" cy="36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b="1" lang="en-US" spc="1000" sz="14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typeface="+mn-ea"/>
                <a:cs charset="0" panose="020b0502040204020203" pitchFamily="34" typeface="Iskoola Pota"/>
              </a:rPr>
              <a:t>TRAVEL</a:t>
            </a:r>
          </a:p>
        </p:txBody>
      </p:sp>
      <p:sp>
        <p:nvSpPr>
          <p:cNvPr id="20" name="矩形 19"/>
          <p:cNvSpPr/>
          <p:nvPr/>
        </p:nvSpPr>
        <p:spPr>
          <a:xfrm>
            <a:off x="3397586" y="2163898"/>
            <a:ext cx="5217900" cy="5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600" sz="22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18" typeface="汉仪良品线粗简"/>
                <a:ea charset="-122" pitchFamily="18" typeface="汉仪良品线粗简"/>
              </a:rPr>
              <a:t>在旅行中，遇见更好的自己</a:t>
            </a:r>
          </a:p>
        </p:txBody>
      </p:sp>
      <p:sp>
        <p:nvSpPr>
          <p:cNvPr id="21" name="矩形 20"/>
          <p:cNvSpPr/>
          <p:nvPr/>
        </p:nvSpPr>
        <p:spPr>
          <a:xfrm>
            <a:off x="3260281" y="6087826"/>
            <a:ext cx="5539419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600" sz="1200">
                <a:solidFill>
                  <a:schemeClr val="bg2">
                    <a:lumMod val="25000"/>
                  </a:schemeClr>
                </a:solidFill>
                <a:latin charset="-122" pitchFamily="18" typeface="汉仪良品线粗简"/>
                <a:ea charset="-122" pitchFamily="18" typeface="汉仪良品线粗简"/>
              </a:rPr>
              <a:t>汇报人：优页PPT   时间：XX年XX月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3308" y="2889103"/>
            <a:ext cx="1512168" cy="1254850"/>
            <a:chOff x="6963308" y="2883977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6963308" y="2883977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7080120" y="2979476"/>
              <a:ext cx="1268271" cy="85862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0" name="KSO_Shape"/>
          <p:cNvSpPr/>
          <p:nvPr/>
        </p:nvSpPr>
        <p:spPr bwMode="auto">
          <a:xfrm>
            <a:off x="5711252" y="1455784"/>
            <a:ext cx="590567" cy="346466"/>
          </a:xfrm>
          <a:custGeom>
            <a:gdLst>
              <a:gd fmla="*/ 326502267 w 10215" name="T0"/>
              <a:gd fmla="*/ 167181750 h 6002" name="T1"/>
              <a:gd fmla="*/ 334049349 w 10215" name="T2"/>
              <a:gd fmla="*/ 161835816 h 6002" name="T3"/>
              <a:gd fmla="*/ 345561032 w 10215" name="T4"/>
              <a:gd fmla="*/ 155448440 h 6002" name="T5"/>
              <a:gd fmla="*/ 353803537 w 10215" name="T6"/>
              <a:gd fmla="*/ 150276049 h 6002" name="T7"/>
              <a:gd fmla="*/ 352829871 w 10215" name="T8"/>
              <a:gd fmla="*/ 145381475 h 6002" name="T9"/>
              <a:gd fmla="*/ 330675737 w 10215" name="T10"/>
              <a:gd fmla="*/ 146492371 h 6002" name="T11"/>
              <a:gd fmla="*/ 306782767 w 10215" name="T12"/>
              <a:gd fmla="*/ 145381475 h 6002" name="T13"/>
              <a:gd fmla="*/ 289880391 w 10215" name="T14"/>
              <a:gd fmla="*/ 138334562 h 6002" name="T15"/>
              <a:gd fmla="*/ 305148178 w 10215" name="T16"/>
              <a:gd fmla="*/ 123095205 h 6002" name="T17"/>
              <a:gd fmla="*/ 324519874 w 10215" name="T18"/>
              <a:gd fmla="*/ 107300400 h 6002" name="T19"/>
              <a:gd fmla="*/ 319894351 w 10215" name="T20"/>
              <a:gd fmla="*/ 95150550 h 6002" name="T21"/>
              <a:gd fmla="*/ 313077752 w 10215" name="T22"/>
              <a:gd fmla="*/ 93588479 h 6002" name="T23"/>
              <a:gd fmla="*/ 318816250 w 10215" name="T24"/>
              <a:gd fmla="*/ 86437478 h 6002" name="T25"/>
              <a:gd fmla="*/ 311234480 w 10215" name="T26"/>
              <a:gd fmla="*/ 82202254 h 6002" name="T27"/>
              <a:gd fmla="*/ 308347794 w 10215" name="T28"/>
              <a:gd fmla="*/ 76856320 h 6002" name="T29"/>
              <a:gd fmla="*/ 308556477 w 10215" name="T30"/>
              <a:gd fmla="*/ 70017770 h 6002" name="T31"/>
              <a:gd fmla="*/ 292871325 w 10215" name="T32"/>
              <a:gd fmla="*/ 68282157 h 6002" name="T33"/>
              <a:gd fmla="*/ 292627954 w 10215" name="T34"/>
              <a:gd fmla="*/ 59742442 h 6002" name="T35"/>
              <a:gd fmla="*/ 287967558 w 10215" name="T36"/>
              <a:gd fmla="*/ 54188331 h 6002" name="T37"/>
              <a:gd fmla="*/ 270126016 w 10215" name="T38"/>
              <a:gd fmla="*/ 53077435 h 6002" name="T39"/>
              <a:gd fmla="*/ 267969814 w 10215" name="T40"/>
              <a:gd fmla="*/ 45995888 h 6002" name="T41"/>
              <a:gd fmla="*/ 266717717 w 10215" name="T42"/>
              <a:gd fmla="*/ 38428160 h 6002" name="T43"/>
              <a:gd fmla="*/ 254579985 w 10215" name="T44"/>
              <a:gd fmla="*/ 37074267 h 6002" name="T45"/>
              <a:gd fmla="*/ 256562379 w 10215" name="T46"/>
              <a:gd fmla="*/ 26764304 h 6002" name="T47"/>
              <a:gd fmla="*/ 250615198 w 10215" name="T48"/>
              <a:gd fmla="*/ 23154169 h 6002" name="T49"/>
              <a:gd fmla="*/ 225157200 w 10215" name="T50"/>
              <a:gd fmla="*/ 26833758 h 6002" name="T51"/>
              <a:gd fmla="*/ 225852809 w 10215" name="T52"/>
              <a:gd fmla="*/ 19682757 h 6002" name="T53"/>
              <a:gd fmla="*/ 239625129 w 10215" name="T54"/>
              <a:gd fmla="*/ 1735613 h 6002" name="T55"/>
              <a:gd fmla="*/ 210863266 w 10215" name="T56"/>
              <a:gd fmla="*/ 14302003 h 6002" name="T57"/>
              <a:gd fmla="*/ 159947269 w 10215" name="T58"/>
              <a:gd fmla="*/ 42316112 h 6002" name="T59"/>
              <a:gd fmla="*/ 162381715 w 10215" name="T60"/>
              <a:gd fmla="*/ 29819177 h 6002" name="T61"/>
              <a:gd fmla="*/ 168433144 w 10215" name="T62"/>
              <a:gd fmla="*/ 10934865 h 6002" name="T63"/>
              <a:gd fmla="*/ 158590737 w 10215" name="T64"/>
              <a:gd fmla="*/ 17113878 h 6002" name="T65"/>
              <a:gd fmla="*/ 132402442 w 10215" name="T66"/>
              <a:gd fmla="*/ 56444759 h 6002" name="T67"/>
              <a:gd fmla="*/ 94180664 w 10215" name="T68"/>
              <a:gd fmla="*/ 97754063 h 6002" name="T69"/>
              <a:gd fmla="*/ 75817508 w 10215" name="T70"/>
              <a:gd fmla="*/ 135696229 h 6002" name="T71"/>
              <a:gd fmla="*/ 65349239 w 10215" name="T72"/>
              <a:gd fmla="*/ 141771154 h 6002" name="T73"/>
              <a:gd fmla="*/ 46603405 w 10215" name="T74"/>
              <a:gd fmla="*/ 149338881 h 6002" name="T75"/>
              <a:gd fmla="*/ 47090332 w 10215" name="T76"/>
              <a:gd fmla="*/ 135696229 h 6002" name="T77"/>
              <a:gd fmla="*/ 76373996 w 10215" name="T78"/>
              <a:gd fmla="*/ 59881351 h 6002" name="T79"/>
              <a:gd fmla="*/ 78008584 w 10215" name="T80"/>
              <a:gd fmla="*/ 29958085 h 6002" name="T81"/>
              <a:gd fmla="*/ 62810358 w 10215" name="T82"/>
              <a:gd fmla="*/ 2568879 h 6002" name="T83"/>
              <a:gd fmla="*/ 43090858 w 10215" name="T84"/>
              <a:gd fmla="*/ 1735613 h 6002" name="T85"/>
              <a:gd fmla="*/ 20449797 w 10215" name="T86"/>
              <a:gd fmla="*/ 16523796 h 6002" name="T87"/>
              <a:gd fmla="*/ 8068696 w 10215" name="T88"/>
              <a:gd fmla="*/ 37629715 h 6002" name="T89"/>
              <a:gd fmla="*/ 12763780 w 10215" name="T90"/>
              <a:gd fmla="*/ 42038481 h 6002" name="T91"/>
              <a:gd fmla="*/ 14954856 w 10215" name="T92"/>
              <a:gd fmla="*/ 50300379 h 6002" name="T93"/>
              <a:gd fmla="*/ 8590310 w 10215" name="T94"/>
              <a:gd fmla="*/ 76301058 h 6002" name="T95"/>
              <a:gd fmla="*/ 11824800 w 10215" name="T96"/>
              <a:gd fmla="*/ 80640184 h 6002" name="T97"/>
              <a:gd fmla="*/ 12242166 w 10215" name="T98"/>
              <a:gd fmla="*/ 76613323 h 6002" name="T99"/>
              <a:gd fmla="*/ 41386708 w 10215" name="T100"/>
              <a:gd fmla="*/ 44156000 h 6002" name="T101"/>
              <a:gd fmla="*/ 53176634 w 10215" name="T102"/>
              <a:gd fmla="*/ 39608511 h 6002" name="T103"/>
              <a:gd fmla="*/ 28970733 w 10215" name="T104"/>
              <a:gd fmla="*/ 96955617 h 6002" name="T105"/>
              <a:gd fmla="*/ 3164930 w 10215" name="T106"/>
              <a:gd fmla="*/ 148227984 h 6002" name="T107"/>
              <a:gd fmla="*/ 869419 w 10215" name="T108"/>
              <a:gd fmla="*/ 169715809 h 6002" name="T109"/>
              <a:gd fmla="*/ 11546557 w 10215" name="T110"/>
              <a:gd fmla="*/ 182351653 h 6002" name="T111"/>
              <a:gd fmla="*/ 68966222 w 10215" name="T112"/>
              <a:gd fmla="*/ 198562998 h 6002" name="T113"/>
              <a:gd fmla="*/ 168085339 w 10215" name="T114"/>
              <a:gd fmla="*/ 208352332 h 6002" name="T115"/>
              <a:gd fmla="*/ 237364492 w 10215" name="T116"/>
              <a:gd fmla="*/ 202103864 h 6002" name="T117"/>
              <a:gd fmla="*/ 287758875 w 10215" name="T118"/>
              <a:gd fmla="*/ 186482602 h 6002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6002" w="10215">
                <a:moveTo>
                  <a:pt x="9055" y="4928"/>
                </a:moveTo>
                <a:lnTo>
                  <a:pt x="9055" y="4928"/>
                </a:lnTo>
                <a:lnTo>
                  <a:pt x="9065" y="4921"/>
                </a:lnTo>
                <a:lnTo>
                  <a:pt x="9077" y="4914"/>
                </a:lnTo>
                <a:lnTo>
                  <a:pt x="9090" y="4908"/>
                </a:lnTo>
                <a:lnTo>
                  <a:pt x="9103" y="4902"/>
                </a:lnTo>
                <a:lnTo>
                  <a:pt x="9129" y="4892"/>
                </a:lnTo>
                <a:lnTo>
                  <a:pt x="9157" y="4885"/>
                </a:lnTo>
                <a:lnTo>
                  <a:pt x="9186" y="4878"/>
                </a:lnTo>
                <a:lnTo>
                  <a:pt x="9215" y="4872"/>
                </a:lnTo>
                <a:lnTo>
                  <a:pt x="9271" y="4861"/>
                </a:lnTo>
                <a:lnTo>
                  <a:pt x="9298" y="4855"/>
                </a:lnTo>
                <a:lnTo>
                  <a:pt x="9324" y="4848"/>
                </a:lnTo>
                <a:lnTo>
                  <a:pt x="9348" y="4840"/>
                </a:lnTo>
                <a:lnTo>
                  <a:pt x="9359" y="4835"/>
                </a:lnTo>
                <a:lnTo>
                  <a:pt x="9369" y="4829"/>
                </a:lnTo>
                <a:lnTo>
                  <a:pt x="9379" y="4823"/>
                </a:lnTo>
                <a:lnTo>
                  <a:pt x="9388" y="4816"/>
                </a:lnTo>
                <a:lnTo>
                  <a:pt x="9397" y="4809"/>
                </a:lnTo>
                <a:lnTo>
                  <a:pt x="9404" y="4801"/>
                </a:lnTo>
                <a:lnTo>
                  <a:pt x="9410" y="4791"/>
                </a:lnTo>
                <a:lnTo>
                  <a:pt x="9416" y="4782"/>
                </a:lnTo>
                <a:lnTo>
                  <a:pt x="9421" y="4771"/>
                </a:lnTo>
                <a:lnTo>
                  <a:pt x="9424" y="4759"/>
                </a:lnTo>
                <a:lnTo>
                  <a:pt x="9425" y="4753"/>
                </a:lnTo>
                <a:lnTo>
                  <a:pt x="9428" y="4747"/>
                </a:lnTo>
                <a:lnTo>
                  <a:pt x="9435" y="4737"/>
                </a:lnTo>
                <a:lnTo>
                  <a:pt x="9444" y="4726"/>
                </a:lnTo>
                <a:lnTo>
                  <a:pt x="9455" y="4716"/>
                </a:lnTo>
                <a:lnTo>
                  <a:pt x="9469" y="4708"/>
                </a:lnTo>
                <a:lnTo>
                  <a:pt x="9485" y="4700"/>
                </a:lnTo>
                <a:lnTo>
                  <a:pt x="9501" y="4693"/>
                </a:lnTo>
                <a:lnTo>
                  <a:pt x="9519" y="4685"/>
                </a:lnTo>
                <a:lnTo>
                  <a:pt x="9561" y="4674"/>
                </a:lnTo>
                <a:lnTo>
                  <a:pt x="9605" y="4662"/>
                </a:lnTo>
                <a:lnTo>
                  <a:pt x="9699" y="4639"/>
                </a:lnTo>
                <a:lnTo>
                  <a:pt x="9746" y="4627"/>
                </a:lnTo>
                <a:lnTo>
                  <a:pt x="9791" y="4614"/>
                </a:lnTo>
                <a:lnTo>
                  <a:pt x="9813" y="4607"/>
                </a:lnTo>
                <a:lnTo>
                  <a:pt x="9833" y="4600"/>
                </a:lnTo>
                <a:lnTo>
                  <a:pt x="9852" y="4592"/>
                </a:lnTo>
                <a:lnTo>
                  <a:pt x="9868" y="4582"/>
                </a:lnTo>
                <a:lnTo>
                  <a:pt x="9885" y="4573"/>
                </a:lnTo>
                <a:lnTo>
                  <a:pt x="9899" y="4562"/>
                </a:lnTo>
                <a:lnTo>
                  <a:pt x="9911" y="4550"/>
                </a:lnTo>
                <a:lnTo>
                  <a:pt x="9921" y="4538"/>
                </a:lnTo>
                <a:lnTo>
                  <a:pt x="9929" y="4525"/>
                </a:lnTo>
                <a:lnTo>
                  <a:pt x="9931" y="4518"/>
                </a:lnTo>
                <a:lnTo>
                  <a:pt x="9934" y="4510"/>
                </a:lnTo>
                <a:lnTo>
                  <a:pt x="9936" y="4503"/>
                </a:lnTo>
                <a:lnTo>
                  <a:pt x="9937" y="4494"/>
                </a:lnTo>
                <a:lnTo>
                  <a:pt x="9937" y="4486"/>
                </a:lnTo>
                <a:lnTo>
                  <a:pt x="9936" y="4478"/>
                </a:lnTo>
                <a:lnTo>
                  <a:pt x="9936" y="4461"/>
                </a:lnTo>
                <a:lnTo>
                  <a:pt x="9937" y="4446"/>
                </a:lnTo>
                <a:lnTo>
                  <a:pt x="9941" y="4432"/>
                </a:lnTo>
                <a:lnTo>
                  <a:pt x="9946" y="4419"/>
                </a:lnTo>
                <a:lnTo>
                  <a:pt x="9953" y="4409"/>
                </a:lnTo>
                <a:lnTo>
                  <a:pt x="9961" y="4399"/>
                </a:lnTo>
                <a:lnTo>
                  <a:pt x="9971" y="4391"/>
                </a:lnTo>
                <a:lnTo>
                  <a:pt x="9981" y="4384"/>
                </a:lnTo>
                <a:lnTo>
                  <a:pt x="9993" y="4377"/>
                </a:lnTo>
                <a:lnTo>
                  <a:pt x="10006" y="4371"/>
                </a:lnTo>
                <a:lnTo>
                  <a:pt x="10019" y="4366"/>
                </a:lnTo>
                <a:lnTo>
                  <a:pt x="10034" y="4361"/>
                </a:lnTo>
                <a:lnTo>
                  <a:pt x="10062" y="4354"/>
                </a:lnTo>
                <a:lnTo>
                  <a:pt x="10092" y="4348"/>
                </a:lnTo>
                <a:lnTo>
                  <a:pt x="10121" y="4342"/>
                </a:lnTo>
                <a:lnTo>
                  <a:pt x="10149" y="4336"/>
                </a:lnTo>
                <a:lnTo>
                  <a:pt x="10173" y="4329"/>
                </a:lnTo>
                <a:lnTo>
                  <a:pt x="10183" y="4324"/>
                </a:lnTo>
                <a:lnTo>
                  <a:pt x="10193" y="4320"/>
                </a:lnTo>
                <a:lnTo>
                  <a:pt x="10201" y="4314"/>
                </a:lnTo>
                <a:lnTo>
                  <a:pt x="10207" y="4308"/>
                </a:lnTo>
                <a:lnTo>
                  <a:pt x="10212" y="4299"/>
                </a:lnTo>
                <a:lnTo>
                  <a:pt x="10215" y="4291"/>
                </a:lnTo>
                <a:lnTo>
                  <a:pt x="10215" y="4282"/>
                </a:lnTo>
                <a:lnTo>
                  <a:pt x="10215" y="4271"/>
                </a:lnTo>
                <a:lnTo>
                  <a:pt x="10212" y="4259"/>
                </a:lnTo>
                <a:lnTo>
                  <a:pt x="10206" y="4246"/>
                </a:lnTo>
                <a:lnTo>
                  <a:pt x="10199" y="4234"/>
                </a:lnTo>
                <a:lnTo>
                  <a:pt x="10192" y="4223"/>
                </a:lnTo>
                <a:lnTo>
                  <a:pt x="10183" y="4214"/>
                </a:lnTo>
                <a:lnTo>
                  <a:pt x="10175" y="4206"/>
                </a:lnTo>
                <a:lnTo>
                  <a:pt x="10165" y="4198"/>
                </a:lnTo>
                <a:lnTo>
                  <a:pt x="10156" y="4192"/>
                </a:lnTo>
                <a:lnTo>
                  <a:pt x="10145" y="4188"/>
                </a:lnTo>
                <a:lnTo>
                  <a:pt x="10135" y="4184"/>
                </a:lnTo>
                <a:lnTo>
                  <a:pt x="10121" y="4182"/>
                </a:lnTo>
                <a:lnTo>
                  <a:pt x="10108" y="4179"/>
                </a:lnTo>
                <a:lnTo>
                  <a:pt x="10095" y="4178"/>
                </a:lnTo>
                <a:lnTo>
                  <a:pt x="10081" y="4178"/>
                </a:lnTo>
                <a:lnTo>
                  <a:pt x="10049" y="4178"/>
                </a:lnTo>
                <a:lnTo>
                  <a:pt x="10013" y="4182"/>
                </a:lnTo>
                <a:lnTo>
                  <a:pt x="9974" y="4187"/>
                </a:lnTo>
                <a:lnTo>
                  <a:pt x="9930" y="4192"/>
                </a:lnTo>
                <a:lnTo>
                  <a:pt x="9881" y="4200"/>
                </a:lnTo>
                <a:lnTo>
                  <a:pt x="9829" y="4206"/>
                </a:lnTo>
                <a:lnTo>
                  <a:pt x="9771" y="4211"/>
                </a:lnTo>
                <a:lnTo>
                  <a:pt x="9709" y="4216"/>
                </a:lnTo>
                <a:lnTo>
                  <a:pt x="9640" y="4220"/>
                </a:lnTo>
                <a:lnTo>
                  <a:pt x="9568" y="4221"/>
                </a:lnTo>
                <a:lnTo>
                  <a:pt x="9538" y="4221"/>
                </a:lnTo>
                <a:lnTo>
                  <a:pt x="9508" y="4220"/>
                </a:lnTo>
                <a:lnTo>
                  <a:pt x="9450" y="4215"/>
                </a:lnTo>
                <a:lnTo>
                  <a:pt x="9394" y="4209"/>
                </a:lnTo>
                <a:lnTo>
                  <a:pt x="9339" y="4202"/>
                </a:lnTo>
                <a:lnTo>
                  <a:pt x="9286" y="4195"/>
                </a:lnTo>
                <a:lnTo>
                  <a:pt x="9235" y="4189"/>
                </a:lnTo>
                <a:lnTo>
                  <a:pt x="9188" y="4185"/>
                </a:lnTo>
                <a:lnTo>
                  <a:pt x="9164" y="4184"/>
                </a:lnTo>
                <a:lnTo>
                  <a:pt x="9143" y="4183"/>
                </a:lnTo>
                <a:lnTo>
                  <a:pt x="9076" y="4185"/>
                </a:lnTo>
                <a:lnTo>
                  <a:pt x="9018" y="4189"/>
                </a:lnTo>
                <a:lnTo>
                  <a:pt x="8964" y="4192"/>
                </a:lnTo>
                <a:lnTo>
                  <a:pt x="8916" y="4196"/>
                </a:lnTo>
                <a:lnTo>
                  <a:pt x="8894" y="4196"/>
                </a:lnTo>
                <a:lnTo>
                  <a:pt x="8874" y="4195"/>
                </a:lnTo>
                <a:lnTo>
                  <a:pt x="8855" y="4194"/>
                </a:lnTo>
                <a:lnTo>
                  <a:pt x="8837" y="4191"/>
                </a:lnTo>
                <a:lnTo>
                  <a:pt x="8821" y="4188"/>
                </a:lnTo>
                <a:lnTo>
                  <a:pt x="8806" y="4182"/>
                </a:lnTo>
                <a:lnTo>
                  <a:pt x="8792" y="4175"/>
                </a:lnTo>
                <a:lnTo>
                  <a:pt x="8779" y="4165"/>
                </a:lnTo>
                <a:lnTo>
                  <a:pt x="8753" y="4144"/>
                </a:lnTo>
                <a:lnTo>
                  <a:pt x="8726" y="4125"/>
                </a:lnTo>
                <a:lnTo>
                  <a:pt x="8697" y="4106"/>
                </a:lnTo>
                <a:lnTo>
                  <a:pt x="8666" y="4089"/>
                </a:lnTo>
                <a:lnTo>
                  <a:pt x="8635" y="4074"/>
                </a:lnTo>
                <a:lnTo>
                  <a:pt x="8603" y="4059"/>
                </a:lnTo>
                <a:lnTo>
                  <a:pt x="8571" y="4046"/>
                </a:lnTo>
                <a:lnTo>
                  <a:pt x="8538" y="4034"/>
                </a:lnTo>
                <a:lnTo>
                  <a:pt x="8503" y="4024"/>
                </a:lnTo>
                <a:lnTo>
                  <a:pt x="8470" y="4014"/>
                </a:lnTo>
                <a:lnTo>
                  <a:pt x="8436" y="4006"/>
                </a:lnTo>
                <a:lnTo>
                  <a:pt x="8401" y="3998"/>
                </a:lnTo>
                <a:lnTo>
                  <a:pt x="8368" y="3991"/>
                </a:lnTo>
                <a:lnTo>
                  <a:pt x="8335" y="3985"/>
                </a:lnTo>
                <a:lnTo>
                  <a:pt x="8268" y="3975"/>
                </a:lnTo>
                <a:lnTo>
                  <a:pt x="8206" y="3968"/>
                </a:lnTo>
                <a:lnTo>
                  <a:pt x="8148" y="3963"/>
                </a:lnTo>
                <a:lnTo>
                  <a:pt x="8096" y="3960"/>
                </a:lnTo>
                <a:lnTo>
                  <a:pt x="8049" y="3958"/>
                </a:lnTo>
                <a:lnTo>
                  <a:pt x="8013" y="3957"/>
                </a:lnTo>
                <a:lnTo>
                  <a:pt x="7984" y="3957"/>
                </a:lnTo>
                <a:lnTo>
                  <a:pt x="7959" y="3958"/>
                </a:lnTo>
                <a:lnTo>
                  <a:pt x="8026" y="3928"/>
                </a:lnTo>
                <a:lnTo>
                  <a:pt x="8101" y="3893"/>
                </a:lnTo>
                <a:lnTo>
                  <a:pt x="8197" y="3847"/>
                </a:lnTo>
                <a:lnTo>
                  <a:pt x="8311" y="3791"/>
                </a:lnTo>
                <a:lnTo>
                  <a:pt x="8437" y="3727"/>
                </a:lnTo>
                <a:lnTo>
                  <a:pt x="8570" y="3658"/>
                </a:lnTo>
                <a:lnTo>
                  <a:pt x="8639" y="3621"/>
                </a:lnTo>
                <a:lnTo>
                  <a:pt x="8706" y="3584"/>
                </a:lnTo>
                <a:lnTo>
                  <a:pt x="8774" y="3546"/>
                </a:lnTo>
                <a:lnTo>
                  <a:pt x="8841" y="3507"/>
                </a:lnTo>
                <a:lnTo>
                  <a:pt x="8905" y="3469"/>
                </a:lnTo>
                <a:lnTo>
                  <a:pt x="8968" y="3430"/>
                </a:lnTo>
                <a:lnTo>
                  <a:pt x="9027" y="3392"/>
                </a:lnTo>
                <a:lnTo>
                  <a:pt x="9083" y="3354"/>
                </a:lnTo>
                <a:lnTo>
                  <a:pt x="9134" y="3317"/>
                </a:lnTo>
                <a:lnTo>
                  <a:pt x="9182" y="3280"/>
                </a:lnTo>
                <a:lnTo>
                  <a:pt x="9223" y="3244"/>
                </a:lnTo>
                <a:lnTo>
                  <a:pt x="9242" y="3228"/>
                </a:lnTo>
                <a:lnTo>
                  <a:pt x="9259" y="3211"/>
                </a:lnTo>
                <a:lnTo>
                  <a:pt x="9274" y="3195"/>
                </a:lnTo>
                <a:lnTo>
                  <a:pt x="9289" y="3178"/>
                </a:lnTo>
                <a:lnTo>
                  <a:pt x="9301" y="3162"/>
                </a:lnTo>
                <a:lnTo>
                  <a:pt x="9311" y="3147"/>
                </a:lnTo>
                <a:lnTo>
                  <a:pt x="9320" y="3133"/>
                </a:lnTo>
                <a:lnTo>
                  <a:pt x="9325" y="3119"/>
                </a:lnTo>
                <a:lnTo>
                  <a:pt x="9330" y="3104"/>
                </a:lnTo>
                <a:lnTo>
                  <a:pt x="9331" y="3091"/>
                </a:lnTo>
                <a:lnTo>
                  <a:pt x="9331" y="3079"/>
                </a:lnTo>
                <a:lnTo>
                  <a:pt x="9329" y="3067"/>
                </a:lnTo>
                <a:lnTo>
                  <a:pt x="9324" y="3056"/>
                </a:lnTo>
                <a:lnTo>
                  <a:pt x="9317" y="3045"/>
                </a:lnTo>
                <a:lnTo>
                  <a:pt x="9301" y="3025"/>
                </a:lnTo>
                <a:lnTo>
                  <a:pt x="9287" y="3004"/>
                </a:lnTo>
                <a:lnTo>
                  <a:pt x="9274" y="2985"/>
                </a:lnTo>
                <a:lnTo>
                  <a:pt x="9264" y="2965"/>
                </a:lnTo>
                <a:lnTo>
                  <a:pt x="9254" y="2946"/>
                </a:lnTo>
                <a:lnTo>
                  <a:pt x="9246" y="2928"/>
                </a:lnTo>
                <a:lnTo>
                  <a:pt x="9239" y="2911"/>
                </a:lnTo>
                <a:lnTo>
                  <a:pt x="9233" y="2893"/>
                </a:lnTo>
                <a:lnTo>
                  <a:pt x="9223" y="2860"/>
                </a:lnTo>
                <a:lnTo>
                  <a:pt x="9217" y="2829"/>
                </a:lnTo>
                <a:lnTo>
                  <a:pt x="9207" y="2774"/>
                </a:lnTo>
                <a:lnTo>
                  <a:pt x="9202" y="2751"/>
                </a:lnTo>
                <a:lnTo>
                  <a:pt x="9198" y="2741"/>
                </a:lnTo>
                <a:lnTo>
                  <a:pt x="9195" y="2731"/>
                </a:lnTo>
                <a:lnTo>
                  <a:pt x="9190" y="2723"/>
                </a:lnTo>
                <a:lnTo>
                  <a:pt x="9184" y="2716"/>
                </a:lnTo>
                <a:lnTo>
                  <a:pt x="9178" y="2709"/>
                </a:lnTo>
                <a:lnTo>
                  <a:pt x="9170" y="2703"/>
                </a:lnTo>
                <a:lnTo>
                  <a:pt x="9162" y="2698"/>
                </a:lnTo>
                <a:lnTo>
                  <a:pt x="9152" y="2694"/>
                </a:lnTo>
                <a:lnTo>
                  <a:pt x="9140" y="2692"/>
                </a:lnTo>
                <a:lnTo>
                  <a:pt x="9127" y="2690"/>
                </a:lnTo>
                <a:lnTo>
                  <a:pt x="9112" y="2690"/>
                </a:lnTo>
                <a:lnTo>
                  <a:pt x="9095" y="2690"/>
                </a:lnTo>
                <a:lnTo>
                  <a:pt x="9076" y="2692"/>
                </a:lnTo>
                <a:lnTo>
                  <a:pt x="9055" y="2694"/>
                </a:lnTo>
                <a:lnTo>
                  <a:pt x="9034" y="2698"/>
                </a:lnTo>
                <a:lnTo>
                  <a:pt x="9020" y="2698"/>
                </a:lnTo>
                <a:lnTo>
                  <a:pt x="9009" y="2698"/>
                </a:lnTo>
                <a:lnTo>
                  <a:pt x="9002" y="2696"/>
                </a:lnTo>
                <a:lnTo>
                  <a:pt x="9000" y="2694"/>
                </a:lnTo>
                <a:lnTo>
                  <a:pt x="8999" y="2692"/>
                </a:lnTo>
                <a:lnTo>
                  <a:pt x="8999" y="2691"/>
                </a:lnTo>
                <a:lnTo>
                  <a:pt x="9000" y="2688"/>
                </a:lnTo>
                <a:lnTo>
                  <a:pt x="9002" y="2683"/>
                </a:lnTo>
                <a:lnTo>
                  <a:pt x="9008" y="2675"/>
                </a:lnTo>
                <a:lnTo>
                  <a:pt x="9027" y="2658"/>
                </a:lnTo>
                <a:lnTo>
                  <a:pt x="9051" y="2637"/>
                </a:lnTo>
                <a:lnTo>
                  <a:pt x="9078" y="2614"/>
                </a:lnTo>
                <a:lnTo>
                  <a:pt x="9107" y="2587"/>
                </a:lnTo>
                <a:lnTo>
                  <a:pt x="9120" y="2574"/>
                </a:lnTo>
                <a:lnTo>
                  <a:pt x="9133" y="2560"/>
                </a:lnTo>
                <a:lnTo>
                  <a:pt x="9144" y="2546"/>
                </a:lnTo>
                <a:lnTo>
                  <a:pt x="9153" y="2532"/>
                </a:lnTo>
                <a:lnTo>
                  <a:pt x="9160" y="2519"/>
                </a:lnTo>
                <a:lnTo>
                  <a:pt x="9165" y="2504"/>
                </a:lnTo>
                <a:lnTo>
                  <a:pt x="9166" y="2497"/>
                </a:lnTo>
                <a:lnTo>
                  <a:pt x="9167" y="2490"/>
                </a:lnTo>
                <a:lnTo>
                  <a:pt x="9167" y="2483"/>
                </a:lnTo>
                <a:lnTo>
                  <a:pt x="9166" y="2476"/>
                </a:lnTo>
                <a:lnTo>
                  <a:pt x="9164" y="2469"/>
                </a:lnTo>
                <a:lnTo>
                  <a:pt x="9162" y="2463"/>
                </a:lnTo>
                <a:lnTo>
                  <a:pt x="9158" y="2456"/>
                </a:lnTo>
                <a:lnTo>
                  <a:pt x="9153" y="2448"/>
                </a:lnTo>
                <a:lnTo>
                  <a:pt x="9148" y="2443"/>
                </a:lnTo>
                <a:lnTo>
                  <a:pt x="9141" y="2437"/>
                </a:lnTo>
                <a:lnTo>
                  <a:pt x="9133" y="2429"/>
                </a:lnTo>
                <a:lnTo>
                  <a:pt x="9125" y="2424"/>
                </a:lnTo>
                <a:lnTo>
                  <a:pt x="9114" y="2418"/>
                </a:lnTo>
                <a:lnTo>
                  <a:pt x="9102" y="2413"/>
                </a:lnTo>
                <a:lnTo>
                  <a:pt x="9076" y="2401"/>
                </a:lnTo>
                <a:lnTo>
                  <a:pt x="9043" y="2391"/>
                </a:lnTo>
                <a:lnTo>
                  <a:pt x="9005" y="2382"/>
                </a:lnTo>
                <a:lnTo>
                  <a:pt x="8967" y="2372"/>
                </a:lnTo>
                <a:lnTo>
                  <a:pt x="8949" y="2368"/>
                </a:lnTo>
                <a:lnTo>
                  <a:pt x="8935" y="2362"/>
                </a:lnTo>
                <a:lnTo>
                  <a:pt x="8920" y="2357"/>
                </a:lnTo>
                <a:lnTo>
                  <a:pt x="8908" y="2351"/>
                </a:lnTo>
                <a:lnTo>
                  <a:pt x="8898" y="2344"/>
                </a:lnTo>
                <a:lnTo>
                  <a:pt x="8888" y="2338"/>
                </a:lnTo>
                <a:lnTo>
                  <a:pt x="8880" y="2331"/>
                </a:lnTo>
                <a:lnTo>
                  <a:pt x="8873" y="2325"/>
                </a:lnTo>
                <a:lnTo>
                  <a:pt x="8867" y="2318"/>
                </a:lnTo>
                <a:lnTo>
                  <a:pt x="8862" y="2311"/>
                </a:lnTo>
                <a:lnTo>
                  <a:pt x="8857" y="2304"/>
                </a:lnTo>
                <a:lnTo>
                  <a:pt x="8855" y="2295"/>
                </a:lnTo>
                <a:lnTo>
                  <a:pt x="8853" y="2288"/>
                </a:lnTo>
                <a:lnTo>
                  <a:pt x="8851" y="2280"/>
                </a:lnTo>
                <a:lnTo>
                  <a:pt x="8851" y="2273"/>
                </a:lnTo>
                <a:lnTo>
                  <a:pt x="8851" y="2264"/>
                </a:lnTo>
                <a:lnTo>
                  <a:pt x="8854" y="2248"/>
                </a:lnTo>
                <a:lnTo>
                  <a:pt x="8859" y="2231"/>
                </a:lnTo>
                <a:lnTo>
                  <a:pt x="8866" y="2214"/>
                </a:lnTo>
                <a:lnTo>
                  <a:pt x="8873" y="2198"/>
                </a:lnTo>
                <a:lnTo>
                  <a:pt x="8881" y="2181"/>
                </a:lnTo>
                <a:lnTo>
                  <a:pt x="8899" y="2148"/>
                </a:lnTo>
                <a:lnTo>
                  <a:pt x="8907" y="2132"/>
                </a:lnTo>
                <a:lnTo>
                  <a:pt x="8913" y="2117"/>
                </a:lnTo>
                <a:lnTo>
                  <a:pt x="8919" y="2102"/>
                </a:lnTo>
                <a:lnTo>
                  <a:pt x="8923" y="2087"/>
                </a:lnTo>
                <a:lnTo>
                  <a:pt x="8923" y="2073"/>
                </a:lnTo>
                <a:lnTo>
                  <a:pt x="8922" y="2066"/>
                </a:lnTo>
                <a:lnTo>
                  <a:pt x="8920" y="2060"/>
                </a:lnTo>
                <a:lnTo>
                  <a:pt x="8918" y="2054"/>
                </a:lnTo>
                <a:lnTo>
                  <a:pt x="8914" y="2048"/>
                </a:lnTo>
                <a:lnTo>
                  <a:pt x="8911" y="2042"/>
                </a:lnTo>
                <a:lnTo>
                  <a:pt x="8905" y="2036"/>
                </a:lnTo>
                <a:lnTo>
                  <a:pt x="8899" y="2032"/>
                </a:lnTo>
                <a:lnTo>
                  <a:pt x="8891" y="2027"/>
                </a:lnTo>
                <a:lnTo>
                  <a:pt x="8882" y="2022"/>
                </a:lnTo>
                <a:lnTo>
                  <a:pt x="8872" y="2018"/>
                </a:lnTo>
                <a:lnTo>
                  <a:pt x="8861" y="2014"/>
                </a:lnTo>
                <a:lnTo>
                  <a:pt x="8848" y="2010"/>
                </a:lnTo>
                <a:lnTo>
                  <a:pt x="8817" y="2003"/>
                </a:lnTo>
                <a:lnTo>
                  <a:pt x="8781" y="1998"/>
                </a:lnTo>
                <a:lnTo>
                  <a:pt x="8737" y="1996"/>
                </a:lnTo>
                <a:lnTo>
                  <a:pt x="8687" y="1994"/>
                </a:lnTo>
                <a:lnTo>
                  <a:pt x="8629" y="1995"/>
                </a:lnTo>
                <a:lnTo>
                  <a:pt x="8600" y="1995"/>
                </a:lnTo>
                <a:lnTo>
                  <a:pt x="8571" y="1994"/>
                </a:lnTo>
                <a:lnTo>
                  <a:pt x="8546" y="1992"/>
                </a:lnTo>
                <a:lnTo>
                  <a:pt x="8522" y="1991"/>
                </a:lnTo>
                <a:lnTo>
                  <a:pt x="8501" y="1989"/>
                </a:lnTo>
                <a:lnTo>
                  <a:pt x="8481" y="1985"/>
                </a:lnTo>
                <a:lnTo>
                  <a:pt x="8464" y="1982"/>
                </a:lnTo>
                <a:lnTo>
                  <a:pt x="8447" y="1978"/>
                </a:lnTo>
                <a:lnTo>
                  <a:pt x="8433" y="1973"/>
                </a:lnTo>
                <a:lnTo>
                  <a:pt x="8421" y="1967"/>
                </a:lnTo>
                <a:lnTo>
                  <a:pt x="8409" y="1961"/>
                </a:lnTo>
                <a:lnTo>
                  <a:pt x="8400" y="1955"/>
                </a:lnTo>
                <a:lnTo>
                  <a:pt x="8392" y="1948"/>
                </a:lnTo>
                <a:lnTo>
                  <a:pt x="8386" y="1941"/>
                </a:lnTo>
                <a:lnTo>
                  <a:pt x="8380" y="1934"/>
                </a:lnTo>
                <a:lnTo>
                  <a:pt x="8375" y="1926"/>
                </a:lnTo>
                <a:lnTo>
                  <a:pt x="8371" y="1917"/>
                </a:lnTo>
                <a:lnTo>
                  <a:pt x="8369" y="1909"/>
                </a:lnTo>
                <a:lnTo>
                  <a:pt x="8368" y="1900"/>
                </a:lnTo>
                <a:lnTo>
                  <a:pt x="8368" y="1890"/>
                </a:lnTo>
                <a:lnTo>
                  <a:pt x="8368" y="1881"/>
                </a:lnTo>
                <a:lnTo>
                  <a:pt x="8369" y="1871"/>
                </a:lnTo>
                <a:lnTo>
                  <a:pt x="8373" y="1851"/>
                </a:lnTo>
                <a:lnTo>
                  <a:pt x="8379" y="1830"/>
                </a:lnTo>
                <a:lnTo>
                  <a:pt x="8386" y="1808"/>
                </a:lnTo>
                <a:lnTo>
                  <a:pt x="8401" y="1765"/>
                </a:lnTo>
                <a:lnTo>
                  <a:pt x="8408" y="1743"/>
                </a:lnTo>
                <a:lnTo>
                  <a:pt x="8414" y="1721"/>
                </a:lnTo>
                <a:lnTo>
                  <a:pt x="8419" y="1701"/>
                </a:lnTo>
                <a:lnTo>
                  <a:pt x="8420" y="1680"/>
                </a:lnTo>
                <a:lnTo>
                  <a:pt x="8420" y="1670"/>
                </a:lnTo>
                <a:lnTo>
                  <a:pt x="8420" y="1661"/>
                </a:lnTo>
                <a:lnTo>
                  <a:pt x="8418" y="1651"/>
                </a:lnTo>
                <a:lnTo>
                  <a:pt x="8415" y="1642"/>
                </a:lnTo>
                <a:lnTo>
                  <a:pt x="8412" y="1632"/>
                </a:lnTo>
                <a:lnTo>
                  <a:pt x="8407" y="1624"/>
                </a:lnTo>
                <a:lnTo>
                  <a:pt x="8400" y="1616"/>
                </a:lnTo>
                <a:lnTo>
                  <a:pt x="8393" y="1609"/>
                </a:lnTo>
                <a:lnTo>
                  <a:pt x="8385" y="1600"/>
                </a:lnTo>
                <a:lnTo>
                  <a:pt x="8375" y="1593"/>
                </a:lnTo>
                <a:lnTo>
                  <a:pt x="8363" y="1587"/>
                </a:lnTo>
                <a:lnTo>
                  <a:pt x="8350" y="1580"/>
                </a:lnTo>
                <a:lnTo>
                  <a:pt x="8335" y="1575"/>
                </a:lnTo>
                <a:lnTo>
                  <a:pt x="8318" y="1569"/>
                </a:lnTo>
                <a:lnTo>
                  <a:pt x="8300" y="1565"/>
                </a:lnTo>
                <a:lnTo>
                  <a:pt x="8280" y="1561"/>
                </a:lnTo>
                <a:lnTo>
                  <a:pt x="8257" y="1558"/>
                </a:lnTo>
                <a:lnTo>
                  <a:pt x="8234" y="1554"/>
                </a:lnTo>
                <a:lnTo>
                  <a:pt x="8208" y="1552"/>
                </a:lnTo>
                <a:lnTo>
                  <a:pt x="8179" y="1550"/>
                </a:lnTo>
                <a:lnTo>
                  <a:pt x="8148" y="1549"/>
                </a:lnTo>
                <a:lnTo>
                  <a:pt x="8115" y="1549"/>
                </a:lnTo>
                <a:lnTo>
                  <a:pt x="8041" y="1550"/>
                </a:lnTo>
                <a:lnTo>
                  <a:pt x="8003" y="1552"/>
                </a:lnTo>
                <a:lnTo>
                  <a:pt x="7968" y="1552"/>
                </a:lnTo>
                <a:lnTo>
                  <a:pt x="7934" y="1552"/>
                </a:lnTo>
                <a:lnTo>
                  <a:pt x="7905" y="1550"/>
                </a:lnTo>
                <a:lnTo>
                  <a:pt x="7876" y="1548"/>
                </a:lnTo>
                <a:lnTo>
                  <a:pt x="7850" y="1546"/>
                </a:lnTo>
                <a:lnTo>
                  <a:pt x="7826" y="1542"/>
                </a:lnTo>
                <a:lnTo>
                  <a:pt x="7804" y="1539"/>
                </a:lnTo>
                <a:lnTo>
                  <a:pt x="7785" y="1534"/>
                </a:lnTo>
                <a:lnTo>
                  <a:pt x="7767" y="1529"/>
                </a:lnTo>
                <a:lnTo>
                  <a:pt x="7750" y="1524"/>
                </a:lnTo>
                <a:lnTo>
                  <a:pt x="7736" y="1517"/>
                </a:lnTo>
                <a:lnTo>
                  <a:pt x="7724" y="1511"/>
                </a:lnTo>
                <a:lnTo>
                  <a:pt x="7713" y="1504"/>
                </a:lnTo>
                <a:lnTo>
                  <a:pt x="7704" y="1497"/>
                </a:lnTo>
                <a:lnTo>
                  <a:pt x="7695" y="1489"/>
                </a:lnTo>
                <a:lnTo>
                  <a:pt x="7690" y="1480"/>
                </a:lnTo>
                <a:lnTo>
                  <a:pt x="7684" y="1472"/>
                </a:lnTo>
                <a:lnTo>
                  <a:pt x="7680" y="1462"/>
                </a:lnTo>
                <a:lnTo>
                  <a:pt x="7678" y="1453"/>
                </a:lnTo>
                <a:lnTo>
                  <a:pt x="7675" y="1443"/>
                </a:lnTo>
                <a:lnTo>
                  <a:pt x="7675" y="1434"/>
                </a:lnTo>
                <a:lnTo>
                  <a:pt x="7675" y="1423"/>
                </a:lnTo>
                <a:lnTo>
                  <a:pt x="7676" y="1414"/>
                </a:lnTo>
                <a:lnTo>
                  <a:pt x="7680" y="1392"/>
                </a:lnTo>
                <a:lnTo>
                  <a:pt x="7687" y="1370"/>
                </a:lnTo>
                <a:lnTo>
                  <a:pt x="7695" y="1347"/>
                </a:lnTo>
                <a:lnTo>
                  <a:pt x="7705" y="1325"/>
                </a:lnTo>
                <a:lnTo>
                  <a:pt x="7725" y="1281"/>
                </a:lnTo>
                <a:lnTo>
                  <a:pt x="7735" y="1258"/>
                </a:lnTo>
                <a:lnTo>
                  <a:pt x="7742" y="1237"/>
                </a:lnTo>
                <a:lnTo>
                  <a:pt x="7749" y="1217"/>
                </a:lnTo>
                <a:lnTo>
                  <a:pt x="7752" y="1196"/>
                </a:lnTo>
                <a:lnTo>
                  <a:pt x="7752" y="1187"/>
                </a:lnTo>
                <a:lnTo>
                  <a:pt x="7752" y="1179"/>
                </a:lnTo>
                <a:lnTo>
                  <a:pt x="7751" y="1170"/>
                </a:lnTo>
                <a:lnTo>
                  <a:pt x="7749" y="1162"/>
                </a:lnTo>
                <a:lnTo>
                  <a:pt x="7745" y="1154"/>
                </a:lnTo>
                <a:lnTo>
                  <a:pt x="7741" y="1146"/>
                </a:lnTo>
                <a:lnTo>
                  <a:pt x="7735" y="1139"/>
                </a:lnTo>
                <a:lnTo>
                  <a:pt x="7728" y="1132"/>
                </a:lnTo>
                <a:lnTo>
                  <a:pt x="7719" y="1126"/>
                </a:lnTo>
                <a:lnTo>
                  <a:pt x="7710" y="1120"/>
                </a:lnTo>
                <a:lnTo>
                  <a:pt x="7698" y="1116"/>
                </a:lnTo>
                <a:lnTo>
                  <a:pt x="7685" y="1112"/>
                </a:lnTo>
                <a:lnTo>
                  <a:pt x="7669" y="1107"/>
                </a:lnTo>
                <a:lnTo>
                  <a:pt x="7653" y="1105"/>
                </a:lnTo>
                <a:lnTo>
                  <a:pt x="7634" y="1103"/>
                </a:lnTo>
                <a:lnTo>
                  <a:pt x="7613" y="1100"/>
                </a:lnTo>
                <a:lnTo>
                  <a:pt x="7591" y="1099"/>
                </a:lnTo>
                <a:lnTo>
                  <a:pt x="7566" y="1099"/>
                </a:lnTo>
                <a:lnTo>
                  <a:pt x="7539" y="1099"/>
                </a:lnTo>
                <a:lnTo>
                  <a:pt x="7509" y="1100"/>
                </a:lnTo>
                <a:lnTo>
                  <a:pt x="7480" y="1101"/>
                </a:lnTo>
                <a:lnTo>
                  <a:pt x="7453" y="1100"/>
                </a:lnTo>
                <a:lnTo>
                  <a:pt x="7429" y="1100"/>
                </a:lnTo>
                <a:lnTo>
                  <a:pt x="7407" y="1098"/>
                </a:lnTo>
                <a:lnTo>
                  <a:pt x="7388" y="1094"/>
                </a:lnTo>
                <a:lnTo>
                  <a:pt x="7370" y="1091"/>
                </a:lnTo>
                <a:lnTo>
                  <a:pt x="7354" y="1086"/>
                </a:lnTo>
                <a:lnTo>
                  <a:pt x="7341" y="1081"/>
                </a:lnTo>
                <a:lnTo>
                  <a:pt x="7330" y="1075"/>
                </a:lnTo>
                <a:lnTo>
                  <a:pt x="7320" y="1068"/>
                </a:lnTo>
                <a:lnTo>
                  <a:pt x="7312" y="1061"/>
                </a:lnTo>
                <a:lnTo>
                  <a:pt x="7306" y="1053"/>
                </a:lnTo>
                <a:lnTo>
                  <a:pt x="7300" y="1043"/>
                </a:lnTo>
                <a:lnTo>
                  <a:pt x="7296" y="1035"/>
                </a:lnTo>
                <a:lnTo>
                  <a:pt x="7294" y="1024"/>
                </a:lnTo>
                <a:lnTo>
                  <a:pt x="7293" y="1015"/>
                </a:lnTo>
                <a:lnTo>
                  <a:pt x="7293" y="1004"/>
                </a:lnTo>
                <a:lnTo>
                  <a:pt x="7294" y="992"/>
                </a:lnTo>
                <a:lnTo>
                  <a:pt x="7296" y="981"/>
                </a:lnTo>
                <a:lnTo>
                  <a:pt x="7299" y="969"/>
                </a:lnTo>
                <a:lnTo>
                  <a:pt x="7306" y="945"/>
                </a:lnTo>
                <a:lnTo>
                  <a:pt x="7316" y="920"/>
                </a:lnTo>
                <a:lnTo>
                  <a:pt x="7327" y="895"/>
                </a:lnTo>
                <a:lnTo>
                  <a:pt x="7339" y="868"/>
                </a:lnTo>
                <a:lnTo>
                  <a:pt x="7351" y="844"/>
                </a:lnTo>
                <a:lnTo>
                  <a:pt x="7362" y="819"/>
                </a:lnTo>
                <a:lnTo>
                  <a:pt x="7371" y="794"/>
                </a:lnTo>
                <a:lnTo>
                  <a:pt x="7377" y="771"/>
                </a:lnTo>
                <a:lnTo>
                  <a:pt x="7379" y="760"/>
                </a:lnTo>
                <a:lnTo>
                  <a:pt x="7381" y="750"/>
                </a:lnTo>
                <a:lnTo>
                  <a:pt x="7382" y="739"/>
                </a:lnTo>
                <a:lnTo>
                  <a:pt x="7381" y="729"/>
                </a:lnTo>
                <a:lnTo>
                  <a:pt x="7379" y="720"/>
                </a:lnTo>
                <a:lnTo>
                  <a:pt x="7376" y="712"/>
                </a:lnTo>
                <a:lnTo>
                  <a:pt x="7371" y="703"/>
                </a:lnTo>
                <a:lnTo>
                  <a:pt x="7365" y="696"/>
                </a:lnTo>
                <a:lnTo>
                  <a:pt x="7358" y="690"/>
                </a:lnTo>
                <a:lnTo>
                  <a:pt x="7349" y="684"/>
                </a:lnTo>
                <a:lnTo>
                  <a:pt x="7338" y="678"/>
                </a:lnTo>
                <a:lnTo>
                  <a:pt x="7325" y="674"/>
                </a:lnTo>
                <a:lnTo>
                  <a:pt x="7311" y="670"/>
                </a:lnTo>
                <a:lnTo>
                  <a:pt x="7294" y="668"/>
                </a:lnTo>
                <a:lnTo>
                  <a:pt x="7275" y="667"/>
                </a:lnTo>
                <a:lnTo>
                  <a:pt x="7255" y="665"/>
                </a:lnTo>
                <a:lnTo>
                  <a:pt x="7231" y="665"/>
                </a:lnTo>
                <a:lnTo>
                  <a:pt x="7206" y="667"/>
                </a:lnTo>
                <a:lnTo>
                  <a:pt x="7177" y="669"/>
                </a:lnTo>
                <a:lnTo>
                  <a:pt x="7147" y="672"/>
                </a:lnTo>
                <a:lnTo>
                  <a:pt x="7113" y="676"/>
                </a:lnTo>
                <a:lnTo>
                  <a:pt x="7076" y="682"/>
                </a:lnTo>
                <a:lnTo>
                  <a:pt x="6996" y="697"/>
                </a:lnTo>
                <a:lnTo>
                  <a:pt x="6903" y="718"/>
                </a:lnTo>
                <a:lnTo>
                  <a:pt x="6796" y="744"/>
                </a:lnTo>
                <a:lnTo>
                  <a:pt x="6741" y="757"/>
                </a:lnTo>
                <a:lnTo>
                  <a:pt x="6693" y="766"/>
                </a:lnTo>
                <a:lnTo>
                  <a:pt x="6649" y="775"/>
                </a:lnTo>
                <a:lnTo>
                  <a:pt x="6608" y="779"/>
                </a:lnTo>
                <a:lnTo>
                  <a:pt x="6574" y="783"/>
                </a:lnTo>
                <a:lnTo>
                  <a:pt x="6543" y="784"/>
                </a:lnTo>
                <a:lnTo>
                  <a:pt x="6516" y="782"/>
                </a:lnTo>
                <a:lnTo>
                  <a:pt x="6493" y="778"/>
                </a:lnTo>
                <a:lnTo>
                  <a:pt x="6484" y="776"/>
                </a:lnTo>
                <a:lnTo>
                  <a:pt x="6474" y="773"/>
                </a:lnTo>
                <a:lnTo>
                  <a:pt x="6466" y="770"/>
                </a:lnTo>
                <a:lnTo>
                  <a:pt x="6459" y="765"/>
                </a:lnTo>
                <a:lnTo>
                  <a:pt x="6453" y="762"/>
                </a:lnTo>
                <a:lnTo>
                  <a:pt x="6447" y="757"/>
                </a:lnTo>
                <a:lnTo>
                  <a:pt x="6442" y="751"/>
                </a:lnTo>
                <a:lnTo>
                  <a:pt x="6437" y="746"/>
                </a:lnTo>
                <a:lnTo>
                  <a:pt x="6435" y="740"/>
                </a:lnTo>
                <a:lnTo>
                  <a:pt x="6433" y="733"/>
                </a:lnTo>
                <a:lnTo>
                  <a:pt x="6430" y="727"/>
                </a:lnTo>
                <a:lnTo>
                  <a:pt x="6430" y="720"/>
                </a:lnTo>
                <a:lnTo>
                  <a:pt x="6430" y="705"/>
                </a:lnTo>
                <a:lnTo>
                  <a:pt x="6433" y="688"/>
                </a:lnTo>
                <a:lnTo>
                  <a:pt x="6437" y="670"/>
                </a:lnTo>
                <a:lnTo>
                  <a:pt x="6446" y="651"/>
                </a:lnTo>
                <a:lnTo>
                  <a:pt x="6455" y="631"/>
                </a:lnTo>
                <a:lnTo>
                  <a:pt x="6466" y="611"/>
                </a:lnTo>
                <a:lnTo>
                  <a:pt x="6480" y="588"/>
                </a:lnTo>
                <a:lnTo>
                  <a:pt x="6494" y="567"/>
                </a:lnTo>
                <a:lnTo>
                  <a:pt x="6511" y="543"/>
                </a:lnTo>
                <a:lnTo>
                  <a:pt x="6529" y="519"/>
                </a:lnTo>
                <a:lnTo>
                  <a:pt x="6567" y="472"/>
                </a:lnTo>
                <a:lnTo>
                  <a:pt x="6608" y="423"/>
                </a:lnTo>
                <a:lnTo>
                  <a:pt x="6651" y="373"/>
                </a:lnTo>
                <a:lnTo>
                  <a:pt x="6694" y="326"/>
                </a:lnTo>
                <a:lnTo>
                  <a:pt x="6777" y="233"/>
                </a:lnTo>
                <a:lnTo>
                  <a:pt x="6813" y="191"/>
                </a:lnTo>
                <a:lnTo>
                  <a:pt x="6845" y="153"/>
                </a:lnTo>
                <a:lnTo>
                  <a:pt x="6870" y="119"/>
                </a:lnTo>
                <a:lnTo>
                  <a:pt x="6879" y="105"/>
                </a:lnTo>
                <a:lnTo>
                  <a:pt x="6886" y="90"/>
                </a:lnTo>
                <a:lnTo>
                  <a:pt x="6892" y="78"/>
                </a:lnTo>
                <a:lnTo>
                  <a:pt x="6895" y="68"/>
                </a:lnTo>
                <a:lnTo>
                  <a:pt x="6895" y="59"/>
                </a:lnTo>
                <a:lnTo>
                  <a:pt x="6895" y="56"/>
                </a:lnTo>
                <a:lnTo>
                  <a:pt x="6892" y="52"/>
                </a:lnTo>
                <a:lnTo>
                  <a:pt x="6890" y="50"/>
                </a:lnTo>
                <a:lnTo>
                  <a:pt x="6888" y="48"/>
                </a:lnTo>
                <a:lnTo>
                  <a:pt x="6884" y="46"/>
                </a:lnTo>
                <a:lnTo>
                  <a:pt x="6879" y="45"/>
                </a:lnTo>
                <a:lnTo>
                  <a:pt x="6867" y="44"/>
                </a:lnTo>
                <a:lnTo>
                  <a:pt x="6852" y="45"/>
                </a:lnTo>
                <a:lnTo>
                  <a:pt x="6833" y="49"/>
                </a:lnTo>
                <a:lnTo>
                  <a:pt x="6810" y="55"/>
                </a:lnTo>
                <a:lnTo>
                  <a:pt x="6784" y="63"/>
                </a:lnTo>
                <a:lnTo>
                  <a:pt x="6753" y="75"/>
                </a:lnTo>
                <a:lnTo>
                  <a:pt x="6718" y="88"/>
                </a:lnTo>
                <a:lnTo>
                  <a:pt x="6678" y="105"/>
                </a:lnTo>
                <a:lnTo>
                  <a:pt x="6634" y="125"/>
                </a:lnTo>
                <a:lnTo>
                  <a:pt x="6586" y="146"/>
                </a:lnTo>
                <a:lnTo>
                  <a:pt x="6473" y="201"/>
                </a:lnTo>
                <a:lnTo>
                  <a:pt x="6339" y="269"/>
                </a:lnTo>
                <a:lnTo>
                  <a:pt x="6197" y="341"/>
                </a:lnTo>
                <a:lnTo>
                  <a:pt x="6063" y="412"/>
                </a:lnTo>
                <a:lnTo>
                  <a:pt x="5934" y="481"/>
                </a:lnTo>
                <a:lnTo>
                  <a:pt x="5811" y="549"/>
                </a:lnTo>
                <a:lnTo>
                  <a:pt x="5695" y="614"/>
                </a:lnTo>
                <a:lnTo>
                  <a:pt x="5584" y="676"/>
                </a:lnTo>
                <a:lnTo>
                  <a:pt x="5382" y="794"/>
                </a:lnTo>
                <a:lnTo>
                  <a:pt x="5204" y="899"/>
                </a:lnTo>
                <a:lnTo>
                  <a:pt x="5050" y="992"/>
                </a:lnTo>
                <a:lnTo>
                  <a:pt x="4917" y="1070"/>
                </a:lnTo>
                <a:lnTo>
                  <a:pt x="4858" y="1105"/>
                </a:lnTo>
                <a:lnTo>
                  <a:pt x="4806" y="1135"/>
                </a:lnTo>
                <a:lnTo>
                  <a:pt x="4759" y="1160"/>
                </a:lnTo>
                <a:lnTo>
                  <a:pt x="4716" y="1181"/>
                </a:lnTo>
                <a:lnTo>
                  <a:pt x="4679" y="1198"/>
                </a:lnTo>
                <a:lnTo>
                  <a:pt x="4648" y="1209"/>
                </a:lnTo>
                <a:lnTo>
                  <a:pt x="4634" y="1213"/>
                </a:lnTo>
                <a:lnTo>
                  <a:pt x="4621" y="1217"/>
                </a:lnTo>
                <a:lnTo>
                  <a:pt x="4609" y="1218"/>
                </a:lnTo>
                <a:lnTo>
                  <a:pt x="4599" y="1219"/>
                </a:lnTo>
                <a:lnTo>
                  <a:pt x="4590" y="1218"/>
                </a:lnTo>
                <a:lnTo>
                  <a:pt x="4581" y="1215"/>
                </a:lnTo>
                <a:lnTo>
                  <a:pt x="4576" y="1212"/>
                </a:lnTo>
                <a:lnTo>
                  <a:pt x="4570" y="1207"/>
                </a:lnTo>
                <a:lnTo>
                  <a:pt x="4566" y="1201"/>
                </a:lnTo>
                <a:lnTo>
                  <a:pt x="4562" y="1194"/>
                </a:lnTo>
                <a:lnTo>
                  <a:pt x="4560" y="1184"/>
                </a:lnTo>
                <a:lnTo>
                  <a:pt x="4560" y="1174"/>
                </a:lnTo>
                <a:lnTo>
                  <a:pt x="4560" y="1162"/>
                </a:lnTo>
                <a:lnTo>
                  <a:pt x="4561" y="1149"/>
                </a:lnTo>
                <a:lnTo>
                  <a:pt x="4565" y="1135"/>
                </a:lnTo>
                <a:lnTo>
                  <a:pt x="4568" y="1118"/>
                </a:lnTo>
                <a:lnTo>
                  <a:pt x="4579" y="1081"/>
                </a:lnTo>
                <a:lnTo>
                  <a:pt x="4595" y="1037"/>
                </a:lnTo>
                <a:lnTo>
                  <a:pt x="4614" y="987"/>
                </a:lnTo>
                <a:lnTo>
                  <a:pt x="4637" y="931"/>
                </a:lnTo>
                <a:lnTo>
                  <a:pt x="4669" y="859"/>
                </a:lnTo>
                <a:lnTo>
                  <a:pt x="4701" y="788"/>
                </a:lnTo>
                <a:lnTo>
                  <a:pt x="4766" y="651"/>
                </a:lnTo>
                <a:lnTo>
                  <a:pt x="4795" y="587"/>
                </a:lnTo>
                <a:lnTo>
                  <a:pt x="4820" y="528"/>
                </a:lnTo>
                <a:lnTo>
                  <a:pt x="4842" y="473"/>
                </a:lnTo>
                <a:lnTo>
                  <a:pt x="4850" y="448"/>
                </a:lnTo>
                <a:lnTo>
                  <a:pt x="4857" y="425"/>
                </a:lnTo>
                <a:lnTo>
                  <a:pt x="4863" y="404"/>
                </a:lnTo>
                <a:lnTo>
                  <a:pt x="4867" y="384"/>
                </a:lnTo>
                <a:lnTo>
                  <a:pt x="4868" y="367"/>
                </a:lnTo>
                <a:lnTo>
                  <a:pt x="4868" y="352"/>
                </a:lnTo>
                <a:lnTo>
                  <a:pt x="4865" y="339"/>
                </a:lnTo>
                <a:lnTo>
                  <a:pt x="4863" y="334"/>
                </a:lnTo>
                <a:lnTo>
                  <a:pt x="4861" y="328"/>
                </a:lnTo>
                <a:lnTo>
                  <a:pt x="4857" y="324"/>
                </a:lnTo>
                <a:lnTo>
                  <a:pt x="4854" y="321"/>
                </a:lnTo>
                <a:lnTo>
                  <a:pt x="4849" y="317"/>
                </a:lnTo>
                <a:lnTo>
                  <a:pt x="4843" y="315"/>
                </a:lnTo>
                <a:lnTo>
                  <a:pt x="4837" y="314"/>
                </a:lnTo>
                <a:lnTo>
                  <a:pt x="4831" y="312"/>
                </a:lnTo>
                <a:lnTo>
                  <a:pt x="4823" y="312"/>
                </a:lnTo>
                <a:lnTo>
                  <a:pt x="4814" y="314"/>
                </a:lnTo>
                <a:lnTo>
                  <a:pt x="4797" y="316"/>
                </a:lnTo>
                <a:lnTo>
                  <a:pt x="4775" y="323"/>
                </a:lnTo>
                <a:lnTo>
                  <a:pt x="4750" y="333"/>
                </a:lnTo>
                <a:lnTo>
                  <a:pt x="4722" y="346"/>
                </a:lnTo>
                <a:lnTo>
                  <a:pt x="4690" y="362"/>
                </a:lnTo>
                <a:lnTo>
                  <a:pt x="4654" y="383"/>
                </a:lnTo>
                <a:lnTo>
                  <a:pt x="4644" y="390"/>
                </a:lnTo>
                <a:lnTo>
                  <a:pt x="4634" y="398"/>
                </a:lnTo>
                <a:lnTo>
                  <a:pt x="4622" y="410"/>
                </a:lnTo>
                <a:lnTo>
                  <a:pt x="4610" y="423"/>
                </a:lnTo>
                <a:lnTo>
                  <a:pt x="4598" y="437"/>
                </a:lnTo>
                <a:lnTo>
                  <a:pt x="4586" y="454"/>
                </a:lnTo>
                <a:lnTo>
                  <a:pt x="4560" y="493"/>
                </a:lnTo>
                <a:lnTo>
                  <a:pt x="4532" y="537"/>
                </a:lnTo>
                <a:lnTo>
                  <a:pt x="4502" y="588"/>
                </a:lnTo>
                <a:lnTo>
                  <a:pt x="4435" y="705"/>
                </a:lnTo>
                <a:lnTo>
                  <a:pt x="4361" y="836"/>
                </a:lnTo>
                <a:lnTo>
                  <a:pt x="4319" y="908"/>
                </a:lnTo>
                <a:lnTo>
                  <a:pt x="4276" y="981"/>
                </a:lnTo>
                <a:lnTo>
                  <a:pt x="4231" y="1056"/>
                </a:lnTo>
                <a:lnTo>
                  <a:pt x="4183" y="1132"/>
                </a:lnTo>
                <a:lnTo>
                  <a:pt x="4134" y="1209"/>
                </a:lnTo>
                <a:lnTo>
                  <a:pt x="4080" y="1288"/>
                </a:lnTo>
                <a:lnTo>
                  <a:pt x="4046" y="1337"/>
                </a:lnTo>
                <a:lnTo>
                  <a:pt x="4009" y="1386"/>
                </a:lnTo>
                <a:lnTo>
                  <a:pt x="3970" y="1435"/>
                </a:lnTo>
                <a:lnTo>
                  <a:pt x="3930" y="1483"/>
                </a:lnTo>
                <a:lnTo>
                  <a:pt x="3890" y="1531"/>
                </a:lnTo>
                <a:lnTo>
                  <a:pt x="3848" y="1579"/>
                </a:lnTo>
                <a:lnTo>
                  <a:pt x="3807" y="1626"/>
                </a:lnTo>
                <a:lnTo>
                  <a:pt x="3763" y="1673"/>
                </a:lnTo>
                <a:lnTo>
                  <a:pt x="3675" y="1767"/>
                </a:lnTo>
                <a:lnTo>
                  <a:pt x="3584" y="1859"/>
                </a:lnTo>
                <a:lnTo>
                  <a:pt x="3492" y="1952"/>
                </a:lnTo>
                <a:lnTo>
                  <a:pt x="3398" y="2045"/>
                </a:lnTo>
                <a:lnTo>
                  <a:pt x="3306" y="2137"/>
                </a:lnTo>
                <a:lnTo>
                  <a:pt x="3212" y="2231"/>
                </a:lnTo>
                <a:lnTo>
                  <a:pt x="3120" y="2325"/>
                </a:lnTo>
                <a:lnTo>
                  <a:pt x="3031" y="2420"/>
                </a:lnTo>
                <a:lnTo>
                  <a:pt x="2987" y="2468"/>
                </a:lnTo>
                <a:lnTo>
                  <a:pt x="2944" y="2516"/>
                </a:lnTo>
                <a:lnTo>
                  <a:pt x="2903" y="2565"/>
                </a:lnTo>
                <a:lnTo>
                  <a:pt x="2861" y="2614"/>
                </a:lnTo>
                <a:lnTo>
                  <a:pt x="2821" y="2664"/>
                </a:lnTo>
                <a:lnTo>
                  <a:pt x="2782" y="2713"/>
                </a:lnTo>
                <a:lnTo>
                  <a:pt x="2744" y="2765"/>
                </a:lnTo>
                <a:lnTo>
                  <a:pt x="2708" y="2816"/>
                </a:lnTo>
                <a:lnTo>
                  <a:pt x="2675" y="2864"/>
                </a:lnTo>
                <a:lnTo>
                  <a:pt x="2643" y="2914"/>
                </a:lnTo>
                <a:lnTo>
                  <a:pt x="2612" y="2964"/>
                </a:lnTo>
                <a:lnTo>
                  <a:pt x="2583" y="3014"/>
                </a:lnTo>
                <a:lnTo>
                  <a:pt x="2555" y="3064"/>
                </a:lnTo>
                <a:lnTo>
                  <a:pt x="2527" y="3115"/>
                </a:lnTo>
                <a:lnTo>
                  <a:pt x="2502" y="3165"/>
                </a:lnTo>
                <a:lnTo>
                  <a:pt x="2477" y="3215"/>
                </a:lnTo>
                <a:lnTo>
                  <a:pt x="2454" y="3263"/>
                </a:lnTo>
                <a:lnTo>
                  <a:pt x="2431" y="3313"/>
                </a:lnTo>
                <a:lnTo>
                  <a:pt x="2390" y="3408"/>
                </a:lnTo>
                <a:lnTo>
                  <a:pt x="2350" y="3500"/>
                </a:lnTo>
                <a:lnTo>
                  <a:pt x="2316" y="3588"/>
                </a:lnTo>
                <a:lnTo>
                  <a:pt x="2254" y="3742"/>
                </a:lnTo>
                <a:lnTo>
                  <a:pt x="2228" y="3808"/>
                </a:lnTo>
                <a:lnTo>
                  <a:pt x="2203" y="3863"/>
                </a:lnTo>
                <a:lnTo>
                  <a:pt x="2191" y="3887"/>
                </a:lnTo>
                <a:lnTo>
                  <a:pt x="2180" y="3909"/>
                </a:lnTo>
                <a:lnTo>
                  <a:pt x="2170" y="3928"/>
                </a:lnTo>
                <a:lnTo>
                  <a:pt x="2160" y="3942"/>
                </a:lnTo>
                <a:lnTo>
                  <a:pt x="2151" y="3955"/>
                </a:lnTo>
                <a:lnTo>
                  <a:pt x="2141" y="3963"/>
                </a:lnTo>
                <a:lnTo>
                  <a:pt x="2136" y="3967"/>
                </a:lnTo>
                <a:lnTo>
                  <a:pt x="2132" y="3969"/>
                </a:lnTo>
                <a:lnTo>
                  <a:pt x="2127" y="3970"/>
                </a:lnTo>
                <a:lnTo>
                  <a:pt x="2122" y="3970"/>
                </a:lnTo>
                <a:lnTo>
                  <a:pt x="2113" y="3972"/>
                </a:lnTo>
                <a:lnTo>
                  <a:pt x="2102" y="3973"/>
                </a:lnTo>
                <a:lnTo>
                  <a:pt x="2091" y="3976"/>
                </a:lnTo>
                <a:lnTo>
                  <a:pt x="2078" y="3980"/>
                </a:lnTo>
                <a:lnTo>
                  <a:pt x="2052" y="3991"/>
                </a:lnTo>
                <a:lnTo>
                  <a:pt x="2021" y="4004"/>
                </a:lnTo>
                <a:lnTo>
                  <a:pt x="1989" y="4020"/>
                </a:lnTo>
                <a:lnTo>
                  <a:pt x="1955" y="4040"/>
                </a:lnTo>
                <a:lnTo>
                  <a:pt x="1879" y="4084"/>
                </a:lnTo>
                <a:lnTo>
                  <a:pt x="1799" y="4133"/>
                </a:lnTo>
                <a:lnTo>
                  <a:pt x="1716" y="4182"/>
                </a:lnTo>
                <a:lnTo>
                  <a:pt x="1675" y="4206"/>
                </a:lnTo>
                <a:lnTo>
                  <a:pt x="1634" y="4228"/>
                </a:lnTo>
                <a:lnTo>
                  <a:pt x="1593" y="4249"/>
                </a:lnTo>
                <a:lnTo>
                  <a:pt x="1554" y="4268"/>
                </a:lnTo>
                <a:lnTo>
                  <a:pt x="1517" y="4284"/>
                </a:lnTo>
                <a:lnTo>
                  <a:pt x="1481" y="4297"/>
                </a:lnTo>
                <a:lnTo>
                  <a:pt x="1464" y="4303"/>
                </a:lnTo>
                <a:lnTo>
                  <a:pt x="1447" y="4307"/>
                </a:lnTo>
                <a:lnTo>
                  <a:pt x="1432" y="4310"/>
                </a:lnTo>
                <a:lnTo>
                  <a:pt x="1416" y="4312"/>
                </a:lnTo>
                <a:lnTo>
                  <a:pt x="1401" y="4314"/>
                </a:lnTo>
                <a:lnTo>
                  <a:pt x="1388" y="4315"/>
                </a:lnTo>
                <a:lnTo>
                  <a:pt x="1375" y="4314"/>
                </a:lnTo>
                <a:lnTo>
                  <a:pt x="1362" y="4311"/>
                </a:lnTo>
                <a:lnTo>
                  <a:pt x="1351" y="4308"/>
                </a:lnTo>
                <a:lnTo>
                  <a:pt x="1340" y="4302"/>
                </a:lnTo>
                <a:lnTo>
                  <a:pt x="1331" y="4296"/>
                </a:lnTo>
                <a:lnTo>
                  <a:pt x="1321" y="4288"/>
                </a:lnTo>
                <a:lnTo>
                  <a:pt x="1314" y="4278"/>
                </a:lnTo>
                <a:lnTo>
                  <a:pt x="1308" y="4266"/>
                </a:lnTo>
                <a:lnTo>
                  <a:pt x="1302" y="4254"/>
                </a:lnTo>
                <a:lnTo>
                  <a:pt x="1298" y="4239"/>
                </a:lnTo>
                <a:lnTo>
                  <a:pt x="1295" y="4223"/>
                </a:lnTo>
                <a:lnTo>
                  <a:pt x="1293" y="4204"/>
                </a:lnTo>
                <a:lnTo>
                  <a:pt x="1293" y="4184"/>
                </a:lnTo>
                <a:lnTo>
                  <a:pt x="1294" y="4163"/>
                </a:lnTo>
                <a:lnTo>
                  <a:pt x="1295" y="4138"/>
                </a:lnTo>
                <a:lnTo>
                  <a:pt x="1299" y="4112"/>
                </a:lnTo>
                <a:lnTo>
                  <a:pt x="1305" y="4084"/>
                </a:lnTo>
                <a:lnTo>
                  <a:pt x="1311" y="4053"/>
                </a:lnTo>
                <a:lnTo>
                  <a:pt x="1319" y="4020"/>
                </a:lnTo>
                <a:lnTo>
                  <a:pt x="1329" y="3986"/>
                </a:lnTo>
                <a:lnTo>
                  <a:pt x="1340" y="3948"/>
                </a:lnTo>
                <a:lnTo>
                  <a:pt x="1354" y="3909"/>
                </a:lnTo>
                <a:lnTo>
                  <a:pt x="1399" y="3774"/>
                </a:lnTo>
                <a:lnTo>
                  <a:pt x="1444" y="3645"/>
                </a:lnTo>
                <a:lnTo>
                  <a:pt x="1490" y="3519"/>
                </a:lnTo>
                <a:lnTo>
                  <a:pt x="1535" y="3397"/>
                </a:lnTo>
                <a:lnTo>
                  <a:pt x="1580" y="3278"/>
                </a:lnTo>
                <a:lnTo>
                  <a:pt x="1626" y="3162"/>
                </a:lnTo>
                <a:lnTo>
                  <a:pt x="1713" y="2943"/>
                </a:lnTo>
                <a:lnTo>
                  <a:pt x="1798" y="2736"/>
                </a:lnTo>
                <a:lnTo>
                  <a:pt x="1879" y="2541"/>
                </a:lnTo>
                <a:lnTo>
                  <a:pt x="1955" y="2357"/>
                </a:lnTo>
                <a:lnTo>
                  <a:pt x="2026" y="2185"/>
                </a:lnTo>
                <a:lnTo>
                  <a:pt x="2059" y="2103"/>
                </a:lnTo>
                <a:lnTo>
                  <a:pt x="2090" y="2022"/>
                </a:lnTo>
                <a:lnTo>
                  <a:pt x="2120" y="1945"/>
                </a:lnTo>
                <a:lnTo>
                  <a:pt x="2147" y="1870"/>
                </a:lnTo>
                <a:lnTo>
                  <a:pt x="2172" y="1796"/>
                </a:lnTo>
                <a:lnTo>
                  <a:pt x="2196" y="1725"/>
                </a:lnTo>
                <a:lnTo>
                  <a:pt x="2216" y="1656"/>
                </a:lnTo>
                <a:lnTo>
                  <a:pt x="2235" y="1588"/>
                </a:lnTo>
                <a:lnTo>
                  <a:pt x="2250" y="1523"/>
                </a:lnTo>
                <a:lnTo>
                  <a:pt x="2264" y="1459"/>
                </a:lnTo>
                <a:lnTo>
                  <a:pt x="2274" y="1397"/>
                </a:lnTo>
                <a:lnTo>
                  <a:pt x="2283" y="1335"/>
                </a:lnTo>
                <a:lnTo>
                  <a:pt x="2285" y="1306"/>
                </a:lnTo>
                <a:lnTo>
                  <a:pt x="2287" y="1276"/>
                </a:lnTo>
                <a:lnTo>
                  <a:pt x="2289" y="1247"/>
                </a:lnTo>
                <a:lnTo>
                  <a:pt x="2289" y="1219"/>
                </a:lnTo>
                <a:lnTo>
                  <a:pt x="2289" y="1190"/>
                </a:lnTo>
                <a:lnTo>
                  <a:pt x="2287" y="1162"/>
                </a:lnTo>
                <a:lnTo>
                  <a:pt x="2285" y="1133"/>
                </a:lnTo>
                <a:lnTo>
                  <a:pt x="2281" y="1106"/>
                </a:lnTo>
                <a:lnTo>
                  <a:pt x="2271" y="1021"/>
                </a:lnTo>
                <a:lnTo>
                  <a:pt x="2258" y="940"/>
                </a:lnTo>
                <a:lnTo>
                  <a:pt x="2243" y="863"/>
                </a:lnTo>
                <a:lnTo>
                  <a:pt x="2228" y="790"/>
                </a:lnTo>
                <a:lnTo>
                  <a:pt x="2211" y="721"/>
                </a:lnTo>
                <a:lnTo>
                  <a:pt x="2193" y="656"/>
                </a:lnTo>
                <a:lnTo>
                  <a:pt x="2174" y="594"/>
                </a:lnTo>
                <a:lnTo>
                  <a:pt x="2153" y="536"/>
                </a:lnTo>
                <a:lnTo>
                  <a:pt x="2132" y="482"/>
                </a:lnTo>
                <a:lnTo>
                  <a:pt x="2109" y="431"/>
                </a:lnTo>
                <a:lnTo>
                  <a:pt x="2085" y="384"/>
                </a:lnTo>
                <a:lnTo>
                  <a:pt x="2062" y="340"/>
                </a:lnTo>
                <a:lnTo>
                  <a:pt x="2035" y="298"/>
                </a:lnTo>
                <a:lnTo>
                  <a:pt x="2009" y="260"/>
                </a:lnTo>
                <a:lnTo>
                  <a:pt x="1982" y="226"/>
                </a:lnTo>
                <a:lnTo>
                  <a:pt x="1955" y="194"/>
                </a:lnTo>
                <a:lnTo>
                  <a:pt x="1926" y="164"/>
                </a:lnTo>
                <a:lnTo>
                  <a:pt x="1896" y="138"/>
                </a:lnTo>
                <a:lnTo>
                  <a:pt x="1867" y="114"/>
                </a:lnTo>
                <a:lnTo>
                  <a:pt x="1837" y="93"/>
                </a:lnTo>
                <a:lnTo>
                  <a:pt x="1806" y="74"/>
                </a:lnTo>
                <a:lnTo>
                  <a:pt x="1775" y="58"/>
                </a:lnTo>
                <a:lnTo>
                  <a:pt x="1744" y="44"/>
                </a:lnTo>
                <a:lnTo>
                  <a:pt x="1712" y="32"/>
                </a:lnTo>
                <a:lnTo>
                  <a:pt x="1680" y="21"/>
                </a:lnTo>
                <a:lnTo>
                  <a:pt x="1648" y="14"/>
                </a:lnTo>
                <a:lnTo>
                  <a:pt x="1616" y="7"/>
                </a:lnTo>
                <a:lnTo>
                  <a:pt x="1584" y="4"/>
                </a:lnTo>
                <a:lnTo>
                  <a:pt x="1552" y="1"/>
                </a:lnTo>
                <a:lnTo>
                  <a:pt x="1519" y="0"/>
                </a:lnTo>
                <a:lnTo>
                  <a:pt x="1487" y="0"/>
                </a:lnTo>
                <a:lnTo>
                  <a:pt x="1454" y="2"/>
                </a:lnTo>
                <a:lnTo>
                  <a:pt x="1424" y="6"/>
                </a:lnTo>
                <a:lnTo>
                  <a:pt x="1392" y="11"/>
                </a:lnTo>
                <a:lnTo>
                  <a:pt x="1361" y="17"/>
                </a:lnTo>
                <a:lnTo>
                  <a:pt x="1329" y="24"/>
                </a:lnTo>
                <a:lnTo>
                  <a:pt x="1299" y="31"/>
                </a:lnTo>
                <a:lnTo>
                  <a:pt x="1268" y="40"/>
                </a:lnTo>
                <a:lnTo>
                  <a:pt x="1239" y="50"/>
                </a:lnTo>
                <a:lnTo>
                  <a:pt x="1210" y="59"/>
                </a:lnTo>
                <a:lnTo>
                  <a:pt x="1181" y="70"/>
                </a:lnTo>
                <a:lnTo>
                  <a:pt x="1154" y="82"/>
                </a:lnTo>
                <a:lnTo>
                  <a:pt x="1100" y="106"/>
                </a:lnTo>
                <a:lnTo>
                  <a:pt x="1051" y="131"/>
                </a:lnTo>
                <a:lnTo>
                  <a:pt x="1005" y="156"/>
                </a:lnTo>
                <a:lnTo>
                  <a:pt x="964" y="179"/>
                </a:lnTo>
                <a:lnTo>
                  <a:pt x="927" y="203"/>
                </a:lnTo>
                <a:lnTo>
                  <a:pt x="895" y="225"/>
                </a:lnTo>
                <a:lnTo>
                  <a:pt x="869" y="242"/>
                </a:lnTo>
                <a:lnTo>
                  <a:pt x="834" y="269"/>
                </a:lnTo>
                <a:lnTo>
                  <a:pt x="827" y="274"/>
                </a:lnTo>
                <a:lnTo>
                  <a:pt x="775" y="315"/>
                </a:lnTo>
                <a:lnTo>
                  <a:pt x="724" y="355"/>
                </a:lnTo>
                <a:lnTo>
                  <a:pt x="676" y="396"/>
                </a:lnTo>
                <a:lnTo>
                  <a:pt x="631" y="436"/>
                </a:lnTo>
                <a:lnTo>
                  <a:pt x="588" y="476"/>
                </a:lnTo>
                <a:lnTo>
                  <a:pt x="548" y="517"/>
                </a:lnTo>
                <a:lnTo>
                  <a:pt x="510" y="557"/>
                </a:lnTo>
                <a:lnTo>
                  <a:pt x="474" y="596"/>
                </a:lnTo>
                <a:lnTo>
                  <a:pt x="441" y="636"/>
                </a:lnTo>
                <a:lnTo>
                  <a:pt x="410" y="674"/>
                </a:lnTo>
                <a:lnTo>
                  <a:pt x="382" y="712"/>
                </a:lnTo>
                <a:lnTo>
                  <a:pt x="356" y="748"/>
                </a:lnTo>
                <a:lnTo>
                  <a:pt x="333" y="785"/>
                </a:lnTo>
                <a:lnTo>
                  <a:pt x="312" y="820"/>
                </a:lnTo>
                <a:lnTo>
                  <a:pt x="293" y="854"/>
                </a:lnTo>
                <a:lnTo>
                  <a:pt x="277" y="887"/>
                </a:lnTo>
                <a:lnTo>
                  <a:pt x="263" y="920"/>
                </a:lnTo>
                <a:lnTo>
                  <a:pt x="252" y="950"/>
                </a:lnTo>
                <a:lnTo>
                  <a:pt x="243" y="980"/>
                </a:lnTo>
                <a:lnTo>
                  <a:pt x="237" y="1009"/>
                </a:lnTo>
                <a:lnTo>
                  <a:pt x="232" y="1035"/>
                </a:lnTo>
                <a:lnTo>
                  <a:pt x="231" y="1060"/>
                </a:lnTo>
                <a:lnTo>
                  <a:pt x="232" y="1084"/>
                </a:lnTo>
                <a:lnTo>
                  <a:pt x="234" y="1105"/>
                </a:lnTo>
                <a:lnTo>
                  <a:pt x="240" y="1125"/>
                </a:lnTo>
                <a:lnTo>
                  <a:pt x="244" y="1135"/>
                </a:lnTo>
                <a:lnTo>
                  <a:pt x="247" y="1143"/>
                </a:lnTo>
                <a:lnTo>
                  <a:pt x="253" y="1151"/>
                </a:lnTo>
                <a:lnTo>
                  <a:pt x="258" y="1160"/>
                </a:lnTo>
                <a:lnTo>
                  <a:pt x="264" y="1167"/>
                </a:lnTo>
                <a:lnTo>
                  <a:pt x="271" y="1173"/>
                </a:lnTo>
                <a:lnTo>
                  <a:pt x="278" y="1180"/>
                </a:lnTo>
                <a:lnTo>
                  <a:pt x="287" y="1184"/>
                </a:lnTo>
                <a:lnTo>
                  <a:pt x="295" y="1189"/>
                </a:lnTo>
                <a:lnTo>
                  <a:pt x="303" y="1194"/>
                </a:lnTo>
                <a:lnTo>
                  <a:pt x="313" y="1198"/>
                </a:lnTo>
                <a:lnTo>
                  <a:pt x="323" y="1201"/>
                </a:lnTo>
                <a:lnTo>
                  <a:pt x="334" y="1203"/>
                </a:lnTo>
                <a:lnTo>
                  <a:pt x="346" y="1206"/>
                </a:lnTo>
                <a:lnTo>
                  <a:pt x="367" y="1211"/>
                </a:lnTo>
                <a:lnTo>
                  <a:pt x="386" y="1218"/>
                </a:lnTo>
                <a:lnTo>
                  <a:pt x="395" y="1221"/>
                </a:lnTo>
                <a:lnTo>
                  <a:pt x="403" y="1226"/>
                </a:lnTo>
                <a:lnTo>
                  <a:pt x="410" y="1231"/>
                </a:lnTo>
                <a:lnTo>
                  <a:pt x="416" y="1236"/>
                </a:lnTo>
                <a:lnTo>
                  <a:pt x="422" y="1242"/>
                </a:lnTo>
                <a:lnTo>
                  <a:pt x="428" y="1247"/>
                </a:lnTo>
                <a:lnTo>
                  <a:pt x="433" y="1255"/>
                </a:lnTo>
                <a:lnTo>
                  <a:pt x="436" y="1262"/>
                </a:lnTo>
                <a:lnTo>
                  <a:pt x="443" y="1277"/>
                </a:lnTo>
                <a:lnTo>
                  <a:pt x="447" y="1294"/>
                </a:lnTo>
                <a:lnTo>
                  <a:pt x="449" y="1313"/>
                </a:lnTo>
                <a:lnTo>
                  <a:pt x="451" y="1332"/>
                </a:lnTo>
                <a:lnTo>
                  <a:pt x="449" y="1353"/>
                </a:lnTo>
                <a:lnTo>
                  <a:pt x="447" y="1376"/>
                </a:lnTo>
                <a:lnTo>
                  <a:pt x="442" y="1400"/>
                </a:lnTo>
                <a:lnTo>
                  <a:pt x="436" y="1423"/>
                </a:lnTo>
                <a:lnTo>
                  <a:pt x="430" y="1449"/>
                </a:lnTo>
                <a:lnTo>
                  <a:pt x="422" y="1476"/>
                </a:lnTo>
                <a:lnTo>
                  <a:pt x="404" y="1531"/>
                </a:lnTo>
                <a:lnTo>
                  <a:pt x="384" y="1591"/>
                </a:lnTo>
                <a:lnTo>
                  <a:pt x="339" y="1716"/>
                </a:lnTo>
                <a:lnTo>
                  <a:pt x="316" y="1780"/>
                </a:lnTo>
                <a:lnTo>
                  <a:pt x="296" y="1845"/>
                </a:lnTo>
                <a:lnTo>
                  <a:pt x="287" y="1878"/>
                </a:lnTo>
                <a:lnTo>
                  <a:pt x="278" y="1910"/>
                </a:lnTo>
                <a:lnTo>
                  <a:pt x="271" y="1944"/>
                </a:lnTo>
                <a:lnTo>
                  <a:pt x="264" y="1976"/>
                </a:lnTo>
                <a:lnTo>
                  <a:pt x="255" y="2036"/>
                </a:lnTo>
                <a:lnTo>
                  <a:pt x="249" y="2091"/>
                </a:lnTo>
                <a:lnTo>
                  <a:pt x="247" y="2115"/>
                </a:lnTo>
                <a:lnTo>
                  <a:pt x="246" y="2138"/>
                </a:lnTo>
                <a:lnTo>
                  <a:pt x="246" y="2160"/>
                </a:lnTo>
                <a:lnTo>
                  <a:pt x="246" y="2179"/>
                </a:lnTo>
                <a:lnTo>
                  <a:pt x="247" y="2198"/>
                </a:lnTo>
                <a:lnTo>
                  <a:pt x="250" y="2214"/>
                </a:lnTo>
                <a:lnTo>
                  <a:pt x="252" y="2230"/>
                </a:lnTo>
                <a:lnTo>
                  <a:pt x="256" y="2244"/>
                </a:lnTo>
                <a:lnTo>
                  <a:pt x="259" y="2257"/>
                </a:lnTo>
                <a:lnTo>
                  <a:pt x="263" y="2269"/>
                </a:lnTo>
                <a:lnTo>
                  <a:pt x="268" y="2280"/>
                </a:lnTo>
                <a:lnTo>
                  <a:pt x="272" y="2289"/>
                </a:lnTo>
                <a:lnTo>
                  <a:pt x="277" y="2296"/>
                </a:lnTo>
                <a:lnTo>
                  <a:pt x="283" y="2304"/>
                </a:lnTo>
                <a:lnTo>
                  <a:pt x="289" y="2310"/>
                </a:lnTo>
                <a:lnTo>
                  <a:pt x="295" y="2314"/>
                </a:lnTo>
                <a:lnTo>
                  <a:pt x="301" y="2319"/>
                </a:lnTo>
                <a:lnTo>
                  <a:pt x="308" y="2321"/>
                </a:lnTo>
                <a:lnTo>
                  <a:pt x="314" y="2324"/>
                </a:lnTo>
                <a:lnTo>
                  <a:pt x="321" y="2325"/>
                </a:lnTo>
                <a:lnTo>
                  <a:pt x="327" y="2325"/>
                </a:lnTo>
                <a:lnTo>
                  <a:pt x="334" y="2324"/>
                </a:lnTo>
                <a:lnTo>
                  <a:pt x="340" y="2323"/>
                </a:lnTo>
                <a:lnTo>
                  <a:pt x="347" y="2321"/>
                </a:lnTo>
                <a:lnTo>
                  <a:pt x="359" y="2315"/>
                </a:lnTo>
                <a:lnTo>
                  <a:pt x="371" y="2307"/>
                </a:lnTo>
                <a:lnTo>
                  <a:pt x="376" y="2302"/>
                </a:lnTo>
                <a:lnTo>
                  <a:pt x="378" y="2298"/>
                </a:lnTo>
                <a:lnTo>
                  <a:pt x="378" y="2293"/>
                </a:lnTo>
                <a:lnTo>
                  <a:pt x="378" y="2288"/>
                </a:lnTo>
                <a:lnTo>
                  <a:pt x="376" y="2283"/>
                </a:lnTo>
                <a:lnTo>
                  <a:pt x="373" y="2277"/>
                </a:lnTo>
                <a:lnTo>
                  <a:pt x="365" y="2267"/>
                </a:lnTo>
                <a:lnTo>
                  <a:pt x="358" y="2254"/>
                </a:lnTo>
                <a:lnTo>
                  <a:pt x="354" y="2248"/>
                </a:lnTo>
                <a:lnTo>
                  <a:pt x="351" y="2241"/>
                </a:lnTo>
                <a:lnTo>
                  <a:pt x="350" y="2232"/>
                </a:lnTo>
                <a:lnTo>
                  <a:pt x="348" y="2225"/>
                </a:lnTo>
                <a:lnTo>
                  <a:pt x="350" y="2216"/>
                </a:lnTo>
                <a:lnTo>
                  <a:pt x="352" y="2207"/>
                </a:lnTo>
                <a:lnTo>
                  <a:pt x="354" y="2201"/>
                </a:lnTo>
                <a:lnTo>
                  <a:pt x="360" y="2192"/>
                </a:lnTo>
                <a:lnTo>
                  <a:pt x="377" y="2168"/>
                </a:lnTo>
                <a:lnTo>
                  <a:pt x="402" y="2135"/>
                </a:lnTo>
                <a:lnTo>
                  <a:pt x="434" y="2093"/>
                </a:lnTo>
                <a:lnTo>
                  <a:pt x="515" y="1994"/>
                </a:lnTo>
                <a:lnTo>
                  <a:pt x="611" y="1877"/>
                </a:lnTo>
                <a:lnTo>
                  <a:pt x="716" y="1754"/>
                </a:lnTo>
                <a:lnTo>
                  <a:pt x="822" y="1632"/>
                </a:lnTo>
                <a:lnTo>
                  <a:pt x="921" y="1522"/>
                </a:lnTo>
                <a:lnTo>
                  <a:pt x="965" y="1473"/>
                </a:lnTo>
                <a:lnTo>
                  <a:pt x="1005" y="1432"/>
                </a:lnTo>
                <a:lnTo>
                  <a:pt x="1046" y="1392"/>
                </a:lnTo>
                <a:lnTo>
                  <a:pt x="1091" y="1352"/>
                </a:lnTo>
                <a:lnTo>
                  <a:pt x="1138" y="1312"/>
                </a:lnTo>
                <a:lnTo>
                  <a:pt x="1190" y="1272"/>
                </a:lnTo>
                <a:lnTo>
                  <a:pt x="1241" y="1236"/>
                </a:lnTo>
                <a:lnTo>
                  <a:pt x="1292" y="1201"/>
                </a:lnTo>
                <a:lnTo>
                  <a:pt x="1317" y="1186"/>
                </a:lnTo>
                <a:lnTo>
                  <a:pt x="1342" y="1173"/>
                </a:lnTo>
                <a:lnTo>
                  <a:pt x="1365" y="1160"/>
                </a:lnTo>
                <a:lnTo>
                  <a:pt x="1388" y="1148"/>
                </a:lnTo>
                <a:lnTo>
                  <a:pt x="1411" y="1139"/>
                </a:lnTo>
                <a:lnTo>
                  <a:pt x="1431" y="1131"/>
                </a:lnTo>
                <a:lnTo>
                  <a:pt x="1450" y="1125"/>
                </a:lnTo>
                <a:lnTo>
                  <a:pt x="1469" y="1122"/>
                </a:lnTo>
                <a:lnTo>
                  <a:pt x="1484" y="1120"/>
                </a:lnTo>
                <a:lnTo>
                  <a:pt x="1498" y="1122"/>
                </a:lnTo>
                <a:lnTo>
                  <a:pt x="1506" y="1123"/>
                </a:lnTo>
                <a:lnTo>
                  <a:pt x="1512" y="1125"/>
                </a:lnTo>
                <a:lnTo>
                  <a:pt x="1516" y="1127"/>
                </a:lnTo>
                <a:lnTo>
                  <a:pt x="1521" y="1131"/>
                </a:lnTo>
                <a:lnTo>
                  <a:pt x="1526" y="1136"/>
                </a:lnTo>
                <a:lnTo>
                  <a:pt x="1529" y="1141"/>
                </a:lnTo>
                <a:lnTo>
                  <a:pt x="1533" y="1146"/>
                </a:lnTo>
                <a:lnTo>
                  <a:pt x="1535" y="1152"/>
                </a:lnTo>
                <a:lnTo>
                  <a:pt x="1536" y="1160"/>
                </a:lnTo>
                <a:lnTo>
                  <a:pt x="1538" y="1168"/>
                </a:lnTo>
                <a:lnTo>
                  <a:pt x="1539" y="1176"/>
                </a:lnTo>
                <a:lnTo>
                  <a:pt x="1538" y="1186"/>
                </a:lnTo>
                <a:lnTo>
                  <a:pt x="1535" y="1208"/>
                </a:lnTo>
                <a:lnTo>
                  <a:pt x="1529" y="1233"/>
                </a:lnTo>
                <a:lnTo>
                  <a:pt x="1520" y="1262"/>
                </a:lnTo>
                <a:lnTo>
                  <a:pt x="1508" y="1295"/>
                </a:lnTo>
                <a:lnTo>
                  <a:pt x="1473" y="1377"/>
                </a:lnTo>
                <a:lnTo>
                  <a:pt x="1428" y="1483"/>
                </a:lnTo>
                <a:lnTo>
                  <a:pt x="1308" y="1754"/>
                </a:lnTo>
                <a:lnTo>
                  <a:pt x="1162" y="2079"/>
                </a:lnTo>
                <a:lnTo>
                  <a:pt x="999" y="2435"/>
                </a:lnTo>
                <a:lnTo>
                  <a:pt x="916" y="2616"/>
                </a:lnTo>
                <a:lnTo>
                  <a:pt x="833" y="2793"/>
                </a:lnTo>
                <a:lnTo>
                  <a:pt x="751" y="2965"/>
                </a:lnTo>
                <a:lnTo>
                  <a:pt x="673" y="3128"/>
                </a:lnTo>
                <a:lnTo>
                  <a:pt x="598" y="3279"/>
                </a:lnTo>
                <a:lnTo>
                  <a:pt x="530" y="3413"/>
                </a:lnTo>
                <a:lnTo>
                  <a:pt x="470" y="3528"/>
                </a:lnTo>
                <a:lnTo>
                  <a:pt x="442" y="3578"/>
                </a:lnTo>
                <a:lnTo>
                  <a:pt x="417" y="3622"/>
                </a:lnTo>
                <a:lnTo>
                  <a:pt x="369" y="3707"/>
                </a:lnTo>
                <a:lnTo>
                  <a:pt x="316" y="3798"/>
                </a:lnTo>
                <a:lnTo>
                  <a:pt x="263" y="3895"/>
                </a:lnTo>
                <a:lnTo>
                  <a:pt x="236" y="3947"/>
                </a:lnTo>
                <a:lnTo>
                  <a:pt x="209" y="3999"/>
                </a:lnTo>
                <a:lnTo>
                  <a:pt x="183" y="4051"/>
                </a:lnTo>
                <a:lnTo>
                  <a:pt x="158" y="4105"/>
                </a:lnTo>
                <a:lnTo>
                  <a:pt x="135" y="4159"/>
                </a:lnTo>
                <a:lnTo>
                  <a:pt x="112" y="4214"/>
                </a:lnTo>
                <a:lnTo>
                  <a:pt x="91" y="4270"/>
                </a:lnTo>
                <a:lnTo>
                  <a:pt x="70" y="4324"/>
                </a:lnTo>
                <a:lnTo>
                  <a:pt x="54" y="4380"/>
                </a:lnTo>
                <a:lnTo>
                  <a:pt x="38" y="4436"/>
                </a:lnTo>
                <a:lnTo>
                  <a:pt x="24" y="4491"/>
                </a:lnTo>
                <a:lnTo>
                  <a:pt x="15" y="4546"/>
                </a:lnTo>
                <a:lnTo>
                  <a:pt x="10" y="4574"/>
                </a:lnTo>
                <a:lnTo>
                  <a:pt x="6" y="4601"/>
                </a:lnTo>
                <a:lnTo>
                  <a:pt x="4" y="4628"/>
                </a:lnTo>
                <a:lnTo>
                  <a:pt x="1" y="4656"/>
                </a:lnTo>
                <a:lnTo>
                  <a:pt x="0" y="4682"/>
                </a:lnTo>
                <a:lnTo>
                  <a:pt x="0" y="4709"/>
                </a:lnTo>
                <a:lnTo>
                  <a:pt x="1" y="4735"/>
                </a:lnTo>
                <a:lnTo>
                  <a:pt x="3" y="4762"/>
                </a:lnTo>
                <a:lnTo>
                  <a:pt x="5" y="4788"/>
                </a:lnTo>
                <a:lnTo>
                  <a:pt x="9" y="4814"/>
                </a:lnTo>
                <a:lnTo>
                  <a:pt x="13" y="4839"/>
                </a:lnTo>
                <a:lnTo>
                  <a:pt x="18" y="4864"/>
                </a:lnTo>
                <a:lnTo>
                  <a:pt x="25" y="4889"/>
                </a:lnTo>
                <a:lnTo>
                  <a:pt x="32" y="4914"/>
                </a:lnTo>
                <a:lnTo>
                  <a:pt x="41" y="4937"/>
                </a:lnTo>
                <a:lnTo>
                  <a:pt x="50" y="4961"/>
                </a:lnTo>
                <a:lnTo>
                  <a:pt x="61" y="4985"/>
                </a:lnTo>
                <a:lnTo>
                  <a:pt x="74" y="5009"/>
                </a:lnTo>
                <a:lnTo>
                  <a:pt x="87" y="5031"/>
                </a:lnTo>
                <a:lnTo>
                  <a:pt x="101" y="5054"/>
                </a:lnTo>
                <a:lnTo>
                  <a:pt x="117" y="5075"/>
                </a:lnTo>
                <a:lnTo>
                  <a:pt x="135" y="5097"/>
                </a:lnTo>
                <a:lnTo>
                  <a:pt x="152" y="5118"/>
                </a:lnTo>
                <a:lnTo>
                  <a:pt x="173" y="5138"/>
                </a:lnTo>
                <a:lnTo>
                  <a:pt x="194" y="5158"/>
                </a:lnTo>
                <a:lnTo>
                  <a:pt x="217" y="5177"/>
                </a:lnTo>
                <a:lnTo>
                  <a:pt x="240" y="5196"/>
                </a:lnTo>
                <a:lnTo>
                  <a:pt x="265" y="5214"/>
                </a:lnTo>
                <a:lnTo>
                  <a:pt x="295" y="5233"/>
                </a:lnTo>
                <a:lnTo>
                  <a:pt x="332" y="5253"/>
                </a:lnTo>
                <a:lnTo>
                  <a:pt x="376" y="5274"/>
                </a:lnTo>
                <a:lnTo>
                  <a:pt x="426" y="5296"/>
                </a:lnTo>
                <a:lnTo>
                  <a:pt x="483" y="5320"/>
                </a:lnTo>
                <a:lnTo>
                  <a:pt x="544" y="5344"/>
                </a:lnTo>
                <a:lnTo>
                  <a:pt x="613" y="5369"/>
                </a:lnTo>
                <a:lnTo>
                  <a:pt x="688" y="5394"/>
                </a:lnTo>
                <a:lnTo>
                  <a:pt x="769" y="5420"/>
                </a:lnTo>
                <a:lnTo>
                  <a:pt x="855" y="5447"/>
                </a:lnTo>
                <a:lnTo>
                  <a:pt x="946" y="5474"/>
                </a:lnTo>
                <a:lnTo>
                  <a:pt x="1042" y="5502"/>
                </a:lnTo>
                <a:lnTo>
                  <a:pt x="1144" y="5529"/>
                </a:lnTo>
                <a:lnTo>
                  <a:pt x="1251" y="5556"/>
                </a:lnTo>
                <a:lnTo>
                  <a:pt x="1362" y="5585"/>
                </a:lnTo>
                <a:lnTo>
                  <a:pt x="1478" y="5612"/>
                </a:lnTo>
                <a:lnTo>
                  <a:pt x="1598" y="5639"/>
                </a:lnTo>
                <a:lnTo>
                  <a:pt x="1723" y="5667"/>
                </a:lnTo>
                <a:lnTo>
                  <a:pt x="1851" y="5694"/>
                </a:lnTo>
                <a:lnTo>
                  <a:pt x="1983" y="5720"/>
                </a:lnTo>
                <a:lnTo>
                  <a:pt x="2120" y="5745"/>
                </a:lnTo>
                <a:lnTo>
                  <a:pt x="2259" y="5771"/>
                </a:lnTo>
                <a:lnTo>
                  <a:pt x="2403" y="5795"/>
                </a:lnTo>
                <a:lnTo>
                  <a:pt x="2549" y="5819"/>
                </a:lnTo>
                <a:lnTo>
                  <a:pt x="2697" y="5841"/>
                </a:lnTo>
                <a:lnTo>
                  <a:pt x="2849" y="5863"/>
                </a:lnTo>
                <a:lnTo>
                  <a:pt x="3004" y="5883"/>
                </a:lnTo>
                <a:lnTo>
                  <a:pt x="3161" y="5902"/>
                </a:lnTo>
                <a:lnTo>
                  <a:pt x="3321" y="5920"/>
                </a:lnTo>
                <a:lnTo>
                  <a:pt x="3483" y="5935"/>
                </a:lnTo>
                <a:lnTo>
                  <a:pt x="3646" y="5951"/>
                </a:lnTo>
                <a:lnTo>
                  <a:pt x="3812" y="5964"/>
                </a:lnTo>
                <a:lnTo>
                  <a:pt x="3979" y="5974"/>
                </a:lnTo>
                <a:lnTo>
                  <a:pt x="4148" y="5984"/>
                </a:lnTo>
                <a:lnTo>
                  <a:pt x="4318" y="5992"/>
                </a:lnTo>
                <a:lnTo>
                  <a:pt x="4489" y="5997"/>
                </a:lnTo>
                <a:lnTo>
                  <a:pt x="4660" y="6001"/>
                </a:lnTo>
                <a:lnTo>
                  <a:pt x="4833" y="6002"/>
                </a:lnTo>
                <a:lnTo>
                  <a:pt x="5007" y="6001"/>
                </a:lnTo>
                <a:lnTo>
                  <a:pt x="5180" y="5997"/>
                </a:lnTo>
                <a:lnTo>
                  <a:pt x="5355" y="5991"/>
                </a:lnTo>
                <a:lnTo>
                  <a:pt x="5530" y="5982"/>
                </a:lnTo>
                <a:lnTo>
                  <a:pt x="5704" y="5971"/>
                </a:lnTo>
                <a:lnTo>
                  <a:pt x="5791" y="5964"/>
                </a:lnTo>
                <a:lnTo>
                  <a:pt x="5878" y="5957"/>
                </a:lnTo>
                <a:lnTo>
                  <a:pt x="5966" y="5948"/>
                </a:lnTo>
                <a:lnTo>
                  <a:pt x="6052" y="5939"/>
                </a:lnTo>
                <a:lnTo>
                  <a:pt x="6139" y="5929"/>
                </a:lnTo>
                <a:lnTo>
                  <a:pt x="6225" y="5919"/>
                </a:lnTo>
                <a:lnTo>
                  <a:pt x="6311" y="5908"/>
                </a:lnTo>
                <a:lnTo>
                  <a:pt x="6398" y="5895"/>
                </a:lnTo>
                <a:lnTo>
                  <a:pt x="6484" y="5883"/>
                </a:lnTo>
                <a:lnTo>
                  <a:pt x="6569" y="5869"/>
                </a:lnTo>
                <a:lnTo>
                  <a:pt x="6655" y="5854"/>
                </a:lnTo>
                <a:lnTo>
                  <a:pt x="6740" y="5839"/>
                </a:lnTo>
                <a:lnTo>
                  <a:pt x="6825" y="5822"/>
                </a:lnTo>
                <a:lnTo>
                  <a:pt x="6909" y="5806"/>
                </a:lnTo>
                <a:lnTo>
                  <a:pt x="6993" y="5788"/>
                </a:lnTo>
                <a:lnTo>
                  <a:pt x="7076" y="5769"/>
                </a:lnTo>
                <a:lnTo>
                  <a:pt x="7161" y="5749"/>
                </a:lnTo>
                <a:lnTo>
                  <a:pt x="7243" y="5729"/>
                </a:lnTo>
                <a:lnTo>
                  <a:pt x="7326" y="5707"/>
                </a:lnTo>
                <a:lnTo>
                  <a:pt x="7408" y="5685"/>
                </a:lnTo>
                <a:lnTo>
                  <a:pt x="7490" y="5661"/>
                </a:lnTo>
                <a:lnTo>
                  <a:pt x="7571" y="5637"/>
                </a:lnTo>
                <a:lnTo>
                  <a:pt x="7651" y="5611"/>
                </a:lnTo>
                <a:lnTo>
                  <a:pt x="7731" y="5585"/>
                </a:lnTo>
                <a:lnTo>
                  <a:pt x="7811" y="5557"/>
                </a:lnTo>
                <a:lnTo>
                  <a:pt x="7889" y="5529"/>
                </a:lnTo>
                <a:lnTo>
                  <a:pt x="7968" y="5499"/>
                </a:lnTo>
                <a:lnTo>
                  <a:pt x="8046" y="5470"/>
                </a:lnTo>
                <a:lnTo>
                  <a:pt x="8122" y="5437"/>
                </a:lnTo>
                <a:lnTo>
                  <a:pt x="8199" y="5405"/>
                </a:lnTo>
                <a:lnTo>
                  <a:pt x="8274" y="5372"/>
                </a:lnTo>
                <a:lnTo>
                  <a:pt x="8349" y="5336"/>
                </a:lnTo>
                <a:lnTo>
                  <a:pt x="8424" y="5301"/>
                </a:lnTo>
                <a:lnTo>
                  <a:pt x="8497" y="5264"/>
                </a:lnTo>
                <a:lnTo>
                  <a:pt x="8570" y="5226"/>
                </a:lnTo>
                <a:lnTo>
                  <a:pt x="8641" y="5187"/>
                </a:lnTo>
                <a:lnTo>
                  <a:pt x="8712" y="5146"/>
                </a:lnTo>
                <a:lnTo>
                  <a:pt x="8783" y="5105"/>
                </a:lnTo>
                <a:lnTo>
                  <a:pt x="8851" y="5063"/>
                </a:lnTo>
                <a:lnTo>
                  <a:pt x="8920" y="5019"/>
                </a:lnTo>
                <a:lnTo>
                  <a:pt x="8988" y="4974"/>
                </a:lnTo>
                <a:lnTo>
                  <a:pt x="9055" y="4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descr="泡泡" id="157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7104" y="3084146"/>
            <a:ext cx="875714" cy="8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58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58151" y="298846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5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7104" y="300369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646234" y="3039882"/>
            <a:ext cx="923763" cy="9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1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916410" y="3017077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2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992250" y="3001846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3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897985" y="3052272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750180" y="2936997"/>
            <a:ext cx="1016899" cy="1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5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784794" y="2917440"/>
            <a:ext cx="1028992" cy="10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5303117" y="2869372"/>
            <a:ext cx="1512168" cy="1254850"/>
            <a:chOff x="5309828" y="2894230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5309828" y="2894230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5426640" y="2989729"/>
              <a:ext cx="1268271" cy="85862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883282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64000"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64000" fill="hold" id="1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4000"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4000"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grpId="0" id="2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3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4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5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6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136E-07 -1.48148E-06 L -4.83136E-07 0.00023 C -0.00417 -0.00463 -0.00833 -0.00949 -0.0125 -0.01389 C -0.01537 -0.0169 -0.01849 -0.01944 -0.02123 -0.02222 C -0.02383 -0.025 -0.02591 -0.0287 -0.02852 -0.03055 C -0.03177 -0.03333 -0.03555 -0.03403 -0.03907 -0.03611 C -0.04271 -0.03866 -0.04597 -0.0419 -0.04962 -0.04444 C -0.06277 -0.05393 -0.05391 -0.04722 -0.0672 -0.05278 C -0.07097 -0.0544 -0.07436 -0.05648 -0.07787 -0.05833 L -0.08308 -0.06111 C -0.08803 -0.05926 -0.09389 -0.06111 -0.09741 -0.05555 C -0.11056 -0.03495 -0.09389 -0.06042 -0.10978 -0.03889 C -0.11173 -0.03634 -0.1129 -0.03287 -0.11499 -0.03055 C -0.11668 -0.02893 -0.11863 -0.02917 -0.12033 -0.02778 C -0.13361 -0.01736 -0.12476 -0.02292 -0.13439 -0.01389 C -0.13674 -0.01204 -0.13908 -0.01018 -0.14142 -0.00833 C -0.14585 -0.00555 -0.14937 -0.00486 -0.15393 -0.00278 C -0.1663 0.00255 -0.15041 -0.00208 -0.17151 0.00278 C -0.19052 0.00185 -0.2094 0.00139 -0.22815 -1.48148E-06 C -0.23232 -0.00046 -0.23714 0.0007 -0.24053 -0.00278 C -0.24417 -0.00648 -0.24521 -0.01389 -0.24769 -0.01944 L -0.25824 -0.04444 C -0.25928 -0.04722 -0.26136 -0.04977 -0.26162 -0.05278 C -0.26318 -0.05972 -0.26358 -0.06412 -0.26696 -0.06944 C -0.26878 -0.07199 -0.27061 -0.07292 -0.2723 -0.075 C -0.27451 -0.07754 -0.27582 -0.08102 -0.27764 -0.08333 C -0.28233 -0.08958 -0.28454 -0.08958 -0.29001 -0.09444 C -0.29196 -0.09629 -0.29353 -0.09838 -0.29535 -0.1 C -0.29952 -0.10393 -0.30863 -0.11065 -0.31306 -0.11111 L -0.33233 -0.11389 C -0.33546 -0.11366 -0.37661 -0.11042 -0.38364 -0.10833 C -0.38729 -0.10741 -0.39068 -0.1044 -0.39419 -0.10278 C -0.39979 -0.10069 -0.40161 -0.10023 -0.40656 -0.09722 C -0.40969 -0.0956 -0.41255 -0.09352 -0.41542 -0.09167 C -0.41724 -0.09074 -0.41932 -0.09028 -0.42102 -0.08889 C -0.42271 -0.0875 -0.42414 -0.08472 -0.4261 -0.08333 C -0.42961 -0.08102 -0.43313 -0.07963 -0.43664 -0.07778 L -0.44732 -0.07222 C -0.44902 -0.07129 -0.45097 -0.0706 -0.45253 -0.06944 C -0.45566 -0.06759 -0.45852 -0.06551 -0.46139 -0.06389 C -0.46451 -0.06273 -0.46751 -0.0625 -0.47024 -0.06111 C -0.47402 -0.05972 -0.47728 -0.05625 -0.48092 -0.05555 L -0.50189 -0.05278 C -0.50436 -0.05185 -0.50684 -0.05116 -0.50905 -0.05 C -0.53067 -0.04004 -0.51048 -0.04815 -0.52663 -0.04167 L -0.53913 -0.04444" pathEditMode="relative" ptsTypes="AAAAAAAAAAAAAAAAAAAAAAAAAAAAAAAAAAAAAAAAAAAAAA" rAng="0">
                                      <p:cBhvr>
                                        <p:cTn dur="2250" fill="hold" id="63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7" y="-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64" nodeType="withEffect" presetClass="entr" presetID="10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66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39 -0.00486 L 0.00052 -0.0044 C -0.00339 -0.0125 -0.00664 -0.02523 -0.01029 -0.03333 C -0.0125 -0.04005 -0.01537 -0.04607 -0.01732 -0.05509 C -0.02019 -0.0588 -0.02136 -0.06667 -0.0237 -0.07107 C -0.02631 -0.08009 -0.03073 -0.08056 -0.03347 -0.08681 C -0.03685 -0.09213 -0.03959 -0.1 -0.04311 -0.10532 C -0.05509 -0.12917 -0.04701 -0.11227 -0.0599 -0.12778 C -0.06368 -0.13218 -0.06642 -0.13819 -0.06993 -0.14213 L -0.07501 -0.14954 C -0.08035 -0.14769 -0.08621 -0.15347 -0.09129 -0.14398 C -0.109 -0.10972 -0.08647 -0.15255 -0.10757 -0.11782 C -0.11017 -0.1125 -0.11252 -0.10625 -0.11512 -0.10255 C -0.1172 -0.10023 -0.11916 -0.10301 -0.12137 -0.09931 C -0.13752 -0.08657 -0.12671 -0.09421 -0.13921 -0.07778 C -0.14208 -0.075 -0.14481 -0.07245 -0.14729 -0.06968 C -0.15302 -0.0662 -0.15692 -0.06597 -0.16213 -0.06366 C -0.17633 -0.05787 -0.15822 -0.06088 -0.1818 -0.05926 C -0.20198 -0.06829 -0.22177 -0.07593 -0.24105 -0.08542 C -0.24548 -0.08796 -0.25068 -0.08727 -0.25342 -0.09745 C -0.25681 -0.10394 -0.25641 -0.11829 -0.25746 -0.13032 L -0.26371 -0.18148 C -0.26384 -0.18727 -0.26592 -0.19282 -0.2654 -0.19884 C -0.26579 -0.21227 -0.26527 -0.22107 -0.26735 -0.23241 C -0.26918 -0.23843 -0.26983 -0.24028 -0.2723 -0.24537 C -0.27269 -0.25046 -0.27386 -0.25787 -0.27608 -0.26319 C -0.27933 -0.27662 -0.2809 -0.27732 -0.28689 -0.29005 C -0.28845 -0.29306 -0.28962 -0.29769 -0.29145 -0.30162 C -0.29275 -0.30972 -0.30304 -0.32662 -0.30746 -0.33194 L -0.32713 -0.34213 C -0.33064 -0.34352 -0.37414 -0.35255 -0.38078 -0.35023 C -0.3869 -0.34931 -0.3899 -0.34444 -0.39497 -0.34375 C -0.39927 -0.3412 -0.40357 -0.34167 -0.4093 -0.33866 C -0.41295 -0.33495 -0.41425 -0.33194 -0.41998 -0.32986 C -0.42193 -0.32847 -0.42271 -0.32824 -0.42571 -0.32662 C -0.4287 -0.32361 -0.4304 -0.31921 -0.433 -0.31736 C -0.43717 -0.31435 -0.44081 -0.31273 -0.44537 -0.31204 L -0.45761 -0.30556 C -0.46009 -0.30232 -0.46178 -0.30208 -0.46399 -0.30046 C -0.46777 -0.29792 -0.4705 -0.29676 -0.47402 -0.29375 C -0.47793 -0.29236 -0.48118 -0.29259 -0.48379 -0.2912 C -0.48887 -0.28958 -0.4929 -0.28426 -0.49681 -0.28426 L -0.51869 -0.28634 C -0.52207 -0.28565 -0.52299 -0.28495 -0.52702 -0.28403 C -0.55268 -0.27269 -0.5295 -0.28079 -0.54538 -0.27523 L -0.56075 -0.28449" pathEditMode="relative" ptsTypes="AAAAAAAAAAAAAAAAAAAAAAAAAAAAAAAAAAAAAAAAAAAAAA" rAng="660000">
                                      <p:cBhvr>
                                        <p:cTn dur="3000" fill="hold" id="68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0" y="-20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69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7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2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26 -0.00023 C 0.00364 -0.00254 0.00755 -0.00717 0.01107 -0.00949 C 0.01354 -0.01157 0.01614 -0.01342 0.01875 -0.01666 C 0.02122 -0.01736 0.02292 -0.02083 0.02513 -0.02152 C 0.02799 -0.02476 0.03112 -0.02314 0.03385 -0.025 C 0.03685 -0.02569 0.03971 -0.02916 0.04271 -0.02963 C 0.05404 -0.03588 0.04623 -0.03125 0.05703 -0.0331 C 0.06016 -0.03379 0.06289 -0.03541 0.06576 -0.03588 L 0.07019 -0.03726 C 0.07357 -0.03402 0.07826 -0.03425 0.08048 -0.028 C 0.08829 -0.00416 0.07826 -0.03379 0.08829 -0.00902 C 0.0892 -0.00532 0.08985 -0.00162 0.09128 0.00139 C 0.09246 0.00325 0.09402 0.00278 0.09493 0.00533 C 0.10431 0.01806 0.09793 0.00996 0.10431 0.02269 C 0.10613 0.02524 0.10756 0.02755 0.10873 0.02987 C 0.11225 0.03403 0.11485 0.03565 0.11811 0.03889 C 0.12697 0.04723 0.11512 0.03843 0.131 0.04885 C 0.14559 0.05301 0.16017 0.05764 0.1745 0.06112 C 0.17788 0.06181 0.1814 0.06412 0.1844 0.06065 C 0.18752 0.05903 0.18921 0.05209 0.19169 0.04723 L 0.20237 0.02547 C 0.20315 0.02292 0.20536 0.02107 0.20575 0.01829 C 0.20784 0.01181 0.20875 0.00764 0.21187 0.00325 C 0.21344 0.00162 0.215 0.00093 0.21669 -0.00069 C 0.21812 -0.00277 0.21982 -0.00578 0.22151 -0.0074 C 0.22529 -0.0125 0.22737 -0.0118 0.23219 -0.0155 C 0.23375 -0.01643 0.23505 -0.01805 0.23688 -0.01921 C 0.24026 -0.02199 0.24795 -0.02615 0.25172 -0.02685 L 0.26618 -0.02338 C 0.26891 -0.02268 0.30017 -0.00879 0.30524 -0.00416 C 0.30798 -0.00208 0.31019 0.00162 0.31254 0.00371 C 0.3167 0.00718 0.31788 0.00811 0.32165 0.01204 C 0.32348 0.01528 0.32556 0.01783 0.32777 0.02037 C 0.32895 0.022 0.33025 0.02269 0.33194 0.02477 C 0.33285 0.02662 0.3335 0.02987 0.33468 0.03195 C 0.33741 0.03496 0.33988 0.03704 0.34262 0.03936 L 0.35017 0.04723 C 0.35147 0.04977 0.35239 0.0507 0.35382 0.05232 C 0.35603 0.0551 0.35786 0.05672 0.35968 0.0595 C 0.36163 0.06158 0.3645 0.0632 0.36606 0.06482 C 0.36932 0.0676 0.37114 0.07176 0.37387 0.07362 L 0.38989 0.08172 C 0.39145 0.08334 0.39341 0.08473 0.39458 0.08612 C 0.41034 0.10186 0.39588 0.08866 0.40747 0.09838 L 0.4175 0.09954" pathEditMode="relative" ptsTypes="AAAAAAAAAAAAAAAAAAAAAAAAAAAAAAAAAAAAAAAAAAAAAA" rAng="660000">
                                      <p:cBhvr>
                                        <p:cTn dur="2750" fill="hold" id="7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4" y="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74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76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7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0039 -0.00069 C 0.00455 0.00255 0.01289 0.00463 0.01784 0.00857 C 0.0224 0.00949 0.02604 0.01158 0.03203 0.01297 C 0.03412 0.01574 0.04011 0.01528 0.04193 0.01806 C 0.04805 0.01945 0.04753 0.025 0.05144 0.02662 C 0.0543 0.03056 0.06029 0.03218 0.0629 0.03519 C 0.07761 0.04537 0.0668 0.03866 0.07592 0.05047 C 0.07852 0.05394 0.0823 0.05695 0.08464 0.06065 L 0.08868 0.06459 C 0.08634 0.07037 0.08972 0.07593 0.08282 0.08218 C 0.05664 0.10533 0.08907 0.07662 0.0629 0.10255 C 0.05847 0.10579 0.05391 0.1088 0.05105 0.11204 C 0.04961 0.11436 0.05131 0.11621 0.04805 0.11991 C 0.03724 0.1375 0.04401 0.12524 0.03112 0.14074 C 0.02904 0.14399 0.02656 0.14676 0.02448 0.14954 C 0.02135 0.15672 0.02109 0.16019 0.01849 0.16598 C 0.01276 0.18218 0.01719 0.16297 0.01289 0.18774 C 0.01614 0.20787 0.01901 0.22848 0.02279 0.24792 C 0.02396 0.25278 0.02331 0.25811 0.02943 0.25996 C 0.03333 0.2632 0.04284 0.26111 0.05092 0.26135 L 0.08542 0.26227 C 0.08907 0.26181 0.09285 0.26343 0.09688 0.26227 C 0.10639 0.26158 0.11238 0.25996 0.1198 0.26135 C 0.12293 0.26227 0.12488 0.26389 0.12775 0.26505 C 0.13139 0.26574 0.13621 0.26644 0.13934 0.26783 C 0.14832 0.26968 0.14832 0.27269 0.1564 0.27616 C 0.15848 0.27755 0.16135 0.27824 0.16369 0.2794 C 0.16942 0.28241 0.17893 0.28936 0.18231 0.29375 L 0.18609 0.31343 C 0.18713 0.31667 0.18765 0.36366 0.18466 0.37199 C 0.18348 0.37639 0.17958 0.38195 0.17867 0.38565 C 0.17645 0.3926 0.17593 0.39468 0.17333 0.40139 C 0.16981 0.40556 0.16799 0.40926 0.16577 0.41366 C 0.16447 0.41598 0.16421 0.41783 0.16239 0.4213 C 0.16069 0.42338 0.15744 0.4257 0.15536 0.42871 C 0.15288 0.43426 0.15171 0.43774 0.15002 0.44306 L 0.14403 0.45649 C 0.14194 0.45949 0.14129 0.46111 0.13947 0.46343 C 0.13791 0.46806 0.13608 0.47107 0.13387 0.47477 C 0.13192 0.47917 0.13218 0.48264 0.13074 0.48542 C 0.12918 0.49074 0.12488 0.49584 0.12384 0.5007 L 0.12293 0.52431 C 0.12176 0.52709 0.12085 0.53033 0.12033 0.53241 C 0.10887 0.56111 0.11759 0.53588 0.1116 0.55533 L 0.11629 0.56852" pathEditMode="relative" ptsTypes="AAAAAAAAAAAAAAAAAAAAAAAAAAAAAAAAAAAAAAAAAAAAAA" rAng="4800000">
                                      <p:cBhvr>
                                        <p:cTn dur="2500" fill="hold" id="78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79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2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254 L -0.00533 -0.00277 C -0.00586 0.00672 -0.00625 0.022 -0.00794 0.03311 C -0.00742 0.03959 -0.00794 0.04792 -0.00807 0.05926 C -0.00976 0.06297 -0.00807 0.07454 -0.00976 0.07871 C -0.00976 0.09005 -0.0138 0.09051 -0.0138 0.09862 C -0.0164 0.1051 -0.01588 0.11621 -0.01758 0.122 C -0.02213 0.15163 -0.01953 0.13033 -0.02591 0.15093 C -0.02734 0.15764 -0.02969 0.16505 -0.03086 0.16922 L -0.0332 0.17871 C -0.03802 0.17732 -0.04141 0.18565 -0.04727 0.17547 C -0.06954 0.13959 -0.04193 0.18542 -0.0655 0.14838 C -0.06888 0.14237 -0.0724 0.13635 -0.07553 0.13195 C -0.07722 0.13125 -0.07813 0.1338 -0.08087 0.13033 C -0.0961 0.11713 -0.08659 0.125 -0.09988 0.1088 C -0.10248 0.10672 -0.1047 0.10371 -0.10691 0.09931 C -0.11264 0.09815 -0.11511 0.09885 -0.12032 0.09815 C -0.13296 0.09306 -0.11798 0.09213 -0.13686 0.09445 C -0.15067 0.10926 -0.16525 0.122 -0.17814 0.13658 C -0.1814 0.13982 -0.18531 0.14121 -0.18492 0.15348 C -0.18635 0.1625 -0.18374 0.17848 -0.18205 0.1919 L -0.17567 0.25209 C -0.17489 0.25926 -0.17489 0.26575 -0.17306 0.27385 C -0.17111 0.28913 -0.16864 0.29862 -0.16786 0.31227 C -0.16812 0.31852 -0.16877 0.32223 -0.16903 0.32755 C -0.16851 0.3345 -0.16812 0.34399 -0.16903 0.3507 C -0.16825 0.36667 -0.17046 0.36806 -0.17111 0.38357 C -0.1715 0.38704 -0.17176 0.39283 -0.17202 0.39815 C -0.17306 0.4095 -0.17593 0.42871 -0.17866 0.43565 L -0.19195 0.4507 C -0.19325 0.45278 -0.22685 0.47315 -0.23362 0.47107 C -0.23674 0.47153 -0.24195 0.46667 -0.24495 0.46621 C -0.25055 0.46505 -0.25133 0.46482 -0.25732 0.46274 C -0.26032 0.45857 -0.26396 0.45718 -0.26735 0.45463 C -0.2693 0.45371 -0.27099 0.45394 -0.27347 0.45278 C -0.27529 0.45024 -0.2779 0.44676 -0.27985 0.44283 C -0.28454 0.44028 -0.28779 0.44028 -0.29144 0.43959 L -0.3029 0.43426 C -0.30407 0.43172 -0.30655 0.43079 -0.30889 0.42917 C -0.31228 0.42755 -0.31423 0.425 -0.31748 0.42292 C -0.32009 0.42176 -0.32387 0.42362 -0.32465 0.42315 C -0.32999 0.42176 -0.33441 0.41598 -0.33754 0.4169 L -0.35499 0.42408 C -0.35838 0.42362 -0.36007 0.42408 -0.36111 0.422 C -0.38468 0.41505 -0.36489 0.41875 -0.38012 0.41713 L -0.3882 0.43079" pathEditMode="relative" ptsTypes="AAAAAAAAAAAAAAAAAAAAAAAAAAAAAAAAAAAAAAAAAAAAAA" rAng="9300000">
                                      <p:cBhvr>
                                        <p:cTn dur="3250" fill="hold" id="83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7" y="2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84" nodeType="withEffect" presetClass="entr" presetID="10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6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0255 L -0.0043 0.00185 C -0.00847 0.00208 -0.01771 0.00394 -0.02318 0.00371 C -0.02774 0.00417 -0.03152 0.00533 -0.03829 0.00787 C -0.04011 0.00556 -0.0461 0.01042 -0.04871 0.00833 C -0.05522 0.00903 -0.05561 0.00347 -0.05939 0.00486 C -0.06342 0.00232 -0.07007 0.00394 -0.07293 0.00278 C -0.08908 0.00046 -0.0771 0.00139 -0.08908 -0.00532 C -0.0922 -0.00717 -0.09689 -0.00833 -0.09924 -0.01088 L -0.10471 -0.01296 C -0.10458 -0.02129 -0.10835 -0.02454 -0.10392 -0.03495 C -0.08556 -0.07685 -0.10874 -0.02523 -0.09025 -0.06967 C -0.0866 -0.07546 -0.08361 -0.08148 -0.08166 -0.08773 C -0.081 -0.09143 -0.0827 -0.09074 -0.08074 -0.09699 C -0.07488 -0.12315 -0.07853 -0.10602 -0.07098 -0.13148 C -0.06981 -0.13472 -0.06772 -0.13958 -0.06642 -0.14421 C -0.0659 -0.15278 -0.06629 -0.15694 -0.06564 -0.16528 C -0.06394 -0.18542 -0.06277 -0.16273 -0.06551 -0.19167 C -0.07371 -0.2118 -0.08218 -0.23287 -0.09103 -0.25092 C -0.09285 -0.25486 -0.0939 -0.26134 -0.10015 -0.25833 C -0.10458 -0.26018 -0.11408 -0.25231 -0.1215 -0.24815 L -0.15341 -0.22731 C -0.15706 -0.22477 -0.16083 -0.22361 -0.16474 -0.21991 C -0.17294 -0.21366 -0.17789 -0.20856 -0.18571 -0.20509 C -0.18896 -0.20417 -0.19131 -0.20555 -0.1943 -0.20579 C -0.19756 -0.20254 -0.20211 -0.20023 -0.20615 -0.20023 C -0.21488 -0.19606 -0.21579 -0.2 -0.22412 -0.19838 C -0.22608 -0.19838 -0.2292 -0.19745 -0.23194 -0.19768 C -0.23832 -0.19699 -0.24926 -0.1993 -0.25277 -0.20139 L -0.26215 -0.21944 C -0.26332 -0.22338 -0.27634 -0.27407 -0.27543 -0.28356 C -0.27634 -0.28935 -0.27348 -0.29745 -0.27361 -0.30301 C -0.27348 -0.31134 -0.27361 -0.31435 -0.27244 -0.32245 C -0.27061 -0.32963 -0.27009 -0.33403 -0.26866 -0.34004 C -0.2684 -0.34444 -0.2684 -0.34606 -0.26814 -0.35116 C -0.26723 -0.35417 -0.26475 -0.35879 -0.26345 -0.36296 C -0.26228 -0.3706 -0.26215 -0.37477 -0.26189 -0.38032 L -0.25993 -0.39954 C -0.25798 -0.4037 -0.2585 -0.40648 -0.25733 -0.41018 C -0.25694 -0.41574 -0.2559 -0.42037 -0.25473 -0.42662 C -0.25446 -0.43102 -0.25525 -0.43542 -0.25512 -0.43889 C -0.25486 -0.44629 -0.25251 -0.45393 -0.25303 -0.45949 L -0.25785 -0.48542 C -0.25785 -0.49004 -0.25746 -0.49329 -0.25759 -0.49583 C -0.25486 -0.53356 -0.25512 -0.50208 -0.25512 -0.52639 L -0.26319 -0.5368" pathEditMode="relative" ptsTypes="AAAAAAAAAAAAAAAAAAAAAAAAAAAAAAAAAAAAAAAAAAAAAA" rAng="14280000">
                                      <p:cBhvr>
                                        <p:cTn dur="3500" fill="hold" id="88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3" y="-2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89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2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023 L -0.00469 2.59259E-06 C -0.00091 -0.00371 0.00547 -0.00533 0.00964 -0.0088 C 0.01472 -0.0125 0.01628 -0.01204 0.02097 -0.01273 C 0.02227 -0.01574 0.02709 -0.01459 0.02943 -0.01783 C 0.03399 -0.02176 0.03373 -0.02616 0.03751 -0.02917 C 0.04024 -0.03241 0.04597 -0.03519 0.04675 -0.03635 C 0.05899 -0.04746 0.04975 -0.03889 0.05873 -0.05278 C 0.06082 -0.05556 0.06564 -0.06135 0.06655 -0.06366 L 0.07019 -0.06898 C 0.06928 -0.07547 0.07202 -0.08148 0.06798 -0.08773 C 0.05235 -0.11667 0.07202 -0.08148 0.05626 -0.11181 C 0.05339 -0.11597 0.05131 -0.12014 0.0491 -0.12477 C 0.04845 -0.12824 0.04975 -0.12778 0.04806 -0.13264 C 0.04285 -0.15417 0.04597 -0.14028 0.04024 -0.16135 C 0.03959 -0.16297 0.0366 -0.16597 0.03529 -0.16922 C 0.03425 -0.17639 0.03425 -0.18033 0.03334 -0.18773 C 0.03113 -0.20556 0.03139 -0.1838 0.03204 -0.21204 C 0.03751 -0.23496 0.04285 -0.25996 0.04962 -0.28334 C 0.04949 -0.28588 0.04988 -0.29144 0.05496 -0.29283 C 0.05834 -0.29746 0.06707 -0.29607 0.07124 -0.29445 L 0.09611 -0.29236 C 0.09936 -0.29283 0.10197 -0.29306 0.10496 -0.29144 C 0.11226 -0.2919 0.11525 -0.2882 0.12124 -0.28889 C 0.12385 -0.29028 0.12528 -0.2926 0.12749 -0.29422 C 0.13049 -0.29422 0.13374 -0.29352 0.13726 -0.2963 C 0.14377 -0.29722 0.14481 -0.30209 0.15028 -0.30371 C 0.15184 -0.30533 0.15445 -0.30602 0.15627 -0.30741 C 0.16096 -0.31019 0.16943 -0.31945 0.17151 -0.32199 L 0.17763 -0.34375 C 0.17828 -0.34792 0.1857 -0.40255 0.18544 -0.41088 C 0.18479 -0.41551 0.18245 -0.42199 0.18258 -0.42755 C 0.1818 -0.43496 0.18193 -0.43773 0.18062 -0.44445 C 0.1788 -0.45023 0.17841 -0.45463 0.17724 -0.45949 C 0.17659 -0.46297 0.17646 -0.46412 0.17607 -0.46852 C 0.17516 -0.47107 0.17346 -0.475 0.1719 -0.47709 C 0.17073 -0.48357 0.17034 -0.4875 0.17047 -0.49283 L 0.16773 -0.50926 C 0.16604 -0.51227 0.16656 -0.51459 0.16513 -0.5176 C 0.16461 -0.52269 0.16435 -0.52662 0.16239 -0.53148 C 0.16213 -0.53542 0.16278 -0.54005 0.16226 -0.54306 C 0.16187 -0.54954 0.15953 -0.55486 0.15992 -0.56088 L 0.16226 -0.5875 C 0.162 -0.59167 0.16148 -0.59468 0.16135 -0.59746 C 0.1577 -0.63033 0.15914 -0.60185 0.15836 -0.62408 L 0.1637 -0.63797" pathEditMode="relative" ptsTypes="AAAAAAAAAAAAAAAAAAAAAAAAAAAAAAAAAAAAAAAAAAAAAA" rAng="17340000">
                                      <p:cBhvr>
                                        <p:cTn dur="3750" fill="hold" id="93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6" y="-3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94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6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11875 L -0.02136 -0.11991 C -0.01732 -0.11759 -0.0099 -0.11181 -0.00534 -0.10926 C -0.00169 -0.10648 0.00182 -0.1037 0.00703 -0.09884 C 0.00924 -0.10023 0.0125 -0.09329 0.01563 -0.09329 C 0.02136 -0.09005 0.02487 -0.09468 0.02826 -0.09259 C 0.03308 -0.0919 0.03776 -0.08704 0.04063 -0.08681 C 0.0573 -0.08194 0.0444 -0.08588 0.06003 -0.08634 C 0.06355 -0.08611 0.06915 -0.08588 0.07292 -0.08727 L 0.07852 -0.08542 C 0.08165 -0.09259 0.0879 -0.09398 0.08855 -0.10417 C 0.09324 -0.14722 0.08803 -0.09468 0.09298 -0.13866 C 0.09363 -0.1456 0.09428 -0.15116 0.09493 -0.15741 C 0.09715 -0.16088 0.09754 -0.15903 0.0991 -0.16481 C 0.1073 -0.18912 0.1017 -0.17361 0.10809 -0.19838 C 0.10848 -0.20093 0.10939 -0.20648 0.11069 -0.21134 C 0.11408 -0.21829 0.11655 -0.2213 0.12007 -0.22801 C 0.12866 -0.24583 0.11603 -0.22778 0.13361 -0.24977 C 0.15132 -0.2625 0.1702 -0.27639 0.18791 -0.28796 C 0.19117 -0.29028 0.19508 -0.29444 0.19976 -0.28935 C 0.20458 -0.28819 0.2094 -0.27755 0.21331 -0.2706 L 0.2318 -0.23889 C 0.2344 -0.23565 0.23714 -0.23287 0.23844 -0.22778 C 0.243 -0.21829 0.24469 -0.2125 0.2499 -0.20532 C 0.25264 -0.20347 0.25537 -0.20393 0.2581 -0.20231 C 0.25967 -0.19861 0.26266 -0.19468 0.26644 -0.19259 C 0.27282 -0.18495 0.27516 -0.18819 0.28194 -0.18218 C 0.28454 -0.18194 0.28662 -0.18032 0.28858 -0.17824 C 0.29379 -0.17477 0.30512 -0.17245 0.30928 -0.17199 L 0.32738 -0.18287 C 0.33025 -0.18565 0.36841 -0.22106 0.37205 -0.22847 C 0.37505 -0.23356 0.377 -0.24097 0.38039 -0.2456 C 0.38455 -0.25324 0.38599 -0.25509 0.38924 -0.2625 C 0.39133 -0.26898 0.39367 -0.27338 0.39497 -0.27847 C 0.3964 -0.28218 0.39758 -0.2838 0.40005 -0.28773 C 0.40044 -0.29051 0.40083 -0.29514 0.40122 -0.29977 C 0.40474 -0.30694 0.40656 -0.31018 0.40917 -0.31389 L 0.4175 -0.33125 C 0.4175 -0.33565 0.41971 -0.33727 0.41997 -0.34167 C 0.42258 -0.34606 0.42492 -0.35 0.42597 -0.35625 C 0.42844 -0.35972 0.43196 -0.36296 0.43326 -0.36574 C 0.4369 -0.37176 0.43808 -0.3787 0.44185 -0.38356 L 0.4593 -0.40231 C 0.46217 -0.40602 0.46321 -0.40972 0.46477 -0.41157 C 0.48144 -0.44375 0.46568 -0.41759 0.47779 -0.4375 L 0.49095 -0.44259" pathEditMode="relative" ptsTypes="AAAAAAAAAAAAAAAAAAAAAAAAAAAAAAAAAAAAAAAAAAAAAA" rAng="20180000">
                                      <p:cBhvr>
                                        <p:cTn dur="3250" fill="hold" id="98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99" nodeType="withEffect" presetClass="entr" presetID="10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0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3611 L -0.03711 0.03657 C -0.0332 0.03588 -0.02565 0.03402 -0.02096 0.0324 C -0.01719 0.03171 -0.0138 0.03102 -0.00885 0.02893 C -0.00625 0.03032 -0.00286 0.02569 0.00026 0.02639 C 0.00586 0.02592 0.00886 0.03102 0.01198 0.03078 C 0.01693 0.0324 0.02175 0.02893 0.02475 0.03032 C 0.04076 0.03217 0.02839 0.03078 0.04311 0.03727 C 0.04649 0.03819 0.05183 0.04051 0.05522 0.04282 L 0.06056 0.04352 C 0.06316 0.05092 0.06928 0.0544 0.06954 0.06365 C 0.07085 0.10416 0.06967 0.05486 0.07124 0.09652 C 0.07111 0.10301 0.0715 0.1081 0.07163 0.11458 C 0.07371 0.11805 0.07436 0.1169 0.07553 0.12222 C 0.08152 0.14722 0.07749 0.13125 0.08192 0.15578 C 0.08218 0.1581 0.0827 0.16342 0.08348 0.16828 C 0.08634 0.17592 0.0883 0.17963 0.09116 0.1875 C 0.09871 0.20625 0.08778 0.18518 0.10314 0.21157 C 0.1189 0.22963 0.13622 0.24907 0.1525 0.26643 C 0.15523 0.2699 0.15875 0.275 0.16383 0.27245 C 0.16878 0.27291 0.17385 0.26551 0.17815 0.26088 L 0.19769 0.23889 C 0.20068 0.2368 0.20316 0.23565 0.20511 0.23125 C 0.21006 0.2243 0.21201 0.21967 0.21748 0.21551 C 0.22008 0.21481 0.22269 0.21597 0.22542 0.2162 C 0.22738 0.21296 0.23024 0.21065 0.23415 0.21018 C 0.24066 0.20555 0.24274 0.20926 0.24965 0.20625 C 0.25212 0.20717 0.25446 0.20694 0.25642 0.20532 C 0.26163 0.20463 0.27257 0.20625 0.2766 0.2074 L 0.29327 0.22407 C 0.29562 0.22777 0.3296 0.2743 0.33312 0.28217 C 0.33572 0.28842 0.33729 0.2949 0.34028 0.30069 C 0.34341 0.30902 0.34484 0.31134 0.34745 0.31921 C 0.34901 0.32569 0.3507 0.33125 0.35161 0.33588 C 0.35291 0.33981 0.35396 0.34166 0.35565 0.34606 C 0.35643 0.34884 0.35656 0.35277 0.35604 0.3574 C 0.35956 0.36527 0.36073 0.36852 0.3632 0.37315 L 0.36997 0.39143 C 0.36997 0.39537 0.3718 0.39768 0.37154 0.40208 C 0.37375 0.40717 0.37609 0.41111 0.37662 0.41759 C 0.37844 0.42152 0.38182 0.42569 0.38287 0.4287 C 0.38599 0.43541 0.38677 0.44236 0.39003 0.44791 L 0.40553 0.47106 C 0.40787 0.47592 0.40865 0.47986 0.41034 0.48148 C 0.42389 0.51666 0.41086 0.48727 0.42076 0.50995 L 0.43313 0.51921" pathEditMode="relative" ptsTypes="AAAAAAAAAAAAAAAAAAAAAAAAAAAAAAAAAAAAAAAAAAAAAA" rAng="2040000">
                                      <p:cBhvr>
                                        <p:cTn dur="3500" fill="hold" id="10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4" y="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20"/>
      <p:bldP grpId="0" spid="21"/>
      <p:bldP grpId="0" spid="15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6869334" y="3396712"/>
            <a:ext cx="2103999" cy="1080504"/>
            <a:chOff x="6869334" y="3396712"/>
            <a:chExt cx="2103999" cy="1080504"/>
          </a:xfrm>
        </p:grpSpPr>
        <p:sp>
          <p:nvSpPr>
            <p:cNvPr id="2" name="矩形 1"/>
            <p:cNvSpPr/>
            <p:nvPr/>
          </p:nvSpPr>
          <p:spPr>
            <a:xfrm>
              <a:off x="7012975" y="4088631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7119012" y="4104806"/>
              <a:ext cx="1854322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pc="200" sz="14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20XX\XX\XX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101124" y="3489942"/>
              <a:ext cx="1584176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爱琴海</a:t>
              </a:r>
            </a:p>
          </p:txBody>
        </p:sp>
        <p:sp>
          <p:nvSpPr>
            <p:cNvPr id="5" name="KSO_Shape"/>
            <p:cNvSpPr/>
            <p:nvPr/>
          </p:nvSpPr>
          <p:spPr>
            <a:xfrm>
              <a:off x="6869334" y="3396712"/>
              <a:ext cx="319565" cy="988345"/>
            </a:xfrm>
            <a:custGeom>
              <a:gdLst>
                <a:gd fmla="*/ 990016 w 1891236" name="connsiteX0"/>
                <a:gd fmla="*/ 90674 h 5834814" name="connsiteY0"/>
                <a:gd fmla="*/ 990016 w 1891236" name="connsiteX1"/>
                <a:gd fmla="*/ 1567400 h 5834814" name="connsiteY1"/>
                <a:gd fmla="*/ 1742445 w 1891236" name="connsiteX2"/>
                <a:gd fmla="*/ 90674 h 5834814" name="connsiteY2"/>
                <a:gd fmla="*/ 146914 w 1891236" name="connsiteX3"/>
                <a:gd fmla="*/ 90674 h 5834814" name="connsiteY3"/>
                <a:gd fmla="*/ 899342 w 1891236" name="connsiteX4"/>
                <a:gd fmla="*/ 1567397 h 5834814" name="connsiteY4"/>
                <a:gd fmla="*/ 899342 w 1891236" name="connsiteX5"/>
                <a:gd fmla="*/ 90674 h 5834814" name="connsiteY5"/>
                <a:gd fmla="*/ 0 w 1891236" name="connsiteX6"/>
                <a:gd fmla="*/ 0 h 5834814" name="connsiteY6"/>
                <a:gd fmla="*/ 1891236 w 1891236" name="connsiteX7"/>
                <a:gd fmla="*/ 0 h 5834814" name="connsiteY7"/>
                <a:gd fmla="*/ 1845035 w 1891236" name="connsiteX8"/>
                <a:gd fmla="*/ 90674 h 5834814" name="connsiteY8"/>
                <a:gd fmla="*/ 1844211 w 1891236" name="connsiteX9"/>
                <a:gd fmla="*/ 90674 h 5834814" name="connsiteY9"/>
                <a:gd fmla="*/ 990709 w 1891236" name="connsiteX10"/>
                <a:gd fmla="*/ 1765766 h 5834814" name="connsiteY10"/>
                <a:gd fmla="*/ 990016 w 1891236" name="connsiteX11"/>
                <a:gd fmla="*/ 1765413 h 5834814" name="connsiteY11"/>
                <a:gd fmla="*/ 990016 w 1891236" name="connsiteX12"/>
                <a:gd fmla="*/ 5834814 h 5834814" name="connsiteY12"/>
                <a:gd fmla="*/ 899342 w 1891236" name="connsiteX13"/>
                <a:gd fmla="*/ 5834814 h 5834814" name="connsiteY13"/>
                <a:gd fmla="*/ 899342 w 1891236" name="connsiteX14"/>
                <a:gd fmla="*/ 1765407 h 5834814" name="connsiteY14"/>
                <a:gd fmla="*/ 898648 w 1891236" name="connsiteX15"/>
                <a:gd fmla="*/ 1765761 h 5834814" name="connsiteY15"/>
                <a:gd fmla="*/ 34183 w 1891236" name="connsiteX16"/>
                <a:gd fmla="*/ 69153 h 5834814" name="connsiteY16"/>
                <a:gd fmla="*/ 35018 w 1891236" name="connsiteX17"/>
                <a:gd fmla="*/ 68727 h 583481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834814" w="1891236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998494">
            <a:off x="3302684" y="2523914"/>
            <a:ext cx="2716672" cy="20182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801792">
            <a:off x="5587136" y="529023"/>
            <a:ext cx="2716672" cy="20182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20738968">
            <a:off x="1920015" y="4321453"/>
            <a:ext cx="2716672" cy="20182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rot="21118704">
            <a:off x="2205936" y="635983"/>
            <a:ext cx="2716672" cy="20182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36739" y="2415956"/>
            <a:ext cx="2716672" cy="201822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945472" y="4699527"/>
            <a:ext cx="4766358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这是路途的第二站，心中始终有一份向往，愿在这片土地上寻找到陌生又心动的温存，为记忆画上完美一笔……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8541286" y="1484784"/>
            <a:ext cx="1027366" cy="3424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390915" y="4987457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885933" y="5744432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6678" y="6247825"/>
            <a:ext cx="864095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03075" y="1653227"/>
            <a:ext cx="1205014" cy="40167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378197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7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7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75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75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75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7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7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75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7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75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52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4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56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5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58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5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42000"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grpId="0" id="6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821273" y="1239913"/>
            <a:ext cx="2578189" cy="18333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506920" y="1239913"/>
            <a:ext cx="1375034" cy="18333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008204" y="3184235"/>
            <a:ext cx="1375034" cy="18333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477107" y="3184235"/>
            <a:ext cx="2422680" cy="183337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511563" y="5128557"/>
            <a:ext cx="1375034" cy="93613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360132" y="2137153"/>
            <a:ext cx="1375034" cy="936139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975526" y="3184235"/>
            <a:ext cx="1953520" cy="1329979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9983638" y="2156602"/>
            <a:ext cx="1375034" cy="93613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494804" y="231872"/>
            <a:ext cx="1375034" cy="93613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238966" y="2364447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2" pitchFamily="2" typeface="郑庆科智雅体"/>
              <a:ea charset="-122" pitchFamily="2" typeface="郑庆科智雅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8603" y="2417021"/>
            <a:ext cx="2723189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40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遇   见</a:t>
            </a:r>
          </a:p>
        </p:txBody>
      </p:sp>
      <p:sp>
        <p:nvSpPr>
          <p:cNvPr id="15" name="矩形 14"/>
          <p:cNvSpPr/>
          <p:nvPr/>
        </p:nvSpPr>
        <p:spPr>
          <a:xfrm>
            <a:off x="1209956" y="3779746"/>
            <a:ext cx="2564911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不经意间的相遇，是旅途最宝贵的宝藏，你永远不知道下一秒的故事，将如何开始，如何结束……</a:t>
            </a:r>
          </a:p>
        </p:txBody>
      </p:sp>
      <p:sp>
        <p:nvSpPr>
          <p:cNvPr id="16" name="矩形 15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16134912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72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2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25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29" nodeType="withEffect" presetClass="entr" presetID="2" presetSubtype="3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33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72000" fill="hold" grpId="0" id="3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4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2000" fill="hold" grpId="0" id="50" nodeType="withEffect" presetClass="entr" presetID="2" presetSubtype="8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4"/>
      <p:bldP grpId="0" spid="13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36085" y="820718"/>
            <a:ext cx="4292014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300" sz="40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定 格   时 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22051" y="776464"/>
            <a:ext cx="720080" cy="1284384"/>
            <a:chOff x="5722051" y="776464"/>
            <a:chExt cx="720080" cy="1284384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6082091" y="776464"/>
              <a:ext cx="0" cy="128438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722051" y="1844824"/>
              <a:ext cx="7200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0" y="1228522"/>
            <a:ext cx="4150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8013192" y="1228522"/>
            <a:ext cx="417722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082091" y="2924944"/>
            <a:ext cx="4218013" cy="30963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6082091" y="2924944"/>
            <a:ext cx="4142118" cy="3096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6082091" y="2924944"/>
            <a:ext cx="4049185" cy="30963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1803160" y="2924943"/>
            <a:ext cx="4278931" cy="3096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1878918" y="2924943"/>
            <a:ext cx="4203173" cy="309634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986723" y="2924943"/>
            <a:ext cx="4095368" cy="309634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6082092" y="2924944"/>
            <a:ext cx="3968428" cy="309634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2057631" y="2940876"/>
            <a:ext cx="4024460" cy="309634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44" name="Rectangle 14"/>
          <p:cNvSpPr>
            <a:spLocks noChangeArrowheads="1" noChangeAspect="1"/>
          </p:cNvSpPr>
          <p:nvPr/>
        </p:nvSpPr>
        <p:spPr bwMode="auto">
          <a:xfrm>
            <a:off x="6082091" y="2924944"/>
            <a:ext cx="2744292" cy="3080414"/>
          </a:xfrm>
          <a:prstGeom prst="rect">
            <a:avLst/>
          </a:prstGeom>
          <a:blipFill dpi="0" rotWithShape="1">
            <a:blip r:embed="rId11">
              <a:alphaModFix amt="55000"/>
            </a:blip>
            <a:stretch>
              <a:fillRect/>
            </a:stretch>
          </a:blipFill>
          <a:ln w="9525">
            <a:noFill/>
            <a:miter lim="800000"/>
          </a:ln>
          <a:effectLst>
            <a:outerShdw algn="t" blurRad="50800" dir="5400000" dist="38100" rotWithShape="0">
              <a:schemeClr val="bg1">
                <a:lumMod val="85000"/>
                <a:alpha val="19000"/>
              </a:schemeClr>
            </a:outerShdw>
          </a:effectLst>
        </p:spPr>
        <p:txBody>
          <a:bodyPr anchor="ctr" wrap="none"/>
          <a:lstStyle/>
          <a:p>
            <a:pPr>
              <a:defRPr/>
            </a:pPr>
            <a:endParaRPr altLang="en-US" lang="zh-CN">
              <a:latin typeface="Arial"/>
            </a:endParaRPr>
          </a:p>
        </p:txBody>
      </p:sp>
      <p:sp>
        <p:nvSpPr>
          <p:cNvPr id="45" name="Rectangle 14"/>
          <p:cNvSpPr>
            <a:spLocks noChangeArrowheads="1" noChangeAspect="1"/>
          </p:cNvSpPr>
          <p:nvPr/>
        </p:nvSpPr>
        <p:spPr bwMode="auto">
          <a:xfrm flipH="1">
            <a:off x="4289879" y="2924943"/>
            <a:ext cx="1792212" cy="3080413"/>
          </a:xfrm>
          <a:prstGeom prst="rect">
            <a:avLst/>
          </a:prstGeom>
          <a:blipFill dpi="0" rotWithShape="1">
            <a:blip r:embed="rId11">
              <a:alphaModFix amt="71000"/>
            </a:blip>
            <a:stretch>
              <a:fillRect/>
            </a:stretch>
          </a:blipFill>
          <a:ln w="9525">
            <a:noFill/>
            <a:miter lim="800000"/>
          </a:ln>
          <a:effectLst>
            <a:outerShdw algn="t" blurRad="50800" dir="5400000" dist="38100" rotWithShape="0">
              <a:schemeClr val="bg1">
                <a:lumMod val="85000"/>
                <a:alpha val="19000"/>
              </a:schemeClr>
            </a:outerShdw>
          </a:effectLst>
        </p:spPr>
        <p:txBody>
          <a:bodyPr anchor="ctr" wrap="none"/>
          <a:lstStyle/>
          <a:p>
            <a:pPr>
              <a:defRPr/>
            </a:pPr>
            <a:endParaRPr altLang="en-US" lang="zh-CN">
              <a:latin typeface="Arial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1546" y="2374691"/>
            <a:ext cx="8121170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翻开走过的路，一页一页，是片片心情，勾画出人生的美景……</a:t>
            </a:r>
          </a:p>
        </p:txBody>
      </p:sp>
      <p:sp>
        <p:nvSpPr>
          <p:cNvPr id="20" name="矩形 19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31071556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2000" fill="hold" grpId="0" id="22" nodeType="withEffect" presetClass="entr" presetID="2" presetSubtype="2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5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fill="hold" grpId="1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161"/>
                            </p:stCondLst>
                            <p:childTnLst>
                              <p:par>
                                <p:cTn fill="hold" grpId="0" id="3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62"/>
                            </p:stCondLst>
                            <p:childTnLst>
                              <p:par>
                                <p:cTn fill="hold" grpId="0" id="42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662"/>
                            </p:stCondLst>
                            <p:childTnLst>
                              <p:par>
                                <p:cTn fill="hold" grpId="0" id="49" nodeType="afterEffect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250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912"/>
                            </p:stCondLst>
                            <p:childTnLst>
                              <p:par>
                                <p:cTn fill="hold" grpId="0" id="56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412"/>
                            </p:stCondLst>
                            <p:childTnLst>
                              <p:par>
                                <p:cTn fill="hold" grpId="0" id="63" nodeType="afterEffect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25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6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662"/>
                            </p:stCondLst>
                            <p:childTnLst>
                              <p:par>
                                <p:cTn fill="hold" grpId="0" id="70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912"/>
                            </p:stCondLst>
                            <p:childTnLst>
                              <p:par>
                                <p:cTn fill="hold" grpId="1" id="7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913"/>
                            </p:stCondLst>
                            <p:childTnLst>
                              <p:par>
                                <p:cTn fill="hold" grpId="0" id="80" nodeType="afterEffect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250" id="8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8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163"/>
                            </p:stCondLst>
                            <p:childTnLst>
                              <p:par>
                                <p:cTn fill="hold" grpId="0" id="87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8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1663"/>
                            </p:stCondLst>
                            <p:childTnLst>
                              <p:par>
                                <p:cTn decel="100000" fill="hold" grpId="0" id="94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36"/>
      <p:bldP grpId="0" spid="37"/>
      <p:bldP grpId="1" spid="37"/>
      <p:bldP grpId="0" spid="38"/>
      <p:bldP grpId="1" spid="38"/>
      <p:bldP grpId="0" spid="39"/>
      <p:bldP grpId="0" spid="40"/>
      <p:bldP grpId="0" spid="41"/>
      <p:bldP grpId="0" spid="42"/>
      <p:bldP grpId="1" spid="42"/>
      <p:bldP grpId="0" spid="43"/>
      <p:bldP grpId="0" spid="44"/>
      <p:bldP grpId="0" spid="45"/>
      <p:bldP grpId="0" spid="46"/>
      <p:bldP grpId="0" spid="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334566" y="404664"/>
            <a:ext cx="2088232" cy="3771800"/>
            <a:chOff x="334566" y="404664"/>
            <a:chExt cx="2088232" cy="3771800"/>
          </a:xfrm>
        </p:grpSpPr>
        <p:sp>
          <p:nvSpPr>
            <p:cNvPr id="14" name="矩形 13"/>
            <p:cNvSpPr/>
            <p:nvPr/>
          </p:nvSpPr>
          <p:spPr>
            <a:xfrm>
              <a:off x="514586" y="2875248"/>
              <a:ext cx="1728192" cy="11795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矩形 1"/>
            <p:cNvSpPr/>
            <p:nvPr/>
          </p:nvSpPr>
          <p:spPr>
            <a:xfrm>
              <a:off x="334566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514586" y="665312"/>
              <a:ext cx="1728192" cy="208823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622598" y="3164045"/>
              <a:ext cx="1584176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0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爱琴海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3078" y="404664"/>
            <a:ext cx="2088232" cy="3771800"/>
            <a:chOff x="4943078" y="404664"/>
            <a:chExt cx="2088232" cy="3771800"/>
          </a:xfrm>
        </p:grpSpPr>
        <p:sp>
          <p:nvSpPr>
            <p:cNvPr id="15" name="矩形 14"/>
            <p:cNvSpPr/>
            <p:nvPr/>
          </p:nvSpPr>
          <p:spPr>
            <a:xfrm>
              <a:off x="5108272" y="2875248"/>
              <a:ext cx="1728192" cy="11795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4943078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5123098" y="548680"/>
              <a:ext cx="1728192" cy="208823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5231111" y="3164045"/>
              <a:ext cx="1584176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0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落霞岩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50693" y="404664"/>
            <a:ext cx="2088232" cy="3771800"/>
            <a:chOff x="7250693" y="404664"/>
            <a:chExt cx="2088232" cy="3771800"/>
          </a:xfrm>
        </p:grpSpPr>
        <p:sp>
          <p:nvSpPr>
            <p:cNvPr id="5" name="矩形 4"/>
            <p:cNvSpPr/>
            <p:nvPr/>
          </p:nvSpPr>
          <p:spPr>
            <a:xfrm>
              <a:off x="7250693" y="404664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7430713" y="1944216"/>
              <a:ext cx="1728192" cy="208823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7540647" y="815164"/>
              <a:ext cx="1584176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0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汐鸟湖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468638" y="792088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8638" y="1440160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667391" y="2078462"/>
            <a:ext cx="2088232" cy="3771800"/>
            <a:chOff x="2667391" y="2078462"/>
            <a:chExt cx="2088232" cy="3771800"/>
          </a:xfrm>
        </p:grpSpPr>
        <p:sp>
          <p:nvSpPr>
            <p:cNvPr id="3" name="矩形 2"/>
            <p:cNvSpPr/>
            <p:nvPr/>
          </p:nvSpPr>
          <p:spPr>
            <a:xfrm>
              <a:off x="2667391" y="2078462"/>
              <a:ext cx="2088232" cy="3771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2847411" y="3618014"/>
              <a:ext cx="1728192" cy="208823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65531" y="2488962"/>
              <a:ext cx="1584176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0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风车港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865531" y="2433722"/>
              <a:ext cx="172021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65531" y="3081794"/>
              <a:ext cx="172021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4918573" y="4570130"/>
            <a:ext cx="215639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300" sz="24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走走停停</a:t>
            </a:r>
          </a:p>
        </p:txBody>
      </p:sp>
      <p:sp>
        <p:nvSpPr>
          <p:cNvPr id="41" name="矩形 40"/>
          <p:cNvSpPr/>
          <p:nvPr/>
        </p:nvSpPr>
        <p:spPr>
          <a:xfrm>
            <a:off x="5225841" y="5085184"/>
            <a:ext cx="629210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停不下的时光，停不下的脚步，已不知不觉行了很远，纵然如此，心怀牵挂，短暂，也即是永恒。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579787" y="399138"/>
            <a:ext cx="2088232" cy="3771800"/>
            <a:chOff x="9579787" y="399138"/>
            <a:chExt cx="2088232" cy="3771800"/>
          </a:xfrm>
        </p:grpSpPr>
        <p:sp>
          <p:nvSpPr>
            <p:cNvPr id="47" name="矩形 46"/>
            <p:cNvSpPr/>
            <p:nvPr/>
          </p:nvSpPr>
          <p:spPr>
            <a:xfrm>
              <a:off x="9579787" y="399138"/>
              <a:ext cx="2088232" cy="377180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9759807" y="1938690"/>
              <a:ext cx="1728192" cy="2088232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9869742" y="809638"/>
              <a:ext cx="1584176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0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五彩滩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9797732" y="786562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797732" y="1434634"/>
              <a:ext cx="172021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10670707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27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2000" fill="hold" grpId="0" id="32" nodeType="with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5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8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1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grpId="0" id="5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41"/>
      <p:bldP grpId="0" spid="3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548279" y="6897096"/>
            <a:ext cx="4803511" cy="31031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528802" y="10217262"/>
            <a:ext cx="4803511" cy="310315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527257" y="3576930"/>
            <a:ext cx="4803511" cy="31031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548279" y="13660782"/>
            <a:ext cx="4803511" cy="31031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527255" y="189086"/>
            <a:ext cx="4803511" cy="310315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527254" y="17181388"/>
            <a:ext cx="4803511" cy="31031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>
            <a:off x="1032056" y="531274"/>
            <a:ext cx="1296144" cy="108012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2411503" y="548680"/>
            <a:ext cx="1296144" cy="108012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3790950" y="548680"/>
            <a:ext cx="1296144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1032056" y="1711868"/>
            <a:ext cx="1296144" cy="108012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4"/>
          <p:cNvSpPr/>
          <p:nvPr/>
        </p:nvSpPr>
        <p:spPr>
          <a:xfrm>
            <a:off x="2411503" y="1729274"/>
            <a:ext cx="1296144" cy="108012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3790950" y="1729274"/>
            <a:ext cx="1296144" cy="108012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057180" y="3568831"/>
            <a:ext cx="2103999" cy="1080504"/>
            <a:chOff x="1057180" y="3568831"/>
            <a:chExt cx="2103999" cy="1080504"/>
          </a:xfrm>
        </p:grpSpPr>
        <p:sp>
          <p:nvSpPr>
            <p:cNvPr id="17" name="矩形 16"/>
            <p:cNvSpPr/>
            <p:nvPr/>
          </p:nvSpPr>
          <p:spPr>
            <a:xfrm>
              <a:off x="1200821" y="4260750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06857" y="4276925"/>
              <a:ext cx="1854322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pc="200" sz="14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20XX\XX\XX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288971" y="3662061"/>
              <a:ext cx="1584176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芬兰</a:t>
              </a:r>
            </a:p>
          </p:txBody>
        </p:sp>
        <p:sp>
          <p:nvSpPr>
            <p:cNvPr id="20" name="KSO_Shape"/>
            <p:cNvSpPr/>
            <p:nvPr/>
          </p:nvSpPr>
          <p:spPr>
            <a:xfrm>
              <a:off x="1057180" y="3568831"/>
              <a:ext cx="319565" cy="988345"/>
            </a:xfrm>
            <a:custGeom>
              <a:gdLst>
                <a:gd fmla="*/ 990016 w 1891236" name="connsiteX0"/>
                <a:gd fmla="*/ 90674 h 5834814" name="connsiteY0"/>
                <a:gd fmla="*/ 990016 w 1891236" name="connsiteX1"/>
                <a:gd fmla="*/ 1567400 h 5834814" name="connsiteY1"/>
                <a:gd fmla="*/ 1742445 w 1891236" name="connsiteX2"/>
                <a:gd fmla="*/ 90674 h 5834814" name="connsiteY2"/>
                <a:gd fmla="*/ 146914 w 1891236" name="connsiteX3"/>
                <a:gd fmla="*/ 90674 h 5834814" name="connsiteY3"/>
                <a:gd fmla="*/ 899342 w 1891236" name="connsiteX4"/>
                <a:gd fmla="*/ 1567397 h 5834814" name="connsiteY4"/>
                <a:gd fmla="*/ 899342 w 1891236" name="connsiteX5"/>
                <a:gd fmla="*/ 90674 h 5834814" name="connsiteY5"/>
                <a:gd fmla="*/ 0 w 1891236" name="connsiteX6"/>
                <a:gd fmla="*/ 0 h 5834814" name="connsiteY6"/>
                <a:gd fmla="*/ 1891236 w 1891236" name="connsiteX7"/>
                <a:gd fmla="*/ 0 h 5834814" name="connsiteY7"/>
                <a:gd fmla="*/ 1845035 w 1891236" name="connsiteX8"/>
                <a:gd fmla="*/ 90674 h 5834814" name="connsiteY8"/>
                <a:gd fmla="*/ 1844211 w 1891236" name="connsiteX9"/>
                <a:gd fmla="*/ 90674 h 5834814" name="connsiteY9"/>
                <a:gd fmla="*/ 990709 w 1891236" name="connsiteX10"/>
                <a:gd fmla="*/ 1765766 h 5834814" name="connsiteY10"/>
                <a:gd fmla="*/ 990016 w 1891236" name="connsiteX11"/>
                <a:gd fmla="*/ 1765413 h 5834814" name="connsiteY11"/>
                <a:gd fmla="*/ 990016 w 1891236" name="connsiteX12"/>
                <a:gd fmla="*/ 5834814 h 5834814" name="connsiteY12"/>
                <a:gd fmla="*/ 899342 w 1891236" name="connsiteX13"/>
                <a:gd fmla="*/ 5834814 h 5834814" name="connsiteY13"/>
                <a:gd fmla="*/ 899342 w 1891236" name="connsiteX14"/>
                <a:gd fmla="*/ 1765407 h 5834814" name="connsiteY14"/>
                <a:gd fmla="*/ 898648 w 1891236" name="connsiteX15"/>
                <a:gd fmla="*/ 1765761 h 5834814" name="connsiteY15"/>
                <a:gd fmla="*/ 34183 w 1891236" name="connsiteX16"/>
                <a:gd fmla="*/ 69153 h 5834814" name="connsiteY16"/>
                <a:gd fmla="*/ 35018 w 1891236" name="connsiteX17"/>
                <a:gd fmla="*/ 68727 h 583481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834814" w="1891236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33318" y="4871646"/>
            <a:ext cx="4766358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来到这里的第一天，天气晴好，走上街头，是熙攘的人群。点一份特色早餐，开始新的一天……</a:t>
            </a:r>
          </a:p>
        </p:txBody>
      </p:sp>
    </p:spTree>
    <p:extLst>
      <p:ext uri="{BB962C8B-B14F-4D97-AF65-F5344CB8AC3E}">
        <p14:creationId val="8227563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10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17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24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31"/>
                                        <p:tgtEl>
                                          <p:spTgt spid="1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38"/>
                                        <p:tgtEl>
                                          <p:spTgt spid="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4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45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0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400" fill="hold" id="51"/>
                                        <p:tgtEl>
                                          <p:spTgt spid="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32" presetSubtype="0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54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55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56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5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42000" fill="hold" grpId="0" id="58" nodeType="withEffect" presetClass="entr" presetID="2" presetSubtype="12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2"/>
      <p:bldP grpId="1" spid="12"/>
      <p:bldP grpId="0" spid="14"/>
      <p:bldP grpId="1" spid="14"/>
      <p:bldP grpId="0" spid="15"/>
      <p:bldP grpId="1" spid="15"/>
      <p:bldP grpId="0" spid="16"/>
      <p:bldP grpId="1" spid="16"/>
      <p:bldP grpId="0" spid="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550590" y="548680"/>
            <a:ext cx="9217024" cy="580526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8582586" y="883904"/>
            <a:ext cx="2968778" cy="4886200"/>
            <a:chOff x="8582586" y="883904"/>
            <a:chExt cx="2968778" cy="4886200"/>
          </a:xfrm>
        </p:grpSpPr>
        <p:sp>
          <p:nvSpPr>
            <p:cNvPr id="5" name="矩形 4"/>
            <p:cNvSpPr/>
            <p:nvPr/>
          </p:nvSpPr>
          <p:spPr>
            <a:xfrm>
              <a:off x="8582586" y="968320"/>
              <a:ext cx="2952328" cy="4801784"/>
            </a:xfrm>
            <a:prstGeom prst="rect">
              <a:avLst/>
            </a:prstGeom>
            <a:solidFill>
              <a:schemeClr val="bg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9646364" y="883904"/>
              <a:ext cx="1905000" cy="1790700"/>
            </a:xfrm>
            <a:custGeom>
              <a:gdLst>
                <a:gd fmla="*/ 380824855 w 7233" name="T0"/>
                <a:gd fmla="*/ 410046069 h 6799" name="T1"/>
                <a:gd fmla="*/ 454700823 w 7233" name="T2"/>
                <a:gd fmla="*/ 410254137 h 6799" name="T3"/>
                <a:gd fmla="*/ 501731647 w 7233" name="T4"/>
                <a:gd fmla="*/ 450273741 h 6799" name="T5"/>
                <a:gd fmla="*/ 383044589 w 7233" name="T6"/>
                <a:gd fmla="*/ 325081977 h 6799" name="T7"/>
                <a:gd fmla="*/ 380616788 w 7233" name="T8"/>
                <a:gd fmla="*/ 260232246 h 6799" name="T9"/>
                <a:gd fmla="*/ 426260409 w 7233" name="T10"/>
                <a:gd fmla="*/ 261757989 h 6799" name="T11"/>
                <a:gd fmla="*/ 433751881 w 7233" name="T12"/>
                <a:gd fmla="*/ 226593477 h 6799" name="T13"/>
                <a:gd fmla="*/ 420186139 w 7233" name="T14"/>
                <a:gd fmla="*/ 178181366 h 6799" name="T15"/>
                <a:gd fmla="*/ 353979973 w 7233" name="T16"/>
                <a:gd fmla="*/ 134555079 h 6799" name="T17"/>
                <a:gd fmla="*/ 336499432 w 7233" name="T18"/>
                <a:gd fmla="*/ 202318022 h 6799" name="T19"/>
                <a:gd fmla="*/ 305145550 w 7233" name="T20"/>
                <a:gd fmla="*/ 211750604 h 6799" name="T21"/>
                <a:gd fmla="*/ 315620021 w 7233" name="T22"/>
                <a:gd fmla="*/ 267861487 h 6799" name="T23"/>
                <a:gd fmla="*/ 356893440 w 7233" name="T24"/>
                <a:gd fmla="*/ 272994177 h 6799" name="T25"/>
                <a:gd fmla="*/ 330672497 w 7233" name="T26"/>
                <a:gd fmla="*/ 292691877 h 6799" name="T27"/>
                <a:gd fmla="*/ 241813320 w 7233" name="T28"/>
                <a:gd fmla="*/ 210432929 h 6799" name="T29"/>
                <a:gd fmla="*/ 258045195 w 7233" name="T30"/>
                <a:gd fmla="*/ 149120352 h 6799" name="T31"/>
                <a:gd fmla="*/ 303203150 w 7233" name="T32"/>
                <a:gd fmla="*/ 143363458 h 6799" name="T33"/>
                <a:gd fmla="*/ 313538822 w 7233" name="T34"/>
                <a:gd fmla="*/ 88015578 h 6799" name="T35"/>
                <a:gd fmla="*/ 269144131 w 7233" name="T36"/>
                <a:gd fmla="*/ 75392447 h 6799" name="T37"/>
                <a:gd fmla="*/ 228633712 w 7233" name="T38"/>
                <a:gd fmla="*/ 28367543 h 6799" name="T39"/>
                <a:gd fmla="*/ 189094625 w 7233" name="T40"/>
                <a:gd fmla="*/ 95159415 h 6799" name="T41"/>
                <a:gd fmla="*/ 194990564 w 7233" name="T42"/>
                <a:gd fmla="*/ 129353120 h 6799" name="T43"/>
                <a:gd fmla="*/ 210737036 w 7233" name="T44"/>
                <a:gd fmla="*/ 160495076 h 6799" name="T45"/>
                <a:gd fmla="*/ 221419575 w 7233" name="T46"/>
                <a:gd fmla="*/ 200098544 h 6799" name="T47"/>
                <a:gd fmla="*/ 113761922 w 7233" name="T48"/>
                <a:gd fmla="*/ 98072628 h 6799" name="T49"/>
                <a:gd fmla="*/ 133878333 w 7233" name="T50"/>
                <a:gd fmla="*/ 79553803 h 6799" name="T51"/>
                <a:gd fmla="*/ 166827748 w 7233" name="T52"/>
                <a:gd fmla="*/ 54030205 h 6799" name="T53"/>
                <a:gd fmla="*/ 152676808 w 7233" name="T54"/>
                <a:gd fmla="*/ 7837572 h 6799" name="T55"/>
                <a:gd fmla="*/ 115010589 w 7233" name="T56"/>
                <a:gd fmla="*/ 21778378 h 6799" name="T57"/>
                <a:gd fmla="*/ 94824647 w 7233" name="T58"/>
                <a:gd fmla="*/ 35927515 h 6799" name="T59"/>
                <a:gd fmla="*/ 102593718 w 7233" name="T60"/>
                <a:gd fmla="*/ 56180151 h 6799" name="T61"/>
                <a:gd fmla="*/ 63886900 w 7233" name="T62"/>
                <a:gd fmla="*/ 48897514 h 6799" name="T63"/>
                <a:gd fmla="*/ 46475890 w 7233" name="T64"/>
                <a:gd fmla="*/ 34262973 h 6799" name="T65"/>
                <a:gd fmla="*/ 36417816 w 7233" name="T66"/>
                <a:gd fmla="*/ 46886104 h 6799" name="T67"/>
                <a:gd fmla="*/ 18451609 w 7233" name="T68"/>
                <a:gd fmla="*/ 41753677 h 6799" name="T69"/>
                <a:gd fmla="*/ 22474944 w 7233" name="T70"/>
                <a:gd fmla="*/ 60896442 h 6799" name="T71"/>
                <a:gd fmla="*/ 37666219 w 7233" name="T72"/>
                <a:gd fmla="*/ 51394591 h 6799" name="T73"/>
                <a:gd fmla="*/ 114108789 w 7233" name="T74"/>
                <a:gd fmla="*/ 111181163 h 6799" name="T75"/>
                <a:gd fmla="*/ 104882984 w 7233" name="T76"/>
                <a:gd fmla="*/ 170343794 h 6799" name="T77"/>
                <a:gd fmla="*/ 90801313 w 7233" name="T78"/>
                <a:gd fmla="*/ 126994843 h 6799" name="T79"/>
                <a:gd fmla="*/ 48626356 w 7233" name="T80"/>
                <a:gd fmla="*/ 134763146 h 6799" name="T81"/>
                <a:gd fmla="*/ 7838602 w 7233" name="T82"/>
                <a:gd fmla="*/ 183313793 h 6799" name="T83"/>
                <a:gd fmla="*/ 42383287 w 7233" name="T84"/>
                <a:gd fmla="*/ 208629587 h 6799" name="T85"/>
                <a:gd fmla="*/ 69297700 w 7233" name="T86"/>
                <a:gd fmla="*/ 241713422 h 6799" name="T87"/>
                <a:gd fmla="*/ 114386124 w 7233" name="T88"/>
                <a:gd fmla="*/ 233321178 h 6799" name="T89"/>
                <a:gd fmla="*/ 115773590 w 7233" name="T90"/>
                <a:gd fmla="*/ 189209223 h 6799" name="T91"/>
                <a:gd fmla="*/ 220725842 w 7233" name="T92"/>
                <a:gd fmla="*/ 208352251 h 6799" name="T93"/>
                <a:gd fmla="*/ 231685715 w 7233" name="T94"/>
                <a:gd fmla="*/ 289362529 h 6799" name="T95"/>
                <a:gd fmla="*/ 209280303 w 7233" name="T96"/>
                <a:gd fmla="*/ 239910079 h 6799" name="T97"/>
                <a:gd fmla="*/ 162943212 w 7233" name="T98"/>
                <a:gd fmla="*/ 259677311 h 6799" name="T99"/>
                <a:gd fmla="*/ 157116277 w 7233" name="T100"/>
                <a:gd fmla="*/ 296159762 h 6799" name="T101"/>
                <a:gd fmla="*/ 127704795 w 7233" name="T102"/>
                <a:gd fmla="*/ 339439182 h 6799" name="T103"/>
                <a:gd fmla="*/ 206019969 w 7233" name="T104"/>
                <a:gd fmla="*/ 354281791 h 6799" name="T105"/>
                <a:gd fmla="*/ 233697383 w 7233" name="T106"/>
                <a:gd fmla="*/ 360246752 h 6799" name="T107"/>
                <a:gd fmla="*/ 262346128 w 7233" name="T108"/>
                <a:gd fmla="*/ 327579054 h 6799" name="T109"/>
                <a:gd fmla="*/ 268727733 w 7233" name="T110"/>
                <a:gd fmla="*/ 282149424 h 6799" name="T111"/>
                <a:gd fmla="*/ 375761184 w 7233" name="T112"/>
                <a:gd fmla="*/ 329035528 h 6799" name="T113"/>
                <a:gd fmla="*/ 377842119 w 7233" name="T114"/>
                <a:gd fmla="*/ 398324477 h 6799" name="T115"/>
                <a:gd fmla="*/ 355436707 w 7233" name="T116"/>
                <a:gd fmla="*/ 368500460 h 6799" name="T117"/>
                <a:gd fmla="*/ 315273154 w 7233" name="T118"/>
                <a:gd fmla="*/ 389307767 h 6799" name="T119"/>
                <a:gd fmla="*/ 287248874 w 7233" name="T120"/>
                <a:gd fmla="*/ 441881497 h 6799" name="T121"/>
                <a:gd fmla="*/ 341632634 w 7233" name="T122"/>
                <a:gd fmla="*/ 466642356 h 6799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799" w="7233">
                  <a:moveTo>
                    <a:pt x="5371" y="6601"/>
                  </a:moveTo>
                  <a:lnTo>
                    <a:pt x="5371" y="6601"/>
                  </a:lnTo>
                  <a:lnTo>
                    <a:pt x="5387" y="6583"/>
                  </a:lnTo>
                  <a:lnTo>
                    <a:pt x="5403" y="6565"/>
                  </a:lnTo>
                  <a:lnTo>
                    <a:pt x="5422" y="6547"/>
                  </a:lnTo>
                  <a:lnTo>
                    <a:pt x="5442" y="6529"/>
                  </a:lnTo>
                  <a:lnTo>
                    <a:pt x="5485" y="6489"/>
                  </a:lnTo>
                  <a:lnTo>
                    <a:pt x="5528" y="6449"/>
                  </a:lnTo>
                  <a:lnTo>
                    <a:pt x="5549" y="6428"/>
                  </a:lnTo>
                  <a:lnTo>
                    <a:pt x="5568" y="6407"/>
                  </a:lnTo>
                  <a:lnTo>
                    <a:pt x="5586" y="6385"/>
                  </a:lnTo>
                  <a:lnTo>
                    <a:pt x="5602" y="6364"/>
                  </a:lnTo>
                  <a:lnTo>
                    <a:pt x="5616" y="6341"/>
                  </a:lnTo>
                  <a:lnTo>
                    <a:pt x="5622" y="6330"/>
                  </a:lnTo>
                  <a:lnTo>
                    <a:pt x="5627" y="6318"/>
                  </a:lnTo>
                  <a:lnTo>
                    <a:pt x="5631" y="6307"/>
                  </a:lnTo>
                  <a:lnTo>
                    <a:pt x="5634" y="6296"/>
                  </a:lnTo>
                  <a:lnTo>
                    <a:pt x="5637" y="6284"/>
                  </a:lnTo>
                  <a:lnTo>
                    <a:pt x="5639" y="6273"/>
                  </a:lnTo>
                  <a:lnTo>
                    <a:pt x="5640" y="6255"/>
                  </a:lnTo>
                  <a:lnTo>
                    <a:pt x="5640" y="6239"/>
                  </a:lnTo>
                  <a:lnTo>
                    <a:pt x="5639" y="6221"/>
                  </a:lnTo>
                  <a:lnTo>
                    <a:pt x="5638" y="6205"/>
                  </a:lnTo>
                  <a:lnTo>
                    <a:pt x="5636" y="6189"/>
                  </a:lnTo>
                  <a:lnTo>
                    <a:pt x="5633" y="6173"/>
                  </a:lnTo>
                  <a:lnTo>
                    <a:pt x="5629" y="6157"/>
                  </a:lnTo>
                  <a:lnTo>
                    <a:pt x="5625" y="6141"/>
                  </a:lnTo>
                  <a:lnTo>
                    <a:pt x="5620" y="6125"/>
                  </a:lnTo>
                  <a:lnTo>
                    <a:pt x="5615" y="6110"/>
                  </a:lnTo>
                  <a:lnTo>
                    <a:pt x="5601" y="6080"/>
                  </a:lnTo>
                  <a:lnTo>
                    <a:pt x="5586" y="6051"/>
                  </a:lnTo>
                  <a:lnTo>
                    <a:pt x="5569" y="6022"/>
                  </a:lnTo>
                  <a:lnTo>
                    <a:pt x="5551" y="5994"/>
                  </a:lnTo>
                  <a:lnTo>
                    <a:pt x="5531" y="5966"/>
                  </a:lnTo>
                  <a:lnTo>
                    <a:pt x="5510" y="5939"/>
                  </a:lnTo>
                  <a:lnTo>
                    <a:pt x="5490" y="5912"/>
                  </a:lnTo>
                  <a:lnTo>
                    <a:pt x="5448" y="5858"/>
                  </a:lnTo>
                  <a:lnTo>
                    <a:pt x="5407" y="5807"/>
                  </a:lnTo>
                  <a:lnTo>
                    <a:pt x="5449" y="5789"/>
                  </a:lnTo>
                  <a:lnTo>
                    <a:pt x="5492" y="5772"/>
                  </a:lnTo>
                  <a:lnTo>
                    <a:pt x="5535" y="5756"/>
                  </a:lnTo>
                  <a:lnTo>
                    <a:pt x="5579" y="5741"/>
                  </a:lnTo>
                  <a:lnTo>
                    <a:pt x="5625" y="5728"/>
                  </a:lnTo>
                  <a:lnTo>
                    <a:pt x="5670" y="5715"/>
                  </a:lnTo>
                  <a:lnTo>
                    <a:pt x="5717" y="5704"/>
                  </a:lnTo>
                  <a:lnTo>
                    <a:pt x="5763" y="5694"/>
                  </a:lnTo>
                  <a:lnTo>
                    <a:pt x="5809" y="5685"/>
                  </a:lnTo>
                  <a:lnTo>
                    <a:pt x="5856" y="5678"/>
                  </a:lnTo>
                  <a:lnTo>
                    <a:pt x="5902" y="5673"/>
                  </a:lnTo>
                  <a:lnTo>
                    <a:pt x="5950" y="5669"/>
                  </a:lnTo>
                  <a:lnTo>
                    <a:pt x="5996" y="5667"/>
                  </a:lnTo>
                  <a:lnTo>
                    <a:pt x="6042" y="5667"/>
                  </a:lnTo>
                  <a:lnTo>
                    <a:pt x="6088" y="5669"/>
                  </a:lnTo>
                  <a:lnTo>
                    <a:pt x="6134" y="5673"/>
                  </a:lnTo>
                  <a:lnTo>
                    <a:pt x="6164" y="5677"/>
                  </a:lnTo>
                  <a:lnTo>
                    <a:pt x="6194" y="5683"/>
                  </a:lnTo>
                  <a:lnTo>
                    <a:pt x="6223" y="5690"/>
                  </a:lnTo>
                  <a:lnTo>
                    <a:pt x="6251" y="5699"/>
                  </a:lnTo>
                  <a:lnTo>
                    <a:pt x="6277" y="5709"/>
                  </a:lnTo>
                  <a:lnTo>
                    <a:pt x="6304" y="5720"/>
                  </a:lnTo>
                  <a:lnTo>
                    <a:pt x="6330" y="5734"/>
                  </a:lnTo>
                  <a:lnTo>
                    <a:pt x="6355" y="5747"/>
                  </a:lnTo>
                  <a:lnTo>
                    <a:pt x="6379" y="5763"/>
                  </a:lnTo>
                  <a:lnTo>
                    <a:pt x="6403" y="5778"/>
                  </a:lnTo>
                  <a:lnTo>
                    <a:pt x="6426" y="5796"/>
                  </a:lnTo>
                  <a:lnTo>
                    <a:pt x="6448" y="5813"/>
                  </a:lnTo>
                  <a:lnTo>
                    <a:pt x="6470" y="5833"/>
                  </a:lnTo>
                  <a:lnTo>
                    <a:pt x="6492" y="5852"/>
                  </a:lnTo>
                  <a:lnTo>
                    <a:pt x="6513" y="5873"/>
                  </a:lnTo>
                  <a:lnTo>
                    <a:pt x="6534" y="5894"/>
                  </a:lnTo>
                  <a:lnTo>
                    <a:pt x="6555" y="5915"/>
                  </a:lnTo>
                  <a:lnTo>
                    <a:pt x="6574" y="5937"/>
                  </a:lnTo>
                  <a:lnTo>
                    <a:pt x="6613" y="5983"/>
                  </a:lnTo>
                  <a:lnTo>
                    <a:pt x="6651" y="6030"/>
                  </a:lnTo>
                  <a:lnTo>
                    <a:pt x="6689" y="6077"/>
                  </a:lnTo>
                  <a:lnTo>
                    <a:pt x="6763" y="6173"/>
                  </a:lnTo>
                  <a:lnTo>
                    <a:pt x="6800" y="6219"/>
                  </a:lnTo>
                  <a:lnTo>
                    <a:pt x="6837" y="6265"/>
                  </a:lnTo>
                  <a:lnTo>
                    <a:pt x="6861" y="6292"/>
                  </a:lnTo>
                  <a:lnTo>
                    <a:pt x="6882" y="6317"/>
                  </a:lnTo>
                  <a:lnTo>
                    <a:pt x="6909" y="6347"/>
                  </a:lnTo>
                  <a:lnTo>
                    <a:pt x="6940" y="6381"/>
                  </a:lnTo>
                  <a:lnTo>
                    <a:pt x="6974" y="6416"/>
                  </a:lnTo>
                  <a:lnTo>
                    <a:pt x="7010" y="6451"/>
                  </a:lnTo>
                  <a:lnTo>
                    <a:pt x="7047" y="6484"/>
                  </a:lnTo>
                  <a:lnTo>
                    <a:pt x="7066" y="6500"/>
                  </a:lnTo>
                  <a:lnTo>
                    <a:pt x="7083" y="6513"/>
                  </a:lnTo>
                  <a:lnTo>
                    <a:pt x="7101" y="6526"/>
                  </a:lnTo>
                  <a:lnTo>
                    <a:pt x="7118" y="6538"/>
                  </a:lnTo>
                  <a:lnTo>
                    <a:pt x="7135" y="6547"/>
                  </a:lnTo>
                  <a:lnTo>
                    <a:pt x="7150" y="6554"/>
                  </a:lnTo>
                  <a:lnTo>
                    <a:pt x="7166" y="6559"/>
                  </a:lnTo>
                  <a:lnTo>
                    <a:pt x="7179" y="6562"/>
                  </a:lnTo>
                  <a:lnTo>
                    <a:pt x="7185" y="6563"/>
                  </a:lnTo>
                  <a:lnTo>
                    <a:pt x="7192" y="6562"/>
                  </a:lnTo>
                  <a:lnTo>
                    <a:pt x="7198" y="6561"/>
                  </a:lnTo>
                  <a:lnTo>
                    <a:pt x="7203" y="6558"/>
                  </a:lnTo>
                  <a:lnTo>
                    <a:pt x="7208" y="6556"/>
                  </a:lnTo>
                  <a:lnTo>
                    <a:pt x="7212" y="6553"/>
                  </a:lnTo>
                  <a:lnTo>
                    <a:pt x="7216" y="6548"/>
                  </a:lnTo>
                  <a:lnTo>
                    <a:pt x="7220" y="6543"/>
                  </a:lnTo>
                  <a:lnTo>
                    <a:pt x="7224" y="6537"/>
                  </a:lnTo>
                  <a:lnTo>
                    <a:pt x="7227" y="6531"/>
                  </a:lnTo>
                  <a:lnTo>
                    <a:pt x="7229" y="6522"/>
                  </a:lnTo>
                  <a:lnTo>
                    <a:pt x="7231" y="6513"/>
                  </a:lnTo>
                  <a:lnTo>
                    <a:pt x="7232" y="6504"/>
                  </a:lnTo>
                  <a:lnTo>
                    <a:pt x="7233" y="6492"/>
                  </a:lnTo>
                  <a:lnTo>
                    <a:pt x="7233" y="6468"/>
                  </a:lnTo>
                  <a:lnTo>
                    <a:pt x="7232" y="6458"/>
                  </a:lnTo>
                  <a:lnTo>
                    <a:pt x="7230" y="6449"/>
                  </a:lnTo>
                  <a:lnTo>
                    <a:pt x="7228" y="6440"/>
                  </a:lnTo>
                  <a:lnTo>
                    <a:pt x="7224" y="6431"/>
                  </a:lnTo>
                  <a:lnTo>
                    <a:pt x="7219" y="6421"/>
                  </a:lnTo>
                  <a:lnTo>
                    <a:pt x="7214" y="6411"/>
                  </a:lnTo>
                  <a:lnTo>
                    <a:pt x="7202" y="6392"/>
                  </a:lnTo>
                  <a:lnTo>
                    <a:pt x="7186" y="6373"/>
                  </a:lnTo>
                  <a:lnTo>
                    <a:pt x="7169" y="6353"/>
                  </a:lnTo>
                  <a:lnTo>
                    <a:pt x="7150" y="6334"/>
                  </a:lnTo>
                  <a:lnTo>
                    <a:pt x="7131" y="6315"/>
                  </a:lnTo>
                  <a:lnTo>
                    <a:pt x="7111" y="6297"/>
                  </a:lnTo>
                  <a:lnTo>
                    <a:pt x="7091" y="6278"/>
                  </a:lnTo>
                  <a:lnTo>
                    <a:pt x="7050" y="6245"/>
                  </a:lnTo>
                  <a:lnTo>
                    <a:pt x="7014" y="6215"/>
                  </a:lnTo>
                  <a:lnTo>
                    <a:pt x="6999" y="6202"/>
                  </a:lnTo>
                  <a:lnTo>
                    <a:pt x="6986" y="6190"/>
                  </a:lnTo>
                  <a:lnTo>
                    <a:pt x="6929" y="6134"/>
                  </a:lnTo>
                  <a:lnTo>
                    <a:pt x="6872" y="6077"/>
                  </a:lnTo>
                  <a:lnTo>
                    <a:pt x="6760" y="5961"/>
                  </a:lnTo>
                  <a:lnTo>
                    <a:pt x="6481" y="5671"/>
                  </a:lnTo>
                  <a:lnTo>
                    <a:pt x="6342" y="5527"/>
                  </a:lnTo>
                  <a:lnTo>
                    <a:pt x="6202" y="5382"/>
                  </a:lnTo>
                  <a:lnTo>
                    <a:pt x="6062" y="5238"/>
                  </a:lnTo>
                  <a:lnTo>
                    <a:pt x="5921" y="5095"/>
                  </a:lnTo>
                  <a:lnTo>
                    <a:pt x="5778" y="4953"/>
                  </a:lnTo>
                  <a:lnTo>
                    <a:pt x="5635" y="4812"/>
                  </a:lnTo>
                  <a:lnTo>
                    <a:pt x="5593" y="4770"/>
                  </a:lnTo>
                  <a:lnTo>
                    <a:pt x="5574" y="4749"/>
                  </a:lnTo>
                  <a:lnTo>
                    <a:pt x="5556" y="4729"/>
                  </a:lnTo>
                  <a:lnTo>
                    <a:pt x="5538" y="4708"/>
                  </a:lnTo>
                  <a:lnTo>
                    <a:pt x="5522" y="4687"/>
                  </a:lnTo>
                  <a:lnTo>
                    <a:pt x="5506" y="4667"/>
                  </a:lnTo>
                  <a:lnTo>
                    <a:pt x="5492" y="4646"/>
                  </a:lnTo>
                  <a:lnTo>
                    <a:pt x="5477" y="4626"/>
                  </a:lnTo>
                  <a:lnTo>
                    <a:pt x="5465" y="4605"/>
                  </a:lnTo>
                  <a:lnTo>
                    <a:pt x="5454" y="4584"/>
                  </a:lnTo>
                  <a:lnTo>
                    <a:pt x="5442" y="4564"/>
                  </a:lnTo>
                  <a:lnTo>
                    <a:pt x="5432" y="4543"/>
                  </a:lnTo>
                  <a:lnTo>
                    <a:pt x="5423" y="4521"/>
                  </a:lnTo>
                  <a:lnTo>
                    <a:pt x="5415" y="4501"/>
                  </a:lnTo>
                  <a:lnTo>
                    <a:pt x="5407" y="4479"/>
                  </a:lnTo>
                  <a:lnTo>
                    <a:pt x="5400" y="4456"/>
                  </a:lnTo>
                  <a:lnTo>
                    <a:pt x="5394" y="4435"/>
                  </a:lnTo>
                  <a:lnTo>
                    <a:pt x="5389" y="4412"/>
                  </a:lnTo>
                  <a:lnTo>
                    <a:pt x="5385" y="4389"/>
                  </a:lnTo>
                  <a:lnTo>
                    <a:pt x="5382" y="4366"/>
                  </a:lnTo>
                  <a:lnTo>
                    <a:pt x="5378" y="4342"/>
                  </a:lnTo>
                  <a:lnTo>
                    <a:pt x="5376" y="4317"/>
                  </a:lnTo>
                  <a:lnTo>
                    <a:pt x="5374" y="4293"/>
                  </a:lnTo>
                  <a:lnTo>
                    <a:pt x="5373" y="4267"/>
                  </a:lnTo>
                  <a:lnTo>
                    <a:pt x="5373" y="4241"/>
                  </a:lnTo>
                  <a:lnTo>
                    <a:pt x="5374" y="4214"/>
                  </a:lnTo>
                  <a:lnTo>
                    <a:pt x="5375" y="4187"/>
                  </a:lnTo>
                  <a:lnTo>
                    <a:pt x="5380" y="4131"/>
                  </a:lnTo>
                  <a:lnTo>
                    <a:pt x="5387" y="4071"/>
                  </a:lnTo>
                  <a:lnTo>
                    <a:pt x="5392" y="4032"/>
                  </a:lnTo>
                  <a:lnTo>
                    <a:pt x="5399" y="3993"/>
                  </a:lnTo>
                  <a:lnTo>
                    <a:pt x="5408" y="3953"/>
                  </a:lnTo>
                  <a:lnTo>
                    <a:pt x="5419" y="3914"/>
                  </a:lnTo>
                  <a:lnTo>
                    <a:pt x="5430" y="3875"/>
                  </a:lnTo>
                  <a:lnTo>
                    <a:pt x="5444" y="3838"/>
                  </a:lnTo>
                  <a:lnTo>
                    <a:pt x="5452" y="3819"/>
                  </a:lnTo>
                  <a:lnTo>
                    <a:pt x="5460" y="3801"/>
                  </a:lnTo>
                  <a:lnTo>
                    <a:pt x="5469" y="3783"/>
                  </a:lnTo>
                  <a:lnTo>
                    <a:pt x="5478" y="3766"/>
                  </a:lnTo>
                  <a:lnTo>
                    <a:pt x="5487" y="3752"/>
                  </a:lnTo>
                  <a:lnTo>
                    <a:pt x="5495" y="3741"/>
                  </a:lnTo>
                  <a:lnTo>
                    <a:pt x="5503" y="3732"/>
                  </a:lnTo>
                  <a:lnTo>
                    <a:pt x="5511" y="3723"/>
                  </a:lnTo>
                  <a:lnTo>
                    <a:pt x="5521" y="3715"/>
                  </a:lnTo>
                  <a:lnTo>
                    <a:pt x="5530" y="3709"/>
                  </a:lnTo>
                  <a:lnTo>
                    <a:pt x="5540" y="3705"/>
                  </a:lnTo>
                  <a:lnTo>
                    <a:pt x="5550" y="3701"/>
                  </a:lnTo>
                  <a:lnTo>
                    <a:pt x="5560" y="3699"/>
                  </a:lnTo>
                  <a:lnTo>
                    <a:pt x="5571" y="3697"/>
                  </a:lnTo>
                  <a:lnTo>
                    <a:pt x="5582" y="3696"/>
                  </a:lnTo>
                  <a:lnTo>
                    <a:pt x="5593" y="3697"/>
                  </a:lnTo>
                  <a:lnTo>
                    <a:pt x="5603" y="3698"/>
                  </a:lnTo>
                  <a:lnTo>
                    <a:pt x="5615" y="3699"/>
                  </a:lnTo>
                  <a:lnTo>
                    <a:pt x="5638" y="3705"/>
                  </a:lnTo>
                  <a:lnTo>
                    <a:pt x="5662" y="3712"/>
                  </a:lnTo>
                  <a:lnTo>
                    <a:pt x="5687" y="3723"/>
                  </a:lnTo>
                  <a:lnTo>
                    <a:pt x="5711" y="3733"/>
                  </a:lnTo>
                  <a:lnTo>
                    <a:pt x="5737" y="3745"/>
                  </a:lnTo>
                  <a:lnTo>
                    <a:pt x="5788" y="3769"/>
                  </a:lnTo>
                  <a:lnTo>
                    <a:pt x="5813" y="3781"/>
                  </a:lnTo>
                  <a:lnTo>
                    <a:pt x="5839" y="3792"/>
                  </a:lnTo>
                  <a:lnTo>
                    <a:pt x="5863" y="3800"/>
                  </a:lnTo>
                  <a:lnTo>
                    <a:pt x="5887" y="3806"/>
                  </a:lnTo>
                  <a:lnTo>
                    <a:pt x="5908" y="3811"/>
                  </a:lnTo>
                  <a:lnTo>
                    <a:pt x="5931" y="3814"/>
                  </a:lnTo>
                  <a:lnTo>
                    <a:pt x="5953" y="3817"/>
                  </a:lnTo>
                  <a:lnTo>
                    <a:pt x="5974" y="3818"/>
                  </a:lnTo>
                  <a:lnTo>
                    <a:pt x="5995" y="3817"/>
                  </a:lnTo>
                  <a:lnTo>
                    <a:pt x="6014" y="3816"/>
                  </a:lnTo>
                  <a:lnTo>
                    <a:pt x="6035" y="3813"/>
                  </a:lnTo>
                  <a:lnTo>
                    <a:pt x="6055" y="3810"/>
                  </a:lnTo>
                  <a:lnTo>
                    <a:pt x="6073" y="3805"/>
                  </a:lnTo>
                  <a:lnTo>
                    <a:pt x="6092" y="3799"/>
                  </a:lnTo>
                  <a:lnTo>
                    <a:pt x="6110" y="3792"/>
                  </a:lnTo>
                  <a:lnTo>
                    <a:pt x="6128" y="3783"/>
                  </a:lnTo>
                  <a:lnTo>
                    <a:pt x="6145" y="3774"/>
                  </a:lnTo>
                  <a:lnTo>
                    <a:pt x="6162" y="3764"/>
                  </a:lnTo>
                  <a:lnTo>
                    <a:pt x="6179" y="3753"/>
                  </a:lnTo>
                  <a:lnTo>
                    <a:pt x="6195" y="3741"/>
                  </a:lnTo>
                  <a:lnTo>
                    <a:pt x="6211" y="3729"/>
                  </a:lnTo>
                  <a:lnTo>
                    <a:pt x="6227" y="3715"/>
                  </a:lnTo>
                  <a:lnTo>
                    <a:pt x="6242" y="3701"/>
                  </a:lnTo>
                  <a:lnTo>
                    <a:pt x="6257" y="3686"/>
                  </a:lnTo>
                  <a:lnTo>
                    <a:pt x="6271" y="3671"/>
                  </a:lnTo>
                  <a:lnTo>
                    <a:pt x="6286" y="3654"/>
                  </a:lnTo>
                  <a:lnTo>
                    <a:pt x="6313" y="3621"/>
                  </a:lnTo>
                  <a:lnTo>
                    <a:pt x="6339" y="3585"/>
                  </a:lnTo>
                  <a:lnTo>
                    <a:pt x="6364" y="3548"/>
                  </a:lnTo>
                  <a:lnTo>
                    <a:pt x="6388" y="3510"/>
                  </a:lnTo>
                  <a:lnTo>
                    <a:pt x="6393" y="3502"/>
                  </a:lnTo>
                  <a:lnTo>
                    <a:pt x="6396" y="3494"/>
                  </a:lnTo>
                  <a:lnTo>
                    <a:pt x="6399" y="3486"/>
                  </a:lnTo>
                  <a:lnTo>
                    <a:pt x="6401" y="3479"/>
                  </a:lnTo>
                  <a:lnTo>
                    <a:pt x="6402" y="3472"/>
                  </a:lnTo>
                  <a:lnTo>
                    <a:pt x="6403" y="3465"/>
                  </a:lnTo>
                  <a:lnTo>
                    <a:pt x="6403" y="3450"/>
                  </a:lnTo>
                  <a:lnTo>
                    <a:pt x="6401" y="3437"/>
                  </a:lnTo>
                  <a:lnTo>
                    <a:pt x="6396" y="3425"/>
                  </a:lnTo>
                  <a:lnTo>
                    <a:pt x="6390" y="3411"/>
                  </a:lnTo>
                  <a:lnTo>
                    <a:pt x="6381" y="3400"/>
                  </a:lnTo>
                  <a:lnTo>
                    <a:pt x="6373" y="3387"/>
                  </a:lnTo>
                  <a:lnTo>
                    <a:pt x="6362" y="3376"/>
                  </a:lnTo>
                  <a:lnTo>
                    <a:pt x="6352" y="3366"/>
                  </a:lnTo>
                  <a:lnTo>
                    <a:pt x="6339" y="3354"/>
                  </a:lnTo>
                  <a:lnTo>
                    <a:pt x="6314" y="3335"/>
                  </a:lnTo>
                  <a:lnTo>
                    <a:pt x="6291" y="3315"/>
                  </a:lnTo>
                  <a:lnTo>
                    <a:pt x="6280" y="3306"/>
                  </a:lnTo>
                  <a:lnTo>
                    <a:pt x="6271" y="3297"/>
                  </a:lnTo>
                  <a:lnTo>
                    <a:pt x="6264" y="3286"/>
                  </a:lnTo>
                  <a:lnTo>
                    <a:pt x="6258" y="3277"/>
                  </a:lnTo>
                  <a:lnTo>
                    <a:pt x="6253" y="3267"/>
                  </a:lnTo>
                  <a:lnTo>
                    <a:pt x="6249" y="3257"/>
                  </a:lnTo>
                  <a:lnTo>
                    <a:pt x="6246" y="3246"/>
                  </a:lnTo>
                  <a:lnTo>
                    <a:pt x="6244" y="3235"/>
                  </a:lnTo>
                  <a:lnTo>
                    <a:pt x="6241" y="3212"/>
                  </a:lnTo>
                  <a:lnTo>
                    <a:pt x="6240" y="3187"/>
                  </a:lnTo>
                  <a:lnTo>
                    <a:pt x="6239" y="3162"/>
                  </a:lnTo>
                  <a:lnTo>
                    <a:pt x="6238" y="3134"/>
                  </a:lnTo>
                  <a:lnTo>
                    <a:pt x="6237" y="3108"/>
                  </a:lnTo>
                  <a:lnTo>
                    <a:pt x="6237" y="3077"/>
                  </a:lnTo>
                  <a:lnTo>
                    <a:pt x="6240" y="3001"/>
                  </a:lnTo>
                  <a:lnTo>
                    <a:pt x="6243" y="2912"/>
                  </a:lnTo>
                  <a:lnTo>
                    <a:pt x="6244" y="2866"/>
                  </a:lnTo>
                  <a:lnTo>
                    <a:pt x="6244" y="2818"/>
                  </a:lnTo>
                  <a:lnTo>
                    <a:pt x="6242" y="2773"/>
                  </a:lnTo>
                  <a:lnTo>
                    <a:pt x="6239" y="2729"/>
                  </a:lnTo>
                  <a:lnTo>
                    <a:pt x="6236" y="2707"/>
                  </a:lnTo>
                  <a:lnTo>
                    <a:pt x="6233" y="2687"/>
                  </a:lnTo>
                  <a:lnTo>
                    <a:pt x="6229" y="2668"/>
                  </a:lnTo>
                  <a:lnTo>
                    <a:pt x="6225" y="2649"/>
                  </a:lnTo>
                  <a:lnTo>
                    <a:pt x="6220" y="2632"/>
                  </a:lnTo>
                  <a:lnTo>
                    <a:pt x="6213" y="2615"/>
                  </a:lnTo>
                  <a:lnTo>
                    <a:pt x="6206" y="2601"/>
                  </a:lnTo>
                  <a:lnTo>
                    <a:pt x="6199" y="2588"/>
                  </a:lnTo>
                  <a:lnTo>
                    <a:pt x="6190" y="2576"/>
                  </a:lnTo>
                  <a:lnTo>
                    <a:pt x="6180" y="2567"/>
                  </a:lnTo>
                  <a:lnTo>
                    <a:pt x="6170" y="2559"/>
                  </a:lnTo>
                  <a:lnTo>
                    <a:pt x="6158" y="2553"/>
                  </a:lnTo>
                  <a:lnTo>
                    <a:pt x="6153" y="2551"/>
                  </a:lnTo>
                  <a:lnTo>
                    <a:pt x="6146" y="2549"/>
                  </a:lnTo>
                  <a:lnTo>
                    <a:pt x="6133" y="2548"/>
                  </a:lnTo>
                  <a:lnTo>
                    <a:pt x="6120" y="2549"/>
                  </a:lnTo>
                  <a:lnTo>
                    <a:pt x="6104" y="2552"/>
                  </a:lnTo>
                  <a:lnTo>
                    <a:pt x="6089" y="2557"/>
                  </a:lnTo>
                  <a:lnTo>
                    <a:pt x="6073" y="2562"/>
                  </a:lnTo>
                  <a:lnTo>
                    <a:pt x="6057" y="2569"/>
                  </a:lnTo>
                  <a:lnTo>
                    <a:pt x="6040" y="2576"/>
                  </a:lnTo>
                  <a:lnTo>
                    <a:pt x="6008" y="2592"/>
                  </a:lnTo>
                  <a:lnTo>
                    <a:pt x="5977" y="2608"/>
                  </a:lnTo>
                  <a:lnTo>
                    <a:pt x="5952" y="2623"/>
                  </a:lnTo>
                  <a:lnTo>
                    <a:pt x="5930" y="2634"/>
                  </a:lnTo>
                  <a:lnTo>
                    <a:pt x="5905" y="2646"/>
                  </a:lnTo>
                  <a:lnTo>
                    <a:pt x="5883" y="2656"/>
                  </a:lnTo>
                  <a:lnTo>
                    <a:pt x="5861" y="2663"/>
                  </a:lnTo>
                  <a:lnTo>
                    <a:pt x="5840" y="2669"/>
                  </a:lnTo>
                  <a:lnTo>
                    <a:pt x="5821" y="2672"/>
                  </a:lnTo>
                  <a:lnTo>
                    <a:pt x="5802" y="2673"/>
                  </a:lnTo>
                  <a:lnTo>
                    <a:pt x="5784" y="2672"/>
                  </a:lnTo>
                  <a:lnTo>
                    <a:pt x="5766" y="2669"/>
                  </a:lnTo>
                  <a:lnTo>
                    <a:pt x="5750" y="2663"/>
                  </a:lnTo>
                  <a:lnTo>
                    <a:pt x="5733" y="2655"/>
                  </a:lnTo>
                  <a:lnTo>
                    <a:pt x="5717" y="2644"/>
                  </a:lnTo>
                  <a:lnTo>
                    <a:pt x="5700" y="2631"/>
                  </a:lnTo>
                  <a:lnTo>
                    <a:pt x="5684" y="2615"/>
                  </a:lnTo>
                  <a:lnTo>
                    <a:pt x="5666" y="2597"/>
                  </a:lnTo>
                  <a:lnTo>
                    <a:pt x="5649" y="2576"/>
                  </a:lnTo>
                  <a:lnTo>
                    <a:pt x="5631" y="2552"/>
                  </a:lnTo>
                  <a:lnTo>
                    <a:pt x="5581" y="2485"/>
                  </a:lnTo>
                  <a:lnTo>
                    <a:pt x="5529" y="2417"/>
                  </a:lnTo>
                  <a:lnTo>
                    <a:pt x="5475" y="2349"/>
                  </a:lnTo>
                  <a:lnTo>
                    <a:pt x="5422" y="2282"/>
                  </a:lnTo>
                  <a:lnTo>
                    <a:pt x="5366" y="2215"/>
                  </a:lnTo>
                  <a:lnTo>
                    <a:pt x="5309" y="2149"/>
                  </a:lnTo>
                  <a:lnTo>
                    <a:pt x="5253" y="2085"/>
                  </a:lnTo>
                  <a:lnTo>
                    <a:pt x="5196" y="2024"/>
                  </a:lnTo>
                  <a:lnTo>
                    <a:pt x="5175" y="2001"/>
                  </a:lnTo>
                  <a:lnTo>
                    <a:pt x="5155" y="1981"/>
                  </a:lnTo>
                  <a:lnTo>
                    <a:pt x="5136" y="1965"/>
                  </a:lnTo>
                  <a:lnTo>
                    <a:pt x="5119" y="1951"/>
                  </a:lnTo>
                  <a:lnTo>
                    <a:pt x="5103" y="1940"/>
                  </a:lnTo>
                  <a:lnTo>
                    <a:pt x="5088" y="1932"/>
                  </a:lnTo>
                  <a:lnTo>
                    <a:pt x="5074" y="1926"/>
                  </a:lnTo>
                  <a:lnTo>
                    <a:pt x="5062" y="1923"/>
                  </a:lnTo>
                  <a:lnTo>
                    <a:pt x="5051" y="1921"/>
                  </a:lnTo>
                  <a:lnTo>
                    <a:pt x="5040" y="1922"/>
                  </a:lnTo>
                  <a:lnTo>
                    <a:pt x="5031" y="1925"/>
                  </a:lnTo>
                  <a:lnTo>
                    <a:pt x="5023" y="1930"/>
                  </a:lnTo>
                  <a:lnTo>
                    <a:pt x="5016" y="1936"/>
                  </a:lnTo>
                  <a:lnTo>
                    <a:pt x="5008" y="1945"/>
                  </a:lnTo>
                  <a:lnTo>
                    <a:pt x="5002" y="1955"/>
                  </a:lnTo>
                  <a:lnTo>
                    <a:pt x="4997" y="1967"/>
                  </a:lnTo>
                  <a:lnTo>
                    <a:pt x="4993" y="1979"/>
                  </a:lnTo>
                  <a:lnTo>
                    <a:pt x="4988" y="1994"/>
                  </a:lnTo>
                  <a:lnTo>
                    <a:pt x="4985" y="2009"/>
                  </a:lnTo>
                  <a:lnTo>
                    <a:pt x="4982" y="2025"/>
                  </a:lnTo>
                  <a:lnTo>
                    <a:pt x="4975" y="2061"/>
                  </a:lnTo>
                  <a:lnTo>
                    <a:pt x="4971" y="2099"/>
                  </a:lnTo>
                  <a:lnTo>
                    <a:pt x="4963" y="2180"/>
                  </a:lnTo>
                  <a:lnTo>
                    <a:pt x="4959" y="2222"/>
                  </a:lnTo>
                  <a:lnTo>
                    <a:pt x="4954" y="2263"/>
                  </a:lnTo>
                  <a:lnTo>
                    <a:pt x="4947" y="2314"/>
                  </a:lnTo>
                  <a:lnTo>
                    <a:pt x="4937" y="2367"/>
                  </a:lnTo>
                  <a:lnTo>
                    <a:pt x="4917" y="2470"/>
                  </a:lnTo>
                  <a:lnTo>
                    <a:pt x="4907" y="2522"/>
                  </a:lnTo>
                  <a:lnTo>
                    <a:pt x="4898" y="2574"/>
                  </a:lnTo>
                  <a:lnTo>
                    <a:pt x="4889" y="2626"/>
                  </a:lnTo>
                  <a:lnTo>
                    <a:pt x="4882" y="2678"/>
                  </a:lnTo>
                  <a:lnTo>
                    <a:pt x="4879" y="2711"/>
                  </a:lnTo>
                  <a:lnTo>
                    <a:pt x="4877" y="2749"/>
                  </a:lnTo>
                  <a:lnTo>
                    <a:pt x="4873" y="2792"/>
                  </a:lnTo>
                  <a:lnTo>
                    <a:pt x="4868" y="2835"/>
                  </a:lnTo>
                  <a:lnTo>
                    <a:pt x="4865" y="2857"/>
                  </a:lnTo>
                  <a:lnTo>
                    <a:pt x="4862" y="2878"/>
                  </a:lnTo>
                  <a:lnTo>
                    <a:pt x="4857" y="2898"/>
                  </a:lnTo>
                  <a:lnTo>
                    <a:pt x="4851" y="2917"/>
                  </a:lnTo>
                  <a:lnTo>
                    <a:pt x="4845" y="2935"/>
                  </a:lnTo>
                  <a:lnTo>
                    <a:pt x="4836" y="2951"/>
                  </a:lnTo>
                  <a:lnTo>
                    <a:pt x="4827" y="2966"/>
                  </a:lnTo>
                  <a:lnTo>
                    <a:pt x="4822" y="2972"/>
                  </a:lnTo>
                  <a:lnTo>
                    <a:pt x="4816" y="2978"/>
                  </a:lnTo>
                  <a:lnTo>
                    <a:pt x="4810" y="2983"/>
                  </a:lnTo>
                  <a:lnTo>
                    <a:pt x="4803" y="2987"/>
                  </a:lnTo>
                  <a:lnTo>
                    <a:pt x="4797" y="2992"/>
                  </a:lnTo>
                  <a:lnTo>
                    <a:pt x="4790" y="2995"/>
                  </a:lnTo>
                  <a:lnTo>
                    <a:pt x="4776" y="3000"/>
                  </a:lnTo>
                  <a:lnTo>
                    <a:pt x="4759" y="3004"/>
                  </a:lnTo>
                  <a:lnTo>
                    <a:pt x="4740" y="3006"/>
                  </a:lnTo>
                  <a:lnTo>
                    <a:pt x="4722" y="3006"/>
                  </a:lnTo>
                  <a:lnTo>
                    <a:pt x="4702" y="3006"/>
                  </a:lnTo>
                  <a:lnTo>
                    <a:pt x="4682" y="3004"/>
                  </a:lnTo>
                  <a:lnTo>
                    <a:pt x="4640" y="2999"/>
                  </a:lnTo>
                  <a:lnTo>
                    <a:pt x="4597" y="2993"/>
                  </a:lnTo>
                  <a:lnTo>
                    <a:pt x="4556" y="2985"/>
                  </a:lnTo>
                  <a:lnTo>
                    <a:pt x="4516" y="2981"/>
                  </a:lnTo>
                  <a:lnTo>
                    <a:pt x="4497" y="2979"/>
                  </a:lnTo>
                  <a:lnTo>
                    <a:pt x="4480" y="2979"/>
                  </a:lnTo>
                  <a:lnTo>
                    <a:pt x="4464" y="2980"/>
                  </a:lnTo>
                  <a:lnTo>
                    <a:pt x="4449" y="2982"/>
                  </a:lnTo>
                  <a:lnTo>
                    <a:pt x="4435" y="2986"/>
                  </a:lnTo>
                  <a:lnTo>
                    <a:pt x="4429" y="2989"/>
                  </a:lnTo>
                  <a:lnTo>
                    <a:pt x="4424" y="2992"/>
                  </a:lnTo>
                  <a:lnTo>
                    <a:pt x="4419" y="2996"/>
                  </a:lnTo>
                  <a:lnTo>
                    <a:pt x="4415" y="3000"/>
                  </a:lnTo>
                  <a:lnTo>
                    <a:pt x="4411" y="3004"/>
                  </a:lnTo>
                  <a:lnTo>
                    <a:pt x="4406" y="3009"/>
                  </a:lnTo>
                  <a:lnTo>
                    <a:pt x="4404" y="3015"/>
                  </a:lnTo>
                  <a:lnTo>
                    <a:pt x="4401" y="3022"/>
                  </a:lnTo>
                  <a:lnTo>
                    <a:pt x="4400" y="3029"/>
                  </a:lnTo>
                  <a:lnTo>
                    <a:pt x="4399" y="3036"/>
                  </a:lnTo>
                  <a:lnTo>
                    <a:pt x="4398" y="3044"/>
                  </a:lnTo>
                  <a:lnTo>
                    <a:pt x="4399" y="3053"/>
                  </a:lnTo>
                  <a:lnTo>
                    <a:pt x="4400" y="3064"/>
                  </a:lnTo>
                  <a:lnTo>
                    <a:pt x="4401" y="3074"/>
                  </a:lnTo>
                  <a:lnTo>
                    <a:pt x="4408" y="3098"/>
                  </a:lnTo>
                  <a:lnTo>
                    <a:pt x="4416" y="3125"/>
                  </a:lnTo>
                  <a:lnTo>
                    <a:pt x="4428" y="3156"/>
                  </a:lnTo>
                  <a:lnTo>
                    <a:pt x="4444" y="3190"/>
                  </a:lnTo>
                  <a:lnTo>
                    <a:pt x="4454" y="3213"/>
                  </a:lnTo>
                  <a:lnTo>
                    <a:pt x="4463" y="3237"/>
                  </a:lnTo>
                  <a:lnTo>
                    <a:pt x="4471" y="3261"/>
                  </a:lnTo>
                  <a:lnTo>
                    <a:pt x="4480" y="3285"/>
                  </a:lnTo>
                  <a:lnTo>
                    <a:pt x="4492" y="3335"/>
                  </a:lnTo>
                  <a:lnTo>
                    <a:pt x="4504" y="3385"/>
                  </a:lnTo>
                  <a:lnTo>
                    <a:pt x="4516" y="3436"/>
                  </a:lnTo>
                  <a:lnTo>
                    <a:pt x="4523" y="3461"/>
                  </a:lnTo>
                  <a:lnTo>
                    <a:pt x="4529" y="3485"/>
                  </a:lnTo>
                  <a:lnTo>
                    <a:pt x="4537" y="3510"/>
                  </a:lnTo>
                  <a:lnTo>
                    <a:pt x="4546" y="3534"/>
                  </a:lnTo>
                  <a:lnTo>
                    <a:pt x="4555" y="3558"/>
                  </a:lnTo>
                  <a:lnTo>
                    <a:pt x="4566" y="3581"/>
                  </a:lnTo>
                  <a:lnTo>
                    <a:pt x="4571" y="3593"/>
                  </a:lnTo>
                  <a:lnTo>
                    <a:pt x="4576" y="3604"/>
                  </a:lnTo>
                  <a:lnTo>
                    <a:pt x="4579" y="3615"/>
                  </a:lnTo>
                  <a:lnTo>
                    <a:pt x="4582" y="3628"/>
                  </a:lnTo>
                  <a:lnTo>
                    <a:pt x="4583" y="3639"/>
                  </a:lnTo>
                  <a:lnTo>
                    <a:pt x="4584" y="3651"/>
                  </a:lnTo>
                  <a:lnTo>
                    <a:pt x="4584" y="3663"/>
                  </a:lnTo>
                  <a:lnTo>
                    <a:pt x="4584" y="3675"/>
                  </a:lnTo>
                  <a:lnTo>
                    <a:pt x="4581" y="3699"/>
                  </a:lnTo>
                  <a:lnTo>
                    <a:pt x="4577" y="3723"/>
                  </a:lnTo>
                  <a:lnTo>
                    <a:pt x="4571" y="3747"/>
                  </a:lnTo>
                  <a:lnTo>
                    <a:pt x="4566" y="3771"/>
                  </a:lnTo>
                  <a:lnTo>
                    <a:pt x="4560" y="3794"/>
                  </a:lnTo>
                  <a:lnTo>
                    <a:pt x="4556" y="3817"/>
                  </a:lnTo>
                  <a:lnTo>
                    <a:pt x="4552" y="3839"/>
                  </a:lnTo>
                  <a:lnTo>
                    <a:pt x="4550" y="3862"/>
                  </a:lnTo>
                  <a:lnTo>
                    <a:pt x="4549" y="3872"/>
                  </a:lnTo>
                  <a:lnTo>
                    <a:pt x="4550" y="3882"/>
                  </a:lnTo>
                  <a:lnTo>
                    <a:pt x="4551" y="3893"/>
                  </a:lnTo>
                  <a:lnTo>
                    <a:pt x="4553" y="3903"/>
                  </a:lnTo>
                  <a:lnTo>
                    <a:pt x="4555" y="3913"/>
                  </a:lnTo>
                  <a:lnTo>
                    <a:pt x="4559" y="3922"/>
                  </a:lnTo>
                  <a:lnTo>
                    <a:pt x="4563" y="3932"/>
                  </a:lnTo>
                  <a:lnTo>
                    <a:pt x="4568" y="3941"/>
                  </a:lnTo>
                  <a:lnTo>
                    <a:pt x="4576" y="3950"/>
                  </a:lnTo>
                  <a:lnTo>
                    <a:pt x="4585" y="3960"/>
                  </a:lnTo>
                  <a:lnTo>
                    <a:pt x="4594" y="3968"/>
                  </a:lnTo>
                  <a:lnTo>
                    <a:pt x="4605" y="3976"/>
                  </a:lnTo>
                  <a:lnTo>
                    <a:pt x="4617" y="3983"/>
                  </a:lnTo>
                  <a:lnTo>
                    <a:pt x="4630" y="3989"/>
                  </a:lnTo>
                  <a:lnTo>
                    <a:pt x="4644" y="3997"/>
                  </a:lnTo>
                  <a:lnTo>
                    <a:pt x="4659" y="4002"/>
                  </a:lnTo>
                  <a:lnTo>
                    <a:pt x="4674" y="4007"/>
                  </a:lnTo>
                  <a:lnTo>
                    <a:pt x="4690" y="4012"/>
                  </a:lnTo>
                  <a:lnTo>
                    <a:pt x="4724" y="4020"/>
                  </a:lnTo>
                  <a:lnTo>
                    <a:pt x="4760" y="4027"/>
                  </a:lnTo>
                  <a:lnTo>
                    <a:pt x="4796" y="4031"/>
                  </a:lnTo>
                  <a:lnTo>
                    <a:pt x="4833" y="4033"/>
                  </a:lnTo>
                  <a:lnTo>
                    <a:pt x="4870" y="4034"/>
                  </a:lnTo>
                  <a:lnTo>
                    <a:pt x="4905" y="4033"/>
                  </a:lnTo>
                  <a:lnTo>
                    <a:pt x="4939" y="4030"/>
                  </a:lnTo>
                  <a:lnTo>
                    <a:pt x="4971" y="4026"/>
                  </a:lnTo>
                  <a:lnTo>
                    <a:pt x="5000" y="4019"/>
                  </a:lnTo>
                  <a:lnTo>
                    <a:pt x="5014" y="4016"/>
                  </a:lnTo>
                  <a:lnTo>
                    <a:pt x="5026" y="4012"/>
                  </a:lnTo>
                  <a:lnTo>
                    <a:pt x="5037" y="4008"/>
                  </a:lnTo>
                  <a:lnTo>
                    <a:pt x="5048" y="4003"/>
                  </a:lnTo>
                  <a:lnTo>
                    <a:pt x="5073" y="3988"/>
                  </a:lnTo>
                  <a:lnTo>
                    <a:pt x="5098" y="3972"/>
                  </a:lnTo>
                  <a:lnTo>
                    <a:pt x="5122" y="3954"/>
                  </a:lnTo>
                  <a:lnTo>
                    <a:pt x="5145" y="3936"/>
                  </a:lnTo>
                  <a:lnTo>
                    <a:pt x="5167" y="3915"/>
                  </a:lnTo>
                  <a:lnTo>
                    <a:pt x="5189" y="3895"/>
                  </a:lnTo>
                  <a:lnTo>
                    <a:pt x="5232" y="3853"/>
                  </a:lnTo>
                  <a:lnTo>
                    <a:pt x="5275" y="3812"/>
                  </a:lnTo>
                  <a:lnTo>
                    <a:pt x="5298" y="3793"/>
                  </a:lnTo>
                  <a:lnTo>
                    <a:pt x="5321" y="3773"/>
                  </a:lnTo>
                  <a:lnTo>
                    <a:pt x="5344" y="3755"/>
                  </a:lnTo>
                  <a:lnTo>
                    <a:pt x="5369" y="3740"/>
                  </a:lnTo>
                  <a:lnTo>
                    <a:pt x="5395" y="3726"/>
                  </a:lnTo>
                  <a:lnTo>
                    <a:pt x="5408" y="3718"/>
                  </a:lnTo>
                  <a:lnTo>
                    <a:pt x="5423" y="3713"/>
                  </a:lnTo>
                  <a:lnTo>
                    <a:pt x="5402" y="3761"/>
                  </a:lnTo>
                  <a:lnTo>
                    <a:pt x="5384" y="3810"/>
                  </a:lnTo>
                  <a:lnTo>
                    <a:pt x="5366" y="3860"/>
                  </a:lnTo>
                  <a:lnTo>
                    <a:pt x="5351" y="3910"/>
                  </a:lnTo>
                  <a:lnTo>
                    <a:pt x="5337" y="3963"/>
                  </a:lnTo>
                  <a:lnTo>
                    <a:pt x="5326" y="4014"/>
                  </a:lnTo>
                  <a:lnTo>
                    <a:pt x="5316" y="4067"/>
                  </a:lnTo>
                  <a:lnTo>
                    <a:pt x="5307" y="4120"/>
                  </a:lnTo>
                  <a:lnTo>
                    <a:pt x="5301" y="4174"/>
                  </a:lnTo>
                  <a:lnTo>
                    <a:pt x="5297" y="4228"/>
                  </a:lnTo>
                  <a:lnTo>
                    <a:pt x="5295" y="4280"/>
                  </a:lnTo>
                  <a:lnTo>
                    <a:pt x="5295" y="4334"/>
                  </a:lnTo>
                  <a:lnTo>
                    <a:pt x="5298" y="4386"/>
                  </a:lnTo>
                  <a:lnTo>
                    <a:pt x="5302" y="4439"/>
                  </a:lnTo>
                  <a:lnTo>
                    <a:pt x="5306" y="4465"/>
                  </a:lnTo>
                  <a:lnTo>
                    <a:pt x="5309" y="4491"/>
                  </a:lnTo>
                  <a:lnTo>
                    <a:pt x="5315" y="4516"/>
                  </a:lnTo>
                  <a:lnTo>
                    <a:pt x="5320" y="4542"/>
                  </a:lnTo>
                  <a:lnTo>
                    <a:pt x="5243" y="4493"/>
                  </a:lnTo>
                  <a:lnTo>
                    <a:pt x="5165" y="4445"/>
                  </a:lnTo>
                  <a:lnTo>
                    <a:pt x="5087" y="4400"/>
                  </a:lnTo>
                  <a:lnTo>
                    <a:pt x="5007" y="4354"/>
                  </a:lnTo>
                  <a:lnTo>
                    <a:pt x="4848" y="4266"/>
                  </a:lnTo>
                  <a:lnTo>
                    <a:pt x="4767" y="4220"/>
                  </a:lnTo>
                  <a:lnTo>
                    <a:pt x="4688" y="4175"/>
                  </a:lnTo>
                  <a:lnTo>
                    <a:pt x="4610" y="4130"/>
                  </a:lnTo>
                  <a:lnTo>
                    <a:pt x="4532" y="4081"/>
                  </a:lnTo>
                  <a:lnTo>
                    <a:pt x="4455" y="4033"/>
                  </a:lnTo>
                  <a:lnTo>
                    <a:pt x="4418" y="4007"/>
                  </a:lnTo>
                  <a:lnTo>
                    <a:pt x="4381" y="3981"/>
                  </a:lnTo>
                  <a:lnTo>
                    <a:pt x="4344" y="3954"/>
                  </a:lnTo>
                  <a:lnTo>
                    <a:pt x="4308" y="3928"/>
                  </a:lnTo>
                  <a:lnTo>
                    <a:pt x="4271" y="3900"/>
                  </a:lnTo>
                  <a:lnTo>
                    <a:pt x="4236" y="3871"/>
                  </a:lnTo>
                  <a:lnTo>
                    <a:pt x="4201" y="3841"/>
                  </a:lnTo>
                  <a:lnTo>
                    <a:pt x="4167" y="3811"/>
                  </a:lnTo>
                  <a:lnTo>
                    <a:pt x="4134" y="3779"/>
                  </a:lnTo>
                  <a:lnTo>
                    <a:pt x="4101" y="3747"/>
                  </a:lnTo>
                  <a:lnTo>
                    <a:pt x="4065" y="3711"/>
                  </a:lnTo>
                  <a:lnTo>
                    <a:pt x="4026" y="3674"/>
                  </a:lnTo>
                  <a:lnTo>
                    <a:pt x="3943" y="3598"/>
                  </a:lnTo>
                  <a:lnTo>
                    <a:pt x="3856" y="3518"/>
                  </a:lnTo>
                  <a:lnTo>
                    <a:pt x="3813" y="3477"/>
                  </a:lnTo>
                  <a:lnTo>
                    <a:pt x="3769" y="3435"/>
                  </a:lnTo>
                  <a:lnTo>
                    <a:pt x="3727" y="3393"/>
                  </a:lnTo>
                  <a:lnTo>
                    <a:pt x="3687" y="3350"/>
                  </a:lnTo>
                  <a:lnTo>
                    <a:pt x="3649" y="3307"/>
                  </a:lnTo>
                  <a:lnTo>
                    <a:pt x="3630" y="3284"/>
                  </a:lnTo>
                  <a:lnTo>
                    <a:pt x="3613" y="3263"/>
                  </a:lnTo>
                  <a:lnTo>
                    <a:pt x="3595" y="3240"/>
                  </a:lnTo>
                  <a:lnTo>
                    <a:pt x="3580" y="3218"/>
                  </a:lnTo>
                  <a:lnTo>
                    <a:pt x="3564" y="3196"/>
                  </a:lnTo>
                  <a:lnTo>
                    <a:pt x="3550" y="3173"/>
                  </a:lnTo>
                  <a:lnTo>
                    <a:pt x="3537" y="3150"/>
                  </a:lnTo>
                  <a:lnTo>
                    <a:pt x="3524" y="3128"/>
                  </a:lnTo>
                  <a:lnTo>
                    <a:pt x="3513" y="3105"/>
                  </a:lnTo>
                  <a:lnTo>
                    <a:pt x="3503" y="3082"/>
                  </a:lnTo>
                  <a:lnTo>
                    <a:pt x="3494" y="3059"/>
                  </a:lnTo>
                  <a:lnTo>
                    <a:pt x="3486" y="3034"/>
                  </a:lnTo>
                  <a:lnTo>
                    <a:pt x="3479" y="3009"/>
                  </a:lnTo>
                  <a:lnTo>
                    <a:pt x="3473" y="2984"/>
                  </a:lnTo>
                  <a:lnTo>
                    <a:pt x="3467" y="2959"/>
                  </a:lnTo>
                  <a:lnTo>
                    <a:pt x="3463" y="2933"/>
                  </a:lnTo>
                  <a:lnTo>
                    <a:pt x="3460" y="2907"/>
                  </a:lnTo>
                  <a:lnTo>
                    <a:pt x="3457" y="2881"/>
                  </a:lnTo>
                  <a:lnTo>
                    <a:pt x="3455" y="2855"/>
                  </a:lnTo>
                  <a:lnTo>
                    <a:pt x="3454" y="2828"/>
                  </a:lnTo>
                  <a:lnTo>
                    <a:pt x="3454" y="2801"/>
                  </a:lnTo>
                  <a:lnTo>
                    <a:pt x="3454" y="2774"/>
                  </a:lnTo>
                  <a:lnTo>
                    <a:pt x="3456" y="2719"/>
                  </a:lnTo>
                  <a:lnTo>
                    <a:pt x="3460" y="2665"/>
                  </a:lnTo>
                  <a:lnTo>
                    <a:pt x="3466" y="2610"/>
                  </a:lnTo>
                  <a:lnTo>
                    <a:pt x="3474" y="2555"/>
                  </a:lnTo>
                  <a:lnTo>
                    <a:pt x="3482" y="2501"/>
                  </a:lnTo>
                  <a:lnTo>
                    <a:pt x="3491" y="2446"/>
                  </a:lnTo>
                  <a:lnTo>
                    <a:pt x="3510" y="2342"/>
                  </a:lnTo>
                  <a:lnTo>
                    <a:pt x="3527" y="2241"/>
                  </a:lnTo>
                  <a:lnTo>
                    <a:pt x="3530" y="2221"/>
                  </a:lnTo>
                  <a:lnTo>
                    <a:pt x="3534" y="2202"/>
                  </a:lnTo>
                  <a:lnTo>
                    <a:pt x="3540" y="2185"/>
                  </a:lnTo>
                  <a:lnTo>
                    <a:pt x="3545" y="2171"/>
                  </a:lnTo>
                  <a:lnTo>
                    <a:pt x="3551" y="2159"/>
                  </a:lnTo>
                  <a:lnTo>
                    <a:pt x="3558" y="2148"/>
                  </a:lnTo>
                  <a:lnTo>
                    <a:pt x="3566" y="2140"/>
                  </a:lnTo>
                  <a:lnTo>
                    <a:pt x="3575" y="2133"/>
                  </a:lnTo>
                  <a:lnTo>
                    <a:pt x="3585" y="2129"/>
                  </a:lnTo>
                  <a:lnTo>
                    <a:pt x="3596" y="2126"/>
                  </a:lnTo>
                  <a:lnTo>
                    <a:pt x="3610" y="2125"/>
                  </a:lnTo>
                  <a:lnTo>
                    <a:pt x="3624" y="2125"/>
                  </a:lnTo>
                  <a:lnTo>
                    <a:pt x="3640" y="2127"/>
                  </a:lnTo>
                  <a:lnTo>
                    <a:pt x="3657" y="2131"/>
                  </a:lnTo>
                  <a:lnTo>
                    <a:pt x="3677" y="2136"/>
                  </a:lnTo>
                  <a:lnTo>
                    <a:pt x="3697" y="2142"/>
                  </a:lnTo>
                  <a:lnTo>
                    <a:pt x="3720" y="2150"/>
                  </a:lnTo>
                  <a:lnTo>
                    <a:pt x="3742" y="2159"/>
                  </a:lnTo>
                  <a:lnTo>
                    <a:pt x="3784" y="2177"/>
                  </a:lnTo>
                  <a:lnTo>
                    <a:pt x="3824" y="2196"/>
                  </a:lnTo>
                  <a:lnTo>
                    <a:pt x="3863" y="2214"/>
                  </a:lnTo>
                  <a:lnTo>
                    <a:pt x="3884" y="2223"/>
                  </a:lnTo>
                  <a:lnTo>
                    <a:pt x="3903" y="2231"/>
                  </a:lnTo>
                  <a:lnTo>
                    <a:pt x="3925" y="2237"/>
                  </a:lnTo>
                  <a:lnTo>
                    <a:pt x="3946" y="2243"/>
                  </a:lnTo>
                  <a:lnTo>
                    <a:pt x="3968" y="2248"/>
                  </a:lnTo>
                  <a:lnTo>
                    <a:pt x="3991" y="2251"/>
                  </a:lnTo>
                  <a:lnTo>
                    <a:pt x="4015" y="2254"/>
                  </a:lnTo>
                  <a:lnTo>
                    <a:pt x="4040" y="2254"/>
                  </a:lnTo>
                  <a:lnTo>
                    <a:pt x="4059" y="2252"/>
                  </a:lnTo>
                  <a:lnTo>
                    <a:pt x="4080" y="2250"/>
                  </a:lnTo>
                  <a:lnTo>
                    <a:pt x="4100" y="2247"/>
                  </a:lnTo>
                  <a:lnTo>
                    <a:pt x="4121" y="2243"/>
                  </a:lnTo>
                  <a:lnTo>
                    <a:pt x="4143" y="2238"/>
                  </a:lnTo>
                  <a:lnTo>
                    <a:pt x="4164" y="2232"/>
                  </a:lnTo>
                  <a:lnTo>
                    <a:pt x="4186" y="2225"/>
                  </a:lnTo>
                  <a:lnTo>
                    <a:pt x="4207" y="2216"/>
                  </a:lnTo>
                  <a:lnTo>
                    <a:pt x="4228" y="2208"/>
                  </a:lnTo>
                  <a:lnTo>
                    <a:pt x="4248" y="2198"/>
                  </a:lnTo>
                  <a:lnTo>
                    <a:pt x="4267" y="2188"/>
                  </a:lnTo>
                  <a:lnTo>
                    <a:pt x="4286" y="2176"/>
                  </a:lnTo>
                  <a:lnTo>
                    <a:pt x="4304" y="2165"/>
                  </a:lnTo>
                  <a:lnTo>
                    <a:pt x="4321" y="2151"/>
                  </a:lnTo>
                  <a:lnTo>
                    <a:pt x="4336" y="2138"/>
                  </a:lnTo>
                  <a:lnTo>
                    <a:pt x="4350" y="2125"/>
                  </a:lnTo>
                  <a:lnTo>
                    <a:pt x="4356" y="2116"/>
                  </a:lnTo>
                  <a:lnTo>
                    <a:pt x="4362" y="2108"/>
                  </a:lnTo>
                  <a:lnTo>
                    <a:pt x="4365" y="2100"/>
                  </a:lnTo>
                  <a:lnTo>
                    <a:pt x="4368" y="2092"/>
                  </a:lnTo>
                  <a:lnTo>
                    <a:pt x="4370" y="2083"/>
                  </a:lnTo>
                  <a:lnTo>
                    <a:pt x="4371" y="2075"/>
                  </a:lnTo>
                  <a:lnTo>
                    <a:pt x="4371" y="2067"/>
                  </a:lnTo>
                  <a:lnTo>
                    <a:pt x="4369" y="2059"/>
                  </a:lnTo>
                  <a:lnTo>
                    <a:pt x="4368" y="2049"/>
                  </a:lnTo>
                  <a:lnTo>
                    <a:pt x="4365" y="2041"/>
                  </a:lnTo>
                  <a:lnTo>
                    <a:pt x="4358" y="2025"/>
                  </a:lnTo>
                  <a:lnTo>
                    <a:pt x="4349" y="2008"/>
                  </a:lnTo>
                  <a:lnTo>
                    <a:pt x="4337" y="1991"/>
                  </a:lnTo>
                  <a:lnTo>
                    <a:pt x="4314" y="1958"/>
                  </a:lnTo>
                  <a:lnTo>
                    <a:pt x="4301" y="1941"/>
                  </a:lnTo>
                  <a:lnTo>
                    <a:pt x="4290" y="1925"/>
                  </a:lnTo>
                  <a:lnTo>
                    <a:pt x="4281" y="1908"/>
                  </a:lnTo>
                  <a:lnTo>
                    <a:pt x="4272" y="1892"/>
                  </a:lnTo>
                  <a:lnTo>
                    <a:pt x="4269" y="1883"/>
                  </a:lnTo>
                  <a:lnTo>
                    <a:pt x="4267" y="1875"/>
                  </a:lnTo>
                  <a:lnTo>
                    <a:pt x="4266" y="1867"/>
                  </a:lnTo>
                  <a:lnTo>
                    <a:pt x="4265" y="1860"/>
                  </a:lnTo>
                  <a:lnTo>
                    <a:pt x="4284" y="1834"/>
                  </a:lnTo>
                  <a:lnTo>
                    <a:pt x="4303" y="1805"/>
                  </a:lnTo>
                  <a:lnTo>
                    <a:pt x="4325" y="1773"/>
                  </a:lnTo>
                  <a:lnTo>
                    <a:pt x="4347" y="1738"/>
                  </a:lnTo>
                  <a:lnTo>
                    <a:pt x="4368" y="1701"/>
                  </a:lnTo>
                  <a:lnTo>
                    <a:pt x="4390" y="1662"/>
                  </a:lnTo>
                  <a:lnTo>
                    <a:pt x="4412" y="1622"/>
                  </a:lnTo>
                  <a:lnTo>
                    <a:pt x="4432" y="1580"/>
                  </a:lnTo>
                  <a:lnTo>
                    <a:pt x="4451" y="1538"/>
                  </a:lnTo>
                  <a:lnTo>
                    <a:pt x="4469" y="1497"/>
                  </a:lnTo>
                  <a:lnTo>
                    <a:pt x="4485" y="1456"/>
                  </a:lnTo>
                  <a:lnTo>
                    <a:pt x="4498" y="1415"/>
                  </a:lnTo>
                  <a:lnTo>
                    <a:pt x="4509" y="1377"/>
                  </a:lnTo>
                  <a:lnTo>
                    <a:pt x="4513" y="1359"/>
                  </a:lnTo>
                  <a:lnTo>
                    <a:pt x="4516" y="1341"/>
                  </a:lnTo>
                  <a:lnTo>
                    <a:pt x="4519" y="1324"/>
                  </a:lnTo>
                  <a:lnTo>
                    <a:pt x="4520" y="1306"/>
                  </a:lnTo>
                  <a:lnTo>
                    <a:pt x="4521" y="1291"/>
                  </a:lnTo>
                  <a:lnTo>
                    <a:pt x="4520" y="1275"/>
                  </a:lnTo>
                  <a:lnTo>
                    <a:pt x="4520" y="1269"/>
                  </a:lnTo>
                  <a:lnTo>
                    <a:pt x="4518" y="1263"/>
                  </a:lnTo>
                  <a:lnTo>
                    <a:pt x="4516" y="1257"/>
                  </a:lnTo>
                  <a:lnTo>
                    <a:pt x="4514" y="1251"/>
                  </a:lnTo>
                  <a:lnTo>
                    <a:pt x="4510" y="1246"/>
                  </a:lnTo>
                  <a:lnTo>
                    <a:pt x="4505" y="1241"/>
                  </a:lnTo>
                  <a:lnTo>
                    <a:pt x="4501" y="1237"/>
                  </a:lnTo>
                  <a:lnTo>
                    <a:pt x="4496" y="1233"/>
                  </a:lnTo>
                  <a:lnTo>
                    <a:pt x="4485" y="1227"/>
                  </a:lnTo>
                  <a:lnTo>
                    <a:pt x="4471" y="1221"/>
                  </a:lnTo>
                  <a:lnTo>
                    <a:pt x="4456" y="1216"/>
                  </a:lnTo>
                  <a:lnTo>
                    <a:pt x="4438" y="1213"/>
                  </a:lnTo>
                  <a:lnTo>
                    <a:pt x="4420" y="1211"/>
                  </a:lnTo>
                  <a:lnTo>
                    <a:pt x="4400" y="1210"/>
                  </a:lnTo>
                  <a:lnTo>
                    <a:pt x="4379" y="1210"/>
                  </a:lnTo>
                  <a:lnTo>
                    <a:pt x="4357" y="1211"/>
                  </a:lnTo>
                  <a:lnTo>
                    <a:pt x="4334" y="1213"/>
                  </a:lnTo>
                  <a:lnTo>
                    <a:pt x="4311" y="1216"/>
                  </a:lnTo>
                  <a:lnTo>
                    <a:pt x="4287" y="1220"/>
                  </a:lnTo>
                  <a:lnTo>
                    <a:pt x="4263" y="1224"/>
                  </a:lnTo>
                  <a:lnTo>
                    <a:pt x="4214" y="1234"/>
                  </a:lnTo>
                  <a:lnTo>
                    <a:pt x="4166" y="1246"/>
                  </a:lnTo>
                  <a:lnTo>
                    <a:pt x="4120" y="1260"/>
                  </a:lnTo>
                  <a:lnTo>
                    <a:pt x="4078" y="1274"/>
                  </a:lnTo>
                  <a:lnTo>
                    <a:pt x="4039" y="1290"/>
                  </a:lnTo>
                  <a:lnTo>
                    <a:pt x="4007" y="1304"/>
                  </a:lnTo>
                  <a:lnTo>
                    <a:pt x="3993" y="1311"/>
                  </a:lnTo>
                  <a:lnTo>
                    <a:pt x="3982" y="1318"/>
                  </a:lnTo>
                  <a:lnTo>
                    <a:pt x="3972" y="1326"/>
                  </a:lnTo>
                  <a:lnTo>
                    <a:pt x="3965" y="1332"/>
                  </a:lnTo>
                  <a:lnTo>
                    <a:pt x="3960" y="1310"/>
                  </a:lnTo>
                  <a:lnTo>
                    <a:pt x="3956" y="1288"/>
                  </a:lnTo>
                  <a:lnTo>
                    <a:pt x="3945" y="1245"/>
                  </a:lnTo>
                  <a:lnTo>
                    <a:pt x="3931" y="1204"/>
                  </a:lnTo>
                  <a:lnTo>
                    <a:pt x="3916" y="1164"/>
                  </a:lnTo>
                  <a:lnTo>
                    <a:pt x="3898" y="1125"/>
                  </a:lnTo>
                  <a:lnTo>
                    <a:pt x="3880" y="1087"/>
                  </a:lnTo>
                  <a:lnTo>
                    <a:pt x="3859" y="1049"/>
                  </a:lnTo>
                  <a:lnTo>
                    <a:pt x="3836" y="1013"/>
                  </a:lnTo>
                  <a:lnTo>
                    <a:pt x="3814" y="977"/>
                  </a:lnTo>
                  <a:lnTo>
                    <a:pt x="3789" y="942"/>
                  </a:lnTo>
                  <a:lnTo>
                    <a:pt x="3763" y="908"/>
                  </a:lnTo>
                  <a:lnTo>
                    <a:pt x="3738" y="874"/>
                  </a:lnTo>
                  <a:lnTo>
                    <a:pt x="3710" y="840"/>
                  </a:lnTo>
                  <a:lnTo>
                    <a:pt x="3682" y="807"/>
                  </a:lnTo>
                  <a:lnTo>
                    <a:pt x="3625" y="741"/>
                  </a:lnTo>
                  <a:lnTo>
                    <a:pt x="3579" y="690"/>
                  </a:lnTo>
                  <a:lnTo>
                    <a:pt x="3533" y="637"/>
                  </a:lnTo>
                  <a:lnTo>
                    <a:pt x="3511" y="611"/>
                  </a:lnTo>
                  <a:lnTo>
                    <a:pt x="3489" y="583"/>
                  </a:lnTo>
                  <a:lnTo>
                    <a:pt x="3469" y="557"/>
                  </a:lnTo>
                  <a:lnTo>
                    <a:pt x="3448" y="528"/>
                  </a:lnTo>
                  <a:lnTo>
                    <a:pt x="3443" y="520"/>
                  </a:lnTo>
                  <a:lnTo>
                    <a:pt x="3437" y="508"/>
                  </a:lnTo>
                  <a:lnTo>
                    <a:pt x="3421" y="477"/>
                  </a:lnTo>
                  <a:lnTo>
                    <a:pt x="3403" y="443"/>
                  </a:lnTo>
                  <a:lnTo>
                    <a:pt x="3392" y="427"/>
                  </a:lnTo>
                  <a:lnTo>
                    <a:pt x="3381" y="411"/>
                  </a:lnTo>
                  <a:lnTo>
                    <a:pt x="3371" y="397"/>
                  </a:lnTo>
                  <a:lnTo>
                    <a:pt x="3359" y="386"/>
                  </a:lnTo>
                  <a:lnTo>
                    <a:pt x="3354" y="381"/>
                  </a:lnTo>
                  <a:lnTo>
                    <a:pt x="3348" y="377"/>
                  </a:lnTo>
                  <a:lnTo>
                    <a:pt x="3343" y="375"/>
                  </a:lnTo>
                  <a:lnTo>
                    <a:pt x="3337" y="373"/>
                  </a:lnTo>
                  <a:lnTo>
                    <a:pt x="3331" y="373"/>
                  </a:lnTo>
                  <a:lnTo>
                    <a:pt x="3326" y="373"/>
                  </a:lnTo>
                  <a:lnTo>
                    <a:pt x="3321" y="375"/>
                  </a:lnTo>
                  <a:lnTo>
                    <a:pt x="3316" y="379"/>
                  </a:lnTo>
                  <a:lnTo>
                    <a:pt x="3311" y="385"/>
                  </a:lnTo>
                  <a:lnTo>
                    <a:pt x="3306" y="391"/>
                  </a:lnTo>
                  <a:lnTo>
                    <a:pt x="3300" y="400"/>
                  </a:lnTo>
                  <a:lnTo>
                    <a:pt x="3296" y="409"/>
                  </a:lnTo>
                  <a:lnTo>
                    <a:pt x="3286" y="435"/>
                  </a:lnTo>
                  <a:lnTo>
                    <a:pt x="3277" y="460"/>
                  </a:lnTo>
                  <a:lnTo>
                    <a:pt x="3269" y="486"/>
                  </a:lnTo>
                  <a:lnTo>
                    <a:pt x="3261" y="511"/>
                  </a:lnTo>
                  <a:lnTo>
                    <a:pt x="3247" y="563"/>
                  </a:lnTo>
                  <a:lnTo>
                    <a:pt x="3235" y="615"/>
                  </a:lnTo>
                  <a:lnTo>
                    <a:pt x="3222" y="668"/>
                  </a:lnTo>
                  <a:lnTo>
                    <a:pt x="3209" y="721"/>
                  </a:lnTo>
                  <a:lnTo>
                    <a:pt x="3193" y="772"/>
                  </a:lnTo>
                  <a:lnTo>
                    <a:pt x="3185" y="798"/>
                  </a:lnTo>
                  <a:lnTo>
                    <a:pt x="3176" y="824"/>
                  </a:lnTo>
                  <a:lnTo>
                    <a:pt x="3124" y="953"/>
                  </a:lnTo>
                  <a:lnTo>
                    <a:pt x="3098" y="1021"/>
                  </a:lnTo>
                  <a:lnTo>
                    <a:pt x="3086" y="1055"/>
                  </a:lnTo>
                  <a:lnTo>
                    <a:pt x="3075" y="1089"/>
                  </a:lnTo>
                  <a:lnTo>
                    <a:pt x="3063" y="1123"/>
                  </a:lnTo>
                  <a:lnTo>
                    <a:pt x="3054" y="1157"/>
                  </a:lnTo>
                  <a:lnTo>
                    <a:pt x="3045" y="1192"/>
                  </a:lnTo>
                  <a:lnTo>
                    <a:pt x="3037" y="1227"/>
                  </a:lnTo>
                  <a:lnTo>
                    <a:pt x="3030" y="1261"/>
                  </a:lnTo>
                  <a:lnTo>
                    <a:pt x="3025" y="1296"/>
                  </a:lnTo>
                  <a:lnTo>
                    <a:pt x="3021" y="1330"/>
                  </a:lnTo>
                  <a:lnTo>
                    <a:pt x="3020" y="1364"/>
                  </a:lnTo>
                  <a:lnTo>
                    <a:pt x="3010" y="1361"/>
                  </a:lnTo>
                  <a:lnTo>
                    <a:pt x="2997" y="1358"/>
                  </a:lnTo>
                  <a:lnTo>
                    <a:pt x="2983" y="1355"/>
                  </a:lnTo>
                  <a:lnTo>
                    <a:pt x="2968" y="1353"/>
                  </a:lnTo>
                  <a:lnTo>
                    <a:pt x="2950" y="1351"/>
                  </a:lnTo>
                  <a:lnTo>
                    <a:pt x="2930" y="1350"/>
                  </a:lnTo>
                  <a:lnTo>
                    <a:pt x="2889" y="1351"/>
                  </a:lnTo>
                  <a:lnTo>
                    <a:pt x="2844" y="1355"/>
                  </a:lnTo>
                  <a:lnTo>
                    <a:pt x="2797" y="1360"/>
                  </a:lnTo>
                  <a:lnTo>
                    <a:pt x="2749" y="1367"/>
                  </a:lnTo>
                  <a:lnTo>
                    <a:pt x="2726" y="1372"/>
                  </a:lnTo>
                  <a:lnTo>
                    <a:pt x="2703" y="1377"/>
                  </a:lnTo>
                  <a:lnTo>
                    <a:pt x="2680" y="1383"/>
                  </a:lnTo>
                  <a:lnTo>
                    <a:pt x="2658" y="1390"/>
                  </a:lnTo>
                  <a:lnTo>
                    <a:pt x="2638" y="1397"/>
                  </a:lnTo>
                  <a:lnTo>
                    <a:pt x="2617" y="1405"/>
                  </a:lnTo>
                  <a:lnTo>
                    <a:pt x="2599" y="1413"/>
                  </a:lnTo>
                  <a:lnTo>
                    <a:pt x="2582" y="1423"/>
                  </a:lnTo>
                  <a:lnTo>
                    <a:pt x="2567" y="1432"/>
                  </a:lnTo>
                  <a:lnTo>
                    <a:pt x="2553" y="1442"/>
                  </a:lnTo>
                  <a:lnTo>
                    <a:pt x="2542" y="1454"/>
                  </a:lnTo>
                  <a:lnTo>
                    <a:pt x="2533" y="1465"/>
                  </a:lnTo>
                  <a:lnTo>
                    <a:pt x="2528" y="1471"/>
                  </a:lnTo>
                  <a:lnTo>
                    <a:pt x="2525" y="1477"/>
                  </a:lnTo>
                  <a:lnTo>
                    <a:pt x="2522" y="1483"/>
                  </a:lnTo>
                  <a:lnTo>
                    <a:pt x="2521" y="1490"/>
                  </a:lnTo>
                  <a:lnTo>
                    <a:pt x="2519" y="1496"/>
                  </a:lnTo>
                  <a:lnTo>
                    <a:pt x="2519" y="1503"/>
                  </a:lnTo>
                  <a:lnTo>
                    <a:pt x="2519" y="1510"/>
                  </a:lnTo>
                  <a:lnTo>
                    <a:pt x="2520" y="1516"/>
                  </a:lnTo>
                  <a:lnTo>
                    <a:pt x="2522" y="1524"/>
                  </a:lnTo>
                  <a:lnTo>
                    <a:pt x="2524" y="1532"/>
                  </a:lnTo>
                  <a:lnTo>
                    <a:pt x="2528" y="1539"/>
                  </a:lnTo>
                  <a:lnTo>
                    <a:pt x="2533" y="1546"/>
                  </a:lnTo>
                  <a:lnTo>
                    <a:pt x="2547" y="1570"/>
                  </a:lnTo>
                  <a:lnTo>
                    <a:pt x="2562" y="1593"/>
                  </a:lnTo>
                  <a:lnTo>
                    <a:pt x="2595" y="1637"/>
                  </a:lnTo>
                  <a:lnTo>
                    <a:pt x="2662" y="1725"/>
                  </a:lnTo>
                  <a:lnTo>
                    <a:pt x="2676" y="1741"/>
                  </a:lnTo>
                  <a:lnTo>
                    <a:pt x="2690" y="1756"/>
                  </a:lnTo>
                  <a:lnTo>
                    <a:pt x="2706" y="1770"/>
                  </a:lnTo>
                  <a:lnTo>
                    <a:pt x="2721" y="1784"/>
                  </a:lnTo>
                  <a:lnTo>
                    <a:pt x="2753" y="1811"/>
                  </a:lnTo>
                  <a:lnTo>
                    <a:pt x="2784" y="1838"/>
                  </a:lnTo>
                  <a:lnTo>
                    <a:pt x="2799" y="1851"/>
                  </a:lnTo>
                  <a:lnTo>
                    <a:pt x="2811" y="1865"/>
                  </a:lnTo>
                  <a:lnTo>
                    <a:pt x="2823" y="1878"/>
                  </a:lnTo>
                  <a:lnTo>
                    <a:pt x="2833" y="1893"/>
                  </a:lnTo>
                  <a:lnTo>
                    <a:pt x="2841" y="1907"/>
                  </a:lnTo>
                  <a:lnTo>
                    <a:pt x="2844" y="1914"/>
                  </a:lnTo>
                  <a:lnTo>
                    <a:pt x="2846" y="1923"/>
                  </a:lnTo>
                  <a:lnTo>
                    <a:pt x="2848" y="1930"/>
                  </a:lnTo>
                  <a:lnTo>
                    <a:pt x="2849" y="1938"/>
                  </a:lnTo>
                  <a:lnTo>
                    <a:pt x="2849" y="1946"/>
                  </a:lnTo>
                  <a:lnTo>
                    <a:pt x="2848" y="1955"/>
                  </a:lnTo>
                  <a:lnTo>
                    <a:pt x="2844" y="1985"/>
                  </a:lnTo>
                  <a:lnTo>
                    <a:pt x="2839" y="2018"/>
                  </a:lnTo>
                  <a:lnTo>
                    <a:pt x="2826" y="2079"/>
                  </a:lnTo>
                  <a:lnTo>
                    <a:pt x="2820" y="2109"/>
                  </a:lnTo>
                  <a:lnTo>
                    <a:pt x="2815" y="2138"/>
                  </a:lnTo>
                  <a:lnTo>
                    <a:pt x="2812" y="2165"/>
                  </a:lnTo>
                  <a:lnTo>
                    <a:pt x="2811" y="2178"/>
                  </a:lnTo>
                  <a:lnTo>
                    <a:pt x="2811" y="2191"/>
                  </a:lnTo>
                  <a:lnTo>
                    <a:pt x="2811" y="2203"/>
                  </a:lnTo>
                  <a:lnTo>
                    <a:pt x="2813" y="2215"/>
                  </a:lnTo>
                  <a:lnTo>
                    <a:pt x="2815" y="2227"/>
                  </a:lnTo>
                  <a:lnTo>
                    <a:pt x="2818" y="2237"/>
                  </a:lnTo>
                  <a:lnTo>
                    <a:pt x="2822" y="2247"/>
                  </a:lnTo>
                  <a:lnTo>
                    <a:pt x="2827" y="2257"/>
                  </a:lnTo>
                  <a:lnTo>
                    <a:pt x="2834" y="2266"/>
                  </a:lnTo>
                  <a:lnTo>
                    <a:pt x="2841" y="2274"/>
                  </a:lnTo>
                  <a:lnTo>
                    <a:pt x="2850" y="2281"/>
                  </a:lnTo>
                  <a:lnTo>
                    <a:pt x="2859" y="2289"/>
                  </a:lnTo>
                  <a:lnTo>
                    <a:pt x="2872" y="2295"/>
                  </a:lnTo>
                  <a:lnTo>
                    <a:pt x="2884" y="2300"/>
                  </a:lnTo>
                  <a:lnTo>
                    <a:pt x="2900" y="2305"/>
                  </a:lnTo>
                  <a:lnTo>
                    <a:pt x="2916" y="2308"/>
                  </a:lnTo>
                  <a:lnTo>
                    <a:pt x="2934" y="2311"/>
                  </a:lnTo>
                  <a:lnTo>
                    <a:pt x="2953" y="2313"/>
                  </a:lnTo>
                  <a:lnTo>
                    <a:pt x="2997" y="2314"/>
                  </a:lnTo>
                  <a:lnTo>
                    <a:pt x="3038" y="2314"/>
                  </a:lnTo>
                  <a:lnTo>
                    <a:pt x="3076" y="2312"/>
                  </a:lnTo>
                  <a:lnTo>
                    <a:pt x="3112" y="2307"/>
                  </a:lnTo>
                  <a:lnTo>
                    <a:pt x="3146" y="2301"/>
                  </a:lnTo>
                  <a:lnTo>
                    <a:pt x="3179" y="2293"/>
                  </a:lnTo>
                  <a:lnTo>
                    <a:pt x="3211" y="2283"/>
                  </a:lnTo>
                  <a:lnTo>
                    <a:pt x="3242" y="2271"/>
                  </a:lnTo>
                  <a:lnTo>
                    <a:pt x="3273" y="2259"/>
                  </a:lnTo>
                  <a:lnTo>
                    <a:pt x="3303" y="2244"/>
                  </a:lnTo>
                  <a:lnTo>
                    <a:pt x="3333" y="2228"/>
                  </a:lnTo>
                  <a:lnTo>
                    <a:pt x="3364" y="2211"/>
                  </a:lnTo>
                  <a:lnTo>
                    <a:pt x="3429" y="2173"/>
                  </a:lnTo>
                  <a:lnTo>
                    <a:pt x="3500" y="2132"/>
                  </a:lnTo>
                  <a:lnTo>
                    <a:pt x="3496" y="2190"/>
                  </a:lnTo>
                  <a:lnTo>
                    <a:pt x="3491" y="2247"/>
                  </a:lnTo>
                  <a:lnTo>
                    <a:pt x="3484" y="2305"/>
                  </a:lnTo>
                  <a:lnTo>
                    <a:pt x="3476" y="2363"/>
                  </a:lnTo>
                  <a:lnTo>
                    <a:pt x="3467" y="2419"/>
                  </a:lnTo>
                  <a:lnTo>
                    <a:pt x="3457" y="2476"/>
                  </a:lnTo>
                  <a:lnTo>
                    <a:pt x="3438" y="2590"/>
                  </a:lnTo>
                  <a:lnTo>
                    <a:pt x="3428" y="2646"/>
                  </a:lnTo>
                  <a:lnTo>
                    <a:pt x="3420" y="2703"/>
                  </a:lnTo>
                  <a:lnTo>
                    <a:pt x="3413" y="2761"/>
                  </a:lnTo>
                  <a:lnTo>
                    <a:pt x="3408" y="2818"/>
                  </a:lnTo>
                  <a:lnTo>
                    <a:pt x="3404" y="2876"/>
                  </a:lnTo>
                  <a:lnTo>
                    <a:pt x="3403" y="2905"/>
                  </a:lnTo>
                  <a:lnTo>
                    <a:pt x="3402" y="2934"/>
                  </a:lnTo>
                  <a:lnTo>
                    <a:pt x="3403" y="2964"/>
                  </a:lnTo>
                  <a:lnTo>
                    <a:pt x="3403" y="2994"/>
                  </a:lnTo>
                  <a:lnTo>
                    <a:pt x="3405" y="3023"/>
                  </a:lnTo>
                  <a:lnTo>
                    <a:pt x="3407" y="3053"/>
                  </a:lnTo>
                  <a:lnTo>
                    <a:pt x="3373" y="3024"/>
                  </a:lnTo>
                  <a:lnTo>
                    <a:pt x="3338" y="2995"/>
                  </a:lnTo>
                  <a:lnTo>
                    <a:pt x="3302" y="2967"/>
                  </a:lnTo>
                  <a:lnTo>
                    <a:pt x="3265" y="2939"/>
                  </a:lnTo>
                  <a:lnTo>
                    <a:pt x="3192" y="2885"/>
                  </a:lnTo>
                  <a:lnTo>
                    <a:pt x="3117" y="2834"/>
                  </a:lnTo>
                  <a:lnTo>
                    <a:pt x="3042" y="2783"/>
                  </a:lnTo>
                  <a:lnTo>
                    <a:pt x="2964" y="2733"/>
                  </a:lnTo>
                  <a:lnTo>
                    <a:pt x="2811" y="2634"/>
                  </a:lnTo>
                  <a:lnTo>
                    <a:pt x="2735" y="2583"/>
                  </a:lnTo>
                  <a:lnTo>
                    <a:pt x="2659" y="2533"/>
                  </a:lnTo>
                  <a:lnTo>
                    <a:pt x="2584" y="2480"/>
                  </a:lnTo>
                  <a:lnTo>
                    <a:pt x="2511" y="2427"/>
                  </a:lnTo>
                  <a:lnTo>
                    <a:pt x="2475" y="2400"/>
                  </a:lnTo>
                  <a:lnTo>
                    <a:pt x="2440" y="2372"/>
                  </a:lnTo>
                  <a:lnTo>
                    <a:pt x="2405" y="2343"/>
                  </a:lnTo>
                  <a:lnTo>
                    <a:pt x="2370" y="2314"/>
                  </a:lnTo>
                  <a:lnTo>
                    <a:pt x="2336" y="2283"/>
                  </a:lnTo>
                  <a:lnTo>
                    <a:pt x="2303" y="2254"/>
                  </a:lnTo>
                  <a:lnTo>
                    <a:pt x="2271" y="2222"/>
                  </a:lnTo>
                  <a:lnTo>
                    <a:pt x="2239" y="2190"/>
                  </a:lnTo>
                  <a:lnTo>
                    <a:pt x="2206" y="2154"/>
                  </a:lnTo>
                  <a:lnTo>
                    <a:pt x="2173" y="2117"/>
                  </a:lnTo>
                  <a:lnTo>
                    <a:pt x="2141" y="2080"/>
                  </a:lnTo>
                  <a:lnTo>
                    <a:pt x="2109" y="2043"/>
                  </a:lnTo>
                  <a:lnTo>
                    <a:pt x="2048" y="1966"/>
                  </a:lnTo>
                  <a:lnTo>
                    <a:pt x="1987" y="1889"/>
                  </a:lnTo>
                  <a:lnTo>
                    <a:pt x="1928" y="1810"/>
                  </a:lnTo>
                  <a:lnTo>
                    <a:pt x="1868" y="1733"/>
                  </a:lnTo>
                  <a:lnTo>
                    <a:pt x="1807" y="1656"/>
                  </a:lnTo>
                  <a:lnTo>
                    <a:pt x="1776" y="1618"/>
                  </a:lnTo>
                  <a:lnTo>
                    <a:pt x="1745" y="1580"/>
                  </a:lnTo>
                  <a:lnTo>
                    <a:pt x="1729" y="1561"/>
                  </a:lnTo>
                  <a:lnTo>
                    <a:pt x="1713" y="1540"/>
                  </a:lnTo>
                  <a:lnTo>
                    <a:pt x="1699" y="1520"/>
                  </a:lnTo>
                  <a:lnTo>
                    <a:pt x="1684" y="1499"/>
                  </a:lnTo>
                  <a:lnTo>
                    <a:pt x="1672" y="1478"/>
                  </a:lnTo>
                  <a:lnTo>
                    <a:pt x="1661" y="1458"/>
                  </a:lnTo>
                  <a:lnTo>
                    <a:pt x="1650" y="1436"/>
                  </a:lnTo>
                  <a:lnTo>
                    <a:pt x="1640" y="1414"/>
                  </a:lnTo>
                  <a:lnTo>
                    <a:pt x="1632" y="1393"/>
                  </a:lnTo>
                  <a:lnTo>
                    <a:pt x="1623" y="1371"/>
                  </a:lnTo>
                  <a:lnTo>
                    <a:pt x="1616" y="1349"/>
                  </a:lnTo>
                  <a:lnTo>
                    <a:pt x="1611" y="1328"/>
                  </a:lnTo>
                  <a:lnTo>
                    <a:pt x="1606" y="1305"/>
                  </a:lnTo>
                  <a:lnTo>
                    <a:pt x="1602" y="1282"/>
                  </a:lnTo>
                  <a:lnTo>
                    <a:pt x="1599" y="1261"/>
                  </a:lnTo>
                  <a:lnTo>
                    <a:pt x="1597" y="1238"/>
                  </a:lnTo>
                  <a:lnTo>
                    <a:pt x="1596" y="1215"/>
                  </a:lnTo>
                  <a:lnTo>
                    <a:pt x="1596" y="1193"/>
                  </a:lnTo>
                  <a:lnTo>
                    <a:pt x="1597" y="1170"/>
                  </a:lnTo>
                  <a:lnTo>
                    <a:pt x="1599" y="1147"/>
                  </a:lnTo>
                  <a:lnTo>
                    <a:pt x="1601" y="1124"/>
                  </a:lnTo>
                  <a:lnTo>
                    <a:pt x="1605" y="1101"/>
                  </a:lnTo>
                  <a:lnTo>
                    <a:pt x="1609" y="1078"/>
                  </a:lnTo>
                  <a:lnTo>
                    <a:pt x="1615" y="1055"/>
                  </a:lnTo>
                  <a:lnTo>
                    <a:pt x="1621" y="1032"/>
                  </a:lnTo>
                  <a:lnTo>
                    <a:pt x="1629" y="1009"/>
                  </a:lnTo>
                  <a:lnTo>
                    <a:pt x="1637" y="986"/>
                  </a:lnTo>
                  <a:lnTo>
                    <a:pt x="1647" y="963"/>
                  </a:lnTo>
                  <a:lnTo>
                    <a:pt x="1656" y="939"/>
                  </a:lnTo>
                  <a:lnTo>
                    <a:pt x="1668" y="916"/>
                  </a:lnTo>
                  <a:lnTo>
                    <a:pt x="1680" y="894"/>
                  </a:lnTo>
                  <a:lnTo>
                    <a:pt x="1694" y="870"/>
                  </a:lnTo>
                  <a:lnTo>
                    <a:pt x="1706" y="884"/>
                  </a:lnTo>
                  <a:lnTo>
                    <a:pt x="1720" y="904"/>
                  </a:lnTo>
                  <a:lnTo>
                    <a:pt x="1756" y="955"/>
                  </a:lnTo>
                  <a:lnTo>
                    <a:pt x="1777" y="983"/>
                  </a:lnTo>
                  <a:lnTo>
                    <a:pt x="1800" y="1014"/>
                  </a:lnTo>
                  <a:lnTo>
                    <a:pt x="1823" y="1044"/>
                  </a:lnTo>
                  <a:lnTo>
                    <a:pt x="1849" y="1074"/>
                  </a:lnTo>
                  <a:lnTo>
                    <a:pt x="1875" y="1102"/>
                  </a:lnTo>
                  <a:lnTo>
                    <a:pt x="1888" y="1114"/>
                  </a:lnTo>
                  <a:lnTo>
                    <a:pt x="1902" y="1127"/>
                  </a:lnTo>
                  <a:lnTo>
                    <a:pt x="1916" y="1137"/>
                  </a:lnTo>
                  <a:lnTo>
                    <a:pt x="1930" y="1147"/>
                  </a:lnTo>
                  <a:lnTo>
                    <a:pt x="1944" y="1156"/>
                  </a:lnTo>
                  <a:lnTo>
                    <a:pt x="1958" y="1163"/>
                  </a:lnTo>
                  <a:lnTo>
                    <a:pt x="1972" y="1168"/>
                  </a:lnTo>
                  <a:lnTo>
                    <a:pt x="1986" y="1172"/>
                  </a:lnTo>
                  <a:lnTo>
                    <a:pt x="2001" y="1175"/>
                  </a:lnTo>
                  <a:lnTo>
                    <a:pt x="2014" y="1175"/>
                  </a:lnTo>
                  <a:lnTo>
                    <a:pt x="2029" y="1173"/>
                  </a:lnTo>
                  <a:lnTo>
                    <a:pt x="2043" y="1170"/>
                  </a:lnTo>
                  <a:lnTo>
                    <a:pt x="2056" y="1164"/>
                  </a:lnTo>
                  <a:lnTo>
                    <a:pt x="2071" y="1155"/>
                  </a:lnTo>
                  <a:lnTo>
                    <a:pt x="2080" y="1147"/>
                  </a:lnTo>
                  <a:lnTo>
                    <a:pt x="2089" y="1139"/>
                  </a:lnTo>
                  <a:lnTo>
                    <a:pt x="2098" y="1130"/>
                  </a:lnTo>
                  <a:lnTo>
                    <a:pt x="2105" y="1121"/>
                  </a:lnTo>
                  <a:lnTo>
                    <a:pt x="2111" y="1110"/>
                  </a:lnTo>
                  <a:lnTo>
                    <a:pt x="2118" y="1099"/>
                  </a:lnTo>
                  <a:lnTo>
                    <a:pt x="2129" y="1076"/>
                  </a:lnTo>
                  <a:lnTo>
                    <a:pt x="2139" y="1053"/>
                  </a:lnTo>
                  <a:lnTo>
                    <a:pt x="2147" y="1029"/>
                  </a:lnTo>
                  <a:lnTo>
                    <a:pt x="2163" y="983"/>
                  </a:lnTo>
                  <a:lnTo>
                    <a:pt x="2187" y="970"/>
                  </a:lnTo>
                  <a:lnTo>
                    <a:pt x="2220" y="953"/>
                  </a:lnTo>
                  <a:lnTo>
                    <a:pt x="2256" y="932"/>
                  </a:lnTo>
                  <a:lnTo>
                    <a:pt x="2293" y="907"/>
                  </a:lnTo>
                  <a:lnTo>
                    <a:pt x="2312" y="895"/>
                  </a:lnTo>
                  <a:lnTo>
                    <a:pt x="2330" y="881"/>
                  </a:lnTo>
                  <a:lnTo>
                    <a:pt x="2346" y="868"/>
                  </a:lnTo>
                  <a:lnTo>
                    <a:pt x="2360" y="855"/>
                  </a:lnTo>
                  <a:lnTo>
                    <a:pt x="2374" y="841"/>
                  </a:lnTo>
                  <a:lnTo>
                    <a:pt x="2385" y="828"/>
                  </a:lnTo>
                  <a:lnTo>
                    <a:pt x="2394" y="815"/>
                  </a:lnTo>
                  <a:lnTo>
                    <a:pt x="2401" y="803"/>
                  </a:lnTo>
                  <a:lnTo>
                    <a:pt x="2404" y="791"/>
                  </a:lnTo>
                  <a:lnTo>
                    <a:pt x="2405" y="779"/>
                  </a:lnTo>
                  <a:lnTo>
                    <a:pt x="2404" y="769"/>
                  </a:lnTo>
                  <a:lnTo>
                    <a:pt x="2401" y="759"/>
                  </a:lnTo>
                  <a:lnTo>
                    <a:pt x="2397" y="749"/>
                  </a:lnTo>
                  <a:lnTo>
                    <a:pt x="2390" y="741"/>
                  </a:lnTo>
                  <a:lnTo>
                    <a:pt x="2382" y="733"/>
                  </a:lnTo>
                  <a:lnTo>
                    <a:pt x="2373" y="726"/>
                  </a:lnTo>
                  <a:lnTo>
                    <a:pt x="2362" y="719"/>
                  </a:lnTo>
                  <a:lnTo>
                    <a:pt x="2352" y="711"/>
                  </a:lnTo>
                  <a:lnTo>
                    <a:pt x="2327" y="698"/>
                  </a:lnTo>
                  <a:lnTo>
                    <a:pt x="2273" y="672"/>
                  </a:lnTo>
                  <a:lnTo>
                    <a:pt x="2245" y="658"/>
                  </a:lnTo>
                  <a:lnTo>
                    <a:pt x="2232" y="649"/>
                  </a:lnTo>
                  <a:lnTo>
                    <a:pt x="2219" y="641"/>
                  </a:lnTo>
                  <a:lnTo>
                    <a:pt x="2207" y="633"/>
                  </a:lnTo>
                  <a:lnTo>
                    <a:pt x="2197" y="623"/>
                  </a:lnTo>
                  <a:lnTo>
                    <a:pt x="2186" y="613"/>
                  </a:lnTo>
                  <a:lnTo>
                    <a:pt x="2177" y="602"/>
                  </a:lnTo>
                  <a:lnTo>
                    <a:pt x="2170" y="591"/>
                  </a:lnTo>
                  <a:lnTo>
                    <a:pt x="2164" y="577"/>
                  </a:lnTo>
                  <a:lnTo>
                    <a:pt x="2159" y="564"/>
                  </a:lnTo>
                  <a:lnTo>
                    <a:pt x="2156" y="549"/>
                  </a:lnTo>
                  <a:lnTo>
                    <a:pt x="2155" y="533"/>
                  </a:lnTo>
                  <a:lnTo>
                    <a:pt x="2156" y="516"/>
                  </a:lnTo>
                  <a:lnTo>
                    <a:pt x="2160" y="498"/>
                  </a:lnTo>
                  <a:lnTo>
                    <a:pt x="2167" y="477"/>
                  </a:lnTo>
                  <a:lnTo>
                    <a:pt x="2172" y="459"/>
                  </a:lnTo>
                  <a:lnTo>
                    <a:pt x="2177" y="432"/>
                  </a:lnTo>
                  <a:lnTo>
                    <a:pt x="2183" y="398"/>
                  </a:lnTo>
                  <a:lnTo>
                    <a:pt x="2189" y="359"/>
                  </a:lnTo>
                  <a:lnTo>
                    <a:pt x="2194" y="315"/>
                  </a:lnTo>
                  <a:lnTo>
                    <a:pt x="2200" y="270"/>
                  </a:lnTo>
                  <a:lnTo>
                    <a:pt x="2202" y="224"/>
                  </a:lnTo>
                  <a:lnTo>
                    <a:pt x="2204" y="177"/>
                  </a:lnTo>
                  <a:lnTo>
                    <a:pt x="2203" y="156"/>
                  </a:lnTo>
                  <a:lnTo>
                    <a:pt x="2203" y="134"/>
                  </a:lnTo>
                  <a:lnTo>
                    <a:pt x="2201" y="113"/>
                  </a:lnTo>
                  <a:lnTo>
                    <a:pt x="2199" y="94"/>
                  </a:lnTo>
                  <a:lnTo>
                    <a:pt x="2196" y="76"/>
                  </a:lnTo>
                  <a:lnTo>
                    <a:pt x="2191" y="59"/>
                  </a:lnTo>
                  <a:lnTo>
                    <a:pt x="2187" y="44"/>
                  </a:lnTo>
                  <a:lnTo>
                    <a:pt x="2181" y="31"/>
                  </a:lnTo>
                  <a:lnTo>
                    <a:pt x="2175" y="20"/>
                  </a:lnTo>
                  <a:lnTo>
                    <a:pt x="2167" y="11"/>
                  </a:lnTo>
                  <a:lnTo>
                    <a:pt x="2163" y="7"/>
                  </a:lnTo>
                  <a:lnTo>
                    <a:pt x="2158" y="5"/>
                  </a:lnTo>
                  <a:lnTo>
                    <a:pt x="2153" y="2"/>
                  </a:lnTo>
                  <a:lnTo>
                    <a:pt x="2148" y="1"/>
                  </a:lnTo>
                  <a:lnTo>
                    <a:pt x="2143" y="0"/>
                  </a:lnTo>
                  <a:lnTo>
                    <a:pt x="2137" y="0"/>
                  </a:lnTo>
                  <a:lnTo>
                    <a:pt x="2132" y="1"/>
                  </a:lnTo>
                  <a:lnTo>
                    <a:pt x="2125" y="2"/>
                  </a:lnTo>
                  <a:lnTo>
                    <a:pt x="2118" y="4"/>
                  </a:lnTo>
                  <a:lnTo>
                    <a:pt x="2111" y="7"/>
                  </a:lnTo>
                  <a:lnTo>
                    <a:pt x="2097" y="16"/>
                  </a:lnTo>
                  <a:lnTo>
                    <a:pt x="2072" y="32"/>
                  </a:lnTo>
                  <a:lnTo>
                    <a:pt x="2046" y="47"/>
                  </a:lnTo>
                  <a:lnTo>
                    <a:pt x="1993" y="78"/>
                  </a:lnTo>
                  <a:lnTo>
                    <a:pt x="1940" y="109"/>
                  </a:lnTo>
                  <a:lnTo>
                    <a:pt x="1886" y="141"/>
                  </a:lnTo>
                  <a:lnTo>
                    <a:pt x="1859" y="158"/>
                  </a:lnTo>
                  <a:lnTo>
                    <a:pt x="1834" y="175"/>
                  </a:lnTo>
                  <a:lnTo>
                    <a:pt x="1809" y="193"/>
                  </a:lnTo>
                  <a:lnTo>
                    <a:pt x="1784" y="210"/>
                  </a:lnTo>
                  <a:lnTo>
                    <a:pt x="1761" y="229"/>
                  </a:lnTo>
                  <a:lnTo>
                    <a:pt x="1738" y="249"/>
                  </a:lnTo>
                  <a:lnTo>
                    <a:pt x="1716" y="270"/>
                  </a:lnTo>
                  <a:lnTo>
                    <a:pt x="1696" y="292"/>
                  </a:lnTo>
                  <a:lnTo>
                    <a:pt x="1686" y="301"/>
                  </a:lnTo>
                  <a:lnTo>
                    <a:pt x="1677" y="307"/>
                  </a:lnTo>
                  <a:lnTo>
                    <a:pt x="1668" y="311"/>
                  </a:lnTo>
                  <a:lnTo>
                    <a:pt x="1658" y="314"/>
                  </a:lnTo>
                  <a:lnTo>
                    <a:pt x="1649" y="314"/>
                  </a:lnTo>
                  <a:lnTo>
                    <a:pt x="1640" y="313"/>
                  </a:lnTo>
                  <a:lnTo>
                    <a:pt x="1632" y="311"/>
                  </a:lnTo>
                  <a:lnTo>
                    <a:pt x="1622" y="307"/>
                  </a:lnTo>
                  <a:lnTo>
                    <a:pt x="1614" y="303"/>
                  </a:lnTo>
                  <a:lnTo>
                    <a:pt x="1605" y="298"/>
                  </a:lnTo>
                  <a:lnTo>
                    <a:pt x="1588" y="286"/>
                  </a:lnTo>
                  <a:lnTo>
                    <a:pt x="1571" y="273"/>
                  </a:lnTo>
                  <a:lnTo>
                    <a:pt x="1553" y="262"/>
                  </a:lnTo>
                  <a:lnTo>
                    <a:pt x="1530" y="249"/>
                  </a:lnTo>
                  <a:lnTo>
                    <a:pt x="1509" y="239"/>
                  </a:lnTo>
                  <a:lnTo>
                    <a:pt x="1490" y="233"/>
                  </a:lnTo>
                  <a:lnTo>
                    <a:pt x="1475" y="230"/>
                  </a:lnTo>
                  <a:lnTo>
                    <a:pt x="1469" y="229"/>
                  </a:lnTo>
                  <a:lnTo>
                    <a:pt x="1463" y="229"/>
                  </a:lnTo>
                  <a:lnTo>
                    <a:pt x="1456" y="230"/>
                  </a:lnTo>
                  <a:lnTo>
                    <a:pt x="1451" y="231"/>
                  </a:lnTo>
                  <a:lnTo>
                    <a:pt x="1446" y="233"/>
                  </a:lnTo>
                  <a:lnTo>
                    <a:pt x="1442" y="235"/>
                  </a:lnTo>
                  <a:lnTo>
                    <a:pt x="1438" y="238"/>
                  </a:lnTo>
                  <a:lnTo>
                    <a:pt x="1434" y="242"/>
                  </a:lnTo>
                  <a:lnTo>
                    <a:pt x="1428" y="251"/>
                  </a:lnTo>
                  <a:lnTo>
                    <a:pt x="1422" y="262"/>
                  </a:lnTo>
                  <a:lnTo>
                    <a:pt x="1417" y="274"/>
                  </a:lnTo>
                  <a:lnTo>
                    <a:pt x="1412" y="289"/>
                  </a:lnTo>
                  <a:lnTo>
                    <a:pt x="1404" y="322"/>
                  </a:lnTo>
                  <a:lnTo>
                    <a:pt x="1393" y="359"/>
                  </a:lnTo>
                  <a:lnTo>
                    <a:pt x="1389" y="370"/>
                  </a:lnTo>
                  <a:lnTo>
                    <a:pt x="1387" y="381"/>
                  </a:lnTo>
                  <a:lnTo>
                    <a:pt x="1383" y="405"/>
                  </a:lnTo>
                  <a:lnTo>
                    <a:pt x="1379" y="457"/>
                  </a:lnTo>
                  <a:lnTo>
                    <a:pt x="1376" y="482"/>
                  </a:lnTo>
                  <a:lnTo>
                    <a:pt x="1373" y="495"/>
                  </a:lnTo>
                  <a:lnTo>
                    <a:pt x="1370" y="507"/>
                  </a:lnTo>
                  <a:lnTo>
                    <a:pt x="1367" y="518"/>
                  </a:lnTo>
                  <a:lnTo>
                    <a:pt x="1362" y="529"/>
                  </a:lnTo>
                  <a:lnTo>
                    <a:pt x="1356" y="538"/>
                  </a:lnTo>
                  <a:lnTo>
                    <a:pt x="1349" y="546"/>
                  </a:lnTo>
                  <a:lnTo>
                    <a:pt x="1344" y="553"/>
                  </a:lnTo>
                  <a:lnTo>
                    <a:pt x="1337" y="558"/>
                  </a:lnTo>
                  <a:lnTo>
                    <a:pt x="1318" y="569"/>
                  </a:lnTo>
                  <a:lnTo>
                    <a:pt x="1297" y="580"/>
                  </a:lnTo>
                  <a:lnTo>
                    <a:pt x="1275" y="593"/>
                  </a:lnTo>
                  <a:lnTo>
                    <a:pt x="1265" y="600"/>
                  </a:lnTo>
                  <a:lnTo>
                    <a:pt x="1255" y="606"/>
                  </a:lnTo>
                  <a:lnTo>
                    <a:pt x="1247" y="613"/>
                  </a:lnTo>
                  <a:lnTo>
                    <a:pt x="1241" y="621"/>
                  </a:lnTo>
                  <a:lnTo>
                    <a:pt x="1236" y="628"/>
                  </a:lnTo>
                  <a:lnTo>
                    <a:pt x="1234" y="635"/>
                  </a:lnTo>
                  <a:lnTo>
                    <a:pt x="1233" y="639"/>
                  </a:lnTo>
                  <a:lnTo>
                    <a:pt x="1234" y="643"/>
                  </a:lnTo>
                  <a:lnTo>
                    <a:pt x="1234" y="647"/>
                  </a:lnTo>
                  <a:lnTo>
                    <a:pt x="1236" y="652"/>
                  </a:lnTo>
                  <a:lnTo>
                    <a:pt x="1245" y="670"/>
                  </a:lnTo>
                  <a:lnTo>
                    <a:pt x="1254" y="687"/>
                  </a:lnTo>
                  <a:lnTo>
                    <a:pt x="1265" y="702"/>
                  </a:lnTo>
                  <a:lnTo>
                    <a:pt x="1275" y="716"/>
                  </a:lnTo>
                  <a:lnTo>
                    <a:pt x="1285" y="729"/>
                  </a:lnTo>
                  <a:lnTo>
                    <a:pt x="1297" y="740"/>
                  </a:lnTo>
                  <a:lnTo>
                    <a:pt x="1308" y="750"/>
                  </a:lnTo>
                  <a:lnTo>
                    <a:pt x="1319" y="760"/>
                  </a:lnTo>
                  <a:lnTo>
                    <a:pt x="1332" y="767"/>
                  </a:lnTo>
                  <a:lnTo>
                    <a:pt x="1344" y="774"/>
                  </a:lnTo>
                  <a:lnTo>
                    <a:pt x="1356" y="780"/>
                  </a:lnTo>
                  <a:lnTo>
                    <a:pt x="1369" y="786"/>
                  </a:lnTo>
                  <a:lnTo>
                    <a:pt x="1382" y="791"/>
                  </a:lnTo>
                  <a:lnTo>
                    <a:pt x="1396" y="795"/>
                  </a:lnTo>
                  <a:lnTo>
                    <a:pt x="1422" y="801"/>
                  </a:lnTo>
                  <a:lnTo>
                    <a:pt x="1450" y="806"/>
                  </a:lnTo>
                  <a:lnTo>
                    <a:pt x="1479" y="810"/>
                  </a:lnTo>
                  <a:lnTo>
                    <a:pt x="1539" y="817"/>
                  </a:lnTo>
                  <a:lnTo>
                    <a:pt x="1569" y="823"/>
                  </a:lnTo>
                  <a:lnTo>
                    <a:pt x="1600" y="829"/>
                  </a:lnTo>
                  <a:lnTo>
                    <a:pt x="1631" y="837"/>
                  </a:lnTo>
                  <a:lnTo>
                    <a:pt x="1646" y="843"/>
                  </a:lnTo>
                  <a:lnTo>
                    <a:pt x="1662" y="849"/>
                  </a:lnTo>
                  <a:lnTo>
                    <a:pt x="1644" y="877"/>
                  </a:lnTo>
                  <a:lnTo>
                    <a:pt x="1629" y="906"/>
                  </a:lnTo>
                  <a:lnTo>
                    <a:pt x="1614" y="935"/>
                  </a:lnTo>
                  <a:lnTo>
                    <a:pt x="1601" y="965"/>
                  </a:lnTo>
                  <a:lnTo>
                    <a:pt x="1589" y="996"/>
                  </a:lnTo>
                  <a:lnTo>
                    <a:pt x="1579" y="1026"/>
                  </a:lnTo>
                  <a:lnTo>
                    <a:pt x="1570" y="1058"/>
                  </a:lnTo>
                  <a:lnTo>
                    <a:pt x="1563" y="1089"/>
                  </a:lnTo>
                  <a:lnTo>
                    <a:pt x="1555" y="1121"/>
                  </a:lnTo>
                  <a:lnTo>
                    <a:pt x="1550" y="1153"/>
                  </a:lnTo>
                  <a:lnTo>
                    <a:pt x="1546" y="1186"/>
                  </a:lnTo>
                  <a:lnTo>
                    <a:pt x="1543" y="1217"/>
                  </a:lnTo>
                  <a:lnTo>
                    <a:pt x="1541" y="1250"/>
                  </a:lnTo>
                  <a:lnTo>
                    <a:pt x="1540" y="1282"/>
                  </a:lnTo>
                  <a:lnTo>
                    <a:pt x="1540" y="1315"/>
                  </a:lnTo>
                  <a:lnTo>
                    <a:pt x="1541" y="1347"/>
                  </a:lnTo>
                  <a:lnTo>
                    <a:pt x="1474" y="1275"/>
                  </a:lnTo>
                  <a:lnTo>
                    <a:pt x="1407" y="1204"/>
                  </a:lnTo>
                  <a:lnTo>
                    <a:pt x="1338" y="1133"/>
                  </a:lnTo>
                  <a:lnTo>
                    <a:pt x="1268" y="1064"/>
                  </a:lnTo>
                  <a:lnTo>
                    <a:pt x="1197" y="996"/>
                  </a:lnTo>
                  <a:lnTo>
                    <a:pt x="1126" y="928"/>
                  </a:lnTo>
                  <a:lnTo>
                    <a:pt x="982" y="793"/>
                  </a:lnTo>
                  <a:lnTo>
                    <a:pt x="967" y="776"/>
                  </a:lnTo>
                  <a:lnTo>
                    <a:pt x="952" y="759"/>
                  </a:lnTo>
                  <a:lnTo>
                    <a:pt x="941" y="741"/>
                  </a:lnTo>
                  <a:lnTo>
                    <a:pt x="931" y="724"/>
                  </a:lnTo>
                  <a:lnTo>
                    <a:pt x="921" y="705"/>
                  </a:lnTo>
                  <a:lnTo>
                    <a:pt x="913" y="687"/>
                  </a:lnTo>
                  <a:lnTo>
                    <a:pt x="899" y="648"/>
                  </a:lnTo>
                  <a:lnTo>
                    <a:pt x="885" y="610"/>
                  </a:lnTo>
                  <a:lnTo>
                    <a:pt x="878" y="592"/>
                  </a:lnTo>
                  <a:lnTo>
                    <a:pt x="870" y="573"/>
                  </a:lnTo>
                  <a:lnTo>
                    <a:pt x="862" y="555"/>
                  </a:lnTo>
                  <a:lnTo>
                    <a:pt x="851" y="536"/>
                  </a:lnTo>
                  <a:lnTo>
                    <a:pt x="840" y="519"/>
                  </a:lnTo>
                  <a:lnTo>
                    <a:pt x="827" y="501"/>
                  </a:lnTo>
                  <a:lnTo>
                    <a:pt x="823" y="496"/>
                  </a:lnTo>
                  <a:lnTo>
                    <a:pt x="817" y="492"/>
                  </a:lnTo>
                  <a:lnTo>
                    <a:pt x="804" y="481"/>
                  </a:lnTo>
                  <a:lnTo>
                    <a:pt x="787" y="472"/>
                  </a:lnTo>
                  <a:lnTo>
                    <a:pt x="769" y="463"/>
                  </a:lnTo>
                  <a:lnTo>
                    <a:pt x="748" y="454"/>
                  </a:lnTo>
                  <a:lnTo>
                    <a:pt x="727" y="444"/>
                  </a:lnTo>
                  <a:lnTo>
                    <a:pt x="681" y="427"/>
                  </a:lnTo>
                  <a:lnTo>
                    <a:pt x="638" y="410"/>
                  </a:lnTo>
                  <a:lnTo>
                    <a:pt x="617" y="402"/>
                  </a:lnTo>
                  <a:lnTo>
                    <a:pt x="600" y="394"/>
                  </a:lnTo>
                  <a:lnTo>
                    <a:pt x="584" y="387"/>
                  </a:lnTo>
                  <a:lnTo>
                    <a:pt x="573" y="378"/>
                  </a:lnTo>
                  <a:lnTo>
                    <a:pt x="564" y="371"/>
                  </a:lnTo>
                  <a:lnTo>
                    <a:pt x="562" y="368"/>
                  </a:lnTo>
                  <a:lnTo>
                    <a:pt x="560" y="365"/>
                  </a:lnTo>
                  <a:lnTo>
                    <a:pt x="565" y="377"/>
                  </a:lnTo>
                  <a:lnTo>
                    <a:pt x="571" y="390"/>
                  </a:lnTo>
                  <a:lnTo>
                    <a:pt x="579" y="403"/>
                  </a:lnTo>
                  <a:lnTo>
                    <a:pt x="590" y="416"/>
                  </a:lnTo>
                  <a:lnTo>
                    <a:pt x="601" y="430"/>
                  </a:lnTo>
                  <a:lnTo>
                    <a:pt x="613" y="443"/>
                  </a:lnTo>
                  <a:lnTo>
                    <a:pt x="627" y="457"/>
                  </a:lnTo>
                  <a:lnTo>
                    <a:pt x="641" y="469"/>
                  </a:lnTo>
                  <a:lnTo>
                    <a:pt x="656" y="481"/>
                  </a:lnTo>
                  <a:lnTo>
                    <a:pt x="670" y="494"/>
                  </a:lnTo>
                  <a:lnTo>
                    <a:pt x="685" y="504"/>
                  </a:lnTo>
                  <a:lnTo>
                    <a:pt x="700" y="514"/>
                  </a:lnTo>
                  <a:lnTo>
                    <a:pt x="714" y="524"/>
                  </a:lnTo>
                  <a:lnTo>
                    <a:pt x="729" y="532"/>
                  </a:lnTo>
                  <a:lnTo>
                    <a:pt x="741" y="538"/>
                  </a:lnTo>
                  <a:lnTo>
                    <a:pt x="753" y="544"/>
                  </a:lnTo>
                  <a:lnTo>
                    <a:pt x="768" y="550"/>
                  </a:lnTo>
                  <a:lnTo>
                    <a:pt x="781" y="559"/>
                  </a:lnTo>
                  <a:lnTo>
                    <a:pt x="793" y="569"/>
                  </a:lnTo>
                  <a:lnTo>
                    <a:pt x="802" y="579"/>
                  </a:lnTo>
                  <a:lnTo>
                    <a:pt x="811" y="590"/>
                  </a:lnTo>
                  <a:lnTo>
                    <a:pt x="818" y="602"/>
                  </a:lnTo>
                  <a:lnTo>
                    <a:pt x="825" y="614"/>
                  </a:lnTo>
                  <a:lnTo>
                    <a:pt x="831" y="628"/>
                  </a:lnTo>
                  <a:lnTo>
                    <a:pt x="840" y="655"/>
                  </a:lnTo>
                  <a:lnTo>
                    <a:pt x="848" y="682"/>
                  </a:lnTo>
                  <a:lnTo>
                    <a:pt x="857" y="710"/>
                  </a:lnTo>
                  <a:lnTo>
                    <a:pt x="862" y="724"/>
                  </a:lnTo>
                  <a:lnTo>
                    <a:pt x="866" y="736"/>
                  </a:lnTo>
                  <a:lnTo>
                    <a:pt x="847" y="727"/>
                  </a:lnTo>
                  <a:lnTo>
                    <a:pt x="828" y="717"/>
                  </a:lnTo>
                  <a:lnTo>
                    <a:pt x="807" y="708"/>
                  </a:lnTo>
                  <a:lnTo>
                    <a:pt x="786" y="701"/>
                  </a:lnTo>
                  <a:lnTo>
                    <a:pt x="765" y="694"/>
                  </a:lnTo>
                  <a:lnTo>
                    <a:pt x="744" y="689"/>
                  </a:lnTo>
                  <a:lnTo>
                    <a:pt x="723" y="683"/>
                  </a:lnTo>
                  <a:lnTo>
                    <a:pt x="701" y="679"/>
                  </a:lnTo>
                  <a:lnTo>
                    <a:pt x="678" y="675"/>
                  </a:lnTo>
                  <a:lnTo>
                    <a:pt x="657" y="673"/>
                  </a:lnTo>
                  <a:lnTo>
                    <a:pt x="634" y="671"/>
                  </a:lnTo>
                  <a:lnTo>
                    <a:pt x="612" y="671"/>
                  </a:lnTo>
                  <a:lnTo>
                    <a:pt x="591" y="671"/>
                  </a:lnTo>
                  <a:lnTo>
                    <a:pt x="568" y="672"/>
                  </a:lnTo>
                  <a:lnTo>
                    <a:pt x="546" y="673"/>
                  </a:lnTo>
                  <a:lnTo>
                    <a:pt x="525" y="676"/>
                  </a:lnTo>
                  <a:lnTo>
                    <a:pt x="533" y="654"/>
                  </a:lnTo>
                  <a:lnTo>
                    <a:pt x="539" y="630"/>
                  </a:lnTo>
                  <a:lnTo>
                    <a:pt x="541" y="619"/>
                  </a:lnTo>
                  <a:lnTo>
                    <a:pt x="543" y="606"/>
                  </a:lnTo>
                  <a:lnTo>
                    <a:pt x="544" y="595"/>
                  </a:lnTo>
                  <a:lnTo>
                    <a:pt x="544" y="583"/>
                  </a:lnTo>
                  <a:lnTo>
                    <a:pt x="542" y="572"/>
                  </a:lnTo>
                  <a:lnTo>
                    <a:pt x="540" y="562"/>
                  </a:lnTo>
                  <a:lnTo>
                    <a:pt x="536" y="552"/>
                  </a:lnTo>
                  <a:lnTo>
                    <a:pt x="530" y="542"/>
                  </a:lnTo>
                  <a:lnTo>
                    <a:pt x="522" y="534"/>
                  </a:lnTo>
                  <a:lnTo>
                    <a:pt x="512" y="527"/>
                  </a:lnTo>
                  <a:lnTo>
                    <a:pt x="501" y="521"/>
                  </a:lnTo>
                  <a:lnTo>
                    <a:pt x="487" y="515"/>
                  </a:lnTo>
                  <a:lnTo>
                    <a:pt x="445" y="502"/>
                  </a:lnTo>
                  <a:lnTo>
                    <a:pt x="381" y="485"/>
                  </a:lnTo>
                  <a:lnTo>
                    <a:pt x="349" y="475"/>
                  </a:lnTo>
                  <a:lnTo>
                    <a:pt x="320" y="469"/>
                  </a:lnTo>
                  <a:lnTo>
                    <a:pt x="297" y="465"/>
                  </a:lnTo>
                  <a:lnTo>
                    <a:pt x="289" y="465"/>
                  </a:lnTo>
                  <a:lnTo>
                    <a:pt x="283" y="466"/>
                  </a:lnTo>
                  <a:lnTo>
                    <a:pt x="281" y="467"/>
                  </a:lnTo>
                  <a:lnTo>
                    <a:pt x="280" y="468"/>
                  </a:lnTo>
                  <a:lnTo>
                    <a:pt x="278" y="473"/>
                  </a:lnTo>
                  <a:lnTo>
                    <a:pt x="277" y="479"/>
                  </a:lnTo>
                  <a:lnTo>
                    <a:pt x="277" y="488"/>
                  </a:lnTo>
                  <a:lnTo>
                    <a:pt x="278" y="508"/>
                  </a:lnTo>
                  <a:lnTo>
                    <a:pt x="280" y="532"/>
                  </a:lnTo>
                  <a:lnTo>
                    <a:pt x="280" y="544"/>
                  </a:lnTo>
                  <a:lnTo>
                    <a:pt x="280" y="557"/>
                  </a:lnTo>
                  <a:lnTo>
                    <a:pt x="279" y="569"/>
                  </a:lnTo>
                  <a:lnTo>
                    <a:pt x="276" y="580"/>
                  </a:lnTo>
                  <a:lnTo>
                    <a:pt x="272" y="592"/>
                  </a:lnTo>
                  <a:lnTo>
                    <a:pt x="266" y="602"/>
                  </a:lnTo>
                  <a:lnTo>
                    <a:pt x="263" y="607"/>
                  </a:lnTo>
                  <a:lnTo>
                    <a:pt x="258" y="611"/>
                  </a:lnTo>
                  <a:lnTo>
                    <a:pt x="254" y="615"/>
                  </a:lnTo>
                  <a:lnTo>
                    <a:pt x="247" y="620"/>
                  </a:lnTo>
                  <a:lnTo>
                    <a:pt x="210" y="641"/>
                  </a:lnTo>
                  <a:lnTo>
                    <a:pt x="145" y="680"/>
                  </a:lnTo>
                  <a:lnTo>
                    <a:pt x="113" y="701"/>
                  </a:lnTo>
                  <a:lnTo>
                    <a:pt x="86" y="720"/>
                  </a:lnTo>
                  <a:lnTo>
                    <a:pt x="66" y="734"/>
                  </a:lnTo>
                  <a:lnTo>
                    <a:pt x="62" y="738"/>
                  </a:lnTo>
                  <a:lnTo>
                    <a:pt x="61" y="740"/>
                  </a:lnTo>
                  <a:lnTo>
                    <a:pt x="61" y="741"/>
                  </a:lnTo>
                  <a:lnTo>
                    <a:pt x="65" y="748"/>
                  </a:lnTo>
                  <a:lnTo>
                    <a:pt x="72" y="755"/>
                  </a:lnTo>
                  <a:lnTo>
                    <a:pt x="82" y="762"/>
                  </a:lnTo>
                  <a:lnTo>
                    <a:pt x="94" y="768"/>
                  </a:lnTo>
                  <a:lnTo>
                    <a:pt x="107" y="774"/>
                  </a:lnTo>
                  <a:lnTo>
                    <a:pt x="123" y="781"/>
                  </a:lnTo>
                  <a:lnTo>
                    <a:pt x="154" y="793"/>
                  </a:lnTo>
                  <a:lnTo>
                    <a:pt x="187" y="803"/>
                  </a:lnTo>
                  <a:lnTo>
                    <a:pt x="216" y="812"/>
                  </a:lnTo>
                  <a:lnTo>
                    <a:pt x="259" y="825"/>
                  </a:lnTo>
                  <a:lnTo>
                    <a:pt x="272" y="829"/>
                  </a:lnTo>
                  <a:lnTo>
                    <a:pt x="282" y="833"/>
                  </a:lnTo>
                  <a:lnTo>
                    <a:pt x="293" y="837"/>
                  </a:lnTo>
                  <a:lnTo>
                    <a:pt x="300" y="841"/>
                  </a:lnTo>
                  <a:lnTo>
                    <a:pt x="307" y="845"/>
                  </a:lnTo>
                  <a:lnTo>
                    <a:pt x="312" y="850"/>
                  </a:lnTo>
                  <a:lnTo>
                    <a:pt x="316" y="855"/>
                  </a:lnTo>
                  <a:lnTo>
                    <a:pt x="320" y="859"/>
                  </a:lnTo>
                  <a:lnTo>
                    <a:pt x="322" y="864"/>
                  </a:lnTo>
                  <a:lnTo>
                    <a:pt x="323" y="868"/>
                  </a:lnTo>
                  <a:lnTo>
                    <a:pt x="324" y="873"/>
                  </a:lnTo>
                  <a:lnTo>
                    <a:pt x="324" y="878"/>
                  </a:lnTo>
                  <a:lnTo>
                    <a:pt x="321" y="888"/>
                  </a:lnTo>
                  <a:lnTo>
                    <a:pt x="317" y="897"/>
                  </a:lnTo>
                  <a:lnTo>
                    <a:pt x="308" y="916"/>
                  </a:lnTo>
                  <a:lnTo>
                    <a:pt x="305" y="927"/>
                  </a:lnTo>
                  <a:lnTo>
                    <a:pt x="303" y="936"/>
                  </a:lnTo>
                  <a:lnTo>
                    <a:pt x="303" y="941"/>
                  </a:lnTo>
                  <a:lnTo>
                    <a:pt x="304" y="945"/>
                  </a:lnTo>
                  <a:lnTo>
                    <a:pt x="305" y="950"/>
                  </a:lnTo>
                  <a:lnTo>
                    <a:pt x="307" y="955"/>
                  </a:lnTo>
                  <a:lnTo>
                    <a:pt x="310" y="960"/>
                  </a:lnTo>
                  <a:lnTo>
                    <a:pt x="315" y="964"/>
                  </a:lnTo>
                  <a:lnTo>
                    <a:pt x="321" y="968"/>
                  </a:lnTo>
                  <a:lnTo>
                    <a:pt x="328" y="973"/>
                  </a:lnTo>
                  <a:lnTo>
                    <a:pt x="330" y="973"/>
                  </a:lnTo>
                  <a:lnTo>
                    <a:pt x="333" y="973"/>
                  </a:lnTo>
                  <a:lnTo>
                    <a:pt x="341" y="972"/>
                  </a:lnTo>
                  <a:lnTo>
                    <a:pt x="355" y="969"/>
                  </a:lnTo>
                  <a:lnTo>
                    <a:pt x="370" y="965"/>
                  </a:lnTo>
                  <a:lnTo>
                    <a:pt x="407" y="954"/>
                  </a:lnTo>
                  <a:lnTo>
                    <a:pt x="448" y="939"/>
                  </a:lnTo>
                  <a:lnTo>
                    <a:pt x="490" y="924"/>
                  </a:lnTo>
                  <a:lnTo>
                    <a:pt x="526" y="909"/>
                  </a:lnTo>
                  <a:lnTo>
                    <a:pt x="552" y="897"/>
                  </a:lnTo>
                  <a:lnTo>
                    <a:pt x="561" y="893"/>
                  </a:lnTo>
                  <a:lnTo>
                    <a:pt x="565" y="890"/>
                  </a:lnTo>
                  <a:lnTo>
                    <a:pt x="570" y="880"/>
                  </a:lnTo>
                  <a:lnTo>
                    <a:pt x="573" y="869"/>
                  </a:lnTo>
                  <a:lnTo>
                    <a:pt x="575" y="858"/>
                  </a:lnTo>
                  <a:lnTo>
                    <a:pt x="575" y="846"/>
                  </a:lnTo>
                  <a:lnTo>
                    <a:pt x="574" y="833"/>
                  </a:lnTo>
                  <a:lnTo>
                    <a:pt x="572" y="820"/>
                  </a:lnTo>
                  <a:lnTo>
                    <a:pt x="568" y="806"/>
                  </a:lnTo>
                  <a:lnTo>
                    <a:pt x="564" y="793"/>
                  </a:lnTo>
                  <a:lnTo>
                    <a:pt x="555" y="766"/>
                  </a:lnTo>
                  <a:lnTo>
                    <a:pt x="543" y="741"/>
                  </a:lnTo>
                  <a:lnTo>
                    <a:pt x="524" y="700"/>
                  </a:lnTo>
                  <a:lnTo>
                    <a:pt x="544" y="700"/>
                  </a:lnTo>
                  <a:lnTo>
                    <a:pt x="564" y="700"/>
                  </a:lnTo>
                  <a:lnTo>
                    <a:pt x="583" y="701"/>
                  </a:lnTo>
                  <a:lnTo>
                    <a:pt x="604" y="702"/>
                  </a:lnTo>
                  <a:lnTo>
                    <a:pt x="624" y="704"/>
                  </a:lnTo>
                  <a:lnTo>
                    <a:pt x="643" y="707"/>
                  </a:lnTo>
                  <a:lnTo>
                    <a:pt x="662" y="711"/>
                  </a:lnTo>
                  <a:lnTo>
                    <a:pt x="681" y="715"/>
                  </a:lnTo>
                  <a:lnTo>
                    <a:pt x="701" y="721"/>
                  </a:lnTo>
                  <a:lnTo>
                    <a:pt x="719" y="726"/>
                  </a:lnTo>
                  <a:lnTo>
                    <a:pt x="758" y="739"/>
                  </a:lnTo>
                  <a:lnTo>
                    <a:pt x="795" y="755"/>
                  </a:lnTo>
                  <a:lnTo>
                    <a:pt x="832" y="771"/>
                  </a:lnTo>
                  <a:lnTo>
                    <a:pt x="868" y="791"/>
                  </a:lnTo>
                  <a:lnTo>
                    <a:pt x="903" y="812"/>
                  </a:lnTo>
                  <a:lnTo>
                    <a:pt x="938" y="835"/>
                  </a:lnTo>
                  <a:lnTo>
                    <a:pt x="973" y="860"/>
                  </a:lnTo>
                  <a:lnTo>
                    <a:pt x="1007" y="886"/>
                  </a:lnTo>
                  <a:lnTo>
                    <a:pt x="1041" y="913"/>
                  </a:lnTo>
                  <a:lnTo>
                    <a:pt x="1074" y="941"/>
                  </a:lnTo>
                  <a:lnTo>
                    <a:pt x="1106" y="971"/>
                  </a:lnTo>
                  <a:lnTo>
                    <a:pt x="1138" y="1002"/>
                  </a:lnTo>
                  <a:lnTo>
                    <a:pt x="1170" y="1033"/>
                  </a:lnTo>
                  <a:lnTo>
                    <a:pt x="1200" y="1065"/>
                  </a:lnTo>
                  <a:lnTo>
                    <a:pt x="1231" y="1098"/>
                  </a:lnTo>
                  <a:lnTo>
                    <a:pt x="1261" y="1131"/>
                  </a:lnTo>
                  <a:lnTo>
                    <a:pt x="1289" y="1164"/>
                  </a:lnTo>
                  <a:lnTo>
                    <a:pt x="1346" y="1230"/>
                  </a:lnTo>
                  <a:lnTo>
                    <a:pt x="1400" y="1296"/>
                  </a:lnTo>
                  <a:lnTo>
                    <a:pt x="1451" y="1361"/>
                  </a:lnTo>
                  <a:lnTo>
                    <a:pt x="1501" y="1422"/>
                  </a:lnTo>
                  <a:lnTo>
                    <a:pt x="1548" y="1479"/>
                  </a:lnTo>
                  <a:lnTo>
                    <a:pt x="1597" y="1540"/>
                  </a:lnTo>
                  <a:lnTo>
                    <a:pt x="1645" y="1603"/>
                  </a:lnTo>
                  <a:lnTo>
                    <a:pt x="1694" y="1667"/>
                  </a:lnTo>
                  <a:lnTo>
                    <a:pt x="1742" y="1732"/>
                  </a:lnTo>
                  <a:lnTo>
                    <a:pt x="1838" y="1863"/>
                  </a:lnTo>
                  <a:lnTo>
                    <a:pt x="1886" y="1929"/>
                  </a:lnTo>
                  <a:lnTo>
                    <a:pt x="1936" y="1994"/>
                  </a:lnTo>
                  <a:lnTo>
                    <a:pt x="1985" y="2059"/>
                  </a:lnTo>
                  <a:lnTo>
                    <a:pt x="2037" y="2122"/>
                  </a:lnTo>
                  <a:lnTo>
                    <a:pt x="2089" y="2183"/>
                  </a:lnTo>
                  <a:lnTo>
                    <a:pt x="2116" y="2213"/>
                  </a:lnTo>
                  <a:lnTo>
                    <a:pt x="2143" y="2242"/>
                  </a:lnTo>
                  <a:lnTo>
                    <a:pt x="2171" y="2271"/>
                  </a:lnTo>
                  <a:lnTo>
                    <a:pt x="2199" y="2300"/>
                  </a:lnTo>
                  <a:lnTo>
                    <a:pt x="2227" y="2328"/>
                  </a:lnTo>
                  <a:lnTo>
                    <a:pt x="2256" y="2355"/>
                  </a:lnTo>
                  <a:lnTo>
                    <a:pt x="2286" y="2380"/>
                  </a:lnTo>
                  <a:lnTo>
                    <a:pt x="2316" y="2406"/>
                  </a:lnTo>
                  <a:lnTo>
                    <a:pt x="2347" y="2430"/>
                  </a:lnTo>
                  <a:lnTo>
                    <a:pt x="2378" y="2453"/>
                  </a:lnTo>
                  <a:lnTo>
                    <a:pt x="2325" y="2447"/>
                  </a:lnTo>
                  <a:lnTo>
                    <a:pt x="2272" y="2443"/>
                  </a:lnTo>
                  <a:lnTo>
                    <a:pt x="2218" y="2440"/>
                  </a:lnTo>
                  <a:lnTo>
                    <a:pt x="2165" y="2439"/>
                  </a:lnTo>
                  <a:lnTo>
                    <a:pt x="2110" y="2439"/>
                  </a:lnTo>
                  <a:lnTo>
                    <a:pt x="2055" y="2440"/>
                  </a:lnTo>
                  <a:lnTo>
                    <a:pt x="2001" y="2442"/>
                  </a:lnTo>
                  <a:lnTo>
                    <a:pt x="1946" y="2445"/>
                  </a:lnTo>
                  <a:lnTo>
                    <a:pt x="1891" y="2450"/>
                  </a:lnTo>
                  <a:lnTo>
                    <a:pt x="1837" y="2456"/>
                  </a:lnTo>
                  <a:lnTo>
                    <a:pt x="1782" y="2462"/>
                  </a:lnTo>
                  <a:lnTo>
                    <a:pt x="1728" y="2469"/>
                  </a:lnTo>
                  <a:lnTo>
                    <a:pt x="1674" y="2476"/>
                  </a:lnTo>
                  <a:lnTo>
                    <a:pt x="1620" y="2484"/>
                  </a:lnTo>
                  <a:lnTo>
                    <a:pt x="1515" y="2502"/>
                  </a:lnTo>
                  <a:lnTo>
                    <a:pt x="1513" y="2478"/>
                  </a:lnTo>
                  <a:lnTo>
                    <a:pt x="1512" y="2456"/>
                  </a:lnTo>
                  <a:lnTo>
                    <a:pt x="1514" y="2432"/>
                  </a:lnTo>
                  <a:lnTo>
                    <a:pt x="1516" y="2408"/>
                  </a:lnTo>
                  <a:lnTo>
                    <a:pt x="1520" y="2384"/>
                  </a:lnTo>
                  <a:lnTo>
                    <a:pt x="1526" y="2362"/>
                  </a:lnTo>
                  <a:lnTo>
                    <a:pt x="1537" y="2314"/>
                  </a:lnTo>
                  <a:lnTo>
                    <a:pt x="1548" y="2268"/>
                  </a:lnTo>
                  <a:lnTo>
                    <a:pt x="1552" y="2244"/>
                  </a:lnTo>
                  <a:lnTo>
                    <a:pt x="1556" y="2222"/>
                  </a:lnTo>
                  <a:lnTo>
                    <a:pt x="1559" y="2198"/>
                  </a:lnTo>
                  <a:lnTo>
                    <a:pt x="1560" y="2175"/>
                  </a:lnTo>
                  <a:lnTo>
                    <a:pt x="1559" y="2152"/>
                  </a:lnTo>
                  <a:lnTo>
                    <a:pt x="1555" y="2129"/>
                  </a:lnTo>
                  <a:lnTo>
                    <a:pt x="1551" y="2112"/>
                  </a:lnTo>
                  <a:lnTo>
                    <a:pt x="1546" y="2096"/>
                  </a:lnTo>
                  <a:lnTo>
                    <a:pt x="1540" y="2078"/>
                  </a:lnTo>
                  <a:lnTo>
                    <a:pt x="1532" y="2062"/>
                  </a:lnTo>
                  <a:lnTo>
                    <a:pt x="1522" y="2044"/>
                  </a:lnTo>
                  <a:lnTo>
                    <a:pt x="1512" y="2027"/>
                  </a:lnTo>
                  <a:lnTo>
                    <a:pt x="1502" y="2010"/>
                  </a:lnTo>
                  <a:lnTo>
                    <a:pt x="1490" y="1994"/>
                  </a:lnTo>
                  <a:lnTo>
                    <a:pt x="1466" y="1961"/>
                  </a:lnTo>
                  <a:lnTo>
                    <a:pt x="1442" y="1930"/>
                  </a:lnTo>
                  <a:lnTo>
                    <a:pt x="1395" y="1875"/>
                  </a:lnTo>
                  <a:lnTo>
                    <a:pt x="1377" y="1856"/>
                  </a:lnTo>
                  <a:lnTo>
                    <a:pt x="1370" y="1848"/>
                  </a:lnTo>
                  <a:lnTo>
                    <a:pt x="1362" y="1842"/>
                  </a:lnTo>
                  <a:lnTo>
                    <a:pt x="1355" y="1837"/>
                  </a:lnTo>
                  <a:lnTo>
                    <a:pt x="1348" y="1833"/>
                  </a:lnTo>
                  <a:lnTo>
                    <a:pt x="1342" y="1830"/>
                  </a:lnTo>
                  <a:lnTo>
                    <a:pt x="1336" y="1828"/>
                  </a:lnTo>
                  <a:lnTo>
                    <a:pt x="1330" y="1827"/>
                  </a:lnTo>
                  <a:lnTo>
                    <a:pt x="1325" y="1827"/>
                  </a:lnTo>
                  <a:lnTo>
                    <a:pt x="1319" y="1827"/>
                  </a:lnTo>
                  <a:lnTo>
                    <a:pt x="1314" y="1829"/>
                  </a:lnTo>
                  <a:lnTo>
                    <a:pt x="1309" y="1831"/>
                  </a:lnTo>
                  <a:lnTo>
                    <a:pt x="1305" y="1834"/>
                  </a:lnTo>
                  <a:lnTo>
                    <a:pt x="1296" y="1841"/>
                  </a:lnTo>
                  <a:lnTo>
                    <a:pt x="1286" y="1850"/>
                  </a:lnTo>
                  <a:lnTo>
                    <a:pt x="1277" y="1861"/>
                  </a:lnTo>
                  <a:lnTo>
                    <a:pt x="1258" y="1884"/>
                  </a:lnTo>
                  <a:lnTo>
                    <a:pt x="1246" y="1896"/>
                  </a:lnTo>
                  <a:lnTo>
                    <a:pt x="1235" y="1907"/>
                  </a:lnTo>
                  <a:lnTo>
                    <a:pt x="1221" y="1917"/>
                  </a:lnTo>
                  <a:lnTo>
                    <a:pt x="1206" y="1927"/>
                  </a:lnTo>
                  <a:lnTo>
                    <a:pt x="1197" y="1931"/>
                  </a:lnTo>
                  <a:lnTo>
                    <a:pt x="1185" y="1935"/>
                  </a:lnTo>
                  <a:lnTo>
                    <a:pt x="1175" y="1938"/>
                  </a:lnTo>
                  <a:lnTo>
                    <a:pt x="1163" y="1941"/>
                  </a:lnTo>
                  <a:lnTo>
                    <a:pt x="1138" y="1945"/>
                  </a:lnTo>
                  <a:lnTo>
                    <a:pt x="1111" y="1947"/>
                  </a:lnTo>
                  <a:lnTo>
                    <a:pt x="1083" y="1947"/>
                  </a:lnTo>
                  <a:lnTo>
                    <a:pt x="1054" y="1946"/>
                  </a:lnTo>
                  <a:lnTo>
                    <a:pt x="1026" y="1944"/>
                  </a:lnTo>
                  <a:lnTo>
                    <a:pt x="996" y="1941"/>
                  </a:lnTo>
                  <a:lnTo>
                    <a:pt x="965" y="1937"/>
                  </a:lnTo>
                  <a:lnTo>
                    <a:pt x="936" y="1933"/>
                  </a:lnTo>
                  <a:lnTo>
                    <a:pt x="878" y="1923"/>
                  </a:lnTo>
                  <a:lnTo>
                    <a:pt x="826" y="1913"/>
                  </a:lnTo>
                  <a:lnTo>
                    <a:pt x="781" y="1905"/>
                  </a:lnTo>
                  <a:lnTo>
                    <a:pt x="764" y="1903"/>
                  </a:lnTo>
                  <a:lnTo>
                    <a:pt x="748" y="1903"/>
                  </a:lnTo>
                  <a:lnTo>
                    <a:pt x="735" y="1905"/>
                  </a:lnTo>
                  <a:lnTo>
                    <a:pt x="730" y="1907"/>
                  </a:lnTo>
                  <a:lnTo>
                    <a:pt x="725" y="1909"/>
                  </a:lnTo>
                  <a:lnTo>
                    <a:pt x="719" y="1912"/>
                  </a:lnTo>
                  <a:lnTo>
                    <a:pt x="715" y="1915"/>
                  </a:lnTo>
                  <a:lnTo>
                    <a:pt x="712" y="1919"/>
                  </a:lnTo>
                  <a:lnTo>
                    <a:pt x="709" y="1924"/>
                  </a:lnTo>
                  <a:lnTo>
                    <a:pt x="704" y="1933"/>
                  </a:lnTo>
                  <a:lnTo>
                    <a:pt x="701" y="1943"/>
                  </a:lnTo>
                  <a:lnTo>
                    <a:pt x="699" y="1955"/>
                  </a:lnTo>
                  <a:lnTo>
                    <a:pt x="699" y="1968"/>
                  </a:lnTo>
                  <a:lnTo>
                    <a:pt x="700" y="1982"/>
                  </a:lnTo>
                  <a:lnTo>
                    <a:pt x="703" y="1997"/>
                  </a:lnTo>
                  <a:lnTo>
                    <a:pt x="706" y="2013"/>
                  </a:lnTo>
                  <a:lnTo>
                    <a:pt x="710" y="2029"/>
                  </a:lnTo>
                  <a:lnTo>
                    <a:pt x="719" y="2063"/>
                  </a:lnTo>
                  <a:lnTo>
                    <a:pt x="732" y="2098"/>
                  </a:lnTo>
                  <a:lnTo>
                    <a:pt x="744" y="2132"/>
                  </a:lnTo>
                  <a:lnTo>
                    <a:pt x="756" y="2165"/>
                  </a:lnTo>
                  <a:lnTo>
                    <a:pt x="766" y="2195"/>
                  </a:lnTo>
                  <a:lnTo>
                    <a:pt x="772" y="2222"/>
                  </a:lnTo>
                  <a:lnTo>
                    <a:pt x="774" y="2234"/>
                  </a:lnTo>
                  <a:lnTo>
                    <a:pt x="775" y="2244"/>
                  </a:lnTo>
                  <a:lnTo>
                    <a:pt x="775" y="2252"/>
                  </a:lnTo>
                  <a:lnTo>
                    <a:pt x="773" y="2260"/>
                  </a:lnTo>
                  <a:lnTo>
                    <a:pt x="770" y="2266"/>
                  </a:lnTo>
                  <a:lnTo>
                    <a:pt x="767" y="2268"/>
                  </a:lnTo>
                  <a:lnTo>
                    <a:pt x="764" y="2269"/>
                  </a:lnTo>
                  <a:lnTo>
                    <a:pt x="711" y="2294"/>
                  </a:lnTo>
                  <a:lnTo>
                    <a:pt x="660" y="2319"/>
                  </a:lnTo>
                  <a:lnTo>
                    <a:pt x="608" y="2347"/>
                  </a:lnTo>
                  <a:lnTo>
                    <a:pt x="558" y="2376"/>
                  </a:lnTo>
                  <a:lnTo>
                    <a:pt x="508" y="2406"/>
                  </a:lnTo>
                  <a:lnTo>
                    <a:pt x="459" y="2437"/>
                  </a:lnTo>
                  <a:lnTo>
                    <a:pt x="410" y="2470"/>
                  </a:lnTo>
                  <a:lnTo>
                    <a:pt x="363" y="2504"/>
                  </a:lnTo>
                  <a:lnTo>
                    <a:pt x="343" y="2518"/>
                  </a:lnTo>
                  <a:lnTo>
                    <a:pt x="322" y="2532"/>
                  </a:lnTo>
                  <a:lnTo>
                    <a:pt x="299" y="2544"/>
                  </a:lnTo>
                  <a:lnTo>
                    <a:pt x="276" y="2557"/>
                  </a:lnTo>
                  <a:lnTo>
                    <a:pt x="230" y="2581"/>
                  </a:lnTo>
                  <a:lnTo>
                    <a:pt x="182" y="2605"/>
                  </a:lnTo>
                  <a:lnTo>
                    <a:pt x="135" y="2630"/>
                  </a:lnTo>
                  <a:lnTo>
                    <a:pt x="113" y="2643"/>
                  </a:lnTo>
                  <a:lnTo>
                    <a:pt x="92" y="2657"/>
                  </a:lnTo>
                  <a:lnTo>
                    <a:pt x="70" y="2671"/>
                  </a:lnTo>
                  <a:lnTo>
                    <a:pt x="51" y="2686"/>
                  </a:lnTo>
                  <a:lnTo>
                    <a:pt x="32" y="2704"/>
                  </a:lnTo>
                  <a:lnTo>
                    <a:pt x="15" y="2722"/>
                  </a:lnTo>
                  <a:lnTo>
                    <a:pt x="8" y="2730"/>
                  </a:lnTo>
                  <a:lnTo>
                    <a:pt x="3" y="2738"/>
                  </a:lnTo>
                  <a:lnTo>
                    <a:pt x="1" y="2746"/>
                  </a:lnTo>
                  <a:lnTo>
                    <a:pt x="0" y="2753"/>
                  </a:lnTo>
                  <a:lnTo>
                    <a:pt x="1" y="2761"/>
                  </a:lnTo>
                  <a:lnTo>
                    <a:pt x="3" y="2767"/>
                  </a:lnTo>
                  <a:lnTo>
                    <a:pt x="7" y="2773"/>
                  </a:lnTo>
                  <a:lnTo>
                    <a:pt x="12" y="2779"/>
                  </a:lnTo>
                  <a:lnTo>
                    <a:pt x="20" y="2785"/>
                  </a:lnTo>
                  <a:lnTo>
                    <a:pt x="27" y="2791"/>
                  </a:lnTo>
                  <a:lnTo>
                    <a:pt x="36" y="2796"/>
                  </a:lnTo>
                  <a:lnTo>
                    <a:pt x="45" y="2800"/>
                  </a:lnTo>
                  <a:lnTo>
                    <a:pt x="68" y="2809"/>
                  </a:lnTo>
                  <a:lnTo>
                    <a:pt x="92" y="2816"/>
                  </a:lnTo>
                  <a:lnTo>
                    <a:pt x="119" y="2824"/>
                  </a:lnTo>
                  <a:lnTo>
                    <a:pt x="144" y="2830"/>
                  </a:lnTo>
                  <a:lnTo>
                    <a:pt x="197" y="2839"/>
                  </a:lnTo>
                  <a:lnTo>
                    <a:pt x="240" y="2845"/>
                  </a:lnTo>
                  <a:lnTo>
                    <a:pt x="257" y="2848"/>
                  </a:lnTo>
                  <a:lnTo>
                    <a:pt x="268" y="2851"/>
                  </a:lnTo>
                  <a:lnTo>
                    <a:pt x="299" y="2860"/>
                  </a:lnTo>
                  <a:lnTo>
                    <a:pt x="329" y="2870"/>
                  </a:lnTo>
                  <a:lnTo>
                    <a:pt x="358" y="2881"/>
                  </a:lnTo>
                  <a:lnTo>
                    <a:pt x="387" y="2894"/>
                  </a:lnTo>
                  <a:lnTo>
                    <a:pt x="415" y="2907"/>
                  </a:lnTo>
                  <a:lnTo>
                    <a:pt x="443" y="2922"/>
                  </a:lnTo>
                  <a:lnTo>
                    <a:pt x="499" y="2950"/>
                  </a:lnTo>
                  <a:lnTo>
                    <a:pt x="555" y="2980"/>
                  </a:lnTo>
                  <a:lnTo>
                    <a:pt x="582" y="2995"/>
                  </a:lnTo>
                  <a:lnTo>
                    <a:pt x="611" y="3008"/>
                  </a:lnTo>
                  <a:lnTo>
                    <a:pt x="640" y="3020"/>
                  </a:lnTo>
                  <a:lnTo>
                    <a:pt x="669" y="3032"/>
                  </a:lnTo>
                  <a:lnTo>
                    <a:pt x="699" y="3042"/>
                  </a:lnTo>
                  <a:lnTo>
                    <a:pt x="730" y="3051"/>
                  </a:lnTo>
                  <a:lnTo>
                    <a:pt x="784" y="3066"/>
                  </a:lnTo>
                  <a:lnTo>
                    <a:pt x="808" y="3073"/>
                  </a:lnTo>
                  <a:lnTo>
                    <a:pt x="830" y="3080"/>
                  </a:lnTo>
                  <a:lnTo>
                    <a:pt x="849" y="3087"/>
                  </a:lnTo>
                  <a:lnTo>
                    <a:pt x="867" y="3096"/>
                  </a:lnTo>
                  <a:lnTo>
                    <a:pt x="882" y="3105"/>
                  </a:lnTo>
                  <a:lnTo>
                    <a:pt x="896" y="3115"/>
                  </a:lnTo>
                  <a:lnTo>
                    <a:pt x="902" y="3121"/>
                  </a:lnTo>
                  <a:lnTo>
                    <a:pt x="908" y="3128"/>
                  </a:lnTo>
                  <a:lnTo>
                    <a:pt x="913" y="3135"/>
                  </a:lnTo>
                  <a:lnTo>
                    <a:pt x="917" y="3142"/>
                  </a:lnTo>
                  <a:lnTo>
                    <a:pt x="923" y="3150"/>
                  </a:lnTo>
                  <a:lnTo>
                    <a:pt x="926" y="3159"/>
                  </a:lnTo>
                  <a:lnTo>
                    <a:pt x="933" y="3177"/>
                  </a:lnTo>
                  <a:lnTo>
                    <a:pt x="938" y="3200"/>
                  </a:lnTo>
                  <a:lnTo>
                    <a:pt x="941" y="3225"/>
                  </a:lnTo>
                  <a:lnTo>
                    <a:pt x="944" y="3252"/>
                  </a:lnTo>
                  <a:lnTo>
                    <a:pt x="945" y="3284"/>
                  </a:lnTo>
                  <a:lnTo>
                    <a:pt x="945" y="3303"/>
                  </a:lnTo>
                  <a:lnTo>
                    <a:pt x="946" y="3324"/>
                  </a:lnTo>
                  <a:lnTo>
                    <a:pt x="948" y="3344"/>
                  </a:lnTo>
                  <a:lnTo>
                    <a:pt x="950" y="3367"/>
                  </a:lnTo>
                  <a:lnTo>
                    <a:pt x="954" y="3388"/>
                  </a:lnTo>
                  <a:lnTo>
                    <a:pt x="960" y="3410"/>
                  </a:lnTo>
                  <a:lnTo>
                    <a:pt x="966" y="3431"/>
                  </a:lnTo>
                  <a:lnTo>
                    <a:pt x="973" y="3449"/>
                  </a:lnTo>
                  <a:lnTo>
                    <a:pt x="977" y="3458"/>
                  </a:lnTo>
                  <a:lnTo>
                    <a:pt x="982" y="3466"/>
                  </a:lnTo>
                  <a:lnTo>
                    <a:pt x="987" y="3473"/>
                  </a:lnTo>
                  <a:lnTo>
                    <a:pt x="993" y="3480"/>
                  </a:lnTo>
                  <a:lnTo>
                    <a:pt x="999" y="3485"/>
                  </a:lnTo>
                  <a:lnTo>
                    <a:pt x="1005" y="3491"/>
                  </a:lnTo>
                  <a:lnTo>
                    <a:pt x="1011" y="3495"/>
                  </a:lnTo>
                  <a:lnTo>
                    <a:pt x="1018" y="3498"/>
                  </a:lnTo>
                  <a:lnTo>
                    <a:pt x="1027" y="3500"/>
                  </a:lnTo>
                  <a:lnTo>
                    <a:pt x="1035" y="3500"/>
                  </a:lnTo>
                  <a:lnTo>
                    <a:pt x="1043" y="3500"/>
                  </a:lnTo>
                  <a:lnTo>
                    <a:pt x="1052" y="3498"/>
                  </a:lnTo>
                  <a:lnTo>
                    <a:pt x="1063" y="3495"/>
                  </a:lnTo>
                  <a:lnTo>
                    <a:pt x="1073" y="3490"/>
                  </a:lnTo>
                  <a:lnTo>
                    <a:pt x="1084" y="3484"/>
                  </a:lnTo>
                  <a:lnTo>
                    <a:pt x="1096" y="3476"/>
                  </a:lnTo>
                  <a:lnTo>
                    <a:pt x="1116" y="3462"/>
                  </a:lnTo>
                  <a:lnTo>
                    <a:pt x="1139" y="3449"/>
                  </a:lnTo>
                  <a:lnTo>
                    <a:pt x="1161" y="3437"/>
                  </a:lnTo>
                  <a:lnTo>
                    <a:pt x="1183" y="3427"/>
                  </a:lnTo>
                  <a:lnTo>
                    <a:pt x="1207" y="3416"/>
                  </a:lnTo>
                  <a:lnTo>
                    <a:pt x="1231" y="3407"/>
                  </a:lnTo>
                  <a:lnTo>
                    <a:pt x="1278" y="3391"/>
                  </a:lnTo>
                  <a:lnTo>
                    <a:pt x="1375" y="3359"/>
                  </a:lnTo>
                  <a:lnTo>
                    <a:pt x="1422" y="3342"/>
                  </a:lnTo>
                  <a:lnTo>
                    <a:pt x="1446" y="3333"/>
                  </a:lnTo>
                  <a:lnTo>
                    <a:pt x="1470" y="3323"/>
                  </a:lnTo>
                  <a:lnTo>
                    <a:pt x="1475" y="3320"/>
                  </a:lnTo>
                  <a:lnTo>
                    <a:pt x="1481" y="3319"/>
                  </a:lnTo>
                  <a:lnTo>
                    <a:pt x="1493" y="3318"/>
                  </a:lnTo>
                  <a:lnTo>
                    <a:pt x="1505" y="3319"/>
                  </a:lnTo>
                  <a:lnTo>
                    <a:pt x="1517" y="3323"/>
                  </a:lnTo>
                  <a:lnTo>
                    <a:pt x="1530" y="3327"/>
                  </a:lnTo>
                  <a:lnTo>
                    <a:pt x="1543" y="3332"/>
                  </a:lnTo>
                  <a:lnTo>
                    <a:pt x="1569" y="3344"/>
                  </a:lnTo>
                  <a:lnTo>
                    <a:pt x="1597" y="3356"/>
                  </a:lnTo>
                  <a:lnTo>
                    <a:pt x="1610" y="3360"/>
                  </a:lnTo>
                  <a:lnTo>
                    <a:pt x="1623" y="3363"/>
                  </a:lnTo>
                  <a:lnTo>
                    <a:pt x="1637" y="3364"/>
                  </a:lnTo>
                  <a:lnTo>
                    <a:pt x="1649" y="3364"/>
                  </a:lnTo>
                  <a:lnTo>
                    <a:pt x="1655" y="3363"/>
                  </a:lnTo>
                  <a:lnTo>
                    <a:pt x="1663" y="3361"/>
                  </a:lnTo>
                  <a:lnTo>
                    <a:pt x="1669" y="3359"/>
                  </a:lnTo>
                  <a:lnTo>
                    <a:pt x="1675" y="3354"/>
                  </a:lnTo>
                  <a:lnTo>
                    <a:pt x="1684" y="3348"/>
                  </a:lnTo>
                  <a:lnTo>
                    <a:pt x="1694" y="3341"/>
                  </a:lnTo>
                  <a:lnTo>
                    <a:pt x="1703" y="3332"/>
                  </a:lnTo>
                  <a:lnTo>
                    <a:pt x="1711" y="3323"/>
                  </a:lnTo>
                  <a:lnTo>
                    <a:pt x="1719" y="3311"/>
                  </a:lnTo>
                  <a:lnTo>
                    <a:pt x="1727" y="3300"/>
                  </a:lnTo>
                  <a:lnTo>
                    <a:pt x="1734" y="3287"/>
                  </a:lnTo>
                  <a:lnTo>
                    <a:pt x="1741" y="3274"/>
                  </a:lnTo>
                  <a:lnTo>
                    <a:pt x="1747" y="3261"/>
                  </a:lnTo>
                  <a:lnTo>
                    <a:pt x="1753" y="3245"/>
                  </a:lnTo>
                  <a:lnTo>
                    <a:pt x="1764" y="3215"/>
                  </a:lnTo>
                  <a:lnTo>
                    <a:pt x="1772" y="3182"/>
                  </a:lnTo>
                  <a:lnTo>
                    <a:pt x="1779" y="3149"/>
                  </a:lnTo>
                  <a:lnTo>
                    <a:pt x="1785" y="3115"/>
                  </a:lnTo>
                  <a:lnTo>
                    <a:pt x="1789" y="3081"/>
                  </a:lnTo>
                  <a:lnTo>
                    <a:pt x="1792" y="3048"/>
                  </a:lnTo>
                  <a:lnTo>
                    <a:pt x="1794" y="3016"/>
                  </a:lnTo>
                  <a:lnTo>
                    <a:pt x="1794" y="2986"/>
                  </a:lnTo>
                  <a:lnTo>
                    <a:pt x="1791" y="2959"/>
                  </a:lnTo>
                  <a:lnTo>
                    <a:pt x="1789" y="2934"/>
                  </a:lnTo>
                  <a:lnTo>
                    <a:pt x="1785" y="2912"/>
                  </a:lnTo>
                  <a:lnTo>
                    <a:pt x="1781" y="2899"/>
                  </a:lnTo>
                  <a:lnTo>
                    <a:pt x="1777" y="2885"/>
                  </a:lnTo>
                  <a:lnTo>
                    <a:pt x="1772" y="2873"/>
                  </a:lnTo>
                  <a:lnTo>
                    <a:pt x="1767" y="2861"/>
                  </a:lnTo>
                  <a:lnTo>
                    <a:pt x="1754" y="2836"/>
                  </a:lnTo>
                  <a:lnTo>
                    <a:pt x="1740" y="2813"/>
                  </a:lnTo>
                  <a:lnTo>
                    <a:pt x="1723" y="2791"/>
                  </a:lnTo>
                  <a:lnTo>
                    <a:pt x="1706" y="2769"/>
                  </a:lnTo>
                  <a:lnTo>
                    <a:pt x="1688" y="2748"/>
                  </a:lnTo>
                  <a:lnTo>
                    <a:pt x="1669" y="2728"/>
                  </a:lnTo>
                  <a:lnTo>
                    <a:pt x="1631" y="2686"/>
                  </a:lnTo>
                  <a:lnTo>
                    <a:pt x="1612" y="2666"/>
                  </a:lnTo>
                  <a:lnTo>
                    <a:pt x="1594" y="2644"/>
                  </a:lnTo>
                  <a:lnTo>
                    <a:pt x="1576" y="2623"/>
                  </a:lnTo>
                  <a:lnTo>
                    <a:pt x="1560" y="2600"/>
                  </a:lnTo>
                  <a:lnTo>
                    <a:pt x="1545" y="2577"/>
                  </a:lnTo>
                  <a:lnTo>
                    <a:pt x="1532" y="2552"/>
                  </a:lnTo>
                  <a:lnTo>
                    <a:pt x="1573" y="2545"/>
                  </a:lnTo>
                  <a:lnTo>
                    <a:pt x="1614" y="2539"/>
                  </a:lnTo>
                  <a:lnTo>
                    <a:pt x="1697" y="2529"/>
                  </a:lnTo>
                  <a:lnTo>
                    <a:pt x="1779" y="2520"/>
                  </a:lnTo>
                  <a:lnTo>
                    <a:pt x="1863" y="2515"/>
                  </a:lnTo>
                  <a:lnTo>
                    <a:pt x="1946" y="2511"/>
                  </a:lnTo>
                  <a:lnTo>
                    <a:pt x="2030" y="2510"/>
                  </a:lnTo>
                  <a:lnTo>
                    <a:pt x="2113" y="2511"/>
                  </a:lnTo>
                  <a:lnTo>
                    <a:pt x="2196" y="2513"/>
                  </a:lnTo>
                  <a:lnTo>
                    <a:pt x="2245" y="2517"/>
                  </a:lnTo>
                  <a:lnTo>
                    <a:pt x="2292" y="2523"/>
                  </a:lnTo>
                  <a:lnTo>
                    <a:pt x="2339" y="2530"/>
                  </a:lnTo>
                  <a:lnTo>
                    <a:pt x="2382" y="2539"/>
                  </a:lnTo>
                  <a:lnTo>
                    <a:pt x="2425" y="2550"/>
                  </a:lnTo>
                  <a:lnTo>
                    <a:pt x="2467" y="2564"/>
                  </a:lnTo>
                  <a:lnTo>
                    <a:pt x="2507" y="2579"/>
                  </a:lnTo>
                  <a:lnTo>
                    <a:pt x="2546" y="2596"/>
                  </a:lnTo>
                  <a:lnTo>
                    <a:pt x="2585" y="2613"/>
                  </a:lnTo>
                  <a:lnTo>
                    <a:pt x="2623" y="2633"/>
                  </a:lnTo>
                  <a:lnTo>
                    <a:pt x="2662" y="2655"/>
                  </a:lnTo>
                  <a:lnTo>
                    <a:pt x="2701" y="2677"/>
                  </a:lnTo>
                  <a:lnTo>
                    <a:pt x="2739" y="2701"/>
                  </a:lnTo>
                  <a:lnTo>
                    <a:pt x="2777" y="2726"/>
                  </a:lnTo>
                  <a:lnTo>
                    <a:pt x="2856" y="2778"/>
                  </a:lnTo>
                  <a:lnTo>
                    <a:pt x="3020" y="2890"/>
                  </a:lnTo>
                  <a:lnTo>
                    <a:pt x="3102" y="2946"/>
                  </a:lnTo>
                  <a:lnTo>
                    <a:pt x="3182" y="3004"/>
                  </a:lnTo>
                  <a:lnTo>
                    <a:pt x="3262" y="3063"/>
                  </a:lnTo>
                  <a:lnTo>
                    <a:pt x="3341" y="3124"/>
                  </a:lnTo>
                  <a:lnTo>
                    <a:pt x="3379" y="3154"/>
                  </a:lnTo>
                  <a:lnTo>
                    <a:pt x="3417" y="3186"/>
                  </a:lnTo>
                  <a:lnTo>
                    <a:pt x="3454" y="3218"/>
                  </a:lnTo>
                  <a:lnTo>
                    <a:pt x="3491" y="3251"/>
                  </a:lnTo>
                  <a:lnTo>
                    <a:pt x="3537" y="3293"/>
                  </a:lnTo>
                  <a:lnTo>
                    <a:pt x="3581" y="3336"/>
                  </a:lnTo>
                  <a:lnTo>
                    <a:pt x="3625" y="3379"/>
                  </a:lnTo>
                  <a:lnTo>
                    <a:pt x="3667" y="3424"/>
                  </a:lnTo>
                  <a:lnTo>
                    <a:pt x="3752" y="3514"/>
                  </a:lnTo>
                  <a:lnTo>
                    <a:pt x="3835" y="3605"/>
                  </a:lnTo>
                  <a:lnTo>
                    <a:pt x="3919" y="3696"/>
                  </a:lnTo>
                  <a:lnTo>
                    <a:pt x="3961" y="3741"/>
                  </a:lnTo>
                  <a:lnTo>
                    <a:pt x="4003" y="3785"/>
                  </a:lnTo>
                  <a:lnTo>
                    <a:pt x="4047" y="3830"/>
                  </a:lnTo>
                  <a:lnTo>
                    <a:pt x="4091" y="3873"/>
                  </a:lnTo>
                  <a:lnTo>
                    <a:pt x="4135" y="3915"/>
                  </a:lnTo>
                  <a:lnTo>
                    <a:pt x="4182" y="3957"/>
                  </a:lnTo>
                  <a:lnTo>
                    <a:pt x="4126" y="3961"/>
                  </a:lnTo>
                  <a:lnTo>
                    <a:pt x="4071" y="3966"/>
                  </a:lnTo>
                  <a:lnTo>
                    <a:pt x="4018" y="3973"/>
                  </a:lnTo>
                  <a:lnTo>
                    <a:pt x="3963" y="3980"/>
                  </a:lnTo>
                  <a:lnTo>
                    <a:pt x="3910" y="3988"/>
                  </a:lnTo>
                  <a:lnTo>
                    <a:pt x="3856" y="3999"/>
                  </a:lnTo>
                  <a:lnTo>
                    <a:pt x="3803" y="4010"/>
                  </a:lnTo>
                  <a:lnTo>
                    <a:pt x="3750" y="4022"/>
                  </a:lnTo>
                  <a:lnTo>
                    <a:pt x="3697" y="4037"/>
                  </a:lnTo>
                  <a:lnTo>
                    <a:pt x="3646" y="4051"/>
                  </a:lnTo>
                  <a:lnTo>
                    <a:pt x="3594" y="4068"/>
                  </a:lnTo>
                  <a:lnTo>
                    <a:pt x="3543" y="4086"/>
                  </a:lnTo>
                  <a:lnTo>
                    <a:pt x="3491" y="4106"/>
                  </a:lnTo>
                  <a:lnTo>
                    <a:pt x="3441" y="4127"/>
                  </a:lnTo>
                  <a:lnTo>
                    <a:pt x="3390" y="4148"/>
                  </a:lnTo>
                  <a:lnTo>
                    <a:pt x="3340" y="4172"/>
                  </a:lnTo>
                  <a:lnTo>
                    <a:pt x="3333" y="4145"/>
                  </a:lnTo>
                  <a:lnTo>
                    <a:pt x="3328" y="4118"/>
                  </a:lnTo>
                  <a:lnTo>
                    <a:pt x="3324" y="4093"/>
                  </a:lnTo>
                  <a:lnTo>
                    <a:pt x="3321" y="4067"/>
                  </a:lnTo>
                  <a:lnTo>
                    <a:pt x="3316" y="4016"/>
                  </a:lnTo>
                  <a:lnTo>
                    <a:pt x="3313" y="3967"/>
                  </a:lnTo>
                  <a:lnTo>
                    <a:pt x="3309" y="3871"/>
                  </a:lnTo>
                  <a:lnTo>
                    <a:pt x="3306" y="3825"/>
                  </a:lnTo>
                  <a:lnTo>
                    <a:pt x="3300" y="3780"/>
                  </a:lnTo>
                  <a:lnTo>
                    <a:pt x="3297" y="3758"/>
                  </a:lnTo>
                  <a:lnTo>
                    <a:pt x="3293" y="3736"/>
                  </a:lnTo>
                  <a:lnTo>
                    <a:pt x="3288" y="3714"/>
                  </a:lnTo>
                  <a:lnTo>
                    <a:pt x="3282" y="3693"/>
                  </a:lnTo>
                  <a:lnTo>
                    <a:pt x="3275" y="3672"/>
                  </a:lnTo>
                  <a:lnTo>
                    <a:pt x="3266" y="3651"/>
                  </a:lnTo>
                  <a:lnTo>
                    <a:pt x="3257" y="3631"/>
                  </a:lnTo>
                  <a:lnTo>
                    <a:pt x="3246" y="3610"/>
                  </a:lnTo>
                  <a:lnTo>
                    <a:pt x="3233" y="3590"/>
                  </a:lnTo>
                  <a:lnTo>
                    <a:pt x="3219" y="3570"/>
                  </a:lnTo>
                  <a:lnTo>
                    <a:pt x="3204" y="3550"/>
                  </a:lnTo>
                  <a:lnTo>
                    <a:pt x="3186" y="3531"/>
                  </a:lnTo>
                  <a:lnTo>
                    <a:pt x="3165" y="3511"/>
                  </a:lnTo>
                  <a:lnTo>
                    <a:pt x="3144" y="3492"/>
                  </a:lnTo>
                  <a:lnTo>
                    <a:pt x="3119" y="3473"/>
                  </a:lnTo>
                  <a:lnTo>
                    <a:pt x="3093" y="3454"/>
                  </a:lnTo>
                  <a:lnTo>
                    <a:pt x="3084" y="3449"/>
                  </a:lnTo>
                  <a:lnTo>
                    <a:pt x="3077" y="3445"/>
                  </a:lnTo>
                  <a:lnTo>
                    <a:pt x="3069" y="3443"/>
                  </a:lnTo>
                  <a:lnTo>
                    <a:pt x="3060" y="3442"/>
                  </a:lnTo>
                  <a:lnTo>
                    <a:pt x="3053" y="3442"/>
                  </a:lnTo>
                  <a:lnTo>
                    <a:pt x="3046" y="3444"/>
                  </a:lnTo>
                  <a:lnTo>
                    <a:pt x="3039" y="3446"/>
                  </a:lnTo>
                  <a:lnTo>
                    <a:pt x="3031" y="3449"/>
                  </a:lnTo>
                  <a:lnTo>
                    <a:pt x="3024" y="3453"/>
                  </a:lnTo>
                  <a:lnTo>
                    <a:pt x="3017" y="3459"/>
                  </a:lnTo>
                  <a:lnTo>
                    <a:pt x="3004" y="3471"/>
                  </a:lnTo>
                  <a:lnTo>
                    <a:pt x="2990" y="3485"/>
                  </a:lnTo>
                  <a:lnTo>
                    <a:pt x="2978" y="3502"/>
                  </a:lnTo>
                  <a:lnTo>
                    <a:pt x="2952" y="3538"/>
                  </a:lnTo>
                  <a:lnTo>
                    <a:pt x="2927" y="3574"/>
                  </a:lnTo>
                  <a:lnTo>
                    <a:pt x="2914" y="3591"/>
                  </a:lnTo>
                  <a:lnTo>
                    <a:pt x="2902" y="3606"/>
                  </a:lnTo>
                  <a:lnTo>
                    <a:pt x="2888" y="3618"/>
                  </a:lnTo>
                  <a:lnTo>
                    <a:pt x="2882" y="3624"/>
                  </a:lnTo>
                  <a:lnTo>
                    <a:pt x="2875" y="3629"/>
                  </a:lnTo>
                  <a:lnTo>
                    <a:pt x="2866" y="3634"/>
                  </a:lnTo>
                  <a:lnTo>
                    <a:pt x="2855" y="3638"/>
                  </a:lnTo>
                  <a:lnTo>
                    <a:pt x="2844" y="3643"/>
                  </a:lnTo>
                  <a:lnTo>
                    <a:pt x="2831" y="3646"/>
                  </a:lnTo>
                  <a:lnTo>
                    <a:pt x="2807" y="3653"/>
                  </a:lnTo>
                  <a:lnTo>
                    <a:pt x="2779" y="3659"/>
                  </a:lnTo>
                  <a:lnTo>
                    <a:pt x="2749" y="3662"/>
                  </a:lnTo>
                  <a:lnTo>
                    <a:pt x="2718" y="3665"/>
                  </a:lnTo>
                  <a:lnTo>
                    <a:pt x="2687" y="3667"/>
                  </a:lnTo>
                  <a:lnTo>
                    <a:pt x="2654" y="3668"/>
                  </a:lnTo>
                  <a:lnTo>
                    <a:pt x="2589" y="3668"/>
                  </a:lnTo>
                  <a:lnTo>
                    <a:pt x="2527" y="3667"/>
                  </a:lnTo>
                  <a:lnTo>
                    <a:pt x="2471" y="3667"/>
                  </a:lnTo>
                  <a:lnTo>
                    <a:pt x="2423" y="3667"/>
                  </a:lnTo>
                  <a:lnTo>
                    <a:pt x="2410" y="3668"/>
                  </a:lnTo>
                  <a:lnTo>
                    <a:pt x="2398" y="3671"/>
                  </a:lnTo>
                  <a:lnTo>
                    <a:pt x="2387" y="3675"/>
                  </a:lnTo>
                  <a:lnTo>
                    <a:pt x="2378" y="3680"/>
                  </a:lnTo>
                  <a:lnTo>
                    <a:pt x="2370" y="3686"/>
                  </a:lnTo>
                  <a:lnTo>
                    <a:pt x="2364" y="3694"/>
                  </a:lnTo>
                  <a:lnTo>
                    <a:pt x="2358" y="3702"/>
                  </a:lnTo>
                  <a:lnTo>
                    <a:pt x="2354" y="3711"/>
                  </a:lnTo>
                  <a:lnTo>
                    <a:pt x="2352" y="3721"/>
                  </a:lnTo>
                  <a:lnTo>
                    <a:pt x="2350" y="3732"/>
                  </a:lnTo>
                  <a:lnTo>
                    <a:pt x="2349" y="3744"/>
                  </a:lnTo>
                  <a:lnTo>
                    <a:pt x="2349" y="3755"/>
                  </a:lnTo>
                  <a:lnTo>
                    <a:pt x="2350" y="3769"/>
                  </a:lnTo>
                  <a:lnTo>
                    <a:pt x="2352" y="3781"/>
                  </a:lnTo>
                  <a:lnTo>
                    <a:pt x="2357" y="3808"/>
                  </a:lnTo>
                  <a:lnTo>
                    <a:pt x="2365" y="3836"/>
                  </a:lnTo>
                  <a:lnTo>
                    <a:pt x="2375" y="3864"/>
                  </a:lnTo>
                  <a:lnTo>
                    <a:pt x="2385" y="3891"/>
                  </a:lnTo>
                  <a:lnTo>
                    <a:pt x="2397" y="3916"/>
                  </a:lnTo>
                  <a:lnTo>
                    <a:pt x="2408" y="3940"/>
                  </a:lnTo>
                  <a:lnTo>
                    <a:pt x="2419" y="3962"/>
                  </a:lnTo>
                  <a:lnTo>
                    <a:pt x="2429" y="3980"/>
                  </a:lnTo>
                  <a:lnTo>
                    <a:pt x="2438" y="3995"/>
                  </a:lnTo>
                  <a:lnTo>
                    <a:pt x="2454" y="4021"/>
                  </a:lnTo>
                  <a:lnTo>
                    <a:pt x="2466" y="4045"/>
                  </a:lnTo>
                  <a:lnTo>
                    <a:pt x="2474" y="4066"/>
                  </a:lnTo>
                  <a:lnTo>
                    <a:pt x="2477" y="4075"/>
                  </a:lnTo>
                  <a:lnTo>
                    <a:pt x="2479" y="4083"/>
                  </a:lnTo>
                  <a:lnTo>
                    <a:pt x="2480" y="4092"/>
                  </a:lnTo>
                  <a:lnTo>
                    <a:pt x="2480" y="4100"/>
                  </a:lnTo>
                  <a:lnTo>
                    <a:pt x="2480" y="4107"/>
                  </a:lnTo>
                  <a:lnTo>
                    <a:pt x="2479" y="4113"/>
                  </a:lnTo>
                  <a:lnTo>
                    <a:pt x="2476" y="4120"/>
                  </a:lnTo>
                  <a:lnTo>
                    <a:pt x="2474" y="4127"/>
                  </a:lnTo>
                  <a:lnTo>
                    <a:pt x="2470" y="4132"/>
                  </a:lnTo>
                  <a:lnTo>
                    <a:pt x="2466" y="4138"/>
                  </a:lnTo>
                  <a:lnTo>
                    <a:pt x="2455" y="4148"/>
                  </a:lnTo>
                  <a:lnTo>
                    <a:pt x="2442" y="4159"/>
                  </a:lnTo>
                  <a:lnTo>
                    <a:pt x="2426" y="4169"/>
                  </a:lnTo>
                  <a:lnTo>
                    <a:pt x="2409" y="4179"/>
                  </a:lnTo>
                  <a:lnTo>
                    <a:pt x="2369" y="4202"/>
                  </a:lnTo>
                  <a:lnTo>
                    <a:pt x="2346" y="4215"/>
                  </a:lnTo>
                  <a:lnTo>
                    <a:pt x="2321" y="4230"/>
                  </a:lnTo>
                  <a:lnTo>
                    <a:pt x="2302" y="4243"/>
                  </a:lnTo>
                  <a:lnTo>
                    <a:pt x="2283" y="4255"/>
                  </a:lnTo>
                  <a:lnTo>
                    <a:pt x="2265" y="4270"/>
                  </a:lnTo>
                  <a:lnTo>
                    <a:pt x="2246" y="4283"/>
                  </a:lnTo>
                  <a:lnTo>
                    <a:pt x="2212" y="4313"/>
                  </a:lnTo>
                  <a:lnTo>
                    <a:pt x="2179" y="4344"/>
                  </a:lnTo>
                  <a:lnTo>
                    <a:pt x="2146" y="4376"/>
                  </a:lnTo>
                  <a:lnTo>
                    <a:pt x="2115" y="4409"/>
                  </a:lnTo>
                  <a:lnTo>
                    <a:pt x="2085" y="4443"/>
                  </a:lnTo>
                  <a:lnTo>
                    <a:pt x="2054" y="4478"/>
                  </a:lnTo>
                  <a:lnTo>
                    <a:pt x="1996" y="4548"/>
                  </a:lnTo>
                  <a:lnTo>
                    <a:pt x="1965" y="4583"/>
                  </a:lnTo>
                  <a:lnTo>
                    <a:pt x="1935" y="4617"/>
                  </a:lnTo>
                  <a:lnTo>
                    <a:pt x="1904" y="4651"/>
                  </a:lnTo>
                  <a:lnTo>
                    <a:pt x="1872" y="4684"/>
                  </a:lnTo>
                  <a:lnTo>
                    <a:pt x="1838" y="4716"/>
                  </a:lnTo>
                  <a:lnTo>
                    <a:pt x="1804" y="4747"/>
                  </a:lnTo>
                  <a:lnTo>
                    <a:pt x="1791" y="4758"/>
                  </a:lnTo>
                  <a:lnTo>
                    <a:pt x="1781" y="4768"/>
                  </a:lnTo>
                  <a:lnTo>
                    <a:pt x="1772" y="4778"/>
                  </a:lnTo>
                  <a:lnTo>
                    <a:pt x="1764" y="4786"/>
                  </a:lnTo>
                  <a:lnTo>
                    <a:pt x="1757" y="4796"/>
                  </a:lnTo>
                  <a:lnTo>
                    <a:pt x="1751" y="4804"/>
                  </a:lnTo>
                  <a:lnTo>
                    <a:pt x="1747" y="4812"/>
                  </a:lnTo>
                  <a:lnTo>
                    <a:pt x="1745" y="4819"/>
                  </a:lnTo>
                  <a:lnTo>
                    <a:pt x="1743" y="4827"/>
                  </a:lnTo>
                  <a:lnTo>
                    <a:pt x="1742" y="4833"/>
                  </a:lnTo>
                  <a:lnTo>
                    <a:pt x="1742" y="4839"/>
                  </a:lnTo>
                  <a:lnTo>
                    <a:pt x="1744" y="4845"/>
                  </a:lnTo>
                  <a:lnTo>
                    <a:pt x="1746" y="4850"/>
                  </a:lnTo>
                  <a:lnTo>
                    <a:pt x="1749" y="4855"/>
                  </a:lnTo>
                  <a:lnTo>
                    <a:pt x="1753" y="4861"/>
                  </a:lnTo>
                  <a:lnTo>
                    <a:pt x="1757" y="4865"/>
                  </a:lnTo>
                  <a:lnTo>
                    <a:pt x="1764" y="4869"/>
                  </a:lnTo>
                  <a:lnTo>
                    <a:pt x="1770" y="4873"/>
                  </a:lnTo>
                  <a:lnTo>
                    <a:pt x="1784" y="4880"/>
                  </a:lnTo>
                  <a:lnTo>
                    <a:pt x="1802" y="4885"/>
                  </a:lnTo>
                  <a:lnTo>
                    <a:pt x="1820" y="4889"/>
                  </a:lnTo>
                  <a:lnTo>
                    <a:pt x="1841" y="4894"/>
                  </a:lnTo>
                  <a:lnTo>
                    <a:pt x="1863" y="4896"/>
                  </a:lnTo>
                  <a:lnTo>
                    <a:pt x="1885" y="4898"/>
                  </a:lnTo>
                  <a:lnTo>
                    <a:pt x="1909" y="4899"/>
                  </a:lnTo>
                  <a:lnTo>
                    <a:pt x="1984" y="4901"/>
                  </a:lnTo>
                  <a:lnTo>
                    <a:pt x="2059" y="4904"/>
                  </a:lnTo>
                  <a:lnTo>
                    <a:pt x="2134" y="4909"/>
                  </a:lnTo>
                  <a:lnTo>
                    <a:pt x="2208" y="4914"/>
                  </a:lnTo>
                  <a:lnTo>
                    <a:pt x="2357" y="4927"/>
                  </a:lnTo>
                  <a:lnTo>
                    <a:pt x="2507" y="4940"/>
                  </a:lnTo>
                  <a:lnTo>
                    <a:pt x="2524" y="4941"/>
                  </a:lnTo>
                  <a:lnTo>
                    <a:pt x="2545" y="4941"/>
                  </a:lnTo>
                  <a:lnTo>
                    <a:pt x="2593" y="4940"/>
                  </a:lnTo>
                  <a:lnTo>
                    <a:pt x="2649" y="4938"/>
                  </a:lnTo>
                  <a:lnTo>
                    <a:pt x="2709" y="4936"/>
                  </a:lnTo>
                  <a:lnTo>
                    <a:pt x="2739" y="4936"/>
                  </a:lnTo>
                  <a:lnTo>
                    <a:pt x="2768" y="4936"/>
                  </a:lnTo>
                  <a:lnTo>
                    <a:pt x="2794" y="4937"/>
                  </a:lnTo>
                  <a:lnTo>
                    <a:pt x="2820" y="4939"/>
                  </a:lnTo>
                  <a:lnTo>
                    <a:pt x="2844" y="4943"/>
                  </a:lnTo>
                  <a:lnTo>
                    <a:pt x="2864" y="4948"/>
                  </a:lnTo>
                  <a:lnTo>
                    <a:pt x="2874" y="4951"/>
                  </a:lnTo>
                  <a:lnTo>
                    <a:pt x="2882" y="4954"/>
                  </a:lnTo>
                  <a:lnTo>
                    <a:pt x="2889" y="4959"/>
                  </a:lnTo>
                  <a:lnTo>
                    <a:pt x="2895" y="4963"/>
                  </a:lnTo>
                  <a:lnTo>
                    <a:pt x="2906" y="4972"/>
                  </a:lnTo>
                  <a:lnTo>
                    <a:pt x="2915" y="4982"/>
                  </a:lnTo>
                  <a:lnTo>
                    <a:pt x="2923" y="4993"/>
                  </a:lnTo>
                  <a:lnTo>
                    <a:pt x="2930" y="5004"/>
                  </a:lnTo>
                  <a:lnTo>
                    <a:pt x="2938" y="5015"/>
                  </a:lnTo>
                  <a:lnTo>
                    <a:pt x="2944" y="5028"/>
                  </a:lnTo>
                  <a:lnTo>
                    <a:pt x="2949" y="5040"/>
                  </a:lnTo>
                  <a:lnTo>
                    <a:pt x="2954" y="5053"/>
                  </a:lnTo>
                  <a:lnTo>
                    <a:pt x="2962" y="5080"/>
                  </a:lnTo>
                  <a:lnTo>
                    <a:pt x="2970" y="5108"/>
                  </a:lnTo>
                  <a:lnTo>
                    <a:pt x="2982" y="5167"/>
                  </a:lnTo>
                  <a:lnTo>
                    <a:pt x="2988" y="5196"/>
                  </a:lnTo>
                  <a:lnTo>
                    <a:pt x="2994" y="5224"/>
                  </a:lnTo>
                  <a:lnTo>
                    <a:pt x="3004" y="5253"/>
                  </a:lnTo>
                  <a:lnTo>
                    <a:pt x="3009" y="5267"/>
                  </a:lnTo>
                  <a:lnTo>
                    <a:pt x="3014" y="5281"/>
                  </a:lnTo>
                  <a:lnTo>
                    <a:pt x="3020" y="5295"/>
                  </a:lnTo>
                  <a:lnTo>
                    <a:pt x="3027" y="5307"/>
                  </a:lnTo>
                  <a:lnTo>
                    <a:pt x="3035" y="5319"/>
                  </a:lnTo>
                  <a:lnTo>
                    <a:pt x="3044" y="5332"/>
                  </a:lnTo>
                  <a:lnTo>
                    <a:pt x="3053" y="5344"/>
                  </a:lnTo>
                  <a:lnTo>
                    <a:pt x="3063" y="5354"/>
                  </a:lnTo>
                  <a:lnTo>
                    <a:pt x="3076" y="5366"/>
                  </a:lnTo>
                  <a:lnTo>
                    <a:pt x="3088" y="5375"/>
                  </a:lnTo>
                  <a:lnTo>
                    <a:pt x="3096" y="5380"/>
                  </a:lnTo>
                  <a:lnTo>
                    <a:pt x="3105" y="5384"/>
                  </a:lnTo>
                  <a:lnTo>
                    <a:pt x="3114" y="5387"/>
                  </a:lnTo>
                  <a:lnTo>
                    <a:pt x="3122" y="5389"/>
                  </a:lnTo>
                  <a:lnTo>
                    <a:pt x="3131" y="5389"/>
                  </a:lnTo>
                  <a:lnTo>
                    <a:pt x="3140" y="5389"/>
                  </a:lnTo>
                  <a:lnTo>
                    <a:pt x="3149" y="5388"/>
                  </a:lnTo>
                  <a:lnTo>
                    <a:pt x="3158" y="5386"/>
                  </a:lnTo>
                  <a:lnTo>
                    <a:pt x="3166" y="5383"/>
                  </a:lnTo>
                  <a:lnTo>
                    <a:pt x="3176" y="5379"/>
                  </a:lnTo>
                  <a:lnTo>
                    <a:pt x="3193" y="5370"/>
                  </a:lnTo>
                  <a:lnTo>
                    <a:pt x="3212" y="5357"/>
                  </a:lnTo>
                  <a:lnTo>
                    <a:pt x="3229" y="5344"/>
                  </a:lnTo>
                  <a:lnTo>
                    <a:pt x="3246" y="5329"/>
                  </a:lnTo>
                  <a:lnTo>
                    <a:pt x="3263" y="5312"/>
                  </a:lnTo>
                  <a:lnTo>
                    <a:pt x="3279" y="5295"/>
                  </a:lnTo>
                  <a:lnTo>
                    <a:pt x="3295" y="5278"/>
                  </a:lnTo>
                  <a:lnTo>
                    <a:pt x="3323" y="5245"/>
                  </a:lnTo>
                  <a:lnTo>
                    <a:pt x="3348" y="5218"/>
                  </a:lnTo>
                  <a:lnTo>
                    <a:pt x="3358" y="5207"/>
                  </a:lnTo>
                  <a:lnTo>
                    <a:pt x="3369" y="5194"/>
                  </a:lnTo>
                  <a:lnTo>
                    <a:pt x="3389" y="5166"/>
                  </a:lnTo>
                  <a:lnTo>
                    <a:pt x="3410" y="5135"/>
                  </a:lnTo>
                  <a:lnTo>
                    <a:pt x="3430" y="5105"/>
                  </a:lnTo>
                  <a:lnTo>
                    <a:pt x="3442" y="5090"/>
                  </a:lnTo>
                  <a:lnTo>
                    <a:pt x="3452" y="5076"/>
                  </a:lnTo>
                  <a:lnTo>
                    <a:pt x="3464" y="5064"/>
                  </a:lnTo>
                  <a:lnTo>
                    <a:pt x="3476" y="5052"/>
                  </a:lnTo>
                  <a:lnTo>
                    <a:pt x="3488" y="5042"/>
                  </a:lnTo>
                  <a:lnTo>
                    <a:pt x="3501" y="5033"/>
                  </a:lnTo>
                  <a:lnTo>
                    <a:pt x="3515" y="5027"/>
                  </a:lnTo>
                  <a:lnTo>
                    <a:pt x="3529" y="5021"/>
                  </a:lnTo>
                  <a:lnTo>
                    <a:pt x="3586" y="5008"/>
                  </a:lnTo>
                  <a:lnTo>
                    <a:pt x="3614" y="5000"/>
                  </a:lnTo>
                  <a:lnTo>
                    <a:pt x="3642" y="4992"/>
                  </a:lnTo>
                  <a:lnTo>
                    <a:pt x="3669" y="4981"/>
                  </a:lnTo>
                  <a:lnTo>
                    <a:pt x="3696" y="4970"/>
                  </a:lnTo>
                  <a:lnTo>
                    <a:pt x="3722" y="4956"/>
                  </a:lnTo>
                  <a:lnTo>
                    <a:pt x="3735" y="4949"/>
                  </a:lnTo>
                  <a:lnTo>
                    <a:pt x="3747" y="4941"/>
                  </a:lnTo>
                  <a:lnTo>
                    <a:pt x="3757" y="4934"/>
                  </a:lnTo>
                  <a:lnTo>
                    <a:pt x="3765" y="4927"/>
                  </a:lnTo>
                  <a:lnTo>
                    <a:pt x="3773" y="4918"/>
                  </a:lnTo>
                  <a:lnTo>
                    <a:pt x="3779" y="4909"/>
                  </a:lnTo>
                  <a:lnTo>
                    <a:pt x="3785" y="4900"/>
                  </a:lnTo>
                  <a:lnTo>
                    <a:pt x="3789" y="4889"/>
                  </a:lnTo>
                  <a:lnTo>
                    <a:pt x="3793" y="4879"/>
                  </a:lnTo>
                  <a:lnTo>
                    <a:pt x="3795" y="4869"/>
                  </a:lnTo>
                  <a:lnTo>
                    <a:pt x="3797" y="4857"/>
                  </a:lnTo>
                  <a:lnTo>
                    <a:pt x="3799" y="4846"/>
                  </a:lnTo>
                  <a:lnTo>
                    <a:pt x="3799" y="4835"/>
                  </a:lnTo>
                  <a:lnTo>
                    <a:pt x="3799" y="4823"/>
                  </a:lnTo>
                  <a:lnTo>
                    <a:pt x="3798" y="4799"/>
                  </a:lnTo>
                  <a:lnTo>
                    <a:pt x="3794" y="4774"/>
                  </a:lnTo>
                  <a:lnTo>
                    <a:pt x="3788" y="4749"/>
                  </a:lnTo>
                  <a:lnTo>
                    <a:pt x="3782" y="4723"/>
                  </a:lnTo>
                  <a:lnTo>
                    <a:pt x="3774" y="4700"/>
                  </a:lnTo>
                  <a:lnTo>
                    <a:pt x="3764" y="4675"/>
                  </a:lnTo>
                  <a:lnTo>
                    <a:pt x="3747" y="4631"/>
                  </a:lnTo>
                  <a:lnTo>
                    <a:pt x="3730" y="4592"/>
                  </a:lnTo>
                  <a:lnTo>
                    <a:pt x="3723" y="4574"/>
                  </a:lnTo>
                  <a:lnTo>
                    <a:pt x="3715" y="4558"/>
                  </a:lnTo>
                  <a:lnTo>
                    <a:pt x="3707" y="4542"/>
                  </a:lnTo>
                  <a:lnTo>
                    <a:pt x="3697" y="4528"/>
                  </a:lnTo>
                  <a:lnTo>
                    <a:pt x="3688" y="4514"/>
                  </a:lnTo>
                  <a:lnTo>
                    <a:pt x="3678" y="4501"/>
                  </a:lnTo>
                  <a:lnTo>
                    <a:pt x="3667" y="4488"/>
                  </a:lnTo>
                  <a:lnTo>
                    <a:pt x="3656" y="4476"/>
                  </a:lnTo>
                  <a:lnTo>
                    <a:pt x="3633" y="4453"/>
                  </a:lnTo>
                  <a:lnTo>
                    <a:pt x="3610" y="4433"/>
                  </a:lnTo>
                  <a:lnTo>
                    <a:pt x="3585" y="4413"/>
                  </a:lnTo>
                  <a:lnTo>
                    <a:pt x="3560" y="4396"/>
                  </a:lnTo>
                  <a:lnTo>
                    <a:pt x="3509" y="4360"/>
                  </a:lnTo>
                  <a:lnTo>
                    <a:pt x="3483" y="4341"/>
                  </a:lnTo>
                  <a:lnTo>
                    <a:pt x="3458" y="4322"/>
                  </a:lnTo>
                  <a:lnTo>
                    <a:pt x="3433" y="4302"/>
                  </a:lnTo>
                  <a:lnTo>
                    <a:pt x="3410" y="4280"/>
                  </a:lnTo>
                  <a:lnTo>
                    <a:pt x="3398" y="4269"/>
                  </a:lnTo>
                  <a:lnTo>
                    <a:pt x="3388" y="4256"/>
                  </a:lnTo>
                  <a:lnTo>
                    <a:pt x="3377" y="4244"/>
                  </a:lnTo>
                  <a:lnTo>
                    <a:pt x="3366" y="4231"/>
                  </a:lnTo>
                  <a:lnTo>
                    <a:pt x="3413" y="4208"/>
                  </a:lnTo>
                  <a:lnTo>
                    <a:pt x="3461" y="4187"/>
                  </a:lnTo>
                  <a:lnTo>
                    <a:pt x="3510" y="4167"/>
                  </a:lnTo>
                  <a:lnTo>
                    <a:pt x="3559" y="4148"/>
                  </a:lnTo>
                  <a:lnTo>
                    <a:pt x="3611" y="4131"/>
                  </a:lnTo>
                  <a:lnTo>
                    <a:pt x="3662" y="4114"/>
                  </a:lnTo>
                  <a:lnTo>
                    <a:pt x="3714" y="4101"/>
                  </a:lnTo>
                  <a:lnTo>
                    <a:pt x="3767" y="4087"/>
                  </a:lnTo>
                  <a:lnTo>
                    <a:pt x="3820" y="4077"/>
                  </a:lnTo>
                  <a:lnTo>
                    <a:pt x="3874" y="4068"/>
                  </a:lnTo>
                  <a:lnTo>
                    <a:pt x="3926" y="4062"/>
                  </a:lnTo>
                  <a:lnTo>
                    <a:pt x="3980" y="4058"/>
                  </a:lnTo>
                  <a:lnTo>
                    <a:pt x="4033" y="4054"/>
                  </a:lnTo>
                  <a:lnTo>
                    <a:pt x="4086" y="4055"/>
                  </a:lnTo>
                  <a:lnTo>
                    <a:pt x="4112" y="4055"/>
                  </a:lnTo>
                  <a:lnTo>
                    <a:pt x="4138" y="4058"/>
                  </a:lnTo>
                  <a:lnTo>
                    <a:pt x="4164" y="4060"/>
                  </a:lnTo>
                  <a:lnTo>
                    <a:pt x="4190" y="4063"/>
                  </a:lnTo>
                  <a:lnTo>
                    <a:pt x="4223" y="4068"/>
                  </a:lnTo>
                  <a:lnTo>
                    <a:pt x="4255" y="4075"/>
                  </a:lnTo>
                  <a:lnTo>
                    <a:pt x="4285" y="4083"/>
                  </a:lnTo>
                  <a:lnTo>
                    <a:pt x="4315" y="4093"/>
                  </a:lnTo>
                  <a:lnTo>
                    <a:pt x="4344" y="4104"/>
                  </a:lnTo>
                  <a:lnTo>
                    <a:pt x="4371" y="4115"/>
                  </a:lnTo>
                  <a:lnTo>
                    <a:pt x="4398" y="4129"/>
                  </a:lnTo>
                  <a:lnTo>
                    <a:pt x="4425" y="4142"/>
                  </a:lnTo>
                  <a:lnTo>
                    <a:pt x="4452" y="4158"/>
                  </a:lnTo>
                  <a:lnTo>
                    <a:pt x="4478" y="4173"/>
                  </a:lnTo>
                  <a:lnTo>
                    <a:pt x="4531" y="4205"/>
                  </a:lnTo>
                  <a:lnTo>
                    <a:pt x="4585" y="4238"/>
                  </a:lnTo>
                  <a:lnTo>
                    <a:pt x="4642" y="4272"/>
                  </a:lnTo>
                  <a:lnTo>
                    <a:pt x="4703" y="4307"/>
                  </a:lnTo>
                  <a:lnTo>
                    <a:pt x="4766" y="4342"/>
                  </a:lnTo>
                  <a:lnTo>
                    <a:pt x="4892" y="4411"/>
                  </a:lnTo>
                  <a:lnTo>
                    <a:pt x="5017" y="4480"/>
                  </a:lnTo>
                  <a:lnTo>
                    <a:pt x="5080" y="4515"/>
                  </a:lnTo>
                  <a:lnTo>
                    <a:pt x="5141" y="4550"/>
                  </a:lnTo>
                  <a:lnTo>
                    <a:pt x="5182" y="4575"/>
                  </a:lnTo>
                  <a:lnTo>
                    <a:pt x="5222" y="4601"/>
                  </a:lnTo>
                  <a:lnTo>
                    <a:pt x="5262" y="4628"/>
                  </a:lnTo>
                  <a:lnTo>
                    <a:pt x="5301" y="4655"/>
                  </a:lnTo>
                  <a:lnTo>
                    <a:pt x="5340" y="4684"/>
                  </a:lnTo>
                  <a:lnTo>
                    <a:pt x="5378" y="4714"/>
                  </a:lnTo>
                  <a:lnTo>
                    <a:pt x="5417" y="4744"/>
                  </a:lnTo>
                  <a:lnTo>
                    <a:pt x="5455" y="4775"/>
                  </a:lnTo>
                  <a:lnTo>
                    <a:pt x="5492" y="4807"/>
                  </a:lnTo>
                  <a:lnTo>
                    <a:pt x="5529" y="4839"/>
                  </a:lnTo>
                  <a:lnTo>
                    <a:pt x="5566" y="4872"/>
                  </a:lnTo>
                  <a:lnTo>
                    <a:pt x="5602" y="4906"/>
                  </a:lnTo>
                  <a:lnTo>
                    <a:pt x="5673" y="4974"/>
                  </a:lnTo>
                  <a:lnTo>
                    <a:pt x="5744" y="5045"/>
                  </a:lnTo>
                  <a:lnTo>
                    <a:pt x="5813" y="5116"/>
                  </a:lnTo>
                  <a:lnTo>
                    <a:pt x="5883" y="5188"/>
                  </a:lnTo>
                  <a:lnTo>
                    <a:pt x="5950" y="5262"/>
                  </a:lnTo>
                  <a:lnTo>
                    <a:pt x="6016" y="5335"/>
                  </a:lnTo>
                  <a:lnTo>
                    <a:pt x="6146" y="5480"/>
                  </a:lnTo>
                  <a:lnTo>
                    <a:pt x="6211" y="5551"/>
                  </a:lnTo>
                  <a:lnTo>
                    <a:pt x="6275" y="5620"/>
                  </a:lnTo>
                  <a:lnTo>
                    <a:pt x="6252" y="5616"/>
                  </a:lnTo>
                  <a:lnTo>
                    <a:pt x="6229" y="5612"/>
                  </a:lnTo>
                  <a:lnTo>
                    <a:pt x="6206" y="5608"/>
                  </a:lnTo>
                  <a:lnTo>
                    <a:pt x="6184" y="5606"/>
                  </a:lnTo>
                  <a:lnTo>
                    <a:pt x="6137" y="5602"/>
                  </a:lnTo>
                  <a:lnTo>
                    <a:pt x="6091" y="5600"/>
                  </a:lnTo>
                  <a:lnTo>
                    <a:pt x="6043" y="5601"/>
                  </a:lnTo>
                  <a:lnTo>
                    <a:pt x="5997" y="5603"/>
                  </a:lnTo>
                  <a:lnTo>
                    <a:pt x="5951" y="5608"/>
                  </a:lnTo>
                  <a:lnTo>
                    <a:pt x="5904" y="5614"/>
                  </a:lnTo>
                  <a:lnTo>
                    <a:pt x="5858" y="5621"/>
                  </a:lnTo>
                  <a:lnTo>
                    <a:pt x="5811" y="5631"/>
                  </a:lnTo>
                  <a:lnTo>
                    <a:pt x="5765" y="5641"/>
                  </a:lnTo>
                  <a:lnTo>
                    <a:pt x="5720" y="5652"/>
                  </a:lnTo>
                  <a:lnTo>
                    <a:pt x="5674" y="5665"/>
                  </a:lnTo>
                  <a:lnTo>
                    <a:pt x="5630" y="5678"/>
                  </a:lnTo>
                  <a:lnTo>
                    <a:pt x="5586" y="5691"/>
                  </a:lnTo>
                  <a:lnTo>
                    <a:pt x="5542" y="5706"/>
                  </a:lnTo>
                  <a:lnTo>
                    <a:pt x="5514" y="5716"/>
                  </a:lnTo>
                  <a:lnTo>
                    <a:pt x="5488" y="5725"/>
                  </a:lnTo>
                  <a:lnTo>
                    <a:pt x="5447" y="5743"/>
                  </a:lnTo>
                  <a:lnTo>
                    <a:pt x="5430" y="5749"/>
                  </a:lnTo>
                  <a:lnTo>
                    <a:pt x="5417" y="5754"/>
                  </a:lnTo>
                  <a:lnTo>
                    <a:pt x="5404" y="5756"/>
                  </a:lnTo>
                  <a:lnTo>
                    <a:pt x="5399" y="5756"/>
                  </a:lnTo>
                  <a:lnTo>
                    <a:pt x="5395" y="5756"/>
                  </a:lnTo>
                  <a:lnTo>
                    <a:pt x="5390" y="5755"/>
                  </a:lnTo>
                  <a:lnTo>
                    <a:pt x="5386" y="5753"/>
                  </a:lnTo>
                  <a:lnTo>
                    <a:pt x="5383" y="5750"/>
                  </a:lnTo>
                  <a:lnTo>
                    <a:pt x="5380" y="5746"/>
                  </a:lnTo>
                  <a:lnTo>
                    <a:pt x="5375" y="5742"/>
                  </a:lnTo>
                  <a:lnTo>
                    <a:pt x="5373" y="5736"/>
                  </a:lnTo>
                  <a:lnTo>
                    <a:pt x="5367" y="5721"/>
                  </a:lnTo>
                  <a:lnTo>
                    <a:pt x="5363" y="5703"/>
                  </a:lnTo>
                  <a:lnTo>
                    <a:pt x="5358" y="5679"/>
                  </a:lnTo>
                  <a:lnTo>
                    <a:pt x="5348" y="5616"/>
                  </a:lnTo>
                  <a:lnTo>
                    <a:pt x="5341" y="5573"/>
                  </a:lnTo>
                  <a:lnTo>
                    <a:pt x="5334" y="5529"/>
                  </a:lnTo>
                  <a:lnTo>
                    <a:pt x="5330" y="5507"/>
                  </a:lnTo>
                  <a:lnTo>
                    <a:pt x="5324" y="5486"/>
                  </a:lnTo>
                  <a:lnTo>
                    <a:pt x="5318" y="5466"/>
                  </a:lnTo>
                  <a:lnTo>
                    <a:pt x="5310" y="5445"/>
                  </a:lnTo>
                  <a:lnTo>
                    <a:pt x="5302" y="5427"/>
                  </a:lnTo>
                  <a:lnTo>
                    <a:pt x="5292" y="5408"/>
                  </a:lnTo>
                  <a:lnTo>
                    <a:pt x="5281" y="5391"/>
                  </a:lnTo>
                  <a:lnTo>
                    <a:pt x="5267" y="5376"/>
                  </a:lnTo>
                  <a:lnTo>
                    <a:pt x="5260" y="5369"/>
                  </a:lnTo>
                  <a:lnTo>
                    <a:pt x="5252" y="5363"/>
                  </a:lnTo>
                  <a:lnTo>
                    <a:pt x="5242" y="5356"/>
                  </a:lnTo>
                  <a:lnTo>
                    <a:pt x="5234" y="5350"/>
                  </a:lnTo>
                  <a:lnTo>
                    <a:pt x="5224" y="5345"/>
                  </a:lnTo>
                  <a:lnTo>
                    <a:pt x="5214" y="5340"/>
                  </a:lnTo>
                  <a:lnTo>
                    <a:pt x="5203" y="5335"/>
                  </a:lnTo>
                  <a:lnTo>
                    <a:pt x="5191" y="5331"/>
                  </a:lnTo>
                  <a:lnTo>
                    <a:pt x="5158" y="5321"/>
                  </a:lnTo>
                  <a:lnTo>
                    <a:pt x="5124" y="5313"/>
                  </a:lnTo>
                  <a:lnTo>
                    <a:pt x="5089" y="5306"/>
                  </a:lnTo>
                  <a:lnTo>
                    <a:pt x="5053" y="5299"/>
                  </a:lnTo>
                  <a:lnTo>
                    <a:pt x="5017" y="5294"/>
                  </a:lnTo>
                  <a:lnTo>
                    <a:pt x="4980" y="5288"/>
                  </a:lnTo>
                  <a:lnTo>
                    <a:pt x="4942" y="5284"/>
                  </a:lnTo>
                  <a:lnTo>
                    <a:pt x="4905" y="5281"/>
                  </a:lnTo>
                  <a:lnTo>
                    <a:pt x="4867" y="5278"/>
                  </a:lnTo>
                  <a:lnTo>
                    <a:pt x="4830" y="5277"/>
                  </a:lnTo>
                  <a:lnTo>
                    <a:pt x="4792" y="5276"/>
                  </a:lnTo>
                  <a:lnTo>
                    <a:pt x="4755" y="5275"/>
                  </a:lnTo>
                  <a:lnTo>
                    <a:pt x="4683" y="5276"/>
                  </a:lnTo>
                  <a:lnTo>
                    <a:pt x="4613" y="5279"/>
                  </a:lnTo>
                  <a:lnTo>
                    <a:pt x="4591" y="5281"/>
                  </a:lnTo>
                  <a:lnTo>
                    <a:pt x="4572" y="5284"/>
                  </a:lnTo>
                  <a:lnTo>
                    <a:pt x="4557" y="5288"/>
                  </a:lnTo>
                  <a:lnTo>
                    <a:pt x="4544" y="5294"/>
                  </a:lnTo>
                  <a:lnTo>
                    <a:pt x="4532" y="5300"/>
                  </a:lnTo>
                  <a:lnTo>
                    <a:pt x="4524" y="5307"/>
                  </a:lnTo>
                  <a:lnTo>
                    <a:pt x="4518" y="5315"/>
                  </a:lnTo>
                  <a:lnTo>
                    <a:pt x="4514" y="5324"/>
                  </a:lnTo>
                  <a:lnTo>
                    <a:pt x="4511" y="5336"/>
                  </a:lnTo>
                  <a:lnTo>
                    <a:pt x="4511" y="5347"/>
                  </a:lnTo>
                  <a:lnTo>
                    <a:pt x="4511" y="5361"/>
                  </a:lnTo>
                  <a:lnTo>
                    <a:pt x="4514" y="5374"/>
                  </a:lnTo>
                  <a:lnTo>
                    <a:pt x="4517" y="5389"/>
                  </a:lnTo>
                  <a:lnTo>
                    <a:pt x="4522" y="5406"/>
                  </a:lnTo>
                  <a:lnTo>
                    <a:pt x="4533" y="5442"/>
                  </a:lnTo>
                  <a:lnTo>
                    <a:pt x="4544" y="5470"/>
                  </a:lnTo>
                  <a:lnTo>
                    <a:pt x="4550" y="5496"/>
                  </a:lnTo>
                  <a:lnTo>
                    <a:pt x="4555" y="5519"/>
                  </a:lnTo>
                  <a:lnTo>
                    <a:pt x="4557" y="5541"/>
                  </a:lnTo>
                  <a:lnTo>
                    <a:pt x="4557" y="5561"/>
                  </a:lnTo>
                  <a:lnTo>
                    <a:pt x="4555" y="5579"/>
                  </a:lnTo>
                  <a:lnTo>
                    <a:pt x="4551" y="5597"/>
                  </a:lnTo>
                  <a:lnTo>
                    <a:pt x="4545" y="5613"/>
                  </a:lnTo>
                  <a:lnTo>
                    <a:pt x="4536" y="5629"/>
                  </a:lnTo>
                  <a:lnTo>
                    <a:pt x="4527" y="5644"/>
                  </a:lnTo>
                  <a:lnTo>
                    <a:pt x="4516" y="5660"/>
                  </a:lnTo>
                  <a:lnTo>
                    <a:pt x="4502" y="5676"/>
                  </a:lnTo>
                  <a:lnTo>
                    <a:pt x="4472" y="5710"/>
                  </a:lnTo>
                  <a:lnTo>
                    <a:pt x="4436" y="5748"/>
                  </a:lnTo>
                  <a:lnTo>
                    <a:pt x="4409" y="5777"/>
                  </a:lnTo>
                  <a:lnTo>
                    <a:pt x="4381" y="5806"/>
                  </a:lnTo>
                  <a:lnTo>
                    <a:pt x="4323" y="5864"/>
                  </a:lnTo>
                  <a:lnTo>
                    <a:pt x="4204" y="5977"/>
                  </a:lnTo>
                  <a:lnTo>
                    <a:pt x="4146" y="6034"/>
                  </a:lnTo>
                  <a:lnTo>
                    <a:pt x="4088" y="6091"/>
                  </a:lnTo>
                  <a:lnTo>
                    <a:pt x="4060" y="6121"/>
                  </a:lnTo>
                  <a:lnTo>
                    <a:pt x="4033" y="6150"/>
                  </a:lnTo>
                  <a:lnTo>
                    <a:pt x="4008" y="6180"/>
                  </a:lnTo>
                  <a:lnTo>
                    <a:pt x="3983" y="6210"/>
                  </a:lnTo>
                  <a:lnTo>
                    <a:pt x="3978" y="6216"/>
                  </a:lnTo>
                  <a:lnTo>
                    <a:pt x="3975" y="6221"/>
                  </a:lnTo>
                  <a:lnTo>
                    <a:pt x="3973" y="6228"/>
                  </a:lnTo>
                  <a:lnTo>
                    <a:pt x="3970" y="6233"/>
                  </a:lnTo>
                  <a:lnTo>
                    <a:pt x="3969" y="6238"/>
                  </a:lnTo>
                  <a:lnTo>
                    <a:pt x="3969" y="6244"/>
                  </a:lnTo>
                  <a:lnTo>
                    <a:pt x="3969" y="6249"/>
                  </a:lnTo>
                  <a:lnTo>
                    <a:pt x="3970" y="6254"/>
                  </a:lnTo>
                  <a:lnTo>
                    <a:pt x="3975" y="6266"/>
                  </a:lnTo>
                  <a:lnTo>
                    <a:pt x="3981" y="6276"/>
                  </a:lnTo>
                  <a:lnTo>
                    <a:pt x="3989" y="6286"/>
                  </a:lnTo>
                  <a:lnTo>
                    <a:pt x="4000" y="6297"/>
                  </a:lnTo>
                  <a:lnTo>
                    <a:pt x="4013" y="6307"/>
                  </a:lnTo>
                  <a:lnTo>
                    <a:pt x="4027" y="6317"/>
                  </a:lnTo>
                  <a:lnTo>
                    <a:pt x="4044" y="6327"/>
                  </a:lnTo>
                  <a:lnTo>
                    <a:pt x="4060" y="6336"/>
                  </a:lnTo>
                  <a:lnTo>
                    <a:pt x="4079" y="6345"/>
                  </a:lnTo>
                  <a:lnTo>
                    <a:pt x="4098" y="6354"/>
                  </a:lnTo>
                  <a:lnTo>
                    <a:pt x="4141" y="6371"/>
                  </a:lnTo>
                  <a:lnTo>
                    <a:pt x="4184" y="6386"/>
                  </a:lnTo>
                  <a:lnTo>
                    <a:pt x="4228" y="6401"/>
                  </a:lnTo>
                  <a:lnTo>
                    <a:pt x="4271" y="6414"/>
                  </a:lnTo>
                  <a:lnTo>
                    <a:pt x="4313" y="6425"/>
                  </a:lnTo>
                  <a:lnTo>
                    <a:pt x="4383" y="6443"/>
                  </a:lnTo>
                  <a:lnTo>
                    <a:pt x="4426" y="6454"/>
                  </a:lnTo>
                  <a:lnTo>
                    <a:pt x="4450" y="6459"/>
                  </a:lnTo>
                  <a:lnTo>
                    <a:pt x="4473" y="6464"/>
                  </a:lnTo>
                  <a:lnTo>
                    <a:pt x="4497" y="6467"/>
                  </a:lnTo>
                  <a:lnTo>
                    <a:pt x="4521" y="6469"/>
                  </a:lnTo>
                  <a:lnTo>
                    <a:pt x="4568" y="6472"/>
                  </a:lnTo>
                  <a:lnTo>
                    <a:pt x="4615" y="6474"/>
                  </a:lnTo>
                  <a:lnTo>
                    <a:pt x="4662" y="6474"/>
                  </a:lnTo>
                  <a:lnTo>
                    <a:pt x="4710" y="6476"/>
                  </a:lnTo>
                  <a:lnTo>
                    <a:pt x="4757" y="6478"/>
                  </a:lnTo>
                  <a:lnTo>
                    <a:pt x="4781" y="6480"/>
                  </a:lnTo>
                  <a:lnTo>
                    <a:pt x="4804" y="6483"/>
                  </a:lnTo>
                  <a:lnTo>
                    <a:pt x="4813" y="6485"/>
                  </a:lnTo>
                  <a:lnTo>
                    <a:pt x="4821" y="6488"/>
                  </a:lnTo>
                  <a:lnTo>
                    <a:pt x="4829" y="6491"/>
                  </a:lnTo>
                  <a:lnTo>
                    <a:pt x="4836" y="6496"/>
                  </a:lnTo>
                  <a:lnTo>
                    <a:pt x="4843" y="6500"/>
                  </a:lnTo>
                  <a:lnTo>
                    <a:pt x="4849" y="6505"/>
                  </a:lnTo>
                  <a:lnTo>
                    <a:pt x="4855" y="6511"/>
                  </a:lnTo>
                  <a:lnTo>
                    <a:pt x="4860" y="6517"/>
                  </a:lnTo>
                  <a:lnTo>
                    <a:pt x="4870" y="6532"/>
                  </a:lnTo>
                  <a:lnTo>
                    <a:pt x="4878" y="6548"/>
                  </a:lnTo>
                  <a:lnTo>
                    <a:pt x="4885" y="6566"/>
                  </a:lnTo>
                  <a:lnTo>
                    <a:pt x="4891" y="6583"/>
                  </a:lnTo>
                  <a:lnTo>
                    <a:pt x="4896" y="6603"/>
                  </a:lnTo>
                  <a:lnTo>
                    <a:pt x="4900" y="6622"/>
                  </a:lnTo>
                  <a:lnTo>
                    <a:pt x="4908" y="6661"/>
                  </a:lnTo>
                  <a:lnTo>
                    <a:pt x="4916" y="6697"/>
                  </a:lnTo>
                  <a:lnTo>
                    <a:pt x="4920" y="6713"/>
                  </a:lnTo>
                  <a:lnTo>
                    <a:pt x="4925" y="6728"/>
                  </a:lnTo>
                  <a:lnTo>
                    <a:pt x="4931" y="6743"/>
                  </a:lnTo>
                  <a:lnTo>
                    <a:pt x="4939" y="6757"/>
                  </a:lnTo>
                  <a:lnTo>
                    <a:pt x="4950" y="6769"/>
                  </a:lnTo>
                  <a:lnTo>
                    <a:pt x="4960" y="6778"/>
                  </a:lnTo>
                  <a:lnTo>
                    <a:pt x="4971" y="6785"/>
                  </a:lnTo>
                  <a:lnTo>
                    <a:pt x="4984" y="6791"/>
                  </a:lnTo>
                  <a:lnTo>
                    <a:pt x="4997" y="6796"/>
                  </a:lnTo>
                  <a:lnTo>
                    <a:pt x="5012" y="6798"/>
                  </a:lnTo>
                  <a:lnTo>
                    <a:pt x="5027" y="6799"/>
                  </a:lnTo>
                  <a:lnTo>
                    <a:pt x="5042" y="6798"/>
                  </a:lnTo>
                  <a:lnTo>
                    <a:pt x="5059" y="6796"/>
                  </a:lnTo>
                  <a:lnTo>
                    <a:pt x="5075" y="6791"/>
                  </a:lnTo>
                  <a:lnTo>
                    <a:pt x="5092" y="6787"/>
                  </a:lnTo>
                  <a:lnTo>
                    <a:pt x="5109" y="6781"/>
                  </a:lnTo>
                  <a:lnTo>
                    <a:pt x="5127" y="6775"/>
                  </a:lnTo>
                  <a:lnTo>
                    <a:pt x="5145" y="6768"/>
                  </a:lnTo>
                  <a:lnTo>
                    <a:pt x="5162" y="6758"/>
                  </a:lnTo>
                  <a:lnTo>
                    <a:pt x="5181" y="6750"/>
                  </a:lnTo>
                  <a:lnTo>
                    <a:pt x="5215" y="6730"/>
                  </a:lnTo>
                  <a:lnTo>
                    <a:pt x="5248" y="6708"/>
                  </a:lnTo>
                  <a:lnTo>
                    <a:pt x="5280" y="6685"/>
                  </a:lnTo>
                  <a:lnTo>
                    <a:pt x="5308" y="6663"/>
                  </a:lnTo>
                  <a:lnTo>
                    <a:pt x="5333" y="6640"/>
                  </a:lnTo>
                  <a:lnTo>
                    <a:pt x="5355" y="6619"/>
                  </a:lnTo>
                  <a:lnTo>
                    <a:pt x="5371" y="6601"/>
                  </a:lnTo>
                  <a:close/>
                </a:path>
              </a:pathLst>
            </a:custGeom>
            <a:solidFill>
              <a:srgbClr val="FBFAF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831647" y="2969579"/>
            <a:ext cx="510139" cy="246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旅</a:t>
            </a:r>
          </a:p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行的</a:t>
            </a:r>
          </a:p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时</a:t>
            </a:r>
          </a:p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光</a:t>
            </a:r>
          </a:p>
        </p:txBody>
      </p:sp>
      <p:sp>
        <p:nvSpPr>
          <p:cNvPr id="16" name="矩形 15"/>
          <p:cNvSpPr/>
          <p:nvPr/>
        </p:nvSpPr>
        <p:spPr>
          <a:xfrm>
            <a:off x="7968771" y="2480741"/>
            <a:ext cx="497712" cy="49414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222546" y="2709764"/>
            <a:ext cx="1332148" cy="33835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  <p:sp>
        <p:nvSpPr>
          <p:cNvPr id="10" name="矩形 9"/>
          <p:cNvSpPr/>
          <p:nvPr/>
        </p:nvSpPr>
        <p:spPr>
          <a:xfrm>
            <a:off x="10166760" y="2997796"/>
            <a:ext cx="1401053" cy="258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1"/>
                </a:solidFill>
                <a:latin charset="-122" pitchFamily="2" typeface="方正幼线繁体"/>
                <a:ea charset="-122" pitchFamily="2" typeface="方正幼线繁体"/>
              </a:rPr>
              <a:t>因为有梦，</a:t>
            </a:r>
          </a:p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1"/>
                </a:solidFill>
                <a:latin charset="-122" pitchFamily="2" typeface="方正幼线繁体"/>
                <a:ea charset="-122" pitchFamily="2" typeface="方正幼线繁体"/>
              </a:rPr>
              <a:t>所以勇敢出发，而选择了出发，便只顾风雨兼程。</a:t>
            </a:r>
          </a:p>
        </p:txBody>
      </p:sp>
    </p:spTree>
    <p:extLst>
      <p:ext uri="{BB962C8B-B14F-4D97-AF65-F5344CB8AC3E}">
        <p14:creationId val="40560013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2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1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5" nodeType="afterEffect" presetClass="entr" presetID="17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0" nodeType="afterEffect" presetClass="entr" presetID="5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2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decel="100000" fill="hold" grpId="0" id="54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"/>
      <p:bldP grpId="0" spid="13"/>
      <p:bldP grpId="0" spid="14"/>
      <p:bldP grpId="0" spid="15"/>
      <p:bldP grpId="0" spid="12"/>
      <p:bldP grpId="0" spid="16"/>
      <p:bldP grpId="0" spid="9"/>
      <p:bldP grpId="0" spid="19"/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矩形 66"/>
          <p:cNvSpPr/>
          <p:nvPr/>
        </p:nvSpPr>
        <p:spPr>
          <a:xfrm rot="809709">
            <a:off x="2638228" y="836711"/>
            <a:ext cx="3738022" cy="25220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l" blurRad="279400" dir="2700000" dist="1905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2134766" y="836712"/>
            <a:ext cx="3738022" cy="25220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l" blurRad="279400" dir="2700000" dist="1905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 rot="21136188">
            <a:off x="1558702" y="1268759"/>
            <a:ext cx="3738022" cy="252203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l" blurRad="279400" dir="2700000" dist="1905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 rot="20566120">
            <a:off x="1198662" y="1706544"/>
            <a:ext cx="3738022" cy="252203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l" blurRad="279400" dir="2700000" dist="1905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 rot="1459757">
            <a:off x="2553457" y="3927776"/>
            <a:ext cx="2900641" cy="195705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l" blurRad="279400" dir="2700000" dist="190500" rotWithShape="0" sx="98000" sy="98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7895405" y="2420888"/>
            <a:ext cx="2156398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300" sz="32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这一刻</a:t>
            </a: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6671270" y="4492092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6856910" y="4579916"/>
            <a:ext cx="476635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600">
                <a:solidFill>
                  <a:schemeClr val="bg2">
                    <a:lumMod val="10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能看到的，能嗅到的，能触摸到的。</a:t>
            </a:r>
          </a:p>
        </p:txBody>
      </p:sp>
      <p:sp>
        <p:nvSpPr>
          <p:cNvPr id="82" name="矩形 81"/>
          <p:cNvSpPr/>
          <p:nvPr/>
        </p:nvSpPr>
        <p:spPr>
          <a:xfrm>
            <a:off x="6856910" y="5099424"/>
            <a:ext cx="476635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600">
                <a:solidFill>
                  <a:schemeClr val="bg2">
                    <a:lumMod val="10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都在告诉我，我曾来过。</a:t>
            </a: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6671270" y="5068943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671270" y="5645794"/>
            <a:ext cx="47407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8021833" y="3285424"/>
            <a:ext cx="190354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8210746" y="3506145"/>
            <a:ext cx="1528402" cy="2539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>
            <a:off x="7291683" y="3300396"/>
            <a:ext cx="364302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kern="2200" lang="en-US" spc="2200" sz="16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The</a:t>
            </a:r>
          </a:p>
          <a:p>
            <a:pPr algn="ctr">
              <a:lnSpc>
                <a:spcPct val="200000"/>
              </a:lnSpc>
            </a:pPr>
            <a:r>
              <a:rPr altLang="zh-CN" kern="2200" lang="en-US" spc="2200" sz="16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 moment</a:t>
            </a:r>
          </a:p>
        </p:txBody>
      </p:sp>
      <p:sp>
        <p:nvSpPr>
          <p:cNvPr id="16" name="矩形 15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2520690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5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2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7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2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3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3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3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42000"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2000"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2000"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2000"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59000" fill="hold" grpId="0" id="53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21000" fill="hold" grpId="1" id="5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dur="500" fill="hold" id="59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59000" fill="hold" grpId="0" id="6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decel="21000" fill="hold" grpId="1" id="6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dur="500" fill="hold" id="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59000" fill="hold" grpId="0" id="6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7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21000" fill="hold" grpId="1" id="7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dur="5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decel="59000" fill="hold" grpId="0" id="77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decel="21000" fill="hold" grpId="1" id="8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dur="500" fill="hold" id="83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decel="100000" fill="hold" grpId="0" id="9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1" spid="67"/>
      <p:bldP grpId="0" spid="60"/>
      <p:bldP grpId="1" spid="60"/>
      <p:bldP grpId="0" spid="64"/>
      <p:bldP grpId="1" spid="64"/>
      <p:bldP grpId="0" spid="65"/>
      <p:bldP grpId="1" spid="65"/>
      <p:bldP grpId="0" spid="66"/>
      <p:bldP grpId="0" spid="68"/>
      <p:bldP grpId="0" spid="81"/>
      <p:bldP grpId="0" spid="82"/>
      <p:bldP grpId="0" spid="91"/>
      <p:bldP grpId="0" spid="90"/>
      <p:bldP grpId="0" spid="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94606" y="764704"/>
            <a:ext cx="4968552" cy="30243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94606" y="3936132"/>
            <a:ext cx="1800200" cy="20182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638822" y="3933056"/>
            <a:ext cx="3024336" cy="20182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807174" y="764704"/>
            <a:ext cx="1872208" cy="144016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807174" y="2348880"/>
            <a:ext cx="1872208" cy="140741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1933449">
            <a:off x="5400738" y="4272625"/>
            <a:ext cx="1872208" cy="207220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170390" y="1821943"/>
            <a:ext cx="3325660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800" sz="32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一见倾心</a:t>
            </a:r>
          </a:p>
        </p:txBody>
      </p:sp>
      <p:sp>
        <p:nvSpPr>
          <p:cNvPr id="9" name="矩形 8"/>
          <p:cNvSpPr/>
          <p:nvPr/>
        </p:nvSpPr>
        <p:spPr>
          <a:xfrm>
            <a:off x="8327945" y="3501008"/>
            <a:ext cx="3181152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旅途中，有太多际遇，让人一见倾心。保存这些珍贵的时光，在未来的某个日子，党翻开照片时，依旧就会有一份光芒，温暖如初。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27946" y="2564904"/>
            <a:ext cx="2951836" cy="720080"/>
            <a:chOff x="8327946" y="2564904"/>
            <a:chExt cx="2951836" cy="720080"/>
          </a:xfrm>
        </p:grpSpPr>
        <p:sp>
          <p:nvSpPr>
            <p:cNvPr id="11" name="KSO_Shape"/>
            <p:cNvSpPr/>
            <p:nvPr/>
          </p:nvSpPr>
          <p:spPr bwMode="auto">
            <a:xfrm>
              <a:off x="9617196" y="2713995"/>
              <a:ext cx="432048" cy="570989"/>
            </a:xfrm>
            <a:custGeom>
              <a:gdLst>
                <a:gd fmla="*/ 2147483646 w 4154" name="T0"/>
                <a:gd fmla="*/ 2147483646 h 5492" name="T1"/>
                <a:gd fmla="*/ 2147483646 w 4154" name="T2"/>
                <a:gd fmla="*/ 2045036925 h 5492" name="T3"/>
                <a:gd fmla="*/ 2147483646 w 4154" name="T4"/>
                <a:gd fmla="*/ 2147483646 h 5492" name="T5"/>
                <a:gd fmla="*/ 2147483646 w 4154" name="T6"/>
                <a:gd fmla="*/ 2147483646 h 5492" name="T7"/>
                <a:gd fmla="*/ 2147483646 w 4154" name="T8"/>
                <a:gd fmla="*/ 2147483646 h 5492" name="T9"/>
                <a:gd fmla="*/ 2147483646 w 4154" name="T10"/>
                <a:gd fmla="*/ 2147483646 h 5492" name="T11"/>
                <a:gd fmla="*/ 2147483646 w 4154" name="T12"/>
                <a:gd fmla="*/ 2147483646 h 5492" name="T13"/>
                <a:gd fmla="*/ 2147483646 w 4154" name="T14"/>
                <a:gd fmla="*/ 2147483646 h 5492" name="T15"/>
                <a:gd fmla="*/ 2147483646 w 4154" name="T16"/>
                <a:gd fmla="*/ 2147483646 h 5492" name="T17"/>
                <a:gd fmla="*/ 0 w 4154" name="T18"/>
                <a:gd fmla="*/ 2147483646 h 5492" name="T19"/>
                <a:gd fmla="*/ 2147483646 w 4154" name="T20"/>
                <a:gd fmla="*/ 2147483646 h 5492" name="T21"/>
                <a:gd fmla="*/ 2147483646 w 4154" name="T22"/>
                <a:gd fmla="*/ 2147483646 h 5492" name="T23"/>
                <a:gd fmla="*/ 2147483646 w 4154" name="T24"/>
                <a:gd fmla="*/ 2147483646 h 5492" name="T25"/>
                <a:gd fmla="*/ 2147483646 w 4154" name="T26"/>
                <a:gd fmla="*/ 2147483646 h 5492" name="T27"/>
                <a:gd fmla="*/ 2147483646 w 4154" name="T28"/>
                <a:gd fmla="*/ 2147483646 h 5492" name="T29"/>
                <a:gd fmla="*/ 2147483646 w 4154" name="T30"/>
                <a:gd fmla="*/ 2147483646 h 5492" name="T31"/>
                <a:gd fmla="*/ 2147483646 w 4154" name="T32"/>
                <a:gd fmla="*/ 2147483646 h 5492" name="T33"/>
                <a:gd fmla="*/ 2147483646 w 4154" name="T34"/>
                <a:gd fmla="*/ 2147483646 h 5492" name="T35"/>
                <a:gd fmla="*/ 2147483646 w 4154" name="T36"/>
                <a:gd fmla="*/ 2147483646 h 5492" name="T37"/>
                <a:gd fmla="*/ 2147483646 w 4154" name="T38"/>
                <a:gd fmla="*/ 2147483646 h 5492" name="T39"/>
                <a:gd fmla="*/ 2147483646 w 4154" name="T40"/>
                <a:gd fmla="*/ 2147483646 h 5492" name="T41"/>
                <a:gd fmla="*/ 2147483646 w 4154" name="T42"/>
                <a:gd fmla="*/ 2147483646 h 5492" name="T43"/>
                <a:gd fmla="*/ 2147483646 w 4154" name="T44"/>
                <a:gd fmla="*/ 2147483646 h 5492" name="T45"/>
                <a:gd fmla="*/ 2147483646 w 4154" name="T46"/>
                <a:gd fmla="*/ 2147483646 h 5492" name="T47"/>
                <a:gd fmla="*/ 2147483646 w 4154" name="T48"/>
                <a:gd fmla="*/ 2147483646 h 5492" name="T49"/>
                <a:gd fmla="*/ 2147483646 w 4154" name="T50"/>
                <a:gd fmla="*/ 2147483646 h 5492" name="T51"/>
                <a:gd fmla="*/ 2147483646 w 4154" name="T52"/>
                <a:gd fmla="*/ 2147483646 h 5492" name="T53"/>
                <a:gd fmla="*/ 2147483646 w 4154" name="T54"/>
                <a:gd fmla="*/ 2147483646 h 5492" name="T55"/>
                <a:gd fmla="*/ 2147483646 w 4154" name="T56"/>
                <a:gd fmla="*/ 2147483646 h 5492" name="T57"/>
                <a:gd fmla="*/ 2147483646 w 4154" name="T58"/>
                <a:gd fmla="*/ 2147483646 h 5492" name="T59"/>
                <a:gd fmla="*/ 2147483646 w 4154" name="T60"/>
                <a:gd fmla="*/ 2147483646 h 5492" name="T61"/>
                <a:gd fmla="*/ 2147483646 w 4154" name="T62"/>
                <a:gd fmla="*/ 2147483646 h 5492" name="T63"/>
                <a:gd fmla="*/ 2147483646 w 4154" name="T64"/>
                <a:gd fmla="*/ 2147483646 h 5492" name="T65"/>
                <a:gd fmla="*/ 2147483646 w 4154" name="T66"/>
                <a:gd fmla="*/ 2147483646 h 5492" name="T67"/>
                <a:gd fmla="*/ 2147483646 w 4154" name="T68"/>
                <a:gd fmla="*/ 2147483646 h 5492" name="T69"/>
                <a:gd fmla="*/ 2147483646 w 4154" name="T70"/>
                <a:gd fmla="*/ 2147483646 h 5492" name="T71"/>
                <a:gd fmla="*/ 2147483646 w 4154" name="T72"/>
                <a:gd fmla="*/ 2147483646 h 5492" name="T73"/>
                <a:gd fmla="*/ 2147483646 w 4154" name="T74"/>
                <a:gd fmla="*/ 2147483646 h 5492" name="T75"/>
                <a:gd fmla="*/ 2147483646 w 4154" name="T76"/>
                <a:gd fmla="*/ 2147483646 h 5492" name="T77"/>
                <a:gd fmla="*/ 2147483646 w 4154" name="T78"/>
                <a:gd fmla="*/ 2147483646 h 5492" name="T79"/>
                <a:gd fmla="*/ 2147483646 w 4154" name="T80"/>
                <a:gd fmla="*/ 2147483646 h 5492" name="T81"/>
                <a:gd fmla="*/ 2147483646 w 4154" name="T82"/>
                <a:gd fmla="*/ 2147483646 h 5492" name="T83"/>
                <a:gd fmla="*/ 2147483646 w 4154" name="T84"/>
                <a:gd fmla="*/ 2147483646 h 5492" name="T85"/>
                <a:gd fmla="*/ 2147483646 w 4154" name="T86"/>
                <a:gd fmla="*/ 2147483646 h 5492" name="T87"/>
                <a:gd fmla="*/ 2147483646 w 4154" name="T88"/>
                <a:gd fmla="*/ 2147483646 h 5492" name="T89"/>
                <a:gd fmla="*/ 2147483646 w 4154" name="T90"/>
                <a:gd fmla="*/ 2147483646 h 5492" name="T91"/>
                <a:gd fmla="*/ 2147483646 w 4154" name="T92"/>
                <a:gd fmla="*/ 2147483646 h 5492" name="T93"/>
                <a:gd fmla="*/ 2147483646 w 4154" name="T94"/>
                <a:gd fmla="*/ 2147483646 h 5492" name="T95"/>
                <a:gd fmla="*/ 2147483646 w 4154" name="T96"/>
                <a:gd fmla="*/ 2147483646 h 5492" name="T97"/>
                <a:gd fmla="*/ 2147483646 w 4154" name="T98"/>
                <a:gd fmla="*/ 2147483646 h 5492" name="T99"/>
                <a:gd fmla="*/ 2147483646 w 4154" name="T100"/>
                <a:gd fmla="*/ 2147483646 h 5492" name="T101"/>
                <a:gd fmla="*/ 2147483646 w 4154" name="T102"/>
                <a:gd fmla="*/ 2147483646 h 5492" name="T103"/>
                <a:gd fmla="*/ 2147483646 w 4154" name="T104"/>
                <a:gd fmla="*/ 2147483646 h 5492" name="T105"/>
                <a:gd fmla="*/ 2147483646 w 4154" name="T106"/>
                <a:gd fmla="*/ 2147483646 h 5492" name="T107"/>
                <a:gd fmla="*/ 2147483646 w 4154" name="T108"/>
                <a:gd fmla="*/ 2147483646 h 5492" name="T109"/>
                <a:gd fmla="*/ 2147483646 w 4154" name="T110"/>
                <a:gd fmla="*/ 2147483646 h 5492" name="T111"/>
                <a:gd fmla="*/ 2147483646 w 4154" name="T112"/>
                <a:gd fmla="*/ 2147483646 h 5492" name="T113"/>
                <a:gd fmla="*/ 2147483646 w 4154" name="T114"/>
                <a:gd fmla="*/ 2147483646 h 5492" name="T115"/>
                <a:gd fmla="*/ 2147483646 w 4154" name="T116"/>
                <a:gd fmla="*/ 2147483646 h 5492" name="T117"/>
                <a:gd fmla="*/ 2147483646 w 4154" name="T118"/>
                <a:gd fmla="*/ 2147483646 h 5492" name="T119"/>
                <a:gd fmla="*/ 2147483646 w 4154" name="T120"/>
                <a:gd fmla="*/ 2147483646 h 5492" name="T121"/>
                <a:gd fmla="*/ 2147483646 w 4154" name="T122"/>
                <a:gd fmla="*/ 2147483646 h 549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5492" w="4154">
                  <a:moveTo>
                    <a:pt x="2791" y="1191"/>
                  </a:moveTo>
                  <a:lnTo>
                    <a:pt x="2791" y="1191"/>
                  </a:lnTo>
                  <a:lnTo>
                    <a:pt x="2781" y="1159"/>
                  </a:lnTo>
                  <a:lnTo>
                    <a:pt x="2771" y="1128"/>
                  </a:lnTo>
                  <a:lnTo>
                    <a:pt x="2759" y="1099"/>
                  </a:lnTo>
                  <a:lnTo>
                    <a:pt x="2745" y="1069"/>
                  </a:lnTo>
                  <a:lnTo>
                    <a:pt x="2731" y="1040"/>
                  </a:lnTo>
                  <a:lnTo>
                    <a:pt x="2715" y="1012"/>
                  </a:lnTo>
                  <a:lnTo>
                    <a:pt x="2698" y="984"/>
                  </a:lnTo>
                  <a:lnTo>
                    <a:pt x="2681" y="958"/>
                  </a:lnTo>
                  <a:lnTo>
                    <a:pt x="2704" y="922"/>
                  </a:lnTo>
                  <a:lnTo>
                    <a:pt x="2727" y="885"/>
                  </a:lnTo>
                  <a:lnTo>
                    <a:pt x="2749" y="847"/>
                  </a:lnTo>
                  <a:lnTo>
                    <a:pt x="2770" y="808"/>
                  </a:lnTo>
                  <a:lnTo>
                    <a:pt x="2789" y="770"/>
                  </a:lnTo>
                  <a:lnTo>
                    <a:pt x="2808" y="731"/>
                  </a:lnTo>
                  <a:lnTo>
                    <a:pt x="2825" y="692"/>
                  </a:lnTo>
                  <a:lnTo>
                    <a:pt x="2842" y="652"/>
                  </a:lnTo>
                  <a:lnTo>
                    <a:pt x="2858" y="612"/>
                  </a:lnTo>
                  <a:lnTo>
                    <a:pt x="2872" y="574"/>
                  </a:lnTo>
                  <a:lnTo>
                    <a:pt x="2886" y="535"/>
                  </a:lnTo>
                  <a:lnTo>
                    <a:pt x="2898" y="497"/>
                  </a:lnTo>
                  <a:lnTo>
                    <a:pt x="2923" y="422"/>
                  </a:lnTo>
                  <a:lnTo>
                    <a:pt x="2942" y="351"/>
                  </a:lnTo>
                  <a:lnTo>
                    <a:pt x="2959" y="284"/>
                  </a:lnTo>
                  <a:lnTo>
                    <a:pt x="2973" y="222"/>
                  </a:lnTo>
                  <a:lnTo>
                    <a:pt x="2984" y="166"/>
                  </a:lnTo>
                  <a:lnTo>
                    <a:pt x="2993" y="119"/>
                  </a:lnTo>
                  <a:lnTo>
                    <a:pt x="3005" y="49"/>
                  </a:lnTo>
                  <a:lnTo>
                    <a:pt x="3008" y="23"/>
                  </a:lnTo>
                  <a:lnTo>
                    <a:pt x="3236" y="49"/>
                  </a:lnTo>
                  <a:lnTo>
                    <a:pt x="3231" y="90"/>
                  </a:lnTo>
                  <a:lnTo>
                    <a:pt x="3224" y="130"/>
                  </a:lnTo>
                  <a:lnTo>
                    <a:pt x="3215" y="181"/>
                  </a:lnTo>
                  <a:lnTo>
                    <a:pt x="3203" y="242"/>
                  </a:lnTo>
                  <a:lnTo>
                    <a:pt x="3189" y="311"/>
                  </a:lnTo>
                  <a:lnTo>
                    <a:pt x="3170" y="388"/>
                  </a:lnTo>
                  <a:lnTo>
                    <a:pt x="3147" y="471"/>
                  </a:lnTo>
                  <a:lnTo>
                    <a:pt x="3134" y="513"/>
                  </a:lnTo>
                  <a:lnTo>
                    <a:pt x="3121" y="557"/>
                  </a:lnTo>
                  <a:lnTo>
                    <a:pt x="3105" y="603"/>
                  </a:lnTo>
                  <a:lnTo>
                    <a:pt x="3089" y="649"/>
                  </a:lnTo>
                  <a:lnTo>
                    <a:pt x="3071" y="695"/>
                  </a:lnTo>
                  <a:lnTo>
                    <a:pt x="3052" y="741"/>
                  </a:lnTo>
                  <a:lnTo>
                    <a:pt x="3033" y="789"/>
                  </a:lnTo>
                  <a:lnTo>
                    <a:pt x="3012" y="835"/>
                  </a:lnTo>
                  <a:lnTo>
                    <a:pt x="2989" y="882"/>
                  </a:lnTo>
                  <a:lnTo>
                    <a:pt x="2966" y="928"/>
                  </a:lnTo>
                  <a:lnTo>
                    <a:pt x="2940" y="974"/>
                  </a:lnTo>
                  <a:lnTo>
                    <a:pt x="2913" y="1020"/>
                  </a:lnTo>
                  <a:lnTo>
                    <a:pt x="2884" y="1064"/>
                  </a:lnTo>
                  <a:lnTo>
                    <a:pt x="2854" y="1108"/>
                  </a:lnTo>
                  <a:lnTo>
                    <a:pt x="2824" y="1150"/>
                  </a:lnTo>
                  <a:lnTo>
                    <a:pt x="2791" y="1191"/>
                  </a:lnTo>
                  <a:close/>
                  <a:moveTo>
                    <a:pt x="4154" y="2891"/>
                  </a:moveTo>
                  <a:lnTo>
                    <a:pt x="4154" y="2891"/>
                  </a:lnTo>
                  <a:lnTo>
                    <a:pt x="4152" y="2956"/>
                  </a:lnTo>
                  <a:lnTo>
                    <a:pt x="4147" y="3020"/>
                  </a:lnTo>
                  <a:lnTo>
                    <a:pt x="4141" y="3082"/>
                  </a:lnTo>
                  <a:lnTo>
                    <a:pt x="4133" y="3145"/>
                  </a:lnTo>
                  <a:lnTo>
                    <a:pt x="4122" y="3207"/>
                  </a:lnTo>
                  <a:lnTo>
                    <a:pt x="4110" y="3268"/>
                  </a:lnTo>
                  <a:lnTo>
                    <a:pt x="4095" y="3329"/>
                  </a:lnTo>
                  <a:lnTo>
                    <a:pt x="4079" y="3389"/>
                  </a:lnTo>
                  <a:lnTo>
                    <a:pt x="4060" y="3448"/>
                  </a:lnTo>
                  <a:lnTo>
                    <a:pt x="4040" y="3507"/>
                  </a:lnTo>
                  <a:lnTo>
                    <a:pt x="4020" y="3564"/>
                  </a:lnTo>
                  <a:lnTo>
                    <a:pt x="3996" y="3621"/>
                  </a:lnTo>
                  <a:lnTo>
                    <a:pt x="3971" y="3677"/>
                  </a:lnTo>
                  <a:lnTo>
                    <a:pt x="3946" y="3734"/>
                  </a:lnTo>
                  <a:lnTo>
                    <a:pt x="3918" y="3789"/>
                  </a:lnTo>
                  <a:lnTo>
                    <a:pt x="3890" y="3842"/>
                  </a:lnTo>
                  <a:lnTo>
                    <a:pt x="3860" y="3895"/>
                  </a:lnTo>
                  <a:lnTo>
                    <a:pt x="3828" y="3948"/>
                  </a:lnTo>
                  <a:lnTo>
                    <a:pt x="3796" y="4000"/>
                  </a:lnTo>
                  <a:lnTo>
                    <a:pt x="3763" y="4050"/>
                  </a:lnTo>
                  <a:lnTo>
                    <a:pt x="3729" y="4101"/>
                  </a:lnTo>
                  <a:lnTo>
                    <a:pt x="3694" y="4151"/>
                  </a:lnTo>
                  <a:lnTo>
                    <a:pt x="3659" y="4199"/>
                  </a:lnTo>
                  <a:lnTo>
                    <a:pt x="3621" y="4246"/>
                  </a:lnTo>
                  <a:lnTo>
                    <a:pt x="3585" y="4292"/>
                  </a:lnTo>
                  <a:lnTo>
                    <a:pt x="3546" y="4339"/>
                  </a:lnTo>
                  <a:lnTo>
                    <a:pt x="3508" y="4384"/>
                  </a:lnTo>
                  <a:lnTo>
                    <a:pt x="3469" y="4428"/>
                  </a:lnTo>
                  <a:lnTo>
                    <a:pt x="3430" y="4471"/>
                  </a:lnTo>
                  <a:lnTo>
                    <a:pt x="3390" y="4514"/>
                  </a:lnTo>
                  <a:lnTo>
                    <a:pt x="3351" y="4554"/>
                  </a:lnTo>
                  <a:lnTo>
                    <a:pt x="3310" y="4595"/>
                  </a:lnTo>
                  <a:lnTo>
                    <a:pt x="3270" y="4635"/>
                  </a:lnTo>
                  <a:lnTo>
                    <a:pt x="3230" y="4673"/>
                  </a:lnTo>
                  <a:lnTo>
                    <a:pt x="3190" y="4710"/>
                  </a:lnTo>
                  <a:lnTo>
                    <a:pt x="3149" y="4748"/>
                  </a:lnTo>
                  <a:lnTo>
                    <a:pt x="3070" y="4818"/>
                  </a:lnTo>
                  <a:lnTo>
                    <a:pt x="2991" y="4884"/>
                  </a:lnTo>
                  <a:lnTo>
                    <a:pt x="2914" y="4947"/>
                  </a:lnTo>
                  <a:lnTo>
                    <a:pt x="2840" y="5005"/>
                  </a:lnTo>
                  <a:lnTo>
                    <a:pt x="2767" y="5059"/>
                  </a:lnTo>
                  <a:lnTo>
                    <a:pt x="2699" y="5109"/>
                  </a:lnTo>
                  <a:lnTo>
                    <a:pt x="2634" y="5154"/>
                  </a:lnTo>
                  <a:lnTo>
                    <a:pt x="2575" y="5195"/>
                  </a:lnTo>
                  <a:lnTo>
                    <a:pt x="2520" y="5231"/>
                  </a:lnTo>
                  <a:lnTo>
                    <a:pt x="2470" y="5263"/>
                  </a:lnTo>
                  <a:lnTo>
                    <a:pt x="2391" y="5312"/>
                  </a:lnTo>
                  <a:lnTo>
                    <a:pt x="2341" y="5341"/>
                  </a:lnTo>
                  <a:lnTo>
                    <a:pt x="2078" y="5492"/>
                  </a:lnTo>
                  <a:lnTo>
                    <a:pt x="1812" y="5342"/>
                  </a:lnTo>
                  <a:lnTo>
                    <a:pt x="1762" y="5312"/>
                  </a:lnTo>
                  <a:lnTo>
                    <a:pt x="1683" y="5263"/>
                  </a:lnTo>
                  <a:lnTo>
                    <a:pt x="1633" y="5231"/>
                  </a:lnTo>
                  <a:lnTo>
                    <a:pt x="1578" y="5195"/>
                  </a:lnTo>
                  <a:lnTo>
                    <a:pt x="1518" y="5154"/>
                  </a:lnTo>
                  <a:lnTo>
                    <a:pt x="1453" y="5109"/>
                  </a:lnTo>
                  <a:lnTo>
                    <a:pt x="1384" y="5058"/>
                  </a:lnTo>
                  <a:lnTo>
                    <a:pt x="1313" y="5004"/>
                  </a:lnTo>
                  <a:lnTo>
                    <a:pt x="1238" y="4946"/>
                  </a:lnTo>
                  <a:lnTo>
                    <a:pt x="1161" y="4883"/>
                  </a:lnTo>
                  <a:lnTo>
                    <a:pt x="1083" y="4817"/>
                  </a:lnTo>
                  <a:lnTo>
                    <a:pt x="1003" y="4747"/>
                  </a:lnTo>
                  <a:lnTo>
                    <a:pt x="963" y="4709"/>
                  </a:lnTo>
                  <a:lnTo>
                    <a:pt x="922" y="4672"/>
                  </a:lnTo>
                  <a:lnTo>
                    <a:pt x="883" y="4633"/>
                  </a:lnTo>
                  <a:lnTo>
                    <a:pt x="842" y="4594"/>
                  </a:lnTo>
                  <a:lnTo>
                    <a:pt x="802" y="4553"/>
                  </a:lnTo>
                  <a:lnTo>
                    <a:pt x="762" y="4512"/>
                  </a:lnTo>
                  <a:lnTo>
                    <a:pt x="722" y="4470"/>
                  </a:lnTo>
                  <a:lnTo>
                    <a:pt x="684" y="4427"/>
                  </a:lnTo>
                  <a:lnTo>
                    <a:pt x="644" y="4383"/>
                  </a:lnTo>
                  <a:lnTo>
                    <a:pt x="606" y="4338"/>
                  </a:lnTo>
                  <a:lnTo>
                    <a:pt x="568" y="4291"/>
                  </a:lnTo>
                  <a:lnTo>
                    <a:pt x="531" y="4244"/>
                  </a:lnTo>
                  <a:lnTo>
                    <a:pt x="494" y="4197"/>
                  </a:lnTo>
                  <a:lnTo>
                    <a:pt x="458" y="4148"/>
                  </a:lnTo>
                  <a:lnTo>
                    <a:pt x="423" y="4099"/>
                  </a:lnTo>
                  <a:lnTo>
                    <a:pt x="389" y="4049"/>
                  </a:lnTo>
                  <a:lnTo>
                    <a:pt x="356" y="3998"/>
                  </a:lnTo>
                  <a:lnTo>
                    <a:pt x="324" y="3946"/>
                  </a:lnTo>
                  <a:lnTo>
                    <a:pt x="293" y="3894"/>
                  </a:lnTo>
                  <a:lnTo>
                    <a:pt x="263" y="3840"/>
                  </a:lnTo>
                  <a:lnTo>
                    <a:pt x="235" y="3786"/>
                  </a:lnTo>
                  <a:lnTo>
                    <a:pt x="207" y="3731"/>
                  </a:lnTo>
                  <a:lnTo>
                    <a:pt x="181" y="3676"/>
                  </a:lnTo>
                  <a:lnTo>
                    <a:pt x="157" y="3619"/>
                  </a:lnTo>
                  <a:lnTo>
                    <a:pt x="134" y="3562"/>
                  </a:lnTo>
                  <a:lnTo>
                    <a:pt x="113" y="3505"/>
                  </a:lnTo>
                  <a:lnTo>
                    <a:pt x="93" y="3446"/>
                  </a:lnTo>
                  <a:lnTo>
                    <a:pt x="74" y="3387"/>
                  </a:lnTo>
                  <a:lnTo>
                    <a:pt x="58" y="3327"/>
                  </a:lnTo>
                  <a:lnTo>
                    <a:pt x="43" y="3266"/>
                  </a:lnTo>
                  <a:lnTo>
                    <a:pt x="31" y="3205"/>
                  </a:lnTo>
                  <a:lnTo>
                    <a:pt x="20" y="3143"/>
                  </a:lnTo>
                  <a:lnTo>
                    <a:pt x="13" y="3080"/>
                  </a:lnTo>
                  <a:lnTo>
                    <a:pt x="6" y="3017"/>
                  </a:lnTo>
                  <a:lnTo>
                    <a:pt x="1" y="2954"/>
                  </a:lnTo>
                  <a:lnTo>
                    <a:pt x="0" y="2889"/>
                  </a:lnTo>
                  <a:lnTo>
                    <a:pt x="0" y="2833"/>
                  </a:lnTo>
                  <a:lnTo>
                    <a:pt x="4" y="2776"/>
                  </a:lnTo>
                  <a:lnTo>
                    <a:pt x="8" y="2721"/>
                  </a:lnTo>
                  <a:lnTo>
                    <a:pt x="15" y="2666"/>
                  </a:lnTo>
                  <a:lnTo>
                    <a:pt x="24" y="2613"/>
                  </a:lnTo>
                  <a:lnTo>
                    <a:pt x="35" y="2560"/>
                  </a:lnTo>
                  <a:lnTo>
                    <a:pt x="48" y="2507"/>
                  </a:lnTo>
                  <a:lnTo>
                    <a:pt x="63" y="2455"/>
                  </a:lnTo>
                  <a:lnTo>
                    <a:pt x="80" y="2405"/>
                  </a:lnTo>
                  <a:lnTo>
                    <a:pt x="98" y="2355"/>
                  </a:lnTo>
                  <a:lnTo>
                    <a:pt x="119" y="2306"/>
                  </a:lnTo>
                  <a:lnTo>
                    <a:pt x="141" y="2257"/>
                  </a:lnTo>
                  <a:lnTo>
                    <a:pt x="165" y="2211"/>
                  </a:lnTo>
                  <a:lnTo>
                    <a:pt x="192" y="2165"/>
                  </a:lnTo>
                  <a:lnTo>
                    <a:pt x="219" y="2120"/>
                  </a:lnTo>
                  <a:lnTo>
                    <a:pt x="249" y="2076"/>
                  </a:lnTo>
                  <a:lnTo>
                    <a:pt x="281" y="2034"/>
                  </a:lnTo>
                  <a:lnTo>
                    <a:pt x="314" y="1992"/>
                  </a:lnTo>
                  <a:lnTo>
                    <a:pt x="348" y="1952"/>
                  </a:lnTo>
                  <a:lnTo>
                    <a:pt x="384" y="1914"/>
                  </a:lnTo>
                  <a:lnTo>
                    <a:pt x="422" y="1877"/>
                  </a:lnTo>
                  <a:lnTo>
                    <a:pt x="461" y="1840"/>
                  </a:lnTo>
                  <a:lnTo>
                    <a:pt x="502" y="1806"/>
                  </a:lnTo>
                  <a:lnTo>
                    <a:pt x="545" y="1773"/>
                  </a:lnTo>
                  <a:lnTo>
                    <a:pt x="588" y="1742"/>
                  </a:lnTo>
                  <a:lnTo>
                    <a:pt x="633" y="1713"/>
                  </a:lnTo>
                  <a:lnTo>
                    <a:pt x="680" y="1684"/>
                  </a:lnTo>
                  <a:lnTo>
                    <a:pt x="728" y="1658"/>
                  </a:lnTo>
                  <a:lnTo>
                    <a:pt x="777" y="1632"/>
                  </a:lnTo>
                  <a:lnTo>
                    <a:pt x="828" y="1609"/>
                  </a:lnTo>
                  <a:lnTo>
                    <a:pt x="879" y="1588"/>
                  </a:lnTo>
                  <a:lnTo>
                    <a:pt x="932" y="1570"/>
                  </a:lnTo>
                  <a:lnTo>
                    <a:pt x="982" y="1553"/>
                  </a:lnTo>
                  <a:lnTo>
                    <a:pt x="1032" y="1539"/>
                  </a:lnTo>
                  <a:lnTo>
                    <a:pt x="1083" y="1528"/>
                  </a:lnTo>
                  <a:lnTo>
                    <a:pt x="1134" y="1518"/>
                  </a:lnTo>
                  <a:lnTo>
                    <a:pt x="1185" y="1510"/>
                  </a:lnTo>
                  <a:lnTo>
                    <a:pt x="1237" y="1505"/>
                  </a:lnTo>
                  <a:lnTo>
                    <a:pt x="1290" y="1501"/>
                  </a:lnTo>
                  <a:lnTo>
                    <a:pt x="1343" y="1500"/>
                  </a:lnTo>
                  <a:lnTo>
                    <a:pt x="1384" y="1501"/>
                  </a:lnTo>
                  <a:lnTo>
                    <a:pt x="1426" y="1504"/>
                  </a:lnTo>
                  <a:lnTo>
                    <a:pt x="1469" y="1507"/>
                  </a:lnTo>
                  <a:lnTo>
                    <a:pt x="1511" y="1512"/>
                  </a:lnTo>
                  <a:lnTo>
                    <a:pt x="1506" y="1482"/>
                  </a:lnTo>
                  <a:lnTo>
                    <a:pt x="1500" y="1450"/>
                  </a:lnTo>
                  <a:lnTo>
                    <a:pt x="1498" y="1418"/>
                  </a:lnTo>
                  <a:lnTo>
                    <a:pt x="1497" y="1385"/>
                  </a:lnTo>
                  <a:lnTo>
                    <a:pt x="1497" y="1367"/>
                  </a:lnTo>
                  <a:lnTo>
                    <a:pt x="1498" y="1348"/>
                  </a:lnTo>
                  <a:lnTo>
                    <a:pt x="1502" y="1313"/>
                  </a:lnTo>
                  <a:lnTo>
                    <a:pt x="1480" y="1295"/>
                  </a:lnTo>
                  <a:lnTo>
                    <a:pt x="1458" y="1275"/>
                  </a:lnTo>
                  <a:lnTo>
                    <a:pt x="1437" y="1254"/>
                  </a:lnTo>
                  <a:lnTo>
                    <a:pt x="1417" y="1233"/>
                  </a:lnTo>
                  <a:lnTo>
                    <a:pt x="1397" y="1212"/>
                  </a:lnTo>
                  <a:lnTo>
                    <a:pt x="1378" y="1190"/>
                  </a:lnTo>
                  <a:lnTo>
                    <a:pt x="1359" y="1168"/>
                  </a:lnTo>
                  <a:lnTo>
                    <a:pt x="1340" y="1145"/>
                  </a:lnTo>
                  <a:lnTo>
                    <a:pt x="1304" y="1098"/>
                  </a:lnTo>
                  <a:lnTo>
                    <a:pt x="1271" y="1050"/>
                  </a:lnTo>
                  <a:lnTo>
                    <a:pt x="1239" y="1001"/>
                  </a:lnTo>
                  <a:lnTo>
                    <a:pt x="1210" y="950"/>
                  </a:lnTo>
                  <a:lnTo>
                    <a:pt x="1181" y="899"/>
                  </a:lnTo>
                  <a:lnTo>
                    <a:pt x="1155" y="847"/>
                  </a:lnTo>
                  <a:lnTo>
                    <a:pt x="1129" y="795"/>
                  </a:lnTo>
                  <a:lnTo>
                    <a:pt x="1106" y="742"/>
                  </a:lnTo>
                  <a:lnTo>
                    <a:pt x="1084" y="691"/>
                  </a:lnTo>
                  <a:lnTo>
                    <a:pt x="1064" y="639"/>
                  </a:lnTo>
                  <a:lnTo>
                    <a:pt x="1046" y="588"/>
                  </a:lnTo>
                  <a:lnTo>
                    <a:pt x="1028" y="538"/>
                  </a:lnTo>
                  <a:lnTo>
                    <a:pt x="1013" y="489"/>
                  </a:lnTo>
                  <a:lnTo>
                    <a:pt x="998" y="441"/>
                  </a:lnTo>
                  <a:lnTo>
                    <a:pt x="984" y="395"/>
                  </a:lnTo>
                  <a:lnTo>
                    <a:pt x="972" y="350"/>
                  </a:lnTo>
                  <a:lnTo>
                    <a:pt x="952" y="266"/>
                  </a:lnTo>
                  <a:lnTo>
                    <a:pt x="936" y="192"/>
                  </a:lnTo>
                  <a:lnTo>
                    <a:pt x="923" y="130"/>
                  </a:lnTo>
                  <a:lnTo>
                    <a:pt x="915" y="81"/>
                  </a:lnTo>
                  <a:lnTo>
                    <a:pt x="907" y="28"/>
                  </a:lnTo>
                  <a:lnTo>
                    <a:pt x="1134" y="0"/>
                  </a:lnTo>
                  <a:lnTo>
                    <a:pt x="1137" y="16"/>
                  </a:lnTo>
                  <a:lnTo>
                    <a:pt x="1144" y="59"/>
                  </a:lnTo>
                  <a:lnTo>
                    <a:pt x="1156" y="124"/>
                  </a:lnTo>
                  <a:lnTo>
                    <a:pt x="1164" y="164"/>
                  </a:lnTo>
                  <a:lnTo>
                    <a:pt x="1174" y="208"/>
                  </a:lnTo>
                  <a:lnTo>
                    <a:pt x="1185" y="255"/>
                  </a:lnTo>
                  <a:lnTo>
                    <a:pt x="1199" y="306"/>
                  </a:lnTo>
                  <a:lnTo>
                    <a:pt x="1214" y="359"/>
                  </a:lnTo>
                  <a:lnTo>
                    <a:pt x="1230" y="414"/>
                  </a:lnTo>
                  <a:lnTo>
                    <a:pt x="1249" y="473"/>
                  </a:lnTo>
                  <a:lnTo>
                    <a:pt x="1270" y="532"/>
                  </a:lnTo>
                  <a:lnTo>
                    <a:pt x="1293" y="592"/>
                  </a:lnTo>
                  <a:lnTo>
                    <a:pt x="1318" y="652"/>
                  </a:lnTo>
                  <a:lnTo>
                    <a:pt x="1345" y="713"/>
                  </a:lnTo>
                  <a:lnTo>
                    <a:pt x="1375" y="772"/>
                  </a:lnTo>
                  <a:lnTo>
                    <a:pt x="1390" y="802"/>
                  </a:lnTo>
                  <a:lnTo>
                    <a:pt x="1406" y="831"/>
                  </a:lnTo>
                  <a:lnTo>
                    <a:pt x="1423" y="860"/>
                  </a:lnTo>
                  <a:lnTo>
                    <a:pt x="1441" y="889"/>
                  </a:lnTo>
                  <a:lnTo>
                    <a:pt x="1459" y="916"/>
                  </a:lnTo>
                  <a:lnTo>
                    <a:pt x="1478" y="944"/>
                  </a:lnTo>
                  <a:lnTo>
                    <a:pt x="1497" y="971"/>
                  </a:lnTo>
                  <a:lnTo>
                    <a:pt x="1518" y="998"/>
                  </a:lnTo>
                  <a:lnTo>
                    <a:pt x="1537" y="1023"/>
                  </a:lnTo>
                  <a:lnTo>
                    <a:pt x="1559" y="1047"/>
                  </a:lnTo>
                  <a:lnTo>
                    <a:pt x="1581" y="1071"/>
                  </a:lnTo>
                  <a:lnTo>
                    <a:pt x="1605" y="1094"/>
                  </a:lnTo>
                  <a:lnTo>
                    <a:pt x="1628" y="1116"/>
                  </a:lnTo>
                  <a:lnTo>
                    <a:pt x="1652" y="1137"/>
                  </a:lnTo>
                  <a:lnTo>
                    <a:pt x="1677" y="1158"/>
                  </a:lnTo>
                  <a:lnTo>
                    <a:pt x="1702" y="1177"/>
                  </a:lnTo>
                  <a:lnTo>
                    <a:pt x="1729" y="1194"/>
                  </a:lnTo>
                  <a:lnTo>
                    <a:pt x="1756" y="1211"/>
                  </a:lnTo>
                  <a:lnTo>
                    <a:pt x="1784" y="1226"/>
                  </a:lnTo>
                  <a:lnTo>
                    <a:pt x="1812" y="1240"/>
                  </a:lnTo>
                  <a:lnTo>
                    <a:pt x="1842" y="1253"/>
                  </a:lnTo>
                  <a:lnTo>
                    <a:pt x="1872" y="1264"/>
                  </a:lnTo>
                  <a:lnTo>
                    <a:pt x="1904" y="1273"/>
                  </a:lnTo>
                  <a:lnTo>
                    <a:pt x="1936" y="1280"/>
                  </a:lnTo>
                  <a:lnTo>
                    <a:pt x="1968" y="1287"/>
                  </a:lnTo>
                  <a:lnTo>
                    <a:pt x="2002" y="1291"/>
                  </a:lnTo>
                  <a:lnTo>
                    <a:pt x="2036" y="1295"/>
                  </a:lnTo>
                  <a:lnTo>
                    <a:pt x="2071" y="1296"/>
                  </a:lnTo>
                  <a:lnTo>
                    <a:pt x="2071" y="1524"/>
                  </a:lnTo>
                  <a:lnTo>
                    <a:pt x="2037" y="1523"/>
                  </a:lnTo>
                  <a:lnTo>
                    <a:pt x="2004" y="1522"/>
                  </a:lnTo>
                  <a:lnTo>
                    <a:pt x="1971" y="1519"/>
                  </a:lnTo>
                  <a:lnTo>
                    <a:pt x="1939" y="1515"/>
                  </a:lnTo>
                  <a:lnTo>
                    <a:pt x="1907" y="1509"/>
                  </a:lnTo>
                  <a:lnTo>
                    <a:pt x="1876" y="1504"/>
                  </a:lnTo>
                  <a:lnTo>
                    <a:pt x="1845" y="1496"/>
                  </a:lnTo>
                  <a:lnTo>
                    <a:pt x="1816" y="1487"/>
                  </a:lnTo>
                  <a:lnTo>
                    <a:pt x="1825" y="1507"/>
                  </a:lnTo>
                  <a:lnTo>
                    <a:pt x="1834" y="1526"/>
                  </a:lnTo>
                  <a:lnTo>
                    <a:pt x="1845" y="1543"/>
                  </a:lnTo>
                  <a:lnTo>
                    <a:pt x="1858" y="1560"/>
                  </a:lnTo>
                  <a:lnTo>
                    <a:pt x="1871" y="1575"/>
                  </a:lnTo>
                  <a:lnTo>
                    <a:pt x="1885" y="1591"/>
                  </a:lnTo>
                  <a:lnTo>
                    <a:pt x="1900" y="1604"/>
                  </a:lnTo>
                  <a:lnTo>
                    <a:pt x="1917" y="1617"/>
                  </a:lnTo>
                  <a:lnTo>
                    <a:pt x="1935" y="1628"/>
                  </a:lnTo>
                  <a:lnTo>
                    <a:pt x="1952" y="1638"/>
                  </a:lnTo>
                  <a:lnTo>
                    <a:pt x="1972" y="1647"/>
                  </a:lnTo>
                  <a:lnTo>
                    <a:pt x="1992" y="1654"/>
                  </a:lnTo>
                  <a:lnTo>
                    <a:pt x="2012" y="1660"/>
                  </a:lnTo>
                  <a:lnTo>
                    <a:pt x="2033" y="1664"/>
                  </a:lnTo>
                  <a:lnTo>
                    <a:pt x="2055" y="1666"/>
                  </a:lnTo>
                  <a:lnTo>
                    <a:pt x="2077" y="1668"/>
                  </a:lnTo>
                  <a:lnTo>
                    <a:pt x="2091" y="1666"/>
                  </a:lnTo>
                  <a:lnTo>
                    <a:pt x="2105" y="1665"/>
                  </a:lnTo>
                  <a:lnTo>
                    <a:pt x="2119" y="1664"/>
                  </a:lnTo>
                  <a:lnTo>
                    <a:pt x="2134" y="1662"/>
                  </a:lnTo>
                  <a:lnTo>
                    <a:pt x="2147" y="1659"/>
                  </a:lnTo>
                  <a:lnTo>
                    <a:pt x="2160" y="1654"/>
                  </a:lnTo>
                  <a:lnTo>
                    <a:pt x="2173" y="1650"/>
                  </a:lnTo>
                  <a:lnTo>
                    <a:pt x="2187" y="1646"/>
                  </a:lnTo>
                  <a:lnTo>
                    <a:pt x="2199" y="1639"/>
                  </a:lnTo>
                  <a:lnTo>
                    <a:pt x="2211" y="1633"/>
                  </a:lnTo>
                  <a:lnTo>
                    <a:pt x="2234" y="1619"/>
                  </a:lnTo>
                  <a:lnTo>
                    <a:pt x="2256" y="1603"/>
                  </a:lnTo>
                  <a:lnTo>
                    <a:pt x="2276" y="1585"/>
                  </a:lnTo>
                  <a:lnTo>
                    <a:pt x="2294" y="1564"/>
                  </a:lnTo>
                  <a:lnTo>
                    <a:pt x="2311" y="1543"/>
                  </a:lnTo>
                  <a:lnTo>
                    <a:pt x="2324" y="1519"/>
                  </a:lnTo>
                  <a:lnTo>
                    <a:pt x="2331" y="1507"/>
                  </a:lnTo>
                  <a:lnTo>
                    <a:pt x="2336" y="1495"/>
                  </a:lnTo>
                  <a:lnTo>
                    <a:pt x="2342" y="1482"/>
                  </a:lnTo>
                  <a:lnTo>
                    <a:pt x="2346" y="1469"/>
                  </a:lnTo>
                  <a:lnTo>
                    <a:pt x="2349" y="1455"/>
                  </a:lnTo>
                  <a:lnTo>
                    <a:pt x="2353" y="1442"/>
                  </a:lnTo>
                  <a:lnTo>
                    <a:pt x="2355" y="1428"/>
                  </a:lnTo>
                  <a:lnTo>
                    <a:pt x="2357" y="1414"/>
                  </a:lnTo>
                  <a:lnTo>
                    <a:pt x="2358" y="1400"/>
                  </a:lnTo>
                  <a:lnTo>
                    <a:pt x="2358" y="1385"/>
                  </a:lnTo>
                  <a:lnTo>
                    <a:pt x="2358" y="1370"/>
                  </a:lnTo>
                  <a:lnTo>
                    <a:pt x="2357" y="1356"/>
                  </a:lnTo>
                  <a:lnTo>
                    <a:pt x="2355" y="1342"/>
                  </a:lnTo>
                  <a:lnTo>
                    <a:pt x="2353" y="1329"/>
                  </a:lnTo>
                  <a:lnTo>
                    <a:pt x="2349" y="1314"/>
                  </a:lnTo>
                  <a:lnTo>
                    <a:pt x="2346" y="1301"/>
                  </a:lnTo>
                  <a:lnTo>
                    <a:pt x="2342" y="1288"/>
                  </a:lnTo>
                  <a:lnTo>
                    <a:pt x="2336" y="1276"/>
                  </a:lnTo>
                  <a:lnTo>
                    <a:pt x="2331" y="1263"/>
                  </a:lnTo>
                  <a:lnTo>
                    <a:pt x="2324" y="1251"/>
                  </a:lnTo>
                  <a:lnTo>
                    <a:pt x="2311" y="1227"/>
                  </a:lnTo>
                  <a:lnTo>
                    <a:pt x="2294" y="1205"/>
                  </a:lnTo>
                  <a:lnTo>
                    <a:pt x="2276" y="1186"/>
                  </a:lnTo>
                  <a:lnTo>
                    <a:pt x="2256" y="1168"/>
                  </a:lnTo>
                  <a:lnTo>
                    <a:pt x="2234" y="1152"/>
                  </a:lnTo>
                  <a:lnTo>
                    <a:pt x="2211" y="1137"/>
                  </a:lnTo>
                  <a:lnTo>
                    <a:pt x="2199" y="1131"/>
                  </a:lnTo>
                  <a:lnTo>
                    <a:pt x="2187" y="1125"/>
                  </a:lnTo>
                  <a:lnTo>
                    <a:pt x="2173" y="1121"/>
                  </a:lnTo>
                  <a:lnTo>
                    <a:pt x="2160" y="1116"/>
                  </a:lnTo>
                  <a:lnTo>
                    <a:pt x="2147" y="1112"/>
                  </a:lnTo>
                  <a:lnTo>
                    <a:pt x="2134" y="1109"/>
                  </a:lnTo>
                  <a:lnTo>
                    <a:pt x="2119" y="1106"/>
                  </a:lnTo>
                  <a:lnTo>
                    <a:pt x="2105" y="1104"/>
                  </a:lnTo>
                  <a:lnTo>
                    <a:pt x="2091" y="1103"/>
                  </a:lnTo>
                  <a:lnTo>
                    <a:pt x="2077" y="1103"/>
                  </a:lnTo>
                  <a:lnTo>
                    <a:pt x="2063" y="1103"/>
                  </a:lnTo>
                  <a:lnTo>
                    <a:pt x="2049" y="1104"/>
                  </a:lnTo>
                  <a:lnTo>
                    <a:pt x="2036" y="1106"/>
                  </a:lnTo>
                  <a:lnTo>
                    <a:pt x="2023" y="1109"/>
                  </a:lnTo>
                  <a:lnTo>
                    <a:pt x="1997" y="1115"/>
                  </a:lnTo>
                  <a:lnTo>
                    <a:pt x="1972" y="1124"/>
                  </a:lnTo>
                  <a:lnTo>
                    <a:pt x="1952" y="1119"/>
                  </a:lnTo>
                  <a:lnTo>
                    <a:pt x="1932" y="1113"/>
                  </a:lnTo>
                  <a:lnTo>
                    <a:pt x="1913" y="1106"/>
                  </a:lnTo>
                  <a:lnTo>
                    <a:pt x="1894" y="1099"/>
                  </a:lnTo>
                  <a:lnTo>
                    <a:pt x="1875" y="1091"/>
                  </a:lnTo>
                  <a:lnTo>
                    <a:pt x="1856" y="1081"/>
                  </a:lnTo>
                  <a:lnTo>
                    <a:pt x="1839" y="1071"/>
                  </a:lnTo>
                  <a:lnTo>
                    <a:pt x="1820" y="1061"/>
                  </a:lnTo>
                  <a:lnTo>
                    <a:pt x="1804" y="1050"/>
                  </a:lnTo>
                  <a:lnTo>
                    <a:pt x="1786" y="1038"/>
                  </a:lnTo>
                  <a:lnTo>
                    <a:pt x="1770" y="1025"/>
                  </a:lnTo>
                  <a:lnTo>
                    <a:pt x="1753" y="1012"/>
                  </a:lnTo>
                  <a:lnTo>
                    <a:pt x="1738" y="998"/>
                  </a:lnTo>
                  <a:lnTo>
                    <a:pt x="1722" y="983"/>
                  </a:lnTo>
                  <a:lnTo>
                    <a:pt x="1691" y="952"/>
                  </a:lnTo>
                  <a:lnTo>
                    <a:pt x="1711" y="936"/>
                  </a:lnTo>
                  <a:lnTo>
                    <a:pt x="1731" y="921"/>
                  </a:lnTo>
                  <a:lnTo>
                    <a:pt x="1753" y="905"/>
                  </a:lnTo>
                  <a:lnTo>
                    <a:pt x="1774" y="891"/>
                  </a:lnTo>
                  <a:lnTo>
                    <a:pt x="1797" y="878"/>
                  </a:lnTo>
                  <a:lnTo>
                    <a:pt x="1819" y="866"/>
                  </a:lnTo>
                  <a:lnTo>
                    <a:pt x="1843" y="855"/>
                  </a:lnTo>
                  <a:lnTo>
                    <a:pt x="1867" y="845"/>
                  </a:lnTo>
                  <a:lnTo>
                    <a:pt x="1892" y="836"/>
                  </a:lnTo>
                  <a:lnTo>
                    <a:pt x="1917" y="828"/>
                  </a:lnTo>
                  <a:lnTo>
                    <a:pt x="1942" y="822"/>
                  </a:lnTo>
                  <a:lnTo>
                    <a:pt x="1969" y="816"/>
                  </a:lnTo>
                  <a:lnTo>
                    <a:pt x="1995" y="812"/>
                  </a:lnTo>
                  <a:lnTo>
                    <a:pt x="2022" y="808"/>
                  </a:lnTo>
                  <a:lnTo>
                    <a:pt x="2049" y="806"/>
                  </a:lnTo>
                  <a:lnTo>
                    <a:pt x="2077" y="805"/>
                  </a:lnTo>
                  <a:lnTo>
                    <a:pt x="2106" y="806"/>
                  </a:lnTo>
                  <a:lnTo>
                    <a:pt x="2136" y="808"/>
                  </a:lnTo>
                  <a:lnTo>
                    <a:pt x="2165" y="812"/>
                  </a:lnTo>
                  <a:lnTo>
                    <a:pt x="2193" y="817"/>
                  </a:lnTo>
                  <a:lnTo>
                    <a:pt x="2222" y="824"/>
                  </a:lnTo>
                  <a:lnTo>
                    <a:pt x="2249" y="831"/>
                  </a:lnTo>
                  <a:lnTo>
                    <a:pt x="2276" y="840"/>
                  </a:lnTo>
                  <a:lnTo>
                    <a:pt x="2302" y="851"/>
                  </a:lnTo>
                  <a:lnTo>
                    <a:pt x="2327" y="862"/>
                  </a:lnTo>
                  <a:lnTo>
                    <a:pt x="2353" y="875"/>
                  </a:lnTo>
                  <a:lnTo>
                    <a:pt x="2377" y="890"/>
                  </a:lnTo>
                  <a:lnTo>
                    <a:pt x="2401" y="904"/>
                  </a:lnTo>
                  <a:lnTo>
                    <a:pt x="2423" y="921"/>
                  </a:lnTo>
                  <a:lnTo>
                    <a:pt x="2445" y="938"/>
                  </a:lnTo>
                  <a:lnTo>
                    <a:pt x="2466" y="956"/>
                  </a:lnTo>
                  <a:lnTo>
                    <a:pt x="2487" y="976"/>
                  </a:lnTo>
                  <a:lnTo>
                    <a:pt x="2506" y="995"/>
                  </a:lnTo>
                  <a:lnTo>
                    <a:pt x="2524" y="1016"/>
                  </a:lnTo>
                  <a:lnTo>
                    <a:pt x="2541" y="1038"/>
                  </a:lnTo>
                  <a:lnTo>
                    <a:pt x="2557" y="1061"/>
                  </a:lnTo>
                  <a:lnTo>
                    <a:pt x="2573" y="1084"/>
                  </a:lnTo>
                  <a:lnTo>
                    <a:pt x="2586" y="1109"/>
                  </a:lnTo>
                  <a:lnTo>
                    <a:pt x="2599" y="1134"/>
                  </a:lnTo>
                  <a:lnTo>
                    <a:pt x="2611" y="1159"/>
                  </a:lnTo>
                  <a:lnTo>
                    <a:pt x="2621" y="1186"/>
                  </a:lnTo>
                  <a:lnTo>
                    <a:pt x="2630" y="1213"/>
                  </a:lnTo>
                  <a:lnTo>
                    <a:pt x="2639" y="1241"/>
                  </a:lnTo>
                  <a:lnTo>
                    <a:pt x="2644" y="1268"/>
                  </a:lnTo>
                  <a:lnTo>
                    <a:pt x="2650" y="1297"/>
                  </a:lnTo>
                  <a:lnTo>
                    <a:pt x="2653" y="1326"/>
                  </a:lnTo>
                  <a:lnTo>
                    <a:pt x="2655" y="1355"/>
                  </a:lnTo>
                  <a:lnTo>
                    <a:pt x="2656" y="1385"/>
                  </a:lnTo>
                  <a:lnTo>
                    <a:pt x="2655" y="1418"/>
                  </a:lnTo>
                  <a:lnTo>
                    <a:pt x="2653" y="1450"/>
                  </a:lnTo>
                  <a:lnTo>
                    <a:pt x="2649" y="1482"/>
                  </a:lnTo>
                  <a:lnTo>
                    <a:pt x="2642" y="1513"/>
                  </a:lnTo>
                  <a:lnTo>
                    <a:pt x="2684" y="1508"/>
                  </a:lnTo>
                  <a:lnTo>
                    <a:pt x="2727" y="1505"/>
                  </a:lnTo>
                  <a:lnTo>
                    <a:pt x="2770" y="1502"/>
                  </a:lnTo>
                  <a:lnTo>
                    <a:pt x="2811" y="1501"/>
                  </a:lnTo>
                  <a:lnTo>
                    <a:pt x="2864" y="1502"/>
                  </a:lnTo>
                  <a:lnTo>
                    <a:pt x="2917" y="1506"/>
                  </a:lnTo>
                  <a:lnTo>
                    <a:pt x="2969" y="1511"/>
                  </a:lnTo>
                  <a:lnTo>
                    <a:pt x="3021" y="1519"/>
                  </a:lnTo>
                  <a:lnTo>
                    <a:pt x="3072" y="1528"/>
                  </a:lnTo>
                  <a:lnTo>
                    <a:pt x="3123" y="1540"/>
                  </a:lnTo>
                  <a:lnTo>
                    <a:pt x="3172" y="1554"/>
                  </a:lnTo>
                  <a:lnTo>
                    <a:pt x="3223" y="1570"/>
                  </a:lnTo>
                  <a:lnTo>
                    <a:pt x="3276" y="1589"/>
                  </a:lnTo>
                  <a:lnTo>
                    <a:pt x="3327" y="1610"/>
                  </a:lnTo>
                  <a:lnTo>
                    <a:pt x="3378" y="1633"/>
                  </a:lnTo>
                  <a:lnTo>
                    <a:pt x="3428" y="1659"/>
                  </a:lnTo>
                  <a:lnTo>
                    <a:pt x="3475" y="1685"/>
                  </a:lnTo>
                  <a:lnTo>
                    <a:pt x="3521" y="1714"/>
                  </a:lnTo>
                  <a:lnTo>
                    <a:pt x="3566" y="1743"/>
                  </a:lnTo>
                  <a:lnTo>
                    <a:pt x="3610" y="1774"/>
                  </a:lnTo>
                  <a:lnTo>
                    <a:pt x="3652" y="1807"/>
                  </a:lnTo>
                  <a:lnTo>
                    <a:pt x="3693" y="1842"/>
                  </a:lnTo>
                  <a:lnTo>
                    <a:pt x="3732" y="1878"/>
                  </a:lnTo>
                  <a:lnTo>
                    <a:pt x="3770" y="1915"/>
                  </a:lnTo>
                  <a:lnTo>
                    <a:pt x="3806" y="1954"/>
                  </a:lnTo>
                  <a:lnTo>
                    <a:pt x="3840" y="1994"/>
                  </a:lnTo>
                  <a:lnTo>
                    <a:pt x="3873" y="2035"/>
                  </a:lnTo>
                  <a:lnTo>
                    <a:pt x="3905" y="2078"/>
                  </a:lnTo>
                  <a:lnTo>
                    <a:pt x="3934" y="2122"/>
                  </a:lnTo>
                  <a:lnTo>
                    <a:pt x="3962" y="2166"/>
                  </a:lnTo>
                  <a:lnTo>
                    <a:pt x="3988" y="2212"/>
                  </a:lnTo>
                  <a:lnTo>
                    <a:pt x="4012" y="2259"/>
                  </a:lnTo>
                  <a:lnTo>
                    <a:pt x="4035" y="2307"/>
                  </a:lnTo>
                  <a:lnTo>
                    <a:pt x="4056" y="2356"/>
                  </a:lnTo>
                  <a:lnTo>
                    <a:pt x="4075" y="2406"/>
                  </a:lnTo>
                  <a:lnTo>
                    <a:pt x="4091" y="2457"/>
                  </a:lnTo>
                  <a:lnTo>
                    <a:pt x="4105" y="2509"/>
                  </a:lnTo>
                  <a:lnTo>
                    <a:pt x="4119" y="2561"/>
                  </a:lnTo>
                  <a:lnTo>
                    <a:pt x="4130" y="2615"/>
                  </a:lnTo>
                  <a:lnTo>
                    <a:pt x="4138" y="2669"/>
                  </a:lnTo>
                  <a:lnTo>
                    <a:pt x="4145" y="2724"/>
                  </a:lnTo>
                  <a:lnTo>
                    <a:pt x="4150" y="2779"/>
                  </a:lnTo>
                  <a:lnTo>
                    <a:pt x="4153" y="2835"/>
                  </a:lnTo>
                  <a:lnTo>
                    <a:pt x="4154" y="2891"/>
                  </a:lnTo>
                  <a:close/>
                  <a:moveTo>
                    <a:pt x="3856" y="2888"/>
                  </a:moveTo>
                  <a:lnTo>
                    <a:pt x="3856" y="2888"/>
                  </a:lnTo>
                  <a:lnTo>
                    <a:pt x="3855" y="2844"/>
                  </a:lnTo>
                  <a:lnTo>
                    <a:pt x="3853" y="2800"/>
                  </a:lnTo>
                  <a:lnTo>
                    <a:pt x="3849" y="2756"/>
                  </a:lnTo>
                  <a:lnTo>
                    <a:pt x="3844" y="2714"/>
                  </a:lnTo>
                  <a:lnTo>
                    <a:pt x="3837" y="2671"/>
                  </a:lnTo>
                  <a:lnTo>
                    <a:pt x="3828" y="2629"/>
                  </a:lnTo>
                  <a:lnTo>
                    <a:pt x="3818" y="2588"/>
                  </a:lnTo>
                  <a:lnTo>
                    <a:pt x="3806" y="2548"/>
                  </a:lnTo>
                  <a:lnTo>
                    <a:pt x="3793" y="2508"/>
                  </a:lnTo>
                  <a:lnTo>
                    <a:pt x="3779" y="2468"/>
                  </a:lnTo>
                  <a:lnTo>
                    <a:pt x="3762" y="2430"/>
                  </a:lnTo>
                  <a:lnTo>
                    <a:pt x="3744" y="2393"/>
                  </a:lnTo>
                  <a:lnTo>
                    <a:pt x="3726" y="2355"/>
                  </a:lnTo>
                  <a:lnTo>
                    <a:pt x="3705" y="2319"/>
                  </a:lnTo>
                  <a:lnTo>
                    <a:pt x="3684" y="2284"/>
                  </a:lnTo>
                  <a:lnTo>
                    <a:pt x="3661" y="2249"/>
                  </a:lnTo>
                  <a:lnTo>
                    <a:pt x="3636" y="2216"/>
                  </a:lnTo>
                  <a:lnTo>
                    <a:pt x="3610" y="2185"/>
                  </a:lnTo>
                  <a:lnTo>
                    <a:pt x="3583" y="2153"/>
                  </a:lnTo>
                  <a:lnTo>
                    <a:pt x="3554" y="2122"/>
                  </a:lnTo>
                  <a:lnTo>
                    <a:pt x="3526" y="2093"/>
                  </a:lnTo>
                  <a:lnTo>
                    <a:pt x="3495" y="2065"/>
                  </a:lnTo>
                  <a:lnTo>
                    <a:pt x="3463" y="2038"/>
                  </a:lnTo>
                  <a:lnTo>
                    <a:pt x="3429" y="2012"/>
                  </a:lnTo>
                  <a:lnTo>
                    <a:pt x="3395" y="1988"/>
                  </a:lnTo>
                  <a:lnTo>
                    <a:pt x="3359" y="1965"/>
                  </a:lnTo>
                  <a:lnTo>
                    <a:pt x="3323" y="1943"/>
                  </a:lnTo>
                  <a:lnTo>
                    <a:pt x="3286" y="1922"/>
                  </a:lnTo>
                  <a:lnTo>
                    <a:pt x="3247" y="1902"/>
                  </a:lnTo>
                  <a:lnTo>
                    <a:pt x="3208" y="1883"/>
                  </a:lnTo>
                  <a:lnTo>
                    <a:pt x="3167" y="1867"/>
                  </a:lnTo>
                  <a:lnTo>
                    <a:pt x="3125" y="1851"/>
                  </a:lnTo>
                  <a:lnTo>
                    <a:pt x="3088" y="1839"/>
                  </a:lnTo>
                  <a:lnTo>
                    <a:pt x="3049" y="1829"/>
                  </a:lnTo>
                  <a:lnTo>
                    <a:pt x="3011" y="1819"/>
                  </a:lnTo>
                  <a:lnTo>
                    <a:pt x="2971" y="1813"/>
                  </a:lnTo>
                  <a:lnTo>
                    <a:pt x="2931" y="1806"/>
                  </a:lnTo>
                  <a:lnTo>
                    <a:pt x="2892" y="1803"/>
                  </a:lnTo>
                  <a:lnTo>
                    <a:pt x="2852" y="1800"/>
                  </a:lnTo>
                  <a:lnTo>
                    <a:pt x="2811" y="1800"/>
                  </a:lnTo>
                  <a:lnTo>
                    <a:pt x="2761" y="1801"/>
                  </a:lnTo>
                  <a:lnTo>
                    <a:pt x="2711" y="1804"/>
                  </a:lnTo>
                  <a:lnTo>
                    <a:pt x="2661" y="1811"/>
                  </a:lnTo>
                  <a:lnTo>
                    <a:pt x="2611" y="1819"/>
                  </a:lnTo>
                  <a:lnTo>
                    <a:pt x="2562" y="1831"/>
                  </a:lnTo>
                  <a:lnTo>
                    <a:pt x="2512" y="1845"/>
                  </a:lnTo>
                  <a:lnTo>
                    <a:pt x="2464" y="1860"/>
                  </a:lnTo>
                  <a:lnTo>
                    <a:pt x="2417" y="1879"/>
                  </a:lnTo>
                  <a:lnTo>
                    <a:pt x="2370" y="1899"/>
                  </a:lnTo>
                  <a:lnTo>
                    <a:pt x="2324" y="1921"/>
                  </a:lnTo>
                  <a:lnTo>
                    <a:pt x="2280" y="1945"/>
                  </a:lnTo>
                  <a:lnTo>
                    <a:pt x="2236" y="1971"/>
                  </a:lnTo>
                  <a:lnTo>
                    <a:pt x="2194" y="2000"/>
                  </a:lnTo>
                  <a:lnTo>
                    <a:pt x="2154" y="2029"/>
                  </a:lnTo>
                  <a:lnTo>
                    <a:pt x="2115" y="2060"/>
                  </a:lnTo>
                  <a:lnTo>
                    <a:pt x="2078" y="2093"/>
                  </a:lnTo>
                  <a:lnTo>
                    <a:pt x="2040" y="2060"/>
                  </a:lnTo>
                  <a:lnTo>
                    <a:pt x="2001" y="2028"/>
                  </a:lnTo>
                  <a:lnTo>
                    <a:pt x="1960" y="1999"/>
                  </a:lnTo>
                  <a:lnTo>
                    <a:pt x="1918" y="1971"/>
                  </a:lnTo>
                  <a:lnTo>
                    <a:pt x="1874" y="1945"/>
                  </a:lnTo>
                  <a:lnTo>
                    <a:pt x="1830" y="1921"/>
                  </a:lnTo>
                  <a:lnTo>
                    <a:pt x="1784" y="1899"/>
                  </a:lnTo>
                  <a:lnTo>
                    <a:pt x="1738" y="1878"/>
                  </a:lnTo>
                  <a:lnTo>
                    <a:pt x="1690" y="1860"/>
                  </a:lnTo>
                  <a:lnTo>
                    <a:pt x="1642" y="1844"/>
                  </a:lnTo>
                  <a:lnTo>
                    <a:pt x="1592" y="1830"/>
                  </a:lnTo>
                  <a:lnTo>
                    <a:pt x="1543" y="1819"/>
                  </a:lnTo>
                  <a:lnTo>
                    <a:pt x="1493" y="1809"/>
                  </a:lnTo>
                  <a:lnTo>
                    <a:pt x="1443" y="1804"/>
                  </a:lnTo>
                  <a:lnTo>
                    <a:pt x="1393" y="1800"/>
                  </a:lnTo>
                  <a:lnTo>
                    <a:pt x="1343" y="1798"/>
                  </a:lnTo>
                  <a:lnTo>
                    <a:pt x="1302" y="1800"/>
                  </a:lnTo>
                  <a:lnTo>
                    <a:pt x="1262" y="1802"/>
                  </a:lnTo>
                  <a:lnTo>
                    <a:pt x="1223" y="1806"/>
                  </a:lnTo>
                  <a:lnTo>
                    <a:pt x="1183" y="1812"/>
                  </a:lnTo>
                  <a:lnTo>
                    <a:pt x="1145" y="1819"/>
                  </a:lnTo>
                  <a:lnTo>
                    <a:pt x="1105" y="1828"/>
                  </a:lnTo>
                  <a:lnTo>
                    <a:pt x="1068" y="1838"/>
                  </a:lnTo>
                  <a:lnTo>
                    <a:pt x="1029" y="1851"/>
                  </a:lnTo>
                  <a:lnTo>
                    <a:pt x="987" y="1866"/>
                  </a:lnTo>
                  <a:lnTo>
                    <a:pt x="947" y="1883"/>
                  </a:lnTo>
                  <a:lnTo>
                    <a:pt x="907" y="1901"/>
                  </a:lnTo>
                  <a:lnTo>
                    <a:pt x="868" y="1921"/>
                  </a:lnTo>
                  <a:lnTo>
                    <a:pt x="831" y="1941"/>
                  </a:lnTo>
                  <a:lnTo>
                    <a:pt x="795" y="1963"/>
                  </a:lnTo>
                  <a:lnTo>
                    <a:pt x="760" y="1987"/>
                  </a:lnTo>
                  <a:lnTo>
                    <a:pt x="725" y="2011"/>
                  </a:lnTo>
                  <a:lnTo>
                    <a:pt x="691" y="2037"/>
                  </a:lnTo>
                  <a:lnTo>
                    <a:pt x="659" y="2064"/>
                  </a:lnTo>
                  <a:lnTo>
                    <a:pt x="629" y="2092"/>
                  </a:lnTo>
                  <a:lnTo>
                    <a:pt x="599" y="2121"/>
                  </a:lnTo>
                  <a:lnTo>
                    <a:pt x="571" y="2152"/>
                  </a:lnTo>
                  <a:lnTo>
                    <a:pt x="544" y="2182"/>
                  </a:lnTo>
                  <a:lnTo>
                    <a:pt x="519" y="2215"/>
                  </a:lnTo>
                  <a:lnTo>
                    <a:pt x="493" y="2248"/>
                  </a:lnTo>
                  <a:lnTo>
                    <a:pt x="470" y="2282"/>
                  </a:lnTo>
                  <a:lnTo>
                    <a:pt x="448" y="2318"/>
                  </a:lnTo>
                  <a:lnTo>
                    <a:pt x="428" y="2354"/>
                  </a:lnTo>
                  <a:lnTo>
                    <a:pt x="409" y="2390"/>
                  </a:lnTo>
                  <a:lnTo>
                    <a:pt x="391" y="2429"/>
                  </a:lnTo>
                  <a:lnTo>
                    <a:pt x="376" y="2467"/>
                  </a:lnTo>
                  <a:lnTo>
                    <a:pt x="360" y="2506"/>
                  </a:lnTo>
                  <a:lnTo>
                    <a:pt x="347" y="2545"/>
                  </a:lnTo>
                  <a:lnTo>
                    <a:pt x="336" y="2586"/>
                  </a:lnTo>
                  <a:lnTo>
                    <a:pt x="325" y="2628"/>
                  </a:lnTo>
                  <a:lnTo>
                    <a:pt x="316" y="2670"/>
                  </a:lnTo>
                  <a:lnTo>
                    <a:pt x="310" y="2712"/>
                  </a:lnTo>
                  <a:lnTo>
                    <a:pt x="304" y="2754"/>
                  </a:lnTo>
                  <a:lnTo>
                    <a:pt x="301" y="2798"/>
                  </a:lnTo>
                  <a:lnTo>
                    <a:pt x="299" y="2841"/>
                  </a:lnTo>
                  <a:lnTo>
                    <a:pt x="297" y="2886"/>
                  </a:lnTo>
                  <a:lnTo>
                    <a:pt x="300" y="2944"/>
                  </a:lnTo>
                  <a:lnTo>
                    <a:pt x="304" y="3001"/>
                  </a:lnTo>
                  <a:lnTo>
                    <a:pt x="310" y="3058"/>
                  </a:lnTo>
                  <a:lnTo>
                    <a:pt x="318" y="3114"/>
                  </a:lnTo>
                  <a:lnTo>
                    <a:pt x="328" y="3170"/>
                  </a:lnTo>
                  <a:lnTo>
                    <a:pt x="340" y="3225"/>
                  </a:lnTo>
                  <a:lnTo>
                    <a:pt x="355" y="3280"/>
                  </a:lnTo>
                  <a:lnTo>
                    <a:pt x="370" y="3334"/>
                  </a:lnTo>
                  <a:lnTo>
                    <a:pt x="388" y="3388"/>
                  </a:lnTo>
                  <a:lnTo>
                    <a:pt x="407" y="3441"/>
                  </a:lnTo>
                  <a:lnTo>
                    <a:pt x="428" y="3494"/>
                  </a:lnTo>
                  <a:lnTo>
                    <a:pt x="450" y="3545"/>
                  </a:lnTo>
                  <a:lnTo>
                    <a:pt x="473" y="3596"/>
                  </a:lnTo>
                  <a:lnTo>
                    <a:pt x="499" y="3647"/>
                  </a:lnTo>
                  <a:lnTo>
                    <a:pt x="525" y="3697"/>
                  </a:lnTo>
                  <a:lnTo>
                    <a:pt x="554" y="3746"/>
                  </a:lnTo>
                  <a:lnTo>
                    <a:pt x="582" y="3794"/>
                  </a:lnTo>
                  <a:lnTo>
                    <a:pt x="612" y="3842"/>
                  </a:lnTo>
                  <a:lnTo>
                    <a:pt x="643" y="3890"/>
                  </a:lnTo>
                  <a:lnTo>
                    <a:pt x="675" y="3936"/>
                  </a:lnTo>
                  <a:lnTo>
                    <a:pt x="708" y="3982"/>
                  </a:lnTo>
                  <a:lnTo>
                    <a:pt x="742" y="4027"/>
                  </a:lnTo>
                  <a:lnTo>
                    <a:pt x="776" y="4071"/>
                  </a:lnTo>
                  <a:lnTo>
                    <a:pt x="811" y="4115"/>
                  </a:lnTo>
                  <a:lnTo>
                    <a:pt x="848" y="4157"/>
                  </a:lnTo>
                  <a:lnTo>
                    <a:pt x="884" y="4200"/>
                  </a:lnTo>
                  <a:lnTo>
                    <a:pt x="920" y="4241"/>
                  </a:lnTo>
                  <a:lnTo>
                    <a:pt x="958" y="4281"/>
                  </a:lnTo>
                  <a:lnTo>
                    <a:pt x="995" y="4321"/>
                  </a:lnTo>
                  <a:lnTo>
                    <a:pt x="1032" y="4360"/>
                  </a:lnTo>
                  <a:lnTo>
                    <a:pt x="1070" y="4397"/>
                  </a:lnTo>
                  <a:lnTo>
                    <a:pt x="1108" y="4434"/>
                  </a:lnTo>
                  <a:lnTo>
                    <a:pt x="1184" y="4506"/>
                  </a:lnTo>
                  <a:lnTo>
                    <a:pt x="1260" y="4573"/>
                  </a:lnTo>
                  <a:lnTo>
                    <a:pt x="1334" y="4637"/>
                  </a:lnTo>
                  <a:lnTo>
                    <a:pt x="1408" y="4697"/>
                  </a:lnTo>
                  <a:lnTo>
                    <a:pt x="1478" y="4753"/>
                  </a:lnTo>
                  <a:lnTo>
                    <a:pt x="1546" y="4805"/>
                  </a:lnTo>
                  <a:lnTo>
                    <a:pt x="1612" y="4853"/>
                  </a:lnTo>
                  <a:lnTo>
                    <a:pt x="1673" y="4898"/>
                  </a:lnTo>
                  <a:lnTo>
                    <a:pt x="1730" y="4937"/>
                  </a:lnTo>
                  <a:lnTo>
                    <a:pt x="1782" y="4972"/>
                  </a:lnTo>
                  <a:lnTo>
                    <a:pt x="1829" y="5002"/>
                  </a:lnTo>
                  <a:lnTo>
                    <a:pt x="1869" y="5028"/>
                  </a:lnTo>
                  <a:lnTo>
                    <a:pt x="1929" y="5066"/>
                  </a:lnTo>
                  <a:lnTo>
                    <a:pt x="1959" y="5082"/>
                  </a:lnTo>
                  <a:lnTo>
                    <a:pt x="2077" y="5149"/>
                  </a:lnTo>
                  <a:lnTo>
                    <a:pt x="2193" y="5083"/>
                  </a:lnTo>
                  <a:lnTo>
                    <a:pt x="2222" y="5066"/>
                  </a:lnTo>
                  <a:lnTo>
                    <a:pt x="2283" y="5028"/>
                  </a:lnTo>
                  <a:lnTo>
                    <a:pt x="2323" y="5002"/>
                  </a:lnTo>
                  <a:lnTo>
                    <a:pt x="2370" y="4972"/>
                  </a:lnTo>
                  <a:lnTo>
                    <a:pt x="2422" y="4937"/>
                  </a:lnTo>
                  <a:lnTo>
                    <a:pt x="2479" y="4898"/>
                  </a:lnTo>
                  <a:lnTo>
                    <a:pt x="2540" y="4853"/>
                  </a:lnTo>
                  <a:lnTo>
                    <a:pt x="2606" y="4806"/>
                  </a:lnTo>
                  <a:lnTo>
                    <a:pt x="2674" y="4753"/>
                  </a:lnTo>
                  <a:lnTo>
                    <a:pt x="2744" y="4697"/>
                  </a:lnTo>
                  <a:lnTo>
                    <a:pt x="2818" y="4638"/>
                  </a:lnTo>
                  <a:lnTo>
                    <a:pt x="2893" y="4574"/>
                  </a:lnTo>
                  <a:lnTo>
                    <a:pt x="2968" y="4506"/>
                  </a:lnTo>
                  <a:lnTo>
                    <a:pt x="3044" y="4434"/>
                  </a:lnTo>
                  <a:lnTo>
                    <a:pt x="3082" y="4398"/>
                  </a:lnTo>
                  <a:lnTo>
                    <a:pt x="3120" y="4361"/>
                  </a:lnTo>
                  <a:lnTo>
                    <a:pt x="3158" y="4321"/>
                  </a:lnTo>
                  <a:lnTo>
                    <a:pt x="3195" y="4283"/>
                  </a:lnTo>
                  <a:lnTo>
                    <a:pt x="3233" y="4242"/>
                  </a:lnTo>
                  <a:lnTo>
                    <a:pt x="3269" y="4200"/>
                  </a:lnTo>
                  <a:lnTo>
                    <a:pt x="3305" y="4158"/>
                  </a:lnTo>
                  <a:lnTo>
                    <a:pt x="3341" y="4116"/>
                  </a:lnTo>
                  <a:lnTo>
                    <a:pt x="3376" y="4072"/>
                  </a:lnTo>
                  <a:lnTo>
                    <a:pt x="3411" y="4028"/>
                  </a:lnTo>
                  <a:lnTo>
                    <a:pt x="3444" y="3983"/>
                  </a:lnTo>
                  <a:lnTo>
                    <a:pt x="3477" y="3937"/>
                  </a:lnTo>
                  <a:lnTo>
                    <a:pt x="3509" y="3891"/>
                  </a:lnTo>
                  <a:lnTo>
                    <a:pt x="3540" y="3844"/>
                  </a:lnTo>
                  <a:lnTo>
                    <a:pt x="3571" y="3796"/>
                  </a:lnTo>
                  <a:lnTo>
                    <a:pt x="3599" y="3747"/>
                  </a:lnTo>
                  <a:lnTo>
                    <a:pt x="3627" y="3698"/>
                  </a:lnTo>
                  <a:lnTo>
                    <a:pt x="3653" y="3648"/>
                  </a:lnTo>
                  <a:lnTo>
                    <a:pt x="3678" y="3597"/>
                  </a:lnTo>
                  <a:lnTo>
                    <a:pt x="3703" y="3547"/>
                  </a:lnTo>
                  <a:lnTo>
                    <a:pt x="3725" y="3495"/>
                  </a:lnTo>
                  <a:lnTo>
                    <a:pt x="3746" y="3442"/>
                  </a:lnTo>
                  <a:lnTo>
                    <a:pt x="3765" y="3389"/>
                  </a:lnTo>
                  <a:lnTo>
                    <a:pt x="3783" y="3335"/>
                  </a:lnTo>
                  <a:lnTo>
                    <a:pt x="3798" y="3281"/>
                  </a:lnTo>
                  <a:lnTo>
                    <a:pt x="3813" y="3226"/>
                  </a:lnTo>
                  <a:lnTo>
                    <a:pt x="3825" y="3171"/>
                  </a:lnTo>
                  <a:lnTo>
                    <a:pt x="3835" y="3115"/>
                  </a:lnTo>
                  <a:lnTo>
                    <a:pt x="3844" y="3059"/>
                  </a:lnTo>
                  <a:lnTo>
                    <a:pt x="3849" y="3003"/>
                  </a:lnTo>
                  <a:lnTo>
                    <a:pt x="3853" y="2946"/>
                  </a:lnTo>
                  <a:lnTo>
                    <a:pt x="3856" y="2888"/>
                  </a:lnTo>
                  <a:close/>
                  <a:moveTo>
                    <a:pt x="3626" y="2885"/>
                  </a:moveTo>
                  <a:lnTo>
                    <a:pt x="3626" y="2885"/>
                  </a:lnTo>
                  <a:lnTo>
                    <a:pt x="3625" y="2937"/>
                  </a:lnTo>
                  <a:lnTo>
                    <a:pt x="3620" y="2990"/>
                  </a:lnTo>
                  <a:lnTo>
                    <a:pt x="3615" y="3040"/>
                  </a:lnTo>
                  <a:lnTo>
                    <a:pt x="3607" y="3092"/>
                  </a:lnTo>
                  <a:lnTo>
                    <a:pt x="3597" y="3143"/>
                  </a:lnTo>
                  <a:lnTo>
                    <a:pt x="3585" y="3193"/>
                  </a:lnTo>
                  <a:lnTo>
                    <a:pt x="3572" y="3243"/>
                  </a:lnTo>
                  <a:lnTo>
                    <a:pt x="3556" y="3292"/>
                  </a:lnTo>
                  <a:lnTo>
                    <a:pt x="3539" y="3342"/>
                  </a:lnTo>
                  <a:lnTo>
                    <a:pt x="3520" y="3390"/>
                  </a:lnTo>
                  <a:lnTo>
                    <a:pt x="3500" y="3438"/>
                  </a:lnTo>
                  <a:lnTo>
                    <a:pt x="3479" y="3486"/>
                  </a:lnTo>
                  <a:lnTo>
                    <a:pt x="3456" y="3532"/>
                  </a:lnTo>
                  <a:lnTo>
                    <a:pt x="3432" y="3580"/>
                  </a:lnTo>
                  <a:lnTo>
                    <a:pt x="3406" y="3625"/>
                  </a:lnTo>
                  <a:lnTo>
                    <a:pt x="3379" y="3670"/>
                  </a:lnTo>
                  <a:lnTo>
                    <a:pt x="3352" y="3715"/>
                  </a:lnTo>
                  <a:lnTo>
                    <a:pt x="3322" y="3759"/>
                  </a:lnTo>
                  <a:lnTo>
                    <a:pt x="3292" y="3803"/>
                  </a:lnTo>
                  <a:lnTo>
                    <a:pt x="3261" y="3845"/>
                  </a:lnTo>
                  <a:lnTo>
                    <a:pt x="3231" y="3888"/>
                  </a:lnTo>
                  <a:lnTo>
                    <a:pt x="3198" y="3929"/>
                  </a:lnTo>
                  <a:lnTo>
                    <a:pt x="3165" y="3970"/>
                  </a:lnTo>
                  <a:lnTo>
                    <a:pt x="3132" y="4010"/>
                  </a:lnTo>
                  <a:lnTo>
                    <a:pt x="3098" y="4049"/>
                  </a:lnTo>
                  <a:lnTo>
                    <a:pt x="3062" y="4088"/>
                  </a:lnTo>
                  <a:lnTo>
                    <a:pt x="3027" y="4126"/>
                  </a:lnTo>
                  <a:lnTo>
                    <a:pt x="2992" y="4164"/>
                  </a:lnTo>
                  <a:lnTo>
                    <a:pt x="2956" y="4200"/>
                  </a:lnTo>
                  <a:lnTo>
                    <a:pt x="2920" y="4235"/>
                  </a:lnTo>
                  <a:lnTo>
                    <a:pt x="2848" y="4305"/>
                  </a:lnTo>
                  <a:lnTo>
                    <a:pt x="2776" y="4371"/>
                  </a:lnTo>
                  <a:lnTo>
                    <a:pt x="2705" y="4433"/>
                  </a:lnTo>
                  <a:lnTo>
                    <a:pt x="2634" y="4492"/>
                  </a:lnTo>
                  <a:lnTo>
                    <a:pt x="2565" y="4547"/>
                  </a:lnTo>
                  <a:lnTo>
                    <a:pt x="2499" y="4598"/>
                  </a:lnTo>
                  <a:lnTo>
                    <a:pt x="2435" y="4646"/>
                  </a:lnTo>
                  <a:lnTo>
                    <a:pt x="2375" y="4690"/>
                  </a:lnTo>
                  <a:lnTo>
                    <a:pt x="2319" y="4729"/>
                  </a:lnTo>
                  <a:lnTo>
                    <a:pt x="2267" y="4764"/>
                  </a:lnTo>
                  <a:lnTo>
                    <a:pt x="2221" y="4795"/>
                  </a:lnTo>
                  <a:lnTo>
                    <a:pt x="2145" y="4844"/>
                  </a:lnTo>
                  <a:lnTo>
                    <a:pt x="2096" y="4873"/>
                  </a:lnTo>
                  <a:lnTo>
                    <a:pt x="2079" y="4884"/>
                  </a:lnTo>
                  <a:lnTo>
                    <a:pt x="2073" y="4884"/>
                  </a:lnTo>
                  <a:lnTo>
                    <a:pt x="2056" y="4873"/>
                  </a:lnTo>
                  <a:lnTo>
                    <a:pt x="2007" y="4844"/>
                  </a:lnTo>
                  <a:lnTo>
                    <a:pt x="1931" y="4795"/>
                  </a:lnTo>
                  <a:lnTo>
                    <a:pt x="1885" y="4764"/>
                  </a:lnTo>
                  <a:lnTo>
                    <a:pt x="1833" y="4729"/>
                  </a:lnTo>
                  <a:lnTo>
                    <a:pt x="1777" y="4690"/>
                  </a:lnTo>
                  <a:lnTo>
                    <a:pt x="1717" y="4646"/>
                  </a:lnTo>
                  <a:lnTo>
                    <a:pt x="1653" y="4598"/>
                  </a:lnTo>
                  <a:lnTo>
                    <a:pt x="1587" y="4547"/>
                  </a:lnTo>
                  <a:lnTo>
                    <a:pt x="1519" y="4492"/>
                  </a:lnTo>
                  <a:lnTo>
                    <a:pt x="1448" y="4432"/>
                  </a:lnTo>
                  <a:lnTo>
                    <a:pt x="1377" y="4369"/>
                  </a:lnTo>
                  <a:lnTo>
                    <a:pt x="1304" y="4305"/>
                  </a:lnTo>
                  <a:lnTo>
                    <a:pt x="1233" y="4235"/>
                  </a:lnTo>
                  <a:lnTo>
                    <a:pt x="1196" y="4199"/>
                  </a:lnTo>
                  <a:lnTo>
                    <a:pt x="1161" y="4163"/>
                  </a:lnTo>
                  <a:lnTo>
                    <a:pt x="1125" y="4125"/>
                  </a:lnTo>
                  <a:lnTo>
                    <a:pt x="1091" y="4088"/>
                  </a:lnTo>
                  <a:lnTo>
                    <a:pt x="1056" y="4048"/>
                  </a:lnTo>
                  <a:lnTo>
                    <a:pt x="1021" y="4009"/>
                  </a:lnTo>
                  <a:lnTo>
                    <a:pt x="987" y="3969"/>
                  </a:lnTo>
                  <a:lnTo>
                    <a:pt x="954" y="3928"/>
                  </a:lnTo>
                  <a:lnTo>
                    <a:pt x="922" y="3886"/>
                  </a:lnTo>
                  <a:lnTo>
                    <a:pt x="890" y="3845"/>
                  </a:lnTo>
                  <a:lnTo>
                    <a:pt x="860" y="3802"/>
                  </a:lnTo>
                  <a:lnTo>
                    <a:pt x="830" y="3758"/>
                  </a:lnTo>
                  <a:lnTo>
                    <a:pt x="801" y="3714"/>
                  </a:lnTo>
                  <a:lnTo>
                    <a:pt x="774" y="3669"/>
                  </a:lnTo>
                  <a:lnTo>
                    <a:pt x="746" y="3624"/>
                  </a:lnTo>
                  <a:lnTo>
                    <a:pt x="721" y="3577"/>
                  </a:lnTo>
                  <a:lnTo>
                    <a:pt x="697" y="3531"/>
                  </a:lnTo>
                  <a:lnTo>
                    <a:pt x="674" y="3485"/>
                  </a:lnTo>
                  <a:lnTo>
                    <a:pt x="653" y="3437"/>
                  </a:lnTo>
                  <a:lnTo>
                    <a:pt x="632" y="3389"/>
                  </a:lnTo>
                  <a:lnTo>
                    <a:pt x="613" y="3341"/>
                  </a:lnTo>
                  <a:lnTo>
                    <a:pt x="597" y="3291"/>
                  </a:lnTo>
                  <a:lnTo>
                    <a:pt x="581" y="3242"/>
                  </a:lnTo>
                  <a:lnTo>
                    <a:pt x="568" y="3192"/>
                  </a:lnTo>
                  <a:lnTo>
                    <a:pt x="556" y="3142"/>
                  </a:lnTo>
                  <a:lnTo>
                    <a:pt x="546" y="3091"/>
                  </a:lnTo>
                  <a:lnTo>
                    <a:pt x="538" y="3039"/>
                  </a:lnTo>
                  <a:lnTo>
                    <a:pt x="533" y="2988"/>
                  </a:lnTo>
                  <a:lnTo>
                    <a:pt x="529" y="2936"/>
                  </a:lnTo>
                  <a:lnTo>
                    <a:pt x="527" y="2883"/>
                  </a:lnTo>
                  <a:lnTo>
                    <a:pt x="527" y="2849"/>
                  </a:lnTo>
                  <a:lnTo>
                    <a:pt x="529" y="2814"/>
                  </a:lnTo>
                  <a:lnTo>
                    <a:pt x="532" y="2780"/>
                  </a:lnTo>
                  <a:lnTo>
                    <a:pt x="536" y="2747"/>
                  </a:lnTo>
                  <a:lnTo>
                    <a:pt x="542" y="2714"/>
                  </a:lnTo>
                  <a:lnTo>
                    <a:pt x="548" y="2681"/>
                  </a:lnTo>
                  <a:lnTo>
                    <a:pt x="556" y="2648"/>
                  </a:lnTo>
                  <a:lnTo>
                    <a:pt x="565" y="2616"/>
                  </a:lnTo>
                  <a:lnTo>
                    <a:pt x="575" y="2585"/>
                  </a:lnTo>
                  <a:lnTo>
                    <a:pt x="587" y="2554"/>
                  </a:lnTo>
                  <a:lnTo>
                    <a:pt x="599" y="2523"/>
                  </a:lnTo>
                  <a:lnTo>
                    <a:pt x="613" y="2494"/>
                  </a:lnTo>
                  <a:lnTo>
                    <a:pt x="628" y="2465"/>
                  </a:lnTo>
                  <a:lnTo>
                    <a:pt x="644" y="2437"/>
                  </a:lnTo>
                  <a:lnTo>
                    <a:pt x="661" y="2409"/>
                  </a:lnTo>
                  <a:lnTo>
                    <a:pt x="679" y="2383"/>
                  </a:lnTo>
                  <a:lnTo>
                    <a:pt x="698" y="2356"/>
                  </a:lnTo>
                  <a:lnTo>
                    <a:pt x="718" y="2331"/>
                  </a:lnTo>
                  <a:lnTo>
                    <a:pt x="740" y="2306"/>
                  </a:lnTo>
                  <a:lnTo>
                    <a:pt x="762" y="2281"/>
                  </a:lnTo>
                  <a:lnTo>
                    <a:pt x="785" y="2259"/>
                  </a:lnTo>
                  <a:lnTo>
                    <a:pt x="809" y="2236"/>
                  </a:lnTo>
                  <a:lnTo>
                    <a:pt x="834" y="2215"/>
                  </a:lnTo>
                  <a:lnTo>
                    <a:pt x="861" y="2194"/>
                  </a:lnTo>
                  <a:lnTo>
                    <a:pt x="888" y="2176"/>
                  </a:lnTo>
                  <a:lnTo>
                    <a:pt x="917" y="2157"/>
                  </a:lnTo>
                  <a:lnTo>
                    <a:pt x="945" y="2139"/>
                  </a:lnTo>
                  <a:lnTo>
                    <a:pt x="975" y="2123"/>
                  </a:lnTo>
                  <a:lnTo>
                    <a:pt x="1006" y="2108"/>
                  </a:lnTo>
                  <a:lnTo>
                    <a:pt x="1038" y="2093"/>
                  </a:lnTo>
                  <a:lnTo>
                    <a:pt x="1071" y="2080"/>
                  </a:lnTo>
                  <a:lnTo>
                    <a:pt x="1104" y="2067"/>
                  </a:lnTo>
                  <a:lnTo>
                    <a:pt x="1141" y="2056"/>
                  </a:lnTo>
                  <a:lnTo>
                    <a:pt x="1180" y="2046"/>
                  </a:lnTo>
                  <a:lnTo>
                    <a:pt x="1217" y="2038"/>
                  </a:lnTo>
                  <a:lnTo>
                    <a:pt x="1255" y="2033"/>
                  </a:lnTo>
                  <a:lnTo>
                    <a:pt x="1293" y="2029"/>
                  </a:lnTo>
                  <a:lnTo>
                    <a:pt x="1331" y="2027"/>
                  </a:lnTo>
                  <a:lnTo>
                    <a:pt x="1368" y="2028"/>
                  </a:lnTo>
                  <a:lnTo>
                    <a:pt x="1404" y="2031"/>
                  </a:lnTo>
                  <a:lnTo>
                    <a:pt x="1442" y="2034"/>
                  </a:lnTo>
                  <a:lnTo>
                    <a:pt x="1478" y="2039"/>
                  </a:lnTo>
                  <a:lnTo>
                    <a:pt x="1514" y="2047"/>
                  </a:lnTo>
                  <a:lnTo>
                    <a:pt x="1550" y="2056"/>
                  </a:lnTo>
                  <a:lnTo>
                    <a:pt x="1585" y="2066"/>
                  </a:lnTo>
                  <a:lnTo>
                    <a:pt x="1619" y="2078"/>
                  </a:lnTo>
                  <a:lnTo>
                    <a:pt x="1653" y="2091"/>
                  </a:lnTo>
                  <a:lnTo>
                    <a:pt x="1686" y="2105"/>
                  </a:lnTo>
                  <a:lnTo>
                    <a:pt x="1718" y="2121"/>
                  </a:lnTo>
                  <a:lnTo>
                    <a:pt x="1750" y="2138"/>
                  </a:lnTo>
                  <a:lnTo>
                    <a:pt x="1781" y="2156"/>
                  </a:lnTo>
                  <a:lnTo>
                    <a:pt x="1810" y="2175"/>
                  </a:lnTo>
                  <a:lnTo>
                    <a:pt x="1840" y="2196"/>
                  </a:lnTo>
                  <a:lnTo>
                    <a:pt x="1867" y="2216"/>
                  </a:lnTo>
                  <a:lnTo>
                    <a:pt x="1894" y="2238"/>
                  </a:lnTo>
                  <a:lnTo>
                    <a:pt x="1920" y="2262"/>
                  </a:lnTo>
                  <a:lnTo>
                    <a:pt x="1945" y="2285"/>
                  </a:lnTo>
                  <a:lnTo>
                    <a:pt x="1968" y="2309"/>
                  </a:lnTo>
                  <a:lnTo>
                    <a:pt x="1990" y="2334"/>
                  </a:lnTo>
                  <a:lnTo>
                    <a:pt x="2009" y="2359"/>
                  </a:lnTo>
                  <a:lnTo>
                    <a:pt x="2029" y="2386"/>
                  </a:lnTo>
                  <a:lnTo>
                    <a:pt x="2047" y="2412"/>
                  </a:lnTo>
                  <a:lnTo>
                    <a:pt x="2063" y="2439"/>
                  </a:lnTo>
                  <a:lnTo>
                    <a:pt x="2078" y="2466"/>
                  </a:lnTo>
                  <a:lnTo>
                    <a:pt x="2092" y="2439"/>
                  </a:lnTo>
                  <a:lnTo>
                    <a:pt x="2108" y="2412"/>
                  </a:lnTo>
                  <a:lnTo>
                    <a:pt x="2126" y="2386"/>
                  </a:lnTo>
                  <a:lnTo>
                    <a:pt x="2145" y="2359"/>
                  </a:lnTo>
                  <a:lnTo>
                    <a:pt x="2166" y="2334"/>
                  </a:lnTo>
                  <a:lnTo>
                    <a:pt x="2188" y="2309"/>
                  </a:lnTo>
                  <a:lnTo>
                    <a:pt x="2211" y="2285"/>
                  </a:lnTo>
                  <a:lnTo>
                    <a:pt x="2235" y="2262"/>
                  </a:lnTo>
                  <a:lnTo>
                    <a:pt x="2260" y="2238"/>
                  </a:lnTo>
                  <a:lnTo>
                    <a:pt x="2287" y="2216"/>
                  </a:lnTo>
                  <a:lnTo>
                    <a:pt x="2315" y="2196"/>
                  </a:lnTo>
                  <a:lnTo>
                    <a:pt x="2344" y="2176"/>
                  </a:lnTo>
                  <a:lnTo>
                    <a:pt x="2374" y="2157"/>
                  </a:lnTo>
                  <a:lnTo>
                    <a:pt x="2404" y="2138"/>
                  </a:lnTo>
                  <a:lnTo>
                    <a:pt x="2436" y="2122"/>
                  </a:lnTo>
                  <a:lnTo>
                    <a:pt x="2468" y="2105"/>
                  </a:lnTo>
                  <a:lnTo>
                    <a:pt x="2501" y="2091"/>
                  </a:lnTo>
                  <a:lnTo>
                    <a:pt x="2535" y="2078"/>
                  </a:lnTo>
                  <a:lnTo>
                    <a:pt x="2569" y="2067"/>
                  </a:lnTo>
                  <a:lnTo>
                    <a:pt x="2605" y="2056"/>
                  </a:lnTo>
                  <a:lnTo>
                    <a:pt x="2640" y="2047"/>
                  </a:lnTo>
                  <a:lnTo>
                    <a:pt x="2676" y="2040"/>
                  </a:lnTo>
                  <a:lnTo>
                    <a:pt x="2712" y="2035"/>
                  </a:lnTo>
                  <a:lnTo>
                    <a:pt x="2750" y="2031"/>
                  </a:lnTo>
                  <a:lnTo>
                    <a:pt x="2787" y="2028"/>
                  </a:lnTo>
                  <a:lnTo>
                    <a:pt x="2824" y="2028"/>
                  </a:lnTo>
                  <a:lnTo>
                    <a:pt x="2862" y="2029"/>
                  </a:lnTo>
                  <a:lnTo>
                    <a:pt x="2900" y="2034"/>
                  </a:lnTo>
                  <a:lnTo>
                    <a:pt x="2937" y="2039"/>
                  </a:lnTo>
                  <a:lnTo>
                    <a:pt x="2975" y="2047"/>
                  </a:lnTo>
                  <a:lnTo>
                    <a:pt x="3013" y="2056"/>
                  </a:lnTo>
                  <a:lnTo>
                    <a:pt x="3050" y="2068"/>
                  </a:lnTo>
                  <a:lnTo>
                    <a:pt x="3084" y="2080"/>
                  </a:lnTo>
                  <a:lnTo>
                    <a:pt x="3116" y="2093"/>
                  </a:lnTo>
                  <a:lnTo>
                    <a:pt x="3148" y="2109"/>
                  </a:lnTo>
                  <a:lnTo>
                    <a:pt x="3179" y="2124"/>
                  </a:lnTo>
                  <a:lnTo>
                    <a:pt x="3209" y="2141"/>
                  </a:lnTo>
                  <a:lnTo>
                    <a:pt x="3238" y="2158"/>
                  </a:lnTo>
                  <a:lnTo>
                    <a:pt x="3266" y="2177"/>
                  </a:lnTo>
                  <a:lnTo>
                    <a:pt x="3293" y="2196"/>
                  </a:lnTo>
                  <a:lnTo>
                    <a:pt x="3320" y="2216"/>
                  </a:lnTo>
                  <a:lnTo>
                    <a:pt x="3345" y="2237"/>
                  </a:lnTo>
                  <a:lnTo>
                    <a:pt x="3369" y="2260"/>
                  </a:lnTo>
                  <a:lnTo>
                    <a:pt x="3392" y="2284"/>
                  </a:lnTo>
                  <a:lnTo>
                    <a:pt x="3414" y="2307"/>
                  </a:lnTo>
                  <a:lnTo>
                    <a:pt x="3435" y="2332"/>
                  </a:lnTo>
                  <a:lnTo>
                    <a:pt x="3456" y="2357"/>
                  </a:lnTo>
                  <a:lnTo>
                    <a:pt x="3475" y="2384"/>
                  </a:lnTo>
                  <a:lnTo>
                    <a:pt x="3494" y="2410"/>
                  </a:lnTo>
                  <a:lnTo>
                    <a:pt x="3510" y="2439"/>
                  </a:lnTo>
                  <a:lnTo>
                    <a:pt x="3527" y="2466"/>
                  </a:lnTo>
                  <a:lnTo>
                    <a:pt x="3541" y="2496"/>
                  </a:lnTo>
                  <a:lnTo>
                    <a:pt x="3554" y="2526"/>
                  </a:lnTo>
                  <a:lnTo>
                    <a:pt x="3567" y="2555"/>
                  </a:lnTo>
                  <a:lnTo>
                    <a:pt x="3578" y="2586"/>
                  </a:lnTo>
                  <a:lnTo>
                    <a:pt x="3588" y="2618"/>
                  </a:lnTo>
                  <a:lnTo>
                    <a:pt x="3598" y="2650"/>
                  </a:lnTo>
                  <a:lnTo>
                    <a:pt x="3606" y="2682"/>
                  </a:lnTo>
                  <a:lnTo>
                    <a:pt x="3612" y="2715"/>
                  </a:lnTo>
                  <a:lnTo>
                    <a:pt x="3617" y="2748"/>
                  </a:lnTo>
                  <a:lnTo>
                    <a:pt x="3621" y="2782"/>
                  </a:lnTo>
                  <a:lnTo>
                    <a:pt x="3625" y="2816"/>
                  </a:lnTo>
                  <a:lnTo>
                    <a:pt x="3626" y="2850"/>
                  </a:lnTo>
                  <a:lnTo>
                    <a:pt x="3626" y="2885"/>
                  </a:lnTo>
                  <a:close/>
                  <a:moveTo>
                    <a:pt x="1402" y="2626"/>
                  </a:moveTo>
                  <a:lnTo>
                    <a:pt x="1402" y="2626"/>
                  </a:lnTo>
                  <a:lnTo>
                    <a:pt x="1401" y="2605"/>
                  </a:lnTo>
                  <a:lnTo>
                    <a:pt x="1398" y="2585"/>
                  </a:lnTo>
                  <a:lnTo>
                    <a:pt x="1392" y="2565"/>
                  </a:lnTo>
                  <a:lnTo>
                    <a:pt x="1386" y="2547"/>
                  </a:lnTo>
                  <a:lnTo>
                    <a:pt x="1378" y="2529"/>
                  </a:lnTo>
                  <a:lnTo>
                    <a:pt x="1367" y="2512"/>
                  </a:lnTo>
                  <a:lnTo>
                    <a:pt x="1356" y="2497"/>
                  </a:lnTo>
                  <a:lnTo>
                    <a:pt x="1343" y="2483"/>
                  </a:lnTo>
                  <a:lnTo>
                    <a:pt x="1328" y="2470"/>
                  </a:lnTo>
                  <a:lnTo>
                    <a:pt x="1313" y="2457"/>
                  </a:lnTo>
                  <a:lnTo>
                    <a:pt x="1295" y="2448"/>
                  </a:lnTo>
                  <a:lnTo>
                    <a:pt x="1278" y="2439"/>
                  </a:lnTo>
                  <a:lnTo>
                    <a:pt x="1259" y="2432"/>
                  </a:lnTo>
                  <a:lnTo>
                    <a:pt x="1240" y="2428"/>
                  </a:lnTo>
                  <a:lnTo>
                    <a:pt x="1219" y="2424"/>
                  </a:lnTo>
                  <a:lnTo>
                    <a:pt x="1200" y="2423"/>
                  </a:lnTo>
                  <a:lnTo>
                    <a:pt x="1179" y="2424"/>
                  </a:lnTo>
                  <a:lnTo>
                    <a:pt x="1158" y="2428"/>
                  </a:lnTo>
                  <a:lnTo>
                    <a:pt x="1139" y="2432"/>
                  </a:lnTo>
                  <a:lnTo>
                    <a:pt x="1120" y="2439"/>
                  </a:lnTo>
                  <a:lnTo>
                    <a:pt x="1103" y="2448"/>
                  </a:lnTo>
                  <a:lnTo>
                    <a:pt x="1086" y="2457"/>
                  </a:lnTo>
                  <a:lnTo>
                    <a:pt x="1070" y="2470"/>
                  </a:lnTo>
                  <a:lnTo>
                    <a:pt x="1056" y="2483"/>
                  </a:lnTo>
                  <a:lnTo>
                    <a:pt x="1042" y="2497"/>
                  </a:lnTo>
                  <a:lnTo>
                    <a:pt x="1031" y="2512"/>
                  </a:lnTo>
                  <a:lnTo>
                    <a:pt x="1021" y="2529"/>
                  </a:lnTo>
                  <a:lnTo>
                    <a:pt x="1013" y="2547"/>
                  </a:lnTo>
                  <a:lnTo>
                    <a:pt x="1006" y="2565"/>
                  </a:lnTo>
                  <a:lnTo>
                    <a:pt x="1001" y="2585"/>
                  </a:lnTo>
                  <a:lnTo>
                    <a:pt x="997" y="2605"/>
                  </a:lnTo>
                  <a:lnTo>
                    <a:pt x="996" y="2626"/>
                  </a:lnTo>
                  <a:lnTo>
                    <a:pt x="997" y="2647"/>
                  </a:lnTo>
                  <a:lnTo>
                    <a:pt x="1001" y="2666"/>
                  </a:lnTo>
                  <a:lnTo>
                    <a:pt x="1006" y="2686"/>
                  </a:lnTo>
                  <a:lnTo>
                    <a:pt x="1013" y="2705"/>
                  </a:lnTo>
                  <a:lnTo>
                    <a:pt x="1021" y="2723"/>
                  </a:lnTo>
                  <a:lnTo>
                    <a:pt x="1031" y="2739"/>
                  </a:lnTo>
                  <a:lnTo>
                    <a:pt x="1042" y="2754"/>
                  </a:lnTo>
                  <a:lnTo>
                    <a:pt x="1056" y="2769"/>
                  </a:lnTo>
                  <a:lnTo>
                    <a:pt x="1070" y="2782"/>
                  </a:lnTo>
                  <a:lnTo>
                    <a:pt x="1086" y="2794"/>
                  </a:lnTo>
                  <a:lnTo>
                    <a:pt x="1103" y="2804"/>
                  </a:lnTo>
                  <a:lnTo>
                    <a:pt x="1120" y="2813"/>
                  </a:lnTo>
                  <a:lnTo>
                    <a:pt x="1139" y="2819"/>
                  </a:lnTo>
                  <a:lnTo>
                    <a:pt x="1158" y="2824"/>
                  </a:lnTo>
                  <a:lnTo>
                    <a:pt x="1179" y="2827"/>
                  </a:lnTo>
                  <a:lnTo>
                    <a:pt x="1200" y="2828"/>
                  </a:lnTo>
                  <a:lnTo>
                    <a:pt x="1219" y="2827"/>
                  </a:lnTo>
                  <a:lnTo>
                    <a:pt x="1240" y="2824"/>
                  </a:lnTo>
                  <a:lnTo>
                    <a:pt x="1259" y="2819"/>
                  </a:lnTo>
                  <a:lnTo>
                    <a:pt x="1278" y="2813"/>
                  </a:lnTo>
                  <a:lnTo>
                    <a:pt x="1295" y="2804"/>
                  </a:lnTo>
                  <a:lnTo>
                    <a:pt x="1313" y="2794"/>
                  </a:lnTo>
                  <a:lnTo>
                    <a:pt x="1328" y="2782"/>
                  </a:lnTo>
                  <a:lnTo>
                    <a:pt x="1343" y="2769"/>
                  </a:lnTo>
                  <a:lnTo>
                    <a:pt x="1356" y="2754"/>
                  </a:lnTo>
                  <a:lnTo>
                    <a:pt x="1367" y="2739"/>
                  </a:lnTo>
                  <a:lnTo>
                    <a:pt x="1378" y="2723"/>
                  </a:lnTo>
                  <a:lnTo>
                    <a:pt x="1386" y="2705"/>
                  </a:lnTo>
                  <a:lnTo>
                    <a:pt x="1392" y="2686"/>
                  </a:lnTo>
                  <a:lnTo>
                    <a:pt x="1398" y="2666"/>
                  </a:lnTo>
                  <a:lnTo>
                    <a:pt x="1401" y="2647"/>
                  </a:lnTo>
                  <a:lnTo>
                    <a:pt x="1402" y="262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8903518" y="2697227"/>
              <a:ext cx="1872208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27946" y="2564904"/>
              <a:ext cx="2951836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37956604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875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15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19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75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875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25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29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750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875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35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39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75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875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45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875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875" fill="hold" id="49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75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decel="18000" fill="hold" grpId="1" id="5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dur="75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decel="100000" fill="hold" grpId="0" id="6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1" nodeType="after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decel="100000" fill="hold" grpId="0" id="7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1" spid="7"/>
      <p:bldP grpId="0" spid="8"/>
      <p:bldP grpId="0" spid="9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638822" y="476672"/>
            <a:ext cx="3729510" cy="435492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822757" y="0"/>
            <a:ext cx="5393129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76121" y="2159962"/>
            <a:ext cx="2103999" cy="1080504"/>
            <a:chOff x="1376121" y="2159962"/>
            <a:chExt cx="2103999" cy="1080504"/>
          </a:xfrm>
        </p:grpSpPr>
        <p:sp>
          <p:nvSpPr>
            <p:cNvPr id="2" name="矩形 1"/>
            <p:cNvSpPr/>
            <p:nvPr/>
          </p:nvSpPr>
          <p:spPr>
            <a:xfrm>
              <a:off x="1519762" y="2851881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625798" y="2868056"/>
              <a:ext cx="1854322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pc="200" sz="14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20XX\XX\XX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607912" y="2253192"/>
              <a:ext cx="1584176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瑞士</a:t>
              </a:r>
            </a:p>
          </p:txBody>
        </p:sp>
        <p:sp>
          <p:nvSpPr>
            <p:cNvPr id="5" name="KSO_Shape"/>
            <p:cNvSpPr/>
            <p:nvPr/>
          </p:nvSpPr>
          <p:spPr>
            <a:xfrm>
              <a:off x="1376121" y="2159962"/>
              <a:ext cx="319565" cy="988345"/>
            </a:xfrm>
            <a:custGeom>
              <a:gdLst>
                <a:gd fmla="*/ 990016 w 1891236" name="connsiteX0"/>
                <a:gd fmla="*/ 90674 h 5834814" name="connsiteY0"/>
                <a:gd fmla="*/ 990016 w 1891236" name="connsiteX1"/>
                <a:gd fmla="*/ 1567400 h 5834814" name="connsiteY1"/>
                <a:gd fmla="*/ 1742445 w 1891236" name="connsiteX2"/>
                <a:gd fmla="*/ 90674 h 5834814" name="connsiteY2"/>
                <a:gd fmla="*/ 146914 w 1891236" name="connsiteX3"/>
                <a:gd fmla="*/ 90674 h 5834814" name="connsiteY3"/>
                <a:gd fmla="*/ 899342 w 1891236" name="connsiteX4"/>
                <a:gd fmla="*/ 1567397 h 5834814" name="connsiteY4"/>
                <a:gd fmla="*/ 899342 w 1891236" name="connsiteX5"/>
                <a:gd fmla="*/ 90674 h 5834814" name="connsiteY5"/>
                <a:gd fmla="*/ 0 w 1891236" name="connsiteX6"/>
                <a:gd fmla="*/ 0 h 5834814" name="connsiteY6"/>
                <a:gd fmla="*/ 1891236 w 1891236" name="connsiteX7"/>
                <a:gd fmla="*/ 0 h 5834814" name="connsiteY7"/>
                <a:gd fmla="*/ 1845035 w 1891236" name="connsiteX8"/>
                <a:gd fmla="*/ 90674 h 5834814" name="connsiteY8"/>
                <a:gd fmla="*/ 1844211 w 1891236" name="connsiteX9"/>
                <a:gd fmla="*/ 90674 h 5834814" name="connsiteY9"/>
                <a:gd fmla="*/ 990709 w 1891236" name="connsiteX10"/>
                <a:gd fmla="*/ 1765766 h 5834814" name="connsiteY10"/>
                <a:gd fmla="*/ 990016 w 1891236" name="connsiteX11"/>
                <a:gd fmla="*/ 1765413 h 5834814" name="connsiteY11"/>
                <a:gd fmla="*/ 990016 w 1891236" name="connsiteX12"/>
                <a:gd fmla="*/ 5834814 h 5834814" name="connsiteY12"/>
                <a:gd fmla="*/ 899342 w 1891236" name="connsiteX13"/>
                <a:gd fmla="*/ 5834814 h 5834814" name="connsiteY13"/>
                <a:gd fmla="*/ 899342 w 1891236" name="connsiteX14"/>
                <a:gd fmla="*/ 1765407 h 5834814" name="connsiteY14"/>
                <a:gd fmla="*/ 898648 w 1891236" name="connsiteX15"/>
                <a:gd fmla="*/ 1765761 h 5834814" name="connsiteY15"/>
                <a:gd fmla="*/ 34183 w 1891236" name="connsiteX16"/>
                <a:gd fmla="*/ 69153 h 5834814" name="connsiteY16"/>
                <a:gd fmla="*/ 35018 w 1891236" name="connsiteX17"/>
                <a:gd fmla="*/ 68727 h 583481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834814" w="1891236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765719" y="2851881"/>
            <a:ext cx="2304256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这是旅途的最后一站，到达这天，小雨转晴，心情明媚。</a:t>
            </a:r>
          </a:p>
        </p:txBody>
      </p:sp>
      <p:sp>
        <p:nvSpPr>
          <p:cNvPr id="7" name="矩形 6"/>
          <p:cNvSpPr/>
          <p:nvPr/>
        </p:nvSpPr>
        <p:spPr>
          <a:xfrm>
            <a:off x="2892193" y="655691"/>
            <a:ext cx="3181602" cy="19615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262558" y="5229200"/>
            <a:ext cx="1872208" cy="12961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366557" y="5229200"/>
            <a:ext cx="1872208" cy="12961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4475660" y="5229200"/>
            <a:ext cx="1872208" cy="129614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3574036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3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400" fill="hold" id="24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mph" presetID="32" presetSubtype="0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28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29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3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7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2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7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grpId="0" id="5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6"/>
      <p:bldP grpId="0" spid="7"/>
      <p:bldP grpId="0" spid="12"/>
      <p:bldP grpId="0" spid="13"/>
      <p:bldP grpId="0" spid="14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 rot="21059044">
            <a:off x="7336307" y="-322079"/>
            <a:ext cx="4907087" cy="33108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 rot="403014">
            <a:off x="7947309" y="590358"/>
            <a:ext cx="4907087" cy="33108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rot="20590888">
            <a:off x="6757267" y="1707938"/>
            <a:ext cx="4907087" cy="33108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rot="21241264">
            <a:off x="7929613" y="2280306"/>
            <a:ext cx="4907087" cy="33108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 rot="20054786">
            <a:off x="5281591" y="3900987"/>
            <a:ext cx="4907087" cy="33108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 rot="686239">
            <a:off x="7809161" y="3816997"/>
            <a:ext cx="4907087" cy="331080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</a:ln>
          <a:effectLst>
            <a:outerShdw algn="tr" blurRad="596900" dir="8100000" dist="241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1879631" y="1981168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2" pitchFamily="2" typeface="郑庆科智雅体"/>
              <a:ea charset="-122" pitchFamily="2" typeface="郑庆科智雅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39269" y="2033742"/>
            <a:ext cx="2723189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40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记    忆</a:t>
            </a:r>
          </a:p>
        </p:txBody>
      </p:sp>
      <p:sp>
        <p:nvSpPr>
          <p:cNvPr id="25" name="矩形 24"/>
          <p:cNvSpPr/>
          <p:nvPr/>
        </p:nvSpPr>
        <p:spPr>
          <a:xfrm>
            <a:off x="1850621" y="3425042"/>
            <a:ext cx="2831290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用片刻的小憩来梳理记忆。置身于旅途中，心也变得开阔，这是一种能量的收集，让你有勇气微笑着迎接未来的路……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470716" y="2866807"/>
            <a:ext cx="513113" cy="4615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255172" y="5744954"/>
            <a:ext cx="513113" cy="46152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558662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66000" fill="hold" grpId="0" id="13" nodeType="withEffect" presetClass="entr" presetID="2" presetSubtype="12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1" name="直接连接符 20"/>
          <p:cNvCxnSpPr/>
          <p:nvPr/>
        </p:nvCxnSpPr>
        <p:spPr>
          <a:xfrm flipH="1">
            <a:off x="9810555" y="836712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7046" y="1733747"/>
            <a:ext cx="3816424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0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出发：20XX\XX\XX</a:t>
            </a:r>
          </a:p>
        </p:txBody>
      </p:sp>
      <p:sp>
        <p:nvSpPr>
          <p:cNvPr id="5" name="矩形 4"/>
          <p:cNvSpPr/>
          <p:nvPr/>
        </p:nvSpPr>
        <p:spPr>
          <a:xfrm>
            <a:off x="1387046" y="2230612"/>
            <a:ext cx="3816424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0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天气：多云转晴</a:t>
            </a:r>
          </a:p>
        </p:txBody>
      </p:sp>
      <p:sp>
        <p:nvSpPr>
          <p:cNvPr id="6" name="矩形 5"/>
          <p:cNvSpPr/>
          <p:nvPr/>
        </p:nvSpPr>
        <p:spPr>
          <a:xfrm>
            <a:off x="1387046" y="2727478"/>
            <a:ext cx="3816424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0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出发地：北京</a:t>
            </a:r>
          </a:p>
        </p:txBody>
      </p:sp>
      <p:sp>
        <p:nvSpPr>
          <p:cNvPr id="9" name="矩形 8"/>
          <p:cNvSpPr/>
          <p:nvPr/>
        </p:nvSpPr>
        <p:spPr>
          <a:xfrm>
            <a:off x="1387046" y="3254268"/>
            <a:ext cx="5544616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0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目的地：西雅图、爱琴海、芬兰、瑞士</a:t>
            </a:r>
          </a:p>
        </p:txBody>
      </p:sp>
      <p:sp>
        <p:nvSpPr>
          <p:cNvPr id="10" name="矩形 9"/>
          <p:cNvSpPr/>
          <p:nvPr/>
        </p:nvSpPr>
        <p:spPr>
          <a:xfrm>
            <a:off x="1387046" y="3744999"/>
            <a:ext cx="4752528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0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同伴：我和我的背包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206" y="4829376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66614" y="4785408"/>
            <a:ext cx="5057288" cy="530866"/>
            <a:chOff x="766614" y="4785408"/>
            <a:chExt cx="5057288" cy="530866"/>
          </a:xfrm>
        </p:grpSpPr>
        <p:sp>
          <p:nvSpPr>
            <p:cNvPr id="3" name="矩形 2"/>
            <p:cNvSpPr/>
            <p:nvPr/>
          </p:nvSpPr>
          <p:spPr>
            <a:xfrm>
              <a:off x="1166277" y="4889708"/>
              <a:ext cx="4176464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pc="680" sz="1200">
                  <a:solidFill>
                    <a:schemeClr val="bg2">
                      <a:lumMod val="25000"/>
                    </a:schemeClr>
                  </a:solidFill>
                  <a:latin charset="-122" pitchFamily="18" typeface="汉仪良品线粗简"/>
                  <a:ea charset="-122" pitchFamily="18" typeface="汉仪良品线粗简"/>
                </a:rPr>
                <a:t>Starting from here today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66614" y="4785408"/>
              <a:ext cx="5057288" cy="53086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KSO_Shape"/>
            <p:cNvSpPr/>
            <p:nvPr/>
          </p:nvSpPr>
          <p:spPr>
            <a:xfrm flipH="1">
              <a:off x="5169858" y="4931190"/>
              <a:ext cx="205268" cy="265433"/>
            </a:xfrm>
            <a:custGeom>
              <a:rect b="b" l="l" r="r" t="t"/>
              <a:pathLst>
                <a:path h="1629655" w="1259674">
                  <a:moveTo>
                    <a:pt x="653835" y="765559"/>
                  </a:moveTo>
                  <a:lnTo>
                    <a:pt x="605838" y="765559"/>
                  </a:lnTo>
                  <a:cubicBezTo>
                    <a:pt x="586150" y="765559"/>
                    <a:pt x="570190" y="781519"/>
                    <a:pt x="570190" y="801207"/>
                  </a:cubicBezTo>
                  <a:lnTo>
                    <a:pt x="570190" y="1594007"/>
                  </a:lnTo>
                  <a:cubicBezTo>
                    <a:pt x="570190" y="1613695"/>
                    <a:pt x="586150" y="1629655"/>
                    <a:pt x="605838" y="1629655"/>
                  </a:cubicBezTo>
                  <a:lnTo>
                    <a:pt x="653835" y="1629655"/>
                  </a:lnTo>
                  <a:cubicBezTo>
                    <a:pt x="673523" y="1629655"/>
                    <a:pt x="689483" y="1613695"/>
                    <a:pt x="689483" y="1594007"/>
                  </a:cubicBezTo>
                  <a:lnTo>
                    <a:pt x="689483" y="801207"/>
                  </a:lnTo>
                  <a:cubicBezTo>
                    <a:pt x="689483" y="781519"/>
                    <a:pt x="673523" y="765559"/>
                    <a:pt x="653835" y="765559"/>
                  </a:cubicBezTo>
                  <a:close/>
                  <a:moveTo>
                    <a:pt x="629837" y="293110"/>
                  </a:moveTo>
                  <a:cubicBezTo>
                    <a:pt x="540228" y="293110"/>
                    <a:pt x="467586" y="365752"/>
                    <a:pt x="467586" y="455361"/>
                  </a:cubicBezTo>
                  <a:cubicBezTo>
                    <a:pt x="467586" y="544970"/>
                    <a:pt x="540228" y="617612"/>
                    <a:pt x="629837" y="617612"/>
                  </a:cubicBezTo>
                  <a:cubicBezTo>
                    <a:pt x="719446" y="617612"/>
                    <a:pt x="792088" y="544970"/>
                    <a:pt x="792088" y="455361"/>
                  </a:cubicBezTo>
                  <a:cubicBezTo>
                    <a:pt x="792088" y="365752"/>
                    <a:pt x="719446" y="293110"/>
                    <a:pt x="629837" y="293110"/>
                  </a:cubicBezTo>
                  <a:close/>
                  <a:moveTo>
                    <a:pt x="373285" y="134938"/>
                  </a:moveTo>
                  <a:cubicBezTo>
                    <a:pt x="285152" y="213464"/>
                    <a:pt x="230474" y="328028"/>
                    <a:pt x="230474" y="455361"/>
                  </a:cubicBezTo>
                  <a:cubicBezTo>
                    <a:pt x="230474" y="582697"/>
                    <a:pt x="285152" y="697259"/>
                    <a:pt x="373285" y="775786"/>
                  </a:cubicBezTo>
                  <a:lnTo>
                    <a:pt x="467586" y="709160"/>
                  </a:lnTo>
                  <a:cubicBezTo>
                    <a:pt x="391047" y="651060"/>
                    <a:pt x="342389" y="558892"/>
                    <a:pt x="342389" y="455361"/>
                  </a:cubicBezTo>
                  <a:cubicBezTo>
                    <a:pt x="342389" y="351830"/>
                    <a:pt x="391047" y="259663"/>
                    <a:pt x="467586" y="201863"/>
                  </a:cubicBezTo>
                  <a:close/>
                  <a:moveTo>
                    <a:pt x="886389" y="134938"/>
                  </a:moveTo>
                  <a:lnTo>
                    <a:pt x="792088" y="201863"/>
                  </a:lnTo>
                  <a:cubicBezTo>
                    <a:pt x="868627" y="259663"/>
                    <a:pt x="917285" y="351830"/>
                    <a:pt x="917285" y="455361"/>
                  </a:cubicBezTo>
                  <a:cubicBezTo>
                    <a:pt x="917285" y="558892"/>
                    <a:pt x="868627" y="651060"/>
                    <a:pt x="792088" y="709160"/>
                  </a:cubicBezTo>
                  <a:lnTo>
                    <a:pt x="886389" y="775786"/>
                  </a:lnTo>
                  <a:cubicBezTo>
                    <a:pt x="974522" y="697259"/>
                    <a:pt x="1029200" y="582697"/>
                    <a:pt x="1029200" y="455361"/>
                  </a:cubicBezTo>
                  <a:cubicBezTo>
                    <a:pt x="1029200" y="328028"/>
                    <a:pt x="974522" y="213464"/>
                    <a:pt x="886389" y="134938"/>
                  </a:cubicBezTo>
                  <a:close/>
                  <a:moveTo>
                    <a:pt x="182295" y="0"/>
                  </a:moveTo>
                  <a:cubicBezTo>
                    <a:pt x="68824" y="118079"/>
                    <a:pt x="0" y="278683"/>
                    <a:pt x="0" y="455362"/>
                  </a:cubicBezTo>
                  <a:cubicBezTo>
                    <a:pt x="0" y="632040"/>
                    <a:pt x="68824" y="792644"/>
                    <a:pt x="182293" y="910723"/>
                  </a:cubicBezTo>
                  <a:lnTo>
                    <a:pt x="278466" y="842776"/>
                  </a:lnTo>
                  <a:cubicBezTo>
                    <a:pt x="179286" y="743646"/>
                    <a:pt x="117943" y="606668"/>
                    <a:pt x="117943" y="455362"/>
                  </a:cubicBezTo>
                  <a:cubicBezTo>
                    <a:pt x="117943" y="304057"/>
                    <a:pt x="179287" y="167078"/>
                    <a:pt x="278467" y="67947"/>
                  </a:cubicBezTo>
                  <a:close/>
                  <a:moveTo>
                    <a:pt x="1077379" y="0"/>
                  </a:moveTo>
                  <a:lnTo>
                    <a:pt x="981207" y="67947"/>
                  </a:lnTo>
                  <a:cubicBezTo>
                    <a:pt x="1080387" y="167078"/>
                    <a:pt x="1141731" y="304057"/>
                    <a:pt x="1141731" y="455362"/>
                  </a:cubicBezTo>
                  <a:cubicBezTo>
                    <a:pt x="1141731" y="606668"/>
                    <a:pt x="1080388" y="743646"/>
                    <a:pt x="981208" y="842776"/>
                  </a:cubicBezTo>
                  <a:lnTo>
                    <a:pt x="1077381" y="910723"/>
                  </a:lnTo>
                  <a:cubicBezTo>
                    <a:pt x="1190850" y="792644"/>
                    <a:pt x="1259674" y="632040"/>
                    <a:pt x="1259674" y="455362"/>
                  </a:cubicBezTo>
                  <a:cubicBezTo>
                    <a:pt x="1259674" y="278683"/>
                    <a:pt x="1190850" y="118079"/>
                    <a:pt x="1077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70999" y="1494426"/>
            <a:ext cx="223435" cy="3265448"/>
            <a:chOff x="970999" y="1494426"/>
            <a:chExt cx="223435" cy="3265448"/>
          </a:xfrm>
        </p:grpSpPr>
        <p:sp>
          <p:nvSpPr>
            <p:cNvPr id="24" name="矩形 23"/>
            <p:cNvSpPr/>
            <p:nvPr/>
          </p:nvSpPr>
          <p:spPr>
            <a:xfrm>
              <a:off x="970999" y="1494426"/>
              <a:ext cx="223435" cy="15745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990049" y="1954434"/>
              <a:ext cx="0" cy="280544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直角三角形 13"/>
          <p:cNvSpPr/>
          <p:nvPr/>
        </p:nvSpPr>
        <p:spPr>
          <a:xfrm rot="17469712">
            <a:off x="9913247" y="4246226"/>
            <a:ext cx="2382704" cy="1133312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>
            <a:off x="6757775" y="1449665"/>
            <a:ext cx="4542972" cy="3889829"/>
          </a:xfrm>
          <a:custGeom>
            <a:gdLst>
              <a:gd fmla="*/ 0 w 4542972" name="connsiteX0"/>
              <a:gd fmla="*/ 0 h 3889829" name="connsiteY0"/>
              <a:gd fmla="*/ 4542972 w 4542972" name="connsiteX1"/>
              <a:gd fmla="*/ 14515 h 3889829" name="connsiteY1"/>
              <a:gd fmla="*/ 4542972 w 4542972" name="connsiteX2"/>
              <a:gd fmla="*/ 3077029 h 3889829" name="connsiteY2"/>
              <a:gd fmla="*/ 3686629 w 4542972" name="connsiteX3"/>
              <a:gd fmla="*/ 3889829 h 3889829" name="connsiteY3"/>
              <a:gd fmla="*/ 0 w 4542972" name="connsiteX4"/>
              <a:gd fmla="*/ 3875315 h 3889829" name="connsiteY4"/>
              <a:gd fmla="*/ 0 w 4542972" name="connsiteX5"/>
              <a:gd fmla="*/ 0 h 388982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889828" w="4542972">
                <a:moveTo>
                  <a:pt x="0" y="0"/>
                </a:moveTo>
                <a:lnTo>
                  <a:pt x="4542972" y="14515"/>
                </a:lnTo>
                <a:lnTo>
                  <a:pt x="4542972" y="3077029"/>
                </a:lnTo>
                <a:lnTo>
                  <a:pt x="3686629" y="3889829"/>
                </a:lnTo>
                <a:lnTo>
                  <a:pt x="0" y="3875315"/>
                </a:lnTo>
                <a:cubicBezTo>
                  <a:pt x="4838" y="2588382"/>
                  <a:pt x="9677" y="1301448"/>
                  <a:pt x="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0264450" y="4885780"/>
            <a:ext cx="1104068" cy="11490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0926329" y="5456815"/>
            <a:ext cx="819387" cy="819387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启程</a:t>
            </a:r>
          </a:p>
        </p:txBody>
      </p:sp>
      <p:sp>
        <p:nvSpPr>
          <p:cNvPr id="22" name="矩形 21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42180893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1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grpId="0" id="6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9"/>
      <p:bldP grpId="0" spid="10"/>
      <p:bldP grpId="0" spid="32"/>
      <p:bldP grpId="0" spid="31"/>
      <p:bldP grpId="0" spid="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344320" y="1191568"/>
            <a:ext cx="1368152" cy="136815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2801708" y="1196752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259581" y="1196752"/>
            <a:ext cx="1368152" cy="136815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717454" y="1196752"/>
            <a:ext cx="1368152" cy="136815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7175326" y="1196752"/>
            <a:ext cx="1368152" cy="136815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1343836" y="2654624"/>
            <a:ext cx="1368152" cy="136815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801708" y="2654624"/>
            <a:ext cx="1368152" cy="136815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4259581" y="2654624"/>
            <a:ext cx="1368152" cy="136815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5717454" y="2654624"/>
            <a:ext cx="1368152" cy="1368152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7175326" y="2654624"/>
            <a:ext cx="1368152" cy="1368152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3005381" y="1386352"/>
            <a:ext cx="96129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300" sz="4000">
                <a:solidFill>
                  <a:srgbClr val="FBFAF7"/>
                </a:solidFill>
                <a:latin charset="-122" pitchFamily="2" typeface="郑庆科智雅体"/>
                <a:ea charset="-122" pitchFamily="2" typeface="郑庆科智雅体"/>
              </a:rPr>
              <a:t>食</a:t>
            </a:r>
          </a:p>
        </p:txBody>
      </p:sp>
      <p:sp>
        <p:nvSpPr>
          <p:cNvPr id="13" name="矩形 12"/>
          <p:cNvSpPr/>
          <p:nvPr/>
        </p:nvSpPr>
        <p:spPr>
          <a:xfrm>
            <a:off x="1138878" y="4581128"/>
            <a:ext cx="332566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800" sz="28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一 路 美 食</a:t>
            </a:r>
          </a:p>
        </p:txBody>
      </p:sp>
      <p:sp>
        <p:nvSpPr>
          <p:cNvPr id="14" name="椭圆 13"/>
          <p:cNvSpPr/>
          <p:nvPr/>
        </p:nvSpPr>
        <p:spPr>
          <a:xfrm>
            <a:off x="8620180" y="1210429"/>
            <a:ext cx="1368152" cy="136815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473894" y="5331840"/>
            <a:ext cx="9629030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所到之处，都乐此不疲的寻找当地美食，优雅的咖啡、精致的披萨、可爱的点心、分量十足的意面、各具特色，为行程平添了更多乐趣……</a:t>
            </a:r>
          </a:p>
        </p:txBody>
      </p:sp>
      <p:sp>
        <p:nvSpPr>
          <p:cNvPr id="17" name="椭圆 16"/>
          <p:cNvSpPr/>
          <p:nvPr/>
        </p:nvSpPr>
        <p:spPr>
          <a:xfrm>
            <a:off x="10091070" y="2654624"/>
            <a:ext cx="1368152" cy="1368152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1108001" y="4797152"/>
            <a:ext cx="162669" cy="2060850"/>
            <a:chOff x="1108001" y="4797152"/>
            <a:chExt cx="162669" cy="2060850"/>
          </a:xfrm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1108001" y="4797152"/>
              <a:ext cx="0" cy="206085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1127655" y="4797152"/>
              <a:ext cx="143015" cy="12564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矩形 20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20791333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7" presetSubtype="1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34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4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45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5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56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8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125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2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6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67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7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7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78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8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7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94" id="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81" id="8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81" id="85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0" id="86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44" id="87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3" id="88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45" id="89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9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45" id="91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92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45" id="93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94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45" id="95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decel="100000" fill="hold" grpId="0" id="97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0" spid="4"/>
      <p:bldP grpId="1" spid="4"/>
      <p:bldP grpId="0" spid="5"/>
      <p:bldP grpId="0" spid="6"/>
      <p:bldP grpId="1" spid="6"/>
      <p:bldP grpId="0" spid="7"/>
      <p:bldP grpId="1" spid="7"/>
      <p:bldP grpId="0" spid="8"/>
      <p:bldP grpId="0" spid="9"/>
      <p:bldP grpId="1" spid="9"/>
      <p:bldP grpId="0" spid="10"/>
      <p:bldP grpId="0" spid="11"/>
      <p:bldP grpId="1" spid="11"/>
      <p:bldP grpId="0" spid="13"/>
      <p:bldP grpId="0" spid="14"/>
      <p:bldP grpId="0" spid="16"/>
      <p:bldP grpId="0" spid="17"/>
      <p:bldP grpId="0" spid="2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3550" y="592784"/>
            <a:ext cx="4284476" cy="31962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550590" y="764704"/>
            <a:ext cx="1872208" cy="12961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65104" y="2219378"/>
            <a:ext cx="1872208" cy="12666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2570799" y="764704"/>
            <a:ext cx="1872208" cy="12961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585313" y="2219378"/>
            <a:ext cx="1872208" cy="126667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tl" blurRad="88900" dir="27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774990" y="4053734"/>
            <a:ext cx="4284476" cy="242859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874127" y="592784"/>
            <a:ext cx="4185339" cy="31962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5303964" y="787159"/>
            <a:ext cx="3325660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800" sz="32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旅途故事</a:t>
            </a:r>
          </a:p>
        </p:txBody>
      </p:sp>
      <p:sp>
        <p:nvSpPr>
          <p:cNvPr id="16" name="矩形 15"/>
          <p:cNvSpPr/>
          <p:nvPr/>
        </p:nvSpPr>
        <p:spPr>
          <a:xfrm>
            <a:off x="5129009" y="1722806"/>
            <a:ext cx="3675570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一段旅程就是一个故事，以心体会，用心诉说。故事会完结，但心的旅行还将继续，答应自己，不辜负时光，面带微笑，去遇见那些爱的故事……</a:t>
            </a:r>
          </a:p>
        </p:txBody>
      </p:sp>
      <p:sp>
        <p:nvSpPr>
          <p:cNvPr id="17" name="矩形 16"/>
          <p:cNvSpPr/>
          <p:nvPr/>
        </p:nvSpPr>
        <p:spPr>
          <a:xfrm>
            <a:off x="428561" y="4062929"/>
            <a:ext cx="4284476" cy="242859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0122274" y="4062929"/>
            <a:ext cx="1733572" cy="2428590"/>
            <a:chOff x="10122274" y="4062929"/>
            <a:chExt cx="1733572" cy="2428590"/>
          </a:xfrm>
        </p:grpSpPr>
        <p:sp>
          <p:nvSpPr>
            <p:cNvPr id="18" name="矩形 17"/>
            <p:cNvSpPr/>
            <p:nvPr/>
          </p:nvSpPr>
          <p:spPr>
            <a:xfrm>
              <a:off x="10877420" y="4062929"/>
              <a:ext cx="965133" cy="2428590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10122274" y="4766088"/>
              <a:ext cx="1733572" cy="1716236"/>
            </a:xfrm>
            <a:custGeom>
              <a:gdLst>
                <a:gd fmla="*/ 597380351 w 5071" name="T0"/>
                <a:gd fmla="*/ 313368147 h 5028" name="T1"/>
                <a:gd fmla="*/ 576776223 w 5071" name="T2"/>
                <a:gd fmla="*/ 388509076 h 5028" name="T3"/>
                <a:gd fmla="*/ 503673585 w 5071" name="T4"/>
                <a:gd fmla="*/ 457177085 h 5028" name="T5"/>
                <a:gd fmla="*/ 581292098 w 5071" name="T6"/>
                <a:gd fmla="*/ 297327069 h 5028" name="T7"/>
                <a:gd fmla="*/ 556877594 w 5071" name="T8"/>
                <a:gd fmla="*/ 263837203 h 5028" name="T9"/>
                <a:gd fmla="*/ 540789341 w 5071" name="T10"/>
                <a:gd fmla="*/ 176313445 h 5028" name="T11"/>
                <a:gd fmla="*/ 496617459 w 5071" name="T12"/>
                <a:gd fmla="*/ 75985256 h 5028" name="T13"/>
                <a:gd fmla="*/ 460348453 w 5071" name="T14"/>
                <a:gd fmla="*/ 79502845 h 5028" name="T15"/>
                <a:gd fmla="*/ 431135573 w 5071" name="T16"/>
                <a:gd fmla="*/ 156754403 h 5028" name="T17"/>
                <a:gd fmla="*/ 443272200 w 5071" name="T18"/>
                <a:gd fmla="*/ 236257248 h 5028" name="T19"/>
                <a:gd fmla="*/ 461900703 w 5071" name="T20"/>
                <a:gd fmla="*/ 309287548 h 5028" name="T21"/>
                <a:gd fmla="*/ 406156444 w 5071" name="T22"/>
                <a:gd fmla="*/ 368105707 h 5028" name="T23"/>
                <a:gd fmla="*/ 390915317 w 5071" name="T24"/>
                <a:gd fmla="*/ 197420481 h 5028" name="T25"/>
                <a:gd fmla="*/ 360432311 w 5071" name="T26"/>
                <a:gd fmla="*/ 173499523 h 5028" name="T27"/>
                <a:gd fmla="*/ 328961305 w 5071" name="T28"/>
                <a:gd fmla="*/ 87242067 h 5028" name="T29"/>
                <a:gd fmla="*/ 254165543 w 5071" name="T30"/>
                <a:gd fmla="*/ 9146182 h 5028" name="T31"/>
                <a:gd fmla="*/ 261645044 w 5071" name="T32"/>
                <a:gd fmla="*/ 84146453 h 5028" name="T33"/>
                <a:gd fmla="*/ 238359415 w 5071" name="T34"/>
                <a:gd fmla="*/ 109615405 h 5028" name="T35"/>
                <a:gd fmla="*/ 263056420 w 5071" name="T36"/>
                <a:gd fmla="*/ 164352966 h 5028" name="T37"/>
                <a:gd fmla="*/ 240335040 w 5071" name="T38"/>
                <a:gd fmla="*/ 188274298 h 5028" name="T39"/>
                <a:gd fmla="*/ 192776158 w 5071" name="T40"/>
                <a:gd fmla="*/ 103705495 h 5028" name="T41"/>
                <a:gd fmla="*/ 152414651 w 5071" name="T42"/>
                <a:gd fmla="*/ 74577920 h 5028" name="T43"/>
                <a:gd fmla="*/ 152132150 w 5071" name="T44"/>
                <a:gd fmla="*/ 127486169 h 5028" name="T45"/>
                <a:gd fmla="*/ 103162268 w 5071" name="T46"/>
                <a:gd fmla="*/ 69793653 h 5028" name="T47"/>
                <a:gd fmla="*/ 36692381 w 5071" name="T48"/>
                <a:gd fmla="*/ 6754237 h 5028" name="T49"/>
                <a:gd fmla="*/ 52498509 w 5071" name="T50"/>
                <a:gd fmla="*/ 102579851 h 5028" name="T51"/>
                <a:gd fmla="*/ 129552397 w 5071" name="T52"/>
                <a:gd fmla="*/ 173358489 h 5028" name="T53"/>
                <a:gd fmla="*/ 48405633 w 5071" name="T54"/>
                <a:gd fmla="*/ 154784433 h 5028" name="T55"/>
                <a:gd fmla="*/ 161305528 w 5071" name="T56"/>
                <a:gd fmla="*/ 234850287 h 5028" name="T57"/>
                <a:gd fmla="*/ 227492914 w 5071" name="T58"/>
                <a:gd fmla="*/ 309428207 h 5028" name="T59"/>
                <a:gd fmla="*/ 172313279 w 5071" name="T60"/>
                <a:gd fmla="*/ 297889703 h 5028" name="T61"/>
                <a:gd fmla="*/ 106690143 w 5071" name="T62"/>
                <a:gd fmla="*/ 281707592 h 5028" name="T63"/>
                <a:gd fmla="*/ 28507005 w 5071" name="T64"/>
                <a:gd fmla="*/ 289587848 h 5028" name="T65"/>
                <a:gd fmla="*/ 21027503 w 5071" name="T66"/>
                <a:gd fmla="*/ 323781006 h 5028" name="T67"/>
                <a:gd fmla="*/ 100904142 w 5071" name="T68"/>
                <a:gd fmla="*/ 356989180 h 5028" name="T69"/>
                <a:gd fmla="*/ 101327517 w 5071" name="T70"/>
                <a:gd fmla="*/ 393293342 h 5028" name="T71"/>
                <a:gd fmla="*/ 203360534 w 5071" name="T72"/>
                <a:gd fmla="*/ 410319780 h 5028" name="T73"/>
                <a:gd fmla="*/ 333900932 w 5071" name="T74"/>
                <a:gd fmla="*/ 387102115 h 5028" name="T75"/>
                <a:gd fmla="*/ 425067447 w 5071" name="T76"/>
                <a:gd fmla="*/ 474484840 h 5028" name="T77"/>
                <a:gd fmla="*/ 288881924 w 5071" name="T78"/>
                <a:gd fmla="*/ 435507415 h 5028" name="T79"/>
                <a:gd fmla="*/ 249790542 w 5071" name="T80"/>
                <a:gd fmla="*/ 462242669 h 5028" name="T81"/>
                <a:gd fmla="*/ 139290024 w 5071" name="T82"/>
                <a:gd fmla="*/ 438321336 h 5028" name="T83"/>
                <a:gd fmla="*/ 79312013 w 5071" name="T84"/>
                <a:gd fmla="*/ 446623567 h 5028" name="T85"/>
                <a:gd fmla="*/ 239488290 w 5071" name="T86"/>
                <a:gd fmla="*/ 509381667 h 5028" name="T87"/>
                <a:gd fmla="*/ 206182910 w 5071" name="T88"/>
                <a:gd fmla="*/ 567777475 h 5028" name="T89"/>
                <a:gd fmla="*/ 298760801 w 5071" name="T90"/>
                <a:gd fmla="*/ 571858449 h 5028" name="T91"/>
                <a:gd fmla="*/ 401499318 w 5071" name="T92"/>
                <a:gd fmla="*/ 532318015 h 5028" name="T93"/>
                <a:gd fmla="*/ 552502969 w 5071" name="T94"/>
                <a:gd fmla="*/ 593246803 h 5028" name="T95"/>
                <a:gd fmla="*/ 334606432 w 5071" name="T96"/>
                <a:gd fmla="*/ 594091129 h 5028" name="T97"/>
                <a:gd fmla="*/ 263479795 w 5071" name="T98"/>
                <a:gd fmla="*/ 635179183 h 5028" name="T99"/>
                <a:gd fmla="*/ 268277795 w 5071" name="T100"/>
                <a:gd fmla="*/ 668809707 h 5028" name="T101"/>
                <a:gd fmla="*/ 370310812 w 5071" name="T102"/>
                <a:gd fmla="*/ 698359633 h 5028" name="T103"/>
                <a:gd fmla="*/ 506496336 w 5071" name="T104"/>
                <a:gd fmla="*/ 644466399 h 5028" name="T105"/>
                <a:gd fmla="*/ 621230605 w 5071" name="T106"/>
                <a:gd fmla="*/ 670779677 h 5028" name="T107"/>
                <a:gd fmla="*/ 500709960 w 5071" name="T108"/>
                <a:gd fmla="*/ 696670980 h 5028" name="T109"/>
                <a:gd fmla="*/ 642399359 w 5071" name="T110"/>
                <a:gd fmla="*/ 682458839 h 5028" name="T111"/>
                <a:gd fmla="*/ 662156737 w 5071" name="T112"/>
                <a:gd fmla="*/ 652346279 h 5028" name="T113"/>
                <a:gd fmla="*/ 715642871 w 5071" name="T114"/>
                <a:gd fmla="*/ 534147326 h 5028" name="T115"/>
                <a:gd fmla="*/ 649596735 w 5071" name="T116"/>
                <a:gd fmla="*/ 621248734 h 5028" name="T117"/>
                <a:gd fmla="*/ 584961599 w 5071" name="T118"/>
                <a:gd fmla="*/ 575235380 h 5028" name="T119"/>
                <a:gd fmla="*/ 655241486 w 5071" name="T120"/>
                <a:gd fmla="*/ 405676172 h 5028" name="T121"/>
                <a:gd fmla="*/ 698002368 w 5071" name="T122"/>
                <a:gd fmla="*/ 333912174 h 5028" name="T123"/>
                <a:gd fmla="*/ 667095988 w 5071" name="T124"/>
                <a:gd fmla="*/ 313086830 h 5028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5028" w="5071">
                  <a:moveTo>
                    <a:pt x="4453" y="1625"/>
                  </a:moveTo>
                  <a:lnTo>
                    <a:pt x="4453" y="1625"/>
                  </a:lnTo>
                  <a:lnTo>
                    <a:pt x="4445" y="1627"/>
                  </a:lnTo>
                  <a:lnTo>
                    <a:pt x="4439" y="1630"/>
                  </a:lnTo>
                  <a:lnTo>
                    <a:pt x="4433" y="1633"/>
                  </a:lnTo>
                  <a:lnTo>
                    <a:pt x="4427" y="1637"/>
                  </a:lnTo>
                  <a:lnTo>
                    <a:pt x="4422" y="1642"/>
                  </a:lnTo>
                  <a:lnTo>
                    <a:pt x="4415" y="1648"/>
                  </a:lnTo>
                  <a:lnTo>
                    <a:pt x="4405" y="1660"/>
                  </a:lnTo>
                  <a:lnTo>
                    <a:pt x="4396" y="1675"/>
                  </a:lnTo>
                  <a:lnTo>
                    <a:pt x="4388" y="1691"/>
                  </a:lnTo>
                  <a:lnTo>
                    <a:pt x="4379" y="1711"/>
                  </a:lnTo>
                  <a:lnTo>
                    <a:pt x="4372" y="1731"/>
                  </a:lnTo>
                  <a:lnTo>
                    <a:pt x="4365" y="1754"/>
                  </a:lnTo>
                  <a:lnTo>
                    <a:pt x="4359" y="1778"/>
                  </a:lnTo>
                  <a:lnTo>
                    <a:pt x="4354" y="1802"/>
                  </a:lnTo>
                  <a:lnTo>
                    <a:pt x="4348" y="1828"/>
                  </a:lnTo>
                  <a:lnTo>
                    <a:pt x="4340" y="1884"/>
                  </a:lnTo>
                  <a:lnTo>
                    <a:pt x="4333" y="1941"/>
                  </a:lnTo>
                  <a:lnTo>
                    <a:pt x="4327" y="1999"/>
                  </a:lnTo>
                  <a:lnTo>
                    <a:pt x="4322" y="2057"/>
                  </a:lnTo>
                  <a:lnTo>
                    <a:pt x="4311" y="2167"/>
                  </a:lnTo>
                  <a:lnTo>
                    <a:pt x="4306" y="2217"/>
                  </a:lnTo>
                  <a:lnTo>
                    <a:pt x="4300" y="2260"/>
                  </a:lnTo>
                  <a:lnTo>
                    <a:pt x="4297" y="2279"/>
                  </a:lnTo>
                  <a:lnTo>
                    <a:pt x="4293" y="2296"/>
                  </a:lnTo>
                  <a:lnTo>
                    <a:pt x="4289" y="2311"/>
                  </a:lnTo>
                  <a:lnTo>
                    <a:pt x="4285" y="2323"/>
                  </a:lnTo>
                  <a:lnTo>
                    <a:pt x="4271" y="2292"/>
                  </a:lnTo>
                  <a:lnTo>
                    <a:pt x="4259" y="2266"/>
                  </a:lnTo>
                  <a:lnTo>
                    <a:pt x="4246" y="2245"/>
                  </a:lnTo>
                  <a:lnTo>
                    <a:pt x="4240" y="2235"/>
                  </a:lnTo>
                  <a:lnTo>
                    <a:pt x="4233" y="2227"/>
                  </a:lnTo>
                  <a:lnTo>
                    <a:pt x="4227" y="2220"/>
                  </a:lnTo>
                  <a:lnTo>
                    <a:pt x="4221" y="2214"/>
                  </a:lnTo>
                  <a:lnTo>
                    <a:pt x="4214" y="2210"/>
                  </a:lnTo>
                  <a:lnTo>
                    <a:pt x="4209" y="2205"/>
                  </a:lnTo>
                  <a:lnTo>
                    <a:pt x="4203" y="2202"/>
                  </a:lnTo>
                  <a:lnTo>
                    <a:pt x="4197" y="2201"/>
                  </a:lnTo>
                  <a:lnTo>
                    <a:pt x="4191" y="2200"/>
                  </a:lnTo>
                  <a:lnTo>
                    <a:pt x="4185" y="2201"/>
                  </a:lnTo>
                  <a:lnTo>
                    <a:pt x="4179" y="2202"/>
                  </a:lnTo>
                  <a:lnTo>
                    <a:pt x="4173" y="2205"/>
                  </a:lnTo>
                  <a:lnTo>
                    <a:pt x="4167" y="2209"/>
                  </a:lnTo>
                  <a:lnTo>
                    <a:pt x="4162" y="2214"/>
                  </a:lnTo>
                  <a:lnTo>
                    <a:pt x="4156" y="2219"/>
                  </a:lnTo>
                  <a:lnTo>
                    <a:pt x="4151" y="2226"/>
                  </a:lnTo>
                  <a:lnTo>
                    <a:pt x="4139" y="2242"/>
                  </a:lnTo>
                  <a:lnTo>
                    <a:pt x="4128" y="2262"/>
                  </a:lnTo>
                  <a:lnTo>
                    <a:pt x="4118" y="2286"/>
                  </a:lnTo>
                  <a:lnTo>
                    <a:pt x="4106" y="2314"/>
                  </a:lnTo>
                  <a:lnTo>
                    <a:pt x="4096" y="2345"/>
                  </a:lnTo>
                  <a:lnTo>
                    <a:pt x="4090" y="2369"/>
                  </a:lnTo>
                  <a:lnTo>
                    <a:pt x="4085" y="2395"/>
                  </a:lnTo>
                  <a:lnTo>
                    <a:pt x="4080" y="2420"/>
                  </a:lnTo>
                  <a:lnTo>
                    <a:pt x="4078" y="2447"/>
                  </a:lnTo>
                  <a:lnTo>
                    <a:pt x="4077" y="2472"/>
                  </a:lnTo>
                  <a:lnTo>
                    <a:pt x="4077" y="2498"/>
                  </a:lnTo>
                  <a:lnTo>
                    <a:pt x="4077" y="2525"/>
                  </a:lnTo>
                  <a:lnTo>
                    <a:pt x="4078" y="2552"/>
                  </a:lnTo>
                  <a:lnTo>
                    <a:pt x="4081" y="2604"/>
                  </a:lnTo>
                  <a:lnTo>
                    <a:pt x="4085" y="2657"/>
                  </a:lnTo>
                  <a:lnTo>
                    <a:pt x="4088" y="2710"/>
                  </a:lnTo>
                  <a:lnTo>
                    <a:pt x="4088" y="2735"/>
                  </a:lnTo>
                  <a:lnTo>
                    <a:pt x="4087" y="2761"/>
                  </a:lnTo>
                  <a:lnTo>
                    <a:pt x="4084" y="2823"/>
                  </a:lnTo>
                  <a:lnTo>
                    <a:pt x="4079" y="2887"/>
                  </a:lnTo>
                  <a:lnTo>
                    <a:pt x="4074" y="2953"/>
                  </a:lnTo>
                  <a:lnTo>
                    <a:pt x="4068" y="3020"/>
                  </a:lnTo>
                  <a:lnTo>
                    <a:pt x="4061" y="3087"/>
                  </a:lnTo>
                  <a:lnTo>
                    <a:pt x="4053" y="3156"/>
                  </a:lnTo>
                  <a:lnTo>
                    <a:pt x="4043" y="3225"/>
                  </a:lnTo>
                  <a:lnTo>
                    <a:pt x="4033" y="3294"/>
                  </a:lnTo>
                  <a:lnTo>
                    <a:pt x="4022" y="3363"/>
                  </a:lnTo>
                  <a:lnTo>
                    <a:pt x="4008" y="3432"/>
                  </a:lnTo>
                  <a:lnTo>
                    <a:pt x="3995" y="3499"/>
                  </a:lnTo>
                  <a:lnTo>
                    <a:pt x="3980" y="3566"/>
                  </a:lnTo>
                  <a:lnTo>
                    <a:pt x="3965" y="3631"/>
                  </a:lnTo>
                  <a:lnTo>
                    <a:pt x="3947" y="3694"/>
                  </a:lnTo>
                  <a:lnTo>
                    <a:pt x="3930" y="3755"/>
                  </a:lnTo>
                  <a:lnTo>
                    <a:pt x="3911" y="3814"/>
                  </a:lnTo>
                  <a:lnTo>
                    <a:pt x="3835" y="3724"/>
                  </a:lnTo>
                  <a:lnTo>
                    <a:pt x="3758" y="3635"/>
                  </a:lnTo>
                  <a:lnTo>
                    <a:pt x="3679" y="3547"/>
                  </a:lnTo>
                  <a:lnTo>
                    <a:pt x="3601" y="3459"/>
                  </a:lnTo>
                  <a:lnTo>
                    <a:pt x="3595" y="3443"/>
                  </a:lnTo>
                  <a:lnTo>
                    <a:pt x="3589" y="3425"/>
                  </a:lnTo>
                  <a:lnTo>
                    <a:pt x="3584" y="3408"/>
                  </a:lnTo>
                  <a:lnTo>
                    <a:pt x="3579" y="3391"/>
                  </a:lnTo>
                  <a:lnTo>
                    <a:pt x="3575" y="3373"/>
                  </a:lnTo>
                  <a:lnTo>
                    <a:pt x="3572" y="3356"/>
                  </a:lnTo>
                  <a:lnTo>
                    <a:pt x="3570" y="3337"/>
                  </a:lnTo>
                  <a:lnTo>
                    <a:pt x="3569" y="3320"/>
                  </a:lnTo>
                  <a:lnTo>
                    <a:pt x="3568" y="3302"/>
                  </a:lnTo>
                  <a:lnTo>
                    <a:pt x="3568" y="3284"/>
                  </a:lnTo>
                  <a:lnTo>
                    <a:pt x="3568" y="3266"/>
                  </a:lnTo>
                  <a:lnTo>
                    <a:pt x="3569" y="3249"/>
                  </a:lnTo>
                  <a:lnTo>
                    <a:pt x="3571" y="3230"/>
                  </a:lnTo>
                  <a:lnTo>
                    <a:pt x="3573" y="3213"/>
                  </a:lnTo>
                  <a:lnTo>
                    <a:pt x="3579" y="3178"/>
                  </a:lnTo>
                  <a:lnTo>
                    <a:pt x="3589" y="3143"/>
                  </a:lnTo>
                  <a:lnTo>
                    <a:pt x="3600" y="3107"/>
                  </a:lnTo>
                  <a:lnTo>
                    <a:pt x="3613" y="3074"/>
                  </a:lnTo>
                  <a:lnTo>
                    <a:pt x="3629" y="3042"/>
                  </a:lnTo>
                  <a:lnTo>
                    <a:pt x="3646" y="3011"/>
                  </a:lnTo>
                  <a:lnTo>
                    <a:pt x="3666" y="2981"/>
                  </a:lnTo>
                  <a:lnTo>
                    <a:pt x="3688" y="2952"/>
                  </a:lnTo>
                  <a:lnTo>
                    <a:pt x="3710" y="2925"/>
                  </a:lnTo>
                  <a:lnTo>
                    <a:pt x="3731" y="2902"/>
                  </a:lnTo>
                  <a:lnTo>
                    <a:pt x="3750" y="2880"/>
                  </a:lnTo>
                  <a:lnTo>
                    <a:pt x="3768" y="2857"/>
                  </a:lnTo>
                  <a:lnTo>
                    <a:pt x="3786" y="2834"/>
                  </a:lnTo>
                  <a:lnTo>
                    <a:pt x="3820" y="2788"/>
                  </a:lnTo>
                  <a:lnTo>
                    <a:pt x="3852" y="2739"/>
                  </a:lnTo>
                  <a:lnTo>
                    <a:pt x="3883" y="2691"/>
                  </a:lnTo>
                  <a:lnTo>
                    <a:pt x="3912" y="2642"/>
                  </a:lnTo>
                  <a:lnTo>
                    <a:pt x="3971" y="2540"/>
                  </a:lnTo>
                  <a:lnTo>
                    <a:pt x="3978" y="2528"/>
                  </a:lnTo>
                  <a:lnTo>
                    <a:pt x="3987" y="2509"/>
                  </a:lnTo>
                  <a:lnTo>
                    <a:pt x="4010" y="2453"/>
                  </a:lnTo>
                  <a:lnTo>
                    <a:pt x="4038" y="2383"/>
                  </a:lnTo>
                  <a:lnTo>
                    <a:pt x="4053" y="2344"/>
                  </a:lnTo>
                  <a:lnTo>
                    <a:pt x="4067" y="2304"/>
                  </a:lnTo>
                  <a:lnTo>
                    <a:pt x="4080" y="2264"/>
                  </a:lnTo>
                  <a:lnTo>
                    <a:pt x="4092" y="2226"/>
                  </a:lnTo>
                  <a:lnTo>
                    <a:pt x="4102" y="2189"/>
                  </a:lnTo>
                  <a:lnTo>
                    <a:pt x="4110" y="2155"/>
                  </a:lnTo>
                  <a:lnTo>
                    <a:pt x="4116" y="2126"/>
                  </a:lnTo>
                  <a:lnTo>
                    <a:pt x="4119" y="2113"/>
                  </a:lnTo>
                  <a:lnTo>
                    <a:pt x="4120" y="2101"/>
                  </a:lnTo>
                  <a:lnTo>
                    <a:pt x="4120" y="2091"/>
                  </a:lnTo>
                  <a:lnTo>
                    <a:pt x="4119" y="2082"/>
                  </a:lnTo>
                  <a:lnTo>
                    <a:pt x="4116" y="2076"/>
                  </a:lnTo>
                  <a:lnTo>
                    <a:pt x="4113" y="2070"/>
                  </a:lnTo>
                  <a:lnTo>
                    <a:pt x="4108" y="2064"/>
                  </a:lnTo>
                  <a:lnTo>
                    <a:pt x="4102" y="2061"/>
                  </a:lnTo>
                  <a:lnTo>
                    <a:pt x="4095" y="2058"/>
                  </a:lnTo>
                  <a:lnTo>
                    <a:pt x="4088" y="2056"/>
                  </a:lnTo>
                  <a:lnTo>
                    <a:pt x="4079" y="2056"/>
                  </a:lnTo>
                  <a:lnTo>
                    <a:pt x="4070" y="2057"/>
                  </a:lnTo>
                  <a:lnTo>
                    <a:pt x="4062" y="2058"/>
                  </a:lnTo>
                  <a:lnTo>
                    <a:pt x="4052" y="2061"/>
                  </a:lnTo>
                  <a:lnTo>
                    <a:pt x="4041" y="2064"/>
                  </a:lnTo>
                  <a:lnTo>
                    <a:pt x="4031" y="2068"/>
                  </a:lnTo>
                  <a:lnTo>
                    <a:pt x="4009" y="2079"/>
                  </a:lnTo>
                  <a:lnTo>
                    <a:pt x="3988" y="2091"/>
                  </a:lnTo>
                  <a:lnTo>
                    <a:pt x="3965" y="2105"/>
                  </a:lnTo>
                  <a:lnTo>
                    <a:pt x="3942" y="2121"/>
                  </a:lnTo>
                  <a:lnTo>
                    <a:pt x="3921" y="2136"/>
                  </a:lnTo>
                  <a:lnTo>
                    <a:pt x="3881" y="2168"/>
                  </a:lnTo>
                  <a:lnTo>
                    <a:pt x="3848" y="2195"/>
                  </a:lnTo>
                  <a:lnTo>
                    <a:pt x="3828" y="2213"/>
                  </a:lnTo>
                  <a:lnTo>
                    <a:pt x="3845" y="2174"/>
                  </a:lnTo>
                  <a:lnTo>
                    <a:pt x="3863" y="2134"/>
                  </a:lnTo>
                  <a:lnTo>
                    <a:pt x="3878" y="2096"/>
                  </a:lnTo>
                  <a:lnTo>
                    <a:pt x="3893" y="2059"/>
                  </a:lnTo>
                  <a:lnTo>
                    <a:pt x="3906" y="2022"/>
                  </a:lnTo>
                  <a:lnTo>
                    <a:pt x="3918" y="1985"/>
                  </a:lnTo>
                  <a:lnTo>
                    <a:pt x="3929" y="1949"/>
                  </a:lnTo>
                  <a:lnTo>
                    <a:pt x="3938" y="1912"/>
                  </a:lnTo>
                  <a:lnTo>
                    <a:pt x="3946" y="1875"/>
                  </a:lnTo>
                  <a:lnTo>
                    <a:pt x="3955" y="1836"/>
                  </a:lnTo>
                  <a:lnTo>
                    <a:pt x="3961" y="1798"/>
                  </a:lnTo>
                  <a:lnTo>
                    <a:pt x="3966" y="1759"/>
                  </a:lnTo>
                  <a:lnTo>
                    <a:pt x="3969" y="1720"/>
                  </a:lnTo>
                  <a:lnTo>
                    <a:pt x="3972" y="1679"/>
                  </a:lnTo>
                  <a:lnTo>
                    <a:pt x="3974" y="1636"/>
                  </a:lnTo>
                  <a:lnTo>
                    <a:pt x="3974" y="1593"/>
                  </a:lnTo>
                  <a:lnTo>
                    <a:pt x="3974" y="1564"/>
                  </a:lnTo>
                  <a:lnTo>
                    <a:pt x="3973" y="1530"/>
                  </a:lnTo>
                  <a:lnTo>
                    <a:pt x="3971" y="1492"/>
                  </a:lnTo>
                  <a:lnTo>
                    <a:pt x="3968" y="1451"/>
                  </a:lnTo>
                  <a:lnTo>
                    <a:pt x="3964" y="1409"/>
                  </a:lnTo>
                  <a:lnTo>
                    <a:pt x="3958" y="1366"/>
                  </a:lnTo>
                  <a:lnTo>
                    <a:pt x="3951" y="1326"/>
                  </a:lnTo>
                  <a:lnTo>
                    <a:pt x="3946" y="1308"/>
                  </a:lnTo>
                  <a:lnTo>
                    <a:pt x="3941" y="1290"/>
                  </a:lnTo>
                  <a:lnTo>
                    <a:pt x="3936" y="1274"/>
                  </a:lnTo>
                  <a:lnTo>
                    <a:pt x="3931" y="1258"/>
                  </a:lnTo>
                  <a:lnTo>
                    <a:pt x="3925" y="1246"/>
                  </a:lnTo>
                  <a:lnTo>
                    <a:pt x="3919" y="1234"/>
                  </a:lnTo>
                  <a:lnTo>
                    <a:pt x="3911" y="1225"/>
                  </a:lnTo>
                  <a:lnTo>
                    <a:pt x="3903" y="1218"/>
                  </a:lnTo>
                  <a:lnTo>
                    <a:pt x="3899" y="1216"/>
                  </a:lnTo>
                  <a:lnTo>
                    <a:pt x="3895" y="1214"/>
                  </a:lnTo>
                  <a:lnTo>
                    <a:pt x="3891" y="1213"/>
                  </a:lnTo>
                  <a:lnTo>
                    <a:pt x="3887" y="1213"/>
                  </a:lnTo>
                  <a:lnTo>
                    <a:pt x="3881" y="1213"/>
                  </a:lnTo>
                  <a:lnTo>
                    <a:pt x="3877" y="1214"/>
                  </a:lnTo>
                  <a:lnTo>
                    <a:pt x="3872" y="1216"/>
                  </a:lnTo>
                  <a:lnTo>
                    <a:pt x="3867" y="1219"/>
                  </a:lnTo>
                  <a:lnTo>
                    <a:pt x="3856" y="1226"/>
                  </a:lnTo>
                  <a:lnTo>
                    <a:pt x="3844" y="1237"/>
                  </a:lnTo>
                  <a:lnTo>
                    <a:pt x="3832" y="1253"/>
                  </a:lnTo>
                  <a:lnTo>
                    <a:pt x="3820" y="1273"/>
                  </a:lnTo>
                  <a:lnTo>
                    <a:pt x="3806" y="1295"/>
                  </a:lnTo>
                  <a:lnTo>
                    <a:pt x="3792" y="1323"/>
                  </a:lnTo>
                  <a:lnTo>
                    <a:pt x="3791" y="1281"/>
                  </a:lnTo>
                  <a:lnTo>
                    <a:pt x="3789" y="1238"/>
                  </a:lnTo>
                  <a:lnTo>
                    <a:pt x="3786" y="1194"/>
                  </a:lnTo>
                  <a:lnTo>
                    <a:pt x="3784" y="1173"/>
                  </a:lnTo>
                  <a:lnTo>
                    <a:pt x="3780" y="1151"/>
                  </a:lnTo>
                  <a:lnTo>
                    <a:pt x="3776" y="1129"/>
                  </a:lnTo>
                  <a:lnTo>
                    <a:pt x="3771" y="1108"/>
                  </a:lnTo>
                  <a:lnTo>
                    <a:pt x="3766" y="1087"/>
                  </a:lnTo>
                  <a:lnTo>
                    <a:pt x="3760" y="1066"/>
                  </a:lnTo>
                  <a:lnTo>
                    <a:pt x="3752" y="1047"/>
                  </a:lnTo>
                  <a:lnTo>
                    <a:pt x="3742" y="1027"/>
                  </a:lnTo>
                  <a:lnTo>
                    <a:pt x="3733" y="1010"/>
                  </a:lnTo>
                  <a:lnTo>
                    <a:pt x="3721" y="992"/>
                  </a:lnTo>
                  <a:lnTo>
                    <a:pt x="3714" y="994"/>
                  </a:lnTo>
                  <a:lnTo>
                    <a:pt x="3697" y="1001"/>
                  </a:lnTo>
                  <a:lnTo>
                    <a:pt x="3687" y="1008"/>
                  </a:lnTo>
                  <a:lnTo>
                    <a:pt x="3675" y="1015"/>
                  </a:lnTo>
                  <a:lnTo>
                    <a:pt x="3664" y="1023"/>
                  </a:lnTo>
                  <a:lnTo>
                    <a:pt x="3653" y="1033"/>
                  </a:lnTo>
                  <a:lnTo>
                    <a:pt x="3639" y="967"/>
                  </a:lnTo>
                  <a:lnTo>
                    <a:pt x="3618" y="869"/>
                  </a:lnTo>
                  <a:lnTo>
                    <a:pt x="3604" y="812"/>
                  </a:lnTo>
                  <a:lnTo>
                    <a:pt x="3589" y="752"/>
                  </a:lnTo>
                  <a:lnTo>
                    <a:pt x="3571" y="690"/>
                  </a:lnTo>
                  <a:lnTo>
                    <a:pt x="3552" y="628"/>
                  </a:lnTo>
                  <a:lnTo>
                    <a:pt x="3541" y="598"/>
                  </a:lnTo>
                  <a:lnTo>
                    <a:pt x="3530" y="568"/>
                  </a:lnTo>
                  <a:lnTo>
                    <a:pt x="3519" y="540"/>
                  </a:lnTo>
                  <a:lnTo>
                    <a:pt x="3506" y="512"/>
                  </a:lnTo>
                  <a:lnTo>
                    <a:pt x="3494" y="486"/>
                  </a:lnTo>
                  <a:lnTo>
                    <a:pt x="3481" y="460"/>
                  </a:lnTo>
                  <a:lnTo>
                    <a:pt x="3467" y="438"/>
                  </a:lnTo>
                  <a:lnTo>
                    <a:pt x="3453" y="416"/>
                  </a:lnTo>
                  <a:lnTo>
                    <a:pt x="3437" y="396"/>
                  </a:lnTo>
                  <a:lnTo>
                    <a:pt x="3422" y="380"/>
                  </a:lnTo>
                  <a:lnTo>
                    <a:pt x="3405" y="365"/>
                  </a:lnTo>
                  <a:lnTo>
                    <a:pt x="3397" y="359"/>
                  </a:lnTo>
                  <a:lnTo>
                    <a:pt x="3389" y="353"/>
                  </a:lnTo>
                  <a:lnTo>
                    <a:pt x="3379" y="349"/>
                  </a:lnTo>
                  <a:lnTo>
                    <a:pt x="3371" y="345"/>
                  </a:lnTo>
                  <a:lnTo>
                    <a:pt x="3362" y="341"/>
                  </a:lnTo>
                  <a:lnTo>
                    <a:pt x="3353" y="339"/>
                  </a:lnTo>
                  <a:lnTo>
                    <a:pt x="3343" y="336"/>
                  </a:lnTo>
                  <a:lnTo>
                    <a:pt x="3334" y="336"/>
                  </a:lnTo>
                  <a:lnTo>
                    <a:pt x="3324" y="336"/>
                  </a:lnTo>
                  <a:lnTo>
                    <a:pt x="3315" y="338"/>
                  </a:lnTo>
                  <a:lnTo>
                    <a:pt x="3306" y="339"/>
                  </a:lnTo>
                  <a:lnTo>
                    <a:pt x="3299" y="343"/>
                  </a:lnTo>
                  <a:lnTo>
                    <a:pt x="3292" y="348"/>
                  </a:lnTo>
                  <a:lnTo>
                    <a:pt x="3287" y="354"/>
                  </a:lnTo>
                  <a:lnTo>
                    <a:pt x="3282" y="361"/>
                  </a:lnTo>
                  <a:lnTo>
                    <a:pt x="3276" y="370"/>
                  </a:lnTo>
                  <a:lnTo>
                    <a:pt x="3272" y="381"/>
                  </a:lnTo>
                  <a:lnTo>
                    <a:pt x="3269" y="391"/>
                  </a:lnTo>
                  <a:lnTo>
                    <a:pt x="3266" y="403"/>
                  </a:lnTo>
                  <a:lnTo>
                    <a:pt x="3264" y="416"/>
                  </a:lnTo>
                  <a:lnTo>
                    <a:pt x="3261" y="444"/>
                  </a:lnTo>
                  <a:lnTo>
                    <a:pt x="3259" y="473"/>
                  </a:lnTo>
                  <a:lnTo>
                    <a:pt x="3259" y="503"/>
                  </a:lnTo>
                  <a:lnTo>
                    <a:pt x="3260" y="534"/>
                  </a:lnTo>
                  <a:lnTo>
                    <a:pt x="3262" y="565"/>
                  </a:lnTo>
                  <a:lnTo>
                    <a:pt x="3268" y="623"/>
                  </a:lnTo>
                  <a:lnTo>
                    <a:pt x="3274" y="670"/>
                  </a:lnTo>
                  <a:lnTo>
                    <a:pt x="3278" y="701"/>
                  </a:lnTo>
                  <a:lnTo>
                    <a:pt x="3283" y="731"/>
                  </a:lnTo>
                  <a:lnTo>
                    <a:pt x="3286" y="761"/>
                  </a:lnTo>
                  <a:lnTo>
                    <a:pt x="3288" y="790"/>
                  </a:lnTo>
                  <a:lnTo>
                    <a:pt x="3288" y="818"/>
                  </a:lnTo>
                  <a:lnTo>
                    <a:pt x="3288" y="846"/>
                  </a:lnTo>
                  <a:lnTo>
                    <a:pt x="3288" y="874"/>
                  </a:lnTo>
                  <a:lnTo>
                    <a:pt x="3285" y="927"/>
                  </a:lnTo>
                  <a:lnTo>
                    <a:pt x="3280" y="982"/>
                  </a:lnTo>
                  <a:lnTo>
                    <a:pt x="3274" y="1036"/>
                  </a:lnTo>
                  <a:lnTo>
                    <a:pt x="3269" y="1092"/>
                  </a:lnTo>
                  <a:lnTo>
                    <a:pt x="3265" y="1151"/>
                  </a:lnTo>
                  <a:lnTo>
                    <a:pt x="3247" y="1134"/>
                  </a:lnTo>
                  <a:lnTo>
                    <a:pt x="3226" y="1120"/>
                  </a:lnTo>
                  <a:lnTo>
                    <a:pt x="3205" y="1107"/>
                  </a:lnTo>
                  <a:lnTo>
                    <a:pt x="3185" y="1095"/>
                  </a:lnTo>
                  <a:lnTo>
                    <a:pt x="3164" y="1086"/>
                  </a:lnTo>
                  <a:lnTo>
                    <a:pt x="3143" y="1080"/>
                  </a:lnTo>
                  <a:lnTo>
                    <a:pt x="3134" y="1078"/>
                  </a:lnTo>
                  <a:lnTo>
                    <a:pt x="3124" y="1076"/>
                  </a:lnTo>
                  <a:lnTo>
                    <a:pt x="3115" y="1076"/>
                  </a:lnTo>
                  <a:lnTo>
                    <a:pt x="3106" y="1076"/>
                  </a:lnTo>
                  <a:lnTo>
                    <a:pt x="3098" y="1077"/>
                  </a:lnTo>
                  <a:lnTo>
                    <a:pt x="3090" y="1079"/>
                  </a:lnTo>
                  <a:lnTo>
                    <a:pt x="3083" y="1082"/>
                  </a:lnTo>
                  <a:lnTo>
                    <a:pt x="3075" y="1086"/>
                  </a:lnTo>
                  <a:lnTo>
                    <a:pt x="3069" y="1091"/>
                  </a:lnTo>
                  <a:lnTo>
                    <a:pt x="3063" y="1097"/>
                  </a:lnTo>
                  <a:lnTo>
                    <a:pt x="3059" y="1106"/>
                  </a:lnTo>
                  <a:lnTo>
                    <a:pt x="3055" y="1114"/>
                  </a:lnTo>
                  <a:lnTo>
                    <a:pt x="3051" y="1123"/>
                  </a:lnTo>
                  <a:lnTo>
                    <a:pt x="3049" y="1134"/>
                  </a:lnTo>
                  <a:lnTo>
                    <a:pt x="3047" y="1147"/>
                  </a:lnTo>
                  <a:lnTo>
                    <a:pt x="3046" y="1160"/>
                  </a:lnTo>
                  <a:lnTo>
                    <a:pt x="3046" y="1175"/>
                  </a:lnTo>
                  <a:lnTo>
                    <a:pt x="3048" y="1191"/>
                  </a:lnTo>
                  <a:lnTo>
                    <a:pt x="3050" y="1209"/>
                  </a:lnTo>
                  <a:lnTo>
                    <a:pt x="3053" y="1228"/>
                  </a:lnTo>
                  <a:lnTo>
                    <a:pt x="3056" y="1238"/>
                  </a:lnTo>
                  <a:lnTo>
                    <a:pt x="3059" y="1250"/>
                  </a:lnTo>
                  <a:lnTo>
                    <a:pt x="3068" y="1276"/>
                  </a:lnTo>
                  <a:lnTo>
                    <a:pt x="3081" y="1306"/>
                  </a:lnTo>
                  <a:lnTo>
                    <a:pt x="3095" y="1337"/>
                  </a:lnTo>
                  <a:lnTo>
                    <a:pt x="3128" y="1408"/>
                  </a:lnTo>
                  <a:lnTo>
                    <a:pt x="3162" y="1482"/>
                  </a:lnTo>
                  <a:lnTo>
                    <a:pt x="3178" y="1519"/>
                  </a:lnTo>
                  <a:lnTo>
                    <a:pt x="3194" y="1556"/>
                  </a:lnTo>
                  <a:lnTo>
                    <a:pt x="3207" y="1591"/>
                  </a:lnTo>
                  <a:lnTo>
                    <a:pt x="3218" y="1624"/>
                  </a:lnTo>
                  <a:lnTo>
                    <a:pt x="3222" y="1640"/>
                  </a:lnTo>
                  <a:lnTo>
                    <a:pt x="3225" y="1655"/>
                  </a:lnTo>
                  <a:lnTo>
                    <a:pt x="3227" y="1668"/>
                  </a:lnTo>
                  <a:lnTo>
                    <a:pt x="3228" y="1682"/>
                  </a:lnTo>
                  <a:lnTo>
                    <a:pt x="3229" y="1694"/>
                  </a:lnTo>
                  <a:lnTo>
                    <a:pt x="3228" y="1705"/>
                  </a:lnTo>
                  <a:lnTo>
                    <a:pt x="3225" y="1716"/>
                  </a:lnTo>
                  <a:lnTo>
                    <a:pt x="3222" y="1725"/>
                  </a:lnTo>
                  <a:lnTo>
                    <a:pt x="3210" y="1720"/>
                  </a:lnTo>
                  <a:lnTo>
                    <a:pt x="3198" y="1714"/>
                  </a:lnTo>
                  <a:lnTo>
                    <a:pt x="3171" y="1696"/>
                  </a:lnTo>
                  <a:lnTo>
                    <a:pt x="3157" y="1687"/>
                  </a:lnTo>
                  <a:lnTo>
                    <a:pt x="3141" y="1679"/>
                  </a:lnTo>
                  <a:lnTo>
                    <a:pt x="3127" y="1671"/>
                  </a:lnTo>
                  <a:lnTo>
                    <a:pt x="3114" y="1666"/>
                  </a:lnTo>
                  <a:lnTo>
                    <a:pt x="3100" y="1662"/>
                  </a:lnTo>
                  <a:lnTo>
                    <a:pt x="3094" y="1662"/>
                  </a:lnTo>
                  <a:lnTo>
                    <a:pt x="3088" y="1662"/>
                  </a:lnTo>
                  <a:lnTo>
                    <a:pt x="3083" y="1663"/>
                  </a:lnTo>
                  <a:lnTo>
                    <a:pt x="3077" y="1665"/>
                  </a:lnTo>
                  <a:lnTo>
                    <a:pt x="3072" y="1668"/>
                  </a:lnTo>
                  <a:lnTo>
                    <a:pt x="3068" y="1672"/>
                  </a:lnTo>
                  <a:lnTo>
                    <a:pt x="3064" y="1678"/>
                  </a:lnTo>
                  <a:lnTo>
                    <a:pt x="3061" y="1684"/>
                  </a:lnTo>
                  <a:lnTo>
                    <a:pt x="3058" y="1692"/>
                  </a:lnTo>
                  <a:lnTo>
                    <a:pt x="3056" y="1701"/>
                  </a:lnTo>
                  <a:lnTo>
                    <a:pt x="3055" y="1712"/>
                  </a:lnTo>
                  <a:lnTo>
                    <a:pt x="3054" y="1724"/>
                  </a:lnTo>
                  <a:lnTo>
                    <a:pt x="3054" y="1738"/>
                  </a:lnTo>
                  <a:lnTo>
                    <a:pt x="3055" y="1754"/>
                  </a:lnTo>
                  <a:lnTo>
                    <a:pt x="3056" y="1769"/>
                  </a:lnTo>
                  <a:lnTo>
                    <a:pt x="3058" y="1785"/>
                  </a:lnTo>
                  <a:lnTo>
                    <a:pt x="3061" y="1800"/>
                  </a:lnTo>
                  <a:lnTo>
                    <a:pt x="3064" y="1816"/>
                  </a:lnTo>
                  <a:lnTo>
                    <a:pt x="3072" y="1846"/>
                  </a:lnTo>
                  <a:lnTo>
                    <a:pt x="3083" y="1875"/>
                  </a:lnTo>
                  <a:lnTo>
                    <a:pt x="3095" y="1903"/>
                  </a:lnTo>
                  <a:lnTo>
                    <a:pt x="3109" y="1931"/>
                  </a:lnTo>
                  <a:lnTo>
                    <a:pt x="3124" y="1959"/>
                  </a:lnTo>
                  <a:lnTo>
                    <a:pt x="3140" y="1987"/>
                  </a:lnTo>
                  <a:lnTo>
                    <a:pt x="3157" y="2014"/>
                  </a:lnTo>
                  <a:lnTo>
                    <a:pt x="3174" y="2041"/>
                  </a:lnTo>
                  <a:lnTo>
                    <a:pt x="3209" y="2094"/>
                  </a:lnTo>
                  <a:lnTo>
                    <a:pt x="3243" y="2147"/>
                  </a:lnTo>
                  <a:lnTo>
                    <a:pt x="3259" y="2172"/>
                  </a:lnTo>
                  <a:lnTo>
                    <a:pt x="3273" y="2198"/>
                  </a:lnTo>
                  <a:lnTo>
                    <a:pt x="3287" y="2224"/>
                  </a:lnTo>
                  <a:lnTo>
                    <a:pt x="3297" y="2250"/>
                  </a:lnTo>
                  <a:lnTo>
                    <a:pt x="3306" y="2276"/>
                  </a:lnTo>
                  <a:lnTo>
                    <a:pt x="3315" y="2302"/>
                  </a:lnTo>
                  <a:lnTo>
                    <a:pt x="3322" y="2330"/>
                  </a:lnTo>
                  <a:lnTo>
                    <a:pt x="3327" y="2358"/>
                  </a:lnTo>
                  <a:lnTo>
                    <a:pt x="3331" y="2386"/>
                  </a:lnTo>
                  <a:lnTo>
                    <a:pt x="3334" y="2415"/>
                  </a:lnTo>
                  <a:lnTo>
                    <a:pt x="3336" y="2444"/>
                  </a:lnTo>
                  <a:lnTo>
                    <a:pt x="3338" y="2472"/>
                  </a:lnTo>
                  <a:lnTo>
                    <a:pt x="3338" y="2502"/>
                  </a:lnTo>
                  <a:lnTo>
                    <a:pt x="3338" y="2532"/>
                  </a:lnTo>
                  <a:lnTo>
                    <a:pt x="3337" y="2562"/>
                  </a:lnTo>
                  <a:lnTo>
                    <a:pt x="3335" y="2593"/>
                  </a:lnTo>
                  <a:lnTo>
                    <a:pt x="3330" y="2654"/>
                  </a:lnTo>
                  <a:lnTo>
                    <a:pt x="3324" y="2715"/>
                  </a:lnTo>
                  <a:lnTo>
                    <a:pt x="3318" y="2777"/>
                  </a:lnTo>
                  <a:lnTo>
                    <a:pt x="3303" y="2897"/>
                  </a:lnTo>
                  <a:lnTo>
                    <a:pt x="3298" y="2957"/>
                  </a:lnTo>
                  <a:lnTo>
                    <a:pt x="3294" y="3015"/>
                  </a:lnTo>
                  <a:lnTo>
                    <a:pt x="3293" y="3044"/>
                  </a:lnTo>
                  <a:lnTo>
                    <a:pt x="3293" y="3071"/>
                  </a:lnTo>
                  <a:lnTo>
                    <a:pt x="3293" y="3099"/>
                  </a:lnTo>
                  <a:lnTo>
                    <a:pt x="3294" y="3126"/>
                  </a:lnTo>
                  <a:lnTo>
                    <a:pt x="3242" y="3061"/>
                  </a:lnTo>
                  <a:lnTo>
                    <a:pt x="3189" y="2996"/>
                  </a:lnTo>
                  <a:lnTo>
                    <a:pt x="3081" y="2870"/>
                  </a:lnTo>
                  <a:lnTo>
                    <a:pt x="3028" y="2807"/>
                  </a:lnTo>
                  <a:lnTo>
                    <a:pt x="2975" y="2744"/>
                  </a:lnTo>
                  <a:lnTo>
                    <a:pt x="2925" y="2681"/>
                  </a:lnTo>
                  <a:lnTo>
                    <a:pt x="2901" y="2648"/>
                  </a:lnTo>
                  <a:lnTo>
                    <a:pt x="2878" y="2616"/>
                  </a:lnTo>
                  <a:lnTo>
                    <a:pt x="2855" y="2583"/>
                  </a:lnTo>
                  <a:lnTo>
                    <a:pt x="2832" y="2550"/>
                  </a:lnTo>
                  <a:lnTo>
                    <a:pt x="2812" y="2516"/>
                  </a:lnTo>
                  <a:lnTo>
                    <a:pt x="2791" y="2482"/>
                  </a:lnTo>
                  <a:lnTo>
                    <a:pt x="2771" y="2447"/>
                  </a:lnTo>
                  <a:lnTo>
                    <a:pt x="2754" y="2412"/>
                  </a:lnTo>
                  <a:lnTo>
                    <a:pt x="2737" y="2377"/>
                  </a:lnTo>
                  <a:lnTo>
                    <a:pt x="2721" y="2339"/>
                  </a:lnTo>
                  <a:lnTo>
                    <a:pt x="2706" y="2302"/>
                  </a:lnTo>
                  <a:lnTo>
                    <a:pt x="2694" y="2264"/>
                  </a:lnTo>
                  <a:lnTo>
                    <a:pt x="2683" y="2226"/>
                  </a:lnTo>
                  <a:lnTo>
                    <a:pt x="2672" y="2186"/>
                  </a:lnTo>
                  <a:lnTo>
                    <a:pt x="2664" y="2146"/>
                  </a:lnTo>
                  <a:lnTo>
                    <a:pt x="2658" y="2104"/>
                  </a:lnTo>
                  <a:lnTo>
                    <a:pt x="2653" y="2062"/>
                  </a:lnTo>
                  <a:lnTo>
                    <a:pt x="2650" y="2019"/>
                  </a:lnTo>
                  <a:lnTo>
                    <a:pt x="2649" y="1994"/>
                  </a:lnTo>
                  <a:lnTo>
                    <a:pt x="2650" y="1970"/>
                  </a:lnTo>
                  <a:lnTo>
                    <a:pt x="2651" y="1946"/>
                  </a:lnTo>
                  <a:lnTo>
                    <a:pt x="2654" y="1922"/>
                  </a:lnTo>
                  <a:lnTo>
                    <a:pt x="2657" y="1897"/>
                  </a:lnTo>
                  <a:lnTo>
                    <a:pt x="2661" y="1874"/>
                  </a:lnTo>
                  <a:lnTo>
                    <a:pt x="2670" y="1826"/>
                  </a:lnTo>
                  <a:lnTo>
                    <a:pt x="2683" y="1779"/>
                  </a:lnTo>
                  <a:lnTo>
                    <a:pt x="2695" y="1732"/>
                  </a:lnTo>
                  <a:lnTo>
                    <a:pt x="2723" y="1638"/>
                  </a:lnTo>
                  <a:lnTo>
                    <a:pt x="2736" y="1592"/>
                  </a:lnTo>
                  <a:lnTo>
                    <a:pt x="2749" y="1545"/>
                  </a:lnTo>
                  <a:lnTo>
                    <a:pt x="2758" y="1498"/>
                  </a:lnTo>
                  <a:lnTo>
                    <a:pt x="2762" y="1475"/>
                  </a:lnTo>
                  <a:lnTo>
                    <a:pt x="2766" y="1451"/>
                  </a:lnTo>
                  <a:lnTo>
                    <a:pt x="2768" y="1427"/>
                  </a:lnTo>
                  <a:lnTo>
                    <a:pt x="2770" y="1403"/>
                  </a:lnTo>
                  <a:lnTo>
                    <a:pt x="2770" y="1379"/>
                  </a:lnTo>
                  <a:lnTo>
                    <a:pt x="2770" y="1355"/>
                  </a:lnTo>
                  <a:lnTo>
                    <a:pt x="2769" y="1331"/>
                  </a:lnTo>
                  <a:lnTo>
                    <a:pt x="2766" y="1307"/>
                  </a:lnTo>
                  <a:lnTo>
                    <a:pt x="2762" y="1282"/>
                  </a:lnTo>
                  <a:lnTo>
                    <a:pt x="2757" y="1258"/>
                  </a:lnTo>
                  <a:lnTo>
                    <a:pt x="2752" y="1240"/>
                  </a:lnTo>
                  <a:lnTo>
                    <a:pt x="2747" y="1222"/>
                  </a:lnTo>
                  <a:lnTo>
                    <a:pt x="2741" y="1206"/>
                  </a:lnTo>
                  <a:lnTo>
                    <a:pt x="2735" y="1191"/>
                  </a:lnTo>
                  <a:lnTo>
                    <a:pt x="2729" y="1179"/>
                  </a:lnTo>
                  <a:lnTo>
                    <a:pt x="2724" y="1167"/>
                  </a:lnTo>
                  <a:lnTo>
                    <a:pt x="2717" y="1157"/>
                  </a:lnTo>
                  <a:lnTo>
                    <a:pt x="2711" y="1148"/>
                  </a:lnTo>
                  <a:lnTo>
                    <a:pt x="2704" y="1141"/>
                  </a:lnTo>
                  <a:lnTo>
                    <a:pt x="2697" y="1134"/>
                  </a:lnTo>
                  <a:lnTo>
                    <a:pt x="2691" y="1129"/>
                  </a:lnTo>
                  <a:lnTo>
                    <a:pt x="2684" y="1125"/>
                  </a:lnTo>
                  <a:lnTo>
                    <a:pt x="2677" y="1122"/>
                  </a:lnTo>
                  <a:lnTo>
                    <a:pt x="2669" y="1121"/>
                  </a:lnTo>
                  <a:lnTo>
                    <a:pt x="2662" y="1121"/>
                  </a:lnTo>
                  <a:lnTo>
                    <a:pt x="2655" y="1121"/>
                  </a:lnTo>
                  <a:lnTo>
                    <a:pt x="2648" y="1123"/>
                  </a:lnTo>
                  <a:lnTo>
                    <a:pt x="2640" y="1126"/>
                  </a:lnTo>
                  <a:lnTo>
                    <a:pt x="2633" y="1130"/>
                  </a:lnTo>
                  <a:lnTo>
                    <a:pt x="2625" y="1134"/>
                  </a:lnTo>
                  <a:lnTo>
                    <a:pt x="2618" y="1141"/>
                  </a:lnTo>
                  <a:lnTo>
                    <a:pt x="2611" y="1148"/>
                  </a:lnTo>
                  <a:lnTo>
                    <a:pt x="2603" y="1155"/>
                  </a:lnTo>
                  <a:lnTo>
                    <a:pt x="2596" y="1164"/>
                  </a:lnTo>
                  <a:lnTo>
                    <a:pt x="2582" y="1184"/>
                  </a:lnTo>
                  <a:lnTo>
                    <a:pt x="2567" y="1208"/>
                  </a:lnTo>
                  <a:lnTo>
                    <a:pt x="2554" y="1233"/>
                  </a:lnTo>
                  <a:lnTo>
                    <a:pt x="2541" y="1262"/>
                  </a:lnTo>
                  <a:lnTo>
                    <a:pt x="2541" y="1230"/>
                  </a:lnTo>
                  <a:lnTo>
                    <a:pt x="2541" y="1198"/>
                  </a:lnTo>
                  <a:lnTo>
                    <a:pt x="2539" y="1164"/>
                  </a:lnTo>
                  <a:lnTo>
                    <a:pt x="2536" y="1130"/>
                  </a:lnTo>
                  <a:lnTo>
                    <a:pt x="2533" y="1096"/>
                  </a:lnTo>
                  <a:lnTo>
                    <a:pt x="2529" y="1061"/>
                  </a:lnTo>
                  <a:lnTo>
                    <a:pt x="2519" y="992"/>
                  </a:lnTo>
                  <a:lnTo>
                    <a:pt x="2507" y="922"/>
                  </a:lnTo>
                  <a:lnTo>
                    <a:pt x="2495" y="853"/>
                  </a:lnTo>
                  <a:lnTo>
                    <a:pt x="2469" y="723"/>
                  </a:lnTo>
                  <a:lnTo>
                    <a:pt x="2465" y="700"/>
                  </a:lnTo>
                  <a:lnTo>
                    <a:pt x="2460" y="680"/>
                  </a:lnTo>
                  <a:lnTo>
                    <a:pt x="2455" y="662"/>
                  </a:lnTo>
                  <a:lnTo>
                    <a:pt x="2450" y="646"/>
                  </a:lnTo>
                  <a:lnTo>
                    <a:pt x="2444" y="631"/>
                  </a:lnTo>
                  <a:lnTo>
                    <a:pt x="2437" y="619"/>
                  </a:lnTo>
                  <a:lnTo>
                    <a:pt x="2431" y="609"/>
                  </a:lnTo>
                  <a:lnTo>
                    <a:pt x="2424" y="599"/>
                  </a:lnTo>
                  <a:lnTo>
                    <a:pt x="2418" y="592"/>
                  </a:lnTo>
                  <a:lnTo>
                    <a:pt x="2411" y="587"/>
                  </a:lnTo>
                  <a:lnTo>
                    <a:pt x="2403" y="583"/>
                  </a:lnTo>
                  <a:lnTo>
                    <a:pt x="2396" y="581"/>
                  </a:lnTo>
                  <a:lnTo>
                    <a:pt x="2389" y="580"/>
                  </a:lnTo>
                  <a:lnTo>
                    <a:pt x="2382" y="580"/>
                  </a:lnTo>
                  <a:lnTo>
                    <a:pt x="2375" y="582"/>
                  </a:lnTo>
                  <a:lnTo>
                    <a:pt x="2367" y="585"/>
                  </a:lnTo>
                  <a:lnTo>
                    <a:pt x="2360" y="590"/>
                  </a:lnTo>
                  <a:lnTo>
                    <a:pt x="2353" y="595"/>
                  </a:lnTo>
                  <a:lnTo>
                    <a:pt x="2346" y="602"/>
                  </a:lnTo>
                  <a:lnTo>
                    <a:pt x="2338" y="611"/>
                  </a:lnTo>
                  <a:lnTo>
                    <a:pt x="2331" y="620"/>
                  </a:lnTo>
                  <a:lnTo>
                    <a:pt x="2325" y="629"/>
                  </a:lnTo>
                  <a:lnTo>
                    <a:pt x="2319" y="641"/>
                  </a:lnTo>
                  <a:lnTo>
                    <a:pt x="2312" y="652"/>
                  </a:lnTo>
                  <a:lnTo>
                    <a:pt x="2300" y="679"/>
                  </a:lnTo>
                  <a:lnTo>
                    <a:pt x="2290" y="708"/>
                  </a:lnTo>
                  <a:lnTo>
                    <a:pt x="2280" y="740"/>
                  </a:lnTo>
                  <a:lnTo>
                    <a:pt x="2272" y="773"/>
                  </a:lnTo>
                  <a:lnTo>
                    <a:pt x="2230" y="690"/>
                  </a:lnTo>
                  <a:lnTo>
                    <a:pt x="2190" y="608"/>
                  </a:lnTo>
                  <a:lnTo>
                    <a:pt x="2150" y="525"/>
                  </a:lnTo>
                  <a:lnTo>
                    <a:pt x="2110" y="443"/>
                  </a:lnTo>
                  <a:lnTo>
                    <a:pt x="2067" y="362"/>
                  </a:lnTo>
                  <a:lnTo>
                    <a:pt x="2046" y="322"/>
                  </a:lnTo>
                  <a:lnTo>
                    <a:pt x="2023" y="282"/>
                  </a:lnTo>
                  <a:lnTo>
                    <a:pt x="1999" y="243"/>
                  </a:lnTo>
                  <a:lnTo>
                    <a:pt x="1975" y="203"/>
                  </a:lnTo>
                  <a:lnTo>
                    <a:pt x="1949" y="164"/>
                  </a:lnTo>
                  <a:lnTo>
                    <a:pt x="1922" y="126"/>
                  </a:lnTo>
                  <a:lnTo>
                    <a:pt x="1914" y="117"/>
                  </a:lnTo>
                  <a:lnTo>
                    <a:pt x="1907" y="108"/>
                  </a:lnTo>
                  <a:lnTo>
                    <a:pt x="1897" y="99"/>
                  </a:lnTo>
                  <a:lnTo>
                    <a:pt x="1889" y="92"/>
                  </a:lnTo>
                  <a:lnTo>
                    <a:pt x="1881" y="86"/>
                  </a:lnTo>
                  <a:lnTo>
                    <a:pt x="1871" y="81"/>
                  </a:lnTo>
                  <a:lnTo>
                    <a:pt x="1862" y="76"/>
                  </a:lnTo>
                  <a:lnTo>
                    <a:pt x="1854" y="72"/>
                  </a:lnTo>
                  <a:lnTo>
                    <a:pt x="1845" y="68"/>
                  </a:lnTo>
                  <a:lnTo>
                    <a:pt x="1835" y="66"/>
                  </a:lnTo>
                  <a:lnTo>
                    <a:pt x="1827" y="65"/>
                  </a:lnTo>
                  <a:lnTo>
                    <a:pt x="1818" y="64"/>
                  </a:lnTo>
                  <a:lnTo>
                    <a:pt x="1810" y="64"/>
                  </a:lnTo>
                  <a:lnTo>
                    <a:pt x="1801" y="65"/>
                  </a:lnTo>
                  <a:lnTo>
                    <a:pt x="1793" y="67"/>
                  </a:lnTo>
                  <a:lnTo>
                    <a:pt x="1786" y="69"/>
                  </a:lnTo>
                  <a:lnTo>
                    <a:pt x="1779" y="73"/>
                  </a:lnTo>
                  <a:lnTo>
                    <a:pt x="1772" y="77"/>
                  </a:lnTo>
                  <a:lnTo>
                    <a:pt x="1765" y="81"/>
                  </a:lnTo>
                  <a:lnTo>
                    <a:pt x="1760" y="87"/>
                  </a:lnTo>
                  <a:lnTo>
                    <a:pt x="1754" y="93"/>
                  </a:lnTo>
                  <a:lnTo>
                    <a:pt x="1750" y="99"/>
                  </a:lnTo>
                  <a:lnTo>
                    <a:pt x="1746" y="107"/>
                  </a:lnTo>
                  <a:lnTo>
                    <a:pt x="1743" y="115"/>
                  </a:lnTo>
                  <a:lnTo>
                    <a:pt x="1741" y="124"/>
                  </a:lnTo>
                  <a:lnTo>
                    <a:pt x="1739" y="133"/>
                  </a:lnTo>
                  <a:lnTo>
                    <a:pt x="1737" y="144"/>
                  </a:lnTo>
                  <a:lnTo>
                    <a:pt x="1737" y="154"/>
                  </a:lnTo>
                  <a:lnTo>
                    <a:pt x="1739" y="165"/>
                  </a:lnTo>
                  <a:lnTo>
                    <a:pt x="1741" y="178"/>
                  </a:lnTo>
                  <a:lnTo>
                    <a:pt x="1744" y="190"/>
                  </a:lnTo>
                  <a:lnTo>
                    <a:pt x="1749" y="203"/>
                  </a:lnTo>
                  <a:lnTo>
                    <a:pt x="1756" y="227"/>
                  </a:lnTo>
                  <a:lnTo>
                    <a:pt x="1762" y="252"/>
                  </a:lnTo>
                  <a:lnTo>
                    <a:pt x="1767" y="277"/>
                  </a:lnTo>
                  <a:lnTo>
                    <a:pt x="1773" y="303"/>
                  </a:lnTo>
                  <a:lnTo>
                    <a:pt x="1782" y="358"/>
                  </a:lnTo>
                  <a:lnTo>
                    <a:pt x="1790" y="414"/>
                  </a:lnTo>
                  <a:lnTo>
                    <a:pt x="1795" y="442"/>
                  </a:lnTo>
                  <a:lnTo>
                    <a:pt x="1801" y="468"/>
                  </a:lnTo>
                  <a:lnTo>
                    <a:pt x="1808" y="495"/>
                  </a:lnTo>
                  <a:lnTo>
                    <a:pt x="1816" y="521"/>
                  </a:lnTo>
                  <a:lnTo>
                    <a:pt x="1825" y="545"/>
                  </a:lnTo>
                  <a:lnTo>
                    <a:pt x="1835" y="567"/>
                  </a:lnTo>
                  <a:lnTo>
                    <a:pt x="1842" y="579"/>
                  </a:lnTo>
                  <a:lnTo>
                    <a:pt x="1848" y="589"/>
                  </a:lnTo>
                  <a:lnTo>
                    <a:pt x="1854" y="598"/>
                  </a:lnTo>
                  <a:lnTo>
                    <a:pt x="1861" y="608"/>
                  </a:lnTo>
                  <a:lnTo>
                    <a:pt x="1847" y="599"/>
                  </a:lnTo>
                  <a:lnTo>
                    <a:pt x="1831" y="591"/>
                  </a:lnTo>
                  <a:lnTo>
                    <a:pt x="1814" y="584"/>
                  </a:lnTo>
                  <a:lnTo>
                    <a:pt x="1796" y="578"/>
                  </a:lnTo>
                  <a:lnTo>
                    <a:pt x="1778" y="573"/>
                  </a:lnTo>
                  <a:lnTo>
                    <a:pt x="1759" y="568"/>
                  </a:lnTo>
                  <a:lnTo>
                    <a:pt x="1742" y="566"/>
                  </a:lnTo>
                  <a:lnTo>
                    <a:pt x="1724" y="565"/>
                  </a:lnTo>
                  <a:lnTo>
                    <a:pt x="1708" y="567"/>
                  </a:lnTo>
                  <a:lnTo>
                    <a:pt x="1699" y="568"/>
                  </a:lnTo>
                  <a:lnTo>
                    <a:pt x="1692" y="570"/>
                  </a:lnTo>
                  <a:lnTo>
                    <a:pt x="1685" y="574"/>
                  </a:lnTo>
                  <a:lnTo>
                    <a:pt x="1678" y="577"/>
                  </a:lnTo>
                  <a:lnTo>
                    <a:pt x="1672" y="581"/>
                  </a:lnTo>
                  <a:lnTo>
                    <a:pt x="1666" y="585"/>
                  </a:lnTo>
                  <a:lnTo>
                    <a:pt x="1661" y="590"/>
                  </a:lnTo>
                  <a:lnTo>
                    <a:pt x="1657" y="596"/>
                  </a:lnTo>
                  <a:lnTo>
                    <a:pt x="1653" y="603"/>
                  </a:lnTo>
                  <a:lnTo>
                    <a:pt x="1650" y="611"/>
                  </a:lnTo>
                  <a:lnTo>
                    <a:pt x="1648" y="619"/>
                  </a:lnTo>
                  <a:lnTo>
                    <a:pt x="1647" y="629"/>
                  </a:lnTo>
                  <a:lnTo>
                    <a:pt x="1646" y="639"/>
                  </a:lnTo>
                  <a:lnTo>
                    <a:pt x="1647" y="650"/>
                  </a:lnTo>
                  <a:lnTo>
                    <a:pt x="1649" y="669"/>
                  </a:lnTo>
                  <a:lnTo>
                    <a:pt x="1652" y="687"/>
                  </a:lnTo>
                  <a:lnTo>
                    <a:pt x="1656" y="705"/>
                  </a:lnTo>
                  <a:lnTo>
                    <a:pt x="1660" y="721"/>
                  </a:lnTo>
                  <a:lnTo>
                    <a:pt x="1666" y="736"/>
                  </a:lnTo>
                  <a:lnTo>
                    <a:pt x="1674" y="751"/>
                  </a:lnTo>
                  <a:lnTo>
                    <a:pt x="1681" y="765"/>
                  </a:lnTo>
                  <a:lnTo>
                    <a:pt x="1689" y="779"/>
                  </a:lnTo>
                  <a:lnTo>
                    <a:pt x="1697" y="791"/>
                  </a:lnTo>
                  <a:lnTo>
                    <a:pt x="1707" y="803"/>
                  </a:lnTo>
                  <a:lnTo>
                    <a:pt x="1717" y="816"/>
                  </a:lnTo>
                  <a:lnTo>
                    <a:pt x="1727" y="827"/>
                  </a:lnTo>
                  <a:lnTo>
                    <a:pt x="1749" y="849"/>
                  </a:lnTo>
                  <a:lnTo>
                    <a:pt x="1772" y="870"/>
                  </a:lnTo>
                  <a:lnTo>
                    <a:pt x="1819" y="912"/>
                  </a:lnTo>
                  <a:lnTo>
                    <a:pt x="1843" y="932"/>
                  </a:lnTo>
                  <a:lnTo>
                    <a:pt x="1865" y="954"/>
                  </a:lnTo>
                  <a:lnTo>
                    <a:pt x="1886" y="978"/>
                  </a:lnTo>
                  <a:lnTo>
                    <a:pt x="1896" y="990"/>
                  </a:lnTo>
                  <a:lnTo>
                    <a:pt x="1906" y="1002"/>
                  </a:lnTo>
                  <a:lnTo>
                    <a:pt x="1915" y="1016"/>
                  </a:lnTo>
                  <a:lnTo>
                    <a:pt x="1923" y="1030"/>
                  </a:lnTo>
                  <a:lnTo>
                    <a:pt x="1930" y="1045"/>
                  </a:lnTo>
                  <a:lnTo>
                    <a:pt x="1937" y="1060"/>
                  </a:lnTo>
                  <a:lnTo>
                    <a:pt x="1903" y="1068"/>
                  </a:lnTo>
                  <a:lnTo>
                    <a:pt x="1890" y="1074"/>
                  </a:lnTo>
                  <a:lnTo>
                    <a:pt x="1878" y="1078"/>
                  </a:lnTo>
                  <a:lnTo>
                    <a:pt x="1867" y="1083"/>
                  </a:lnTo>
                  <a:lnTo>
                    <a:pt x="1858" y="1088"/>
                  </a:lnTo>
                  <a:lnTo>
                    <a:pt x="1851" y="1092"/>
                  </a:lnTo>
                  <a:lnTo>
                    <a:pt x="1845" y="1097"/>
                  </a:lnTo>
                  <a:lnTo>
                    <a:pt x="1841" y="1102"/>
                  </a:lnTo>
                  <a:lnTo>
                    <a:pt x="1837" y="1108"/>
                  </a:lnTo>
                  <a:lnTo>
                    <a:pt x="1835" y="1113"/>
                  </a:lnTo>
                  <a:lnTo>
                    <a:pt x="1834" y="1119"/>
                  </a:lnTo>
                  <a:lnTo>
                    <a:pt x="1835" y="1124"/>
                  </a:lnTo>
                  <a:lnTo>
                    <a:pt x="1836" y="1130"/>
                  </a:lnTo>
                  <a:lnTo>
                    <a:pt x="1840" y="1136"/>
                  </a:lnTo>
                  <a:lnTo>
                    <a:pt x="1843" y="1143"/>
                  </a:lnTo>
                  <a:lnTo>
                    <a:pt x="1852" y="1155"/>
                  </a:lnTo>
                  <a:lnTo>
                    <a:pt x="1864" y="1168"/>
                  </a:lnTo>
                  <a:lnTo>
                    <a:pt x="1878" y="1182"/>
                  </a:lnTo>
                  <a:lnTo>
                    <a:pt x="1894" y="1197"/>
                  </a:lnTo>
                  <a:lnTo>
                    <a:pt x="1927" y="1229"/>
                  </a:lnTo>
                  <a:lnTo>
                    <a:pt x="1944" y="1247"/>
                  </a:lnTo>
                  <a:lnTo>
                    <a:pt x="1960" y="1265"/>
                  </a:lnTo>
                  <a:lnTo>
                    <a:pt x="1985" y="1297"/>
                  </a:lnTo>
                  <a:lnTo>
                    <a:pt x="2010" y="1332"/>
                  </a:lnTo>
                  <a:lnTo>
                    <a:pt x="2032" y="1368"/>
                  </a:lnTo>
                  <a:lnTo>
                    <a:pt x="2053" y="1406"/>
                  </a:lnTo>
                  <a:lnTo>
                    <a:pt x="2074" y="1445"/>
                  </a:lnTo>
                  <a:lnTo>
                    <a:pt x="2091" y="1485"/>
                  </a:lnTo>
                  <a:lnTo>
                    <a:pt x="2109" y="1525"/>
                  </a:lnTo>
                  <a:lnTo>
                    <a:pt x="2124" y="1566"/>
                  </a:lnTo>
                  <a:lnTo>
                    <a:pt x="2138" y="1609"/>
                  </a:lnTo>
                  <a:lnTo>
                    <a:pt x="2152" y="1651"/>
                  </a:lnTo>
                  <a:lnTo>
                    <a:pt x="2162" y="1694"/>
                  </a:lnTo>
                  <a:lnTo>
                    <a:pt x="2172" y="1736"/>
                  </a:lnTo>
                  <a:lnTo>
                    <a:pt x="2181" y="1779"/>
                  </a:lnTo>
                  <a:lnTo>
                    <a:pt x="2187" y="1821"/>
                  </a:lnTo>
                  <a:lnTo>
                    <a:pt x="2192" y="1862"/>
                  </a:lnTo>
                  <a:lnTo>
                    <a:pt x="2196" y="1903"/>
                  </a:lnTo>
                  <a:lnTo>
                    <a:pt x="2152" y="1864"/>
                  </a:lnTo>
                  <a:lnTo>
                    <a:pt x="2110" y="1824"/>
                  </a:lnTo>
                  <a:lnTo>
                    <a:pt x="2068" y="1783"/>
                  </a:lnTo>
                  <a:lnTo>
                    <a:pt x="2029" y="1740"/>
                  </a:lnTo>
                  <a:lnTo>
                    <a:pt x="1991" y="1696"/>
                  </a:lnTo>
                  <a:lnTo>
                    <a:pt x="1954" y="1653"/>
                  </a:lnTo>
                  <a:lnTo>
                    <a:pt x="1918" y="1609"/>
                  </a:lnTo>
                  <a:lnTo>
                    <a:pt x="1882" y="1563"/>
                  </a:lnTo>
                  <a:lnTo>
                    <a:pt x="1811" y="1474"/>
                  </a:lnTo>
                  <a:lnTo>
                    <a:pt x="1740" y="1383"/>
                  </a:lnTo>
                  <a:lnTo>
                    <a:pt x="1703" y="1338"/>
                  </a:lnTo>
                  <a:lnTo>
                    <a:pt x="1666" y="1294"/>
                  </a:lnTo>
                  <a:lnTo>
                    <a:pt x="1627" y="1250"/>
                  </a:lnTo>
                  <a:lnTo>
                    <a:pt x="1588" y="1208"/>
                  </a:lnTo>
                  <a:lnTo>
                    <a:pt x="1569" y="1187"/>
                  </a:lnTo>
                  <a:lnTo>
                    <a:pt x="1553" y="1168"/>
                  </a:lnTo>
                  <a:lnTo>
                    <a:pt x="1539" y="1149"/>
                  </a:lnTo>
                  <a:lnTo>
                    <a:pt x="1525" y="1131"/>
                  </a:lnTo>
                  <a:lnTo>
                    <a:pt x="1513" y="1113"/>
                  </a:lnTo>
                  <a:lnTo>
                    <a:pt x="1502" y="1094"/>
                  </a:lnTo>
                  <a:lnTo>
                    <a:pt x="1493" y="1076"/>
                  </a:lnTo>
                  <a:lnTo>
                    <a:pt x="1485" y="1057"/>
                  </a:lnTo>
                  <a:lnTo>
                    <a:pt x="1478" y="1039"/>
                  </a:lnTo>
                  <a:lnTo>
                    <a:pt x="1472" y="1019"/>
                  </a:lnTo>
                  <a:lnTo>
                    <a:pt x="1465" y="998"/>
                  </a:lnTo>
                  <a:lnTo>
                    <a:pt x="1460" y="977"/>
                  </a:lnTo>
                  <a:lnTo>
                    <a:pt x="1455" y="955"/>
                  </a:lnTo>
                  <a:lnTo>
                    <a:pt x="1451" y="931"/>
                  </a:lnTo>
                  <a:lnTo>
                    <a:pt x="1444" y="880"/>
                  </a:lnTo>
                  <a:lnTo>
                    <a:pt x="1438" y="848"/>
                  </a:lnTo>
                  <a:lnTo>
                    <a:pt x="1434" y="831"/>
                  </a:lnTo>
                  <a:lnTo>
                    <a:pt x="1429" y="815"/>
                  </a:lnTo>
                  <a:lnTo>
                    <a:pt x="1424" y="799"/>
                  </a:lnTo>
                  <a:lnTo>
                    <a:pt x="1418" y="784"/>
                  </a:lnTo>
                  <a:lnTo>
                    <a:pt x="1412" y="770"/>
                  </a:lnTo>
                  <a:lnTo>
                    <a:pt x="1404" y="758"/>
                  </a:lnTo>
                  <a:lnTo>
                    <a:pt x="1395" y="749"/>
                  </a:lnTo>
                  <a:lnTo>
                    <a:pt x="1391" y="745"/>
                  </a:lnTo>
                  <a:lnTo>
                    <a:pt x="1387" y="742"/>
                  </a:lnTo>
                  <a:lnTo>
                    <a:pt x="1382" y="740"/>
                  </a:lnTo>
                  <a:lnTo>
                    <a:pt x="1377" y="737"/>
                  </a:lnTo>
                  <a:lnTo>
                    <a:pt x="1372" y="737"/>
                  </a:lnTo>
                  <a:lnTo>
                    <a:pt x="1366" y="737"/>
                  </a:lnTo>
                  <a:lnTo>
                    <a:pt x="1361" y="740"/>
                  </a:lnTo>
                  <a:lnTo>
                    <a:pt x="1355" y="742"/>
                  </a:lnTo>
                  <a:lnTo>
                    <a:pt x="1349" y="746"/>
                  </a:lnTo>
                  <a:lnTo>
                    <a:pt x="1343" y="751"/>
                  </a:lnTo>
                  <a:lnTo>
                    <a:pt x="1337" y="757"/>
                  </a:lnTo>
                  <a:lnTo>
                    <a:pt x="1330" y="764"/>
                  </a:lnTo>
                  <a:lnTo>
                    <a:pt x="1323" y="773"/>
                  </a:lnTo>
                  <a:lnTo>
                    <a:pt x="1316" y="783"/>
                  </a:lnTo>
                  <a:lnTo>
                    <a:pt x="1303" y="744"/>
                  </a:lnTo>
                  <a:lnTo>
                    <a:pt x="1289" y="703"/>
                  </a:lnTo>
                  <a:lnTo>
                    <a:pt x="1281" y="683"/>
                  </a:lnTo>
                  <a:lnTo>
                    <a:pt x="1273" y="663"/>
                  </a:lnTo>
                  <a:lnTo>
                    <a:pt x="1264" y="644"/>
                  </a:lnTo>
                  <a:lnTo>
                    <a:pt x="1255" y="625"/>
                  </a:lnTo>
                  <a:lnTo>
                    <a:pt x="1244" y="608"/>
                  </a:lnTo>
                  <a:lnTo>
                    <a:pt x="1232" y="590"/>
                  </a:lnTo>
                  <a:lnTo>
                    <a:pt x="1220" y="574"/>
                  </a:lnTo>
                  <a:lnTo>
                    <a:pt x="1207" y="557"/>
                  </a:lnTo>
                  <a:lnTo>
                    <a:pt x="1191" y="543"/>
                  </a:lnTo>
                  <a:lnTo>
                    <a:pt x="1175" y="530"/>
                  </a:lnTo>
                  <a:lnTo>
                    <a:pt x="1156" y="518"/>
                  </a:lnTo>
                  <a:lnTo>
                    <a:pt x="1137" y="508"/>
                  </a:lnTo>
                  <a:lnTo>
                    <a:pt x="1128" y="505"/>
                  </a:lnTo>
                  <a:lnTo>
                    <a:pt x="1120" y="502"/>
                  </a:lnTo>
                  <a:lnTo>
                    <a:pt x="1114" y="502"/>
                  </a:lnTo>
                  <a:lnTo>
                    <a:pt x="1107" y="502"/>
                  </a:lnTo>
                  <a:lnTo>
                    <a:pt x="1102" y="505"/>
                  </a:lnTo>
                  <a:lnTo>
                    <a:pt x="1096" y="508"/>
                  </a:lnTo>
                  <a:lnTo>
                    <a:pt x="1091" y="512"/>
                  </a:lnTo>
                  <a:lnTo>
                    <a:pt x="1087" y="517"/>
                  </a:lnTo>
                  <a:lnTo>
                    <a:pt x="1083" y="523"/>
                  </a:lnTo>
                  <a:lnTo>
                    <a:pt x="1080" y="530"/>
                  </a:lnTo>
                  <a:lnTo>
                    <a:pt x="1075" y="546"/>
                  </a:lnTo>
                  <a:lnTo>
                    <a:pt x="1071" y="563"/>
                  </a:lnTo>
                  <a:lnTo>
                    <a:pt x="1069" y="583"/>
                  </a:lnTo>
                  <a:lnTo>
                    <a:pt x="1066" y="602"/>
                  </a:lnTo>
                  <a:lnTo>
                    <a:pt x="1066" y="623"/>
                  </a:lnTo>
                  <a:lnTo>
                    <a:pt x="1068" y="644"/>
                  </a:lnTo>
                  <a:lnTo>
                    <a:pt x="1069" y="662"/>
                  </a:lnTo>
                  <a:lnTo>
                    <a:pt x="1073" y="696"/>
                  </a:lnTo>
                  <a:lnTo>
                    <a:pt x="1075" y="709"/>
                  </a:lnTo>
                  <a:lnTo>
                    <a:pt x="1077" y="718"/>
                  </a:lnTo>
                  <a:lnTo>
                    <a:pt x="1065" y="713"/>
                  </a:lnTo>
                  <a:lnTo>
                    <a:pt x="1055" y="710"/>
                  </a:lnTo>
                  <a:lnTo>
                    <a:pt x="1046" y="708"/>
                  </a:lnTo>
                  <a:lnTo>
                    <a:pt x="1039" y="708"/>
                  </a:lnTo>
                  <a:lnTo>
                    <a:pt x="1032" y="709"/>
                  </a:lnTo>
                  <a:lnTo>
                    <a:pt x="1028" y="711"/>
                  </a:lnTo>
                  <a:lnTo>
                    <a:pt x="1024" y="715"/>
                  </a:lnTo>
                  <a:lnTo>
                    <a:pt x="1022" y="719"/>
                  </a:lnTo>
                  <a:lnTo>
                    <a:pt x="1021" y="724"/>
                  </a:lnTo>
                  <a:lnTo>
                    <a:pt x="1020" y="730"/>
                  </a:lnTo>
                  <a:lnTo>
                    <a:pt x="1021" y="737"/>
                  </a:lnTo>
                  <a:lnTo>
                    <a:pt x="1022" y="746"/>
                  </a:lnTo>
                  <a:lnTo>
                    <a:pt x="1026" y="763"/>
                  </a:lnTo>
                  <a:lnTo>
                    <a:pt x="1035" y="783"/>
                  </a:lnTo>
                  <a:lnTo>
                    <a:pt x="1043" y="803"/>
                  </a:lnTo>
                  <a:lnTo>
                    <a:pt x="1054" y="825"/>
                  </a:lnTo>
                  <a:lnTo>
                    <a:pt x="1076" y="866"/>
                  </a:lnTo>
                  <a:lnTo>
                    <a:pt x="1096" y="901"/>
                  </a:lnTo>
                  <a:lnTo>
                    <a:pt x="1111" y="925"/>
                  </a:lnTo>
                  <a:lnTo>
                    <a:pt x="1099" y="919"/>
                  </a:lnTo>
                  <a:lnTo>
                    <a:pt x="1088" y="913"/>
                  </a:lnTo>
                  <a:lnTo>
                    <a:pt x="1078" y="906"/>
                  </a:lnTo>
                  <a:lnTo>
                    <a:pt x="1068" y="897"/>
                  </a:lnTo>
                  <a:lnTo>
                    <a:pt x="1058" y="890"/>
                  </a:lnTo>
                  <a:lnTo>
                    <a:pt x="1049" y="881"/>
                  </a:lnTo>
                  <a:lnTo>
                    <a:pt x="1032" y="863"/>
                  </a:lnTo>
                  <a:lnTo>
                    <a:pt x="1017" y="843"/>
                  </a:lnTo>
                  <a:lnTo>
                    <a:pt x="1003" y="822"/>
                  </a:lnTo>
                  <a:lnTo>
                    <a:pt x="990" y="800"/>
                  </a:lnTo>
                  <a:lnTo>
                    <a:pt x="978" y="778"/>
                  </a:lnTo>
                  <a:lnTo>
                    <a:pt x="966" y="754"/>
                  </a:lnTo>
                  <a:lnTo>
                    <a:pt x="956" y="730"/>
                  </a:lnTo>
                  <a:lnTo>
                    <a:pt x="936" y="683"/>
                  </a:lnTo>
                  <a:lnTo>
                    <a:pt x="914" y="636"/>
                  </a:lnTo>
                  <a:lnTo>
                    <a:pt x="904" y="614"/>
                  </a:lnTo>
                  <a:lnTo>
                    <a:pt x="891" y="592"/>
                  </a:lnTo>
                  <a:lnTo>
                    <a:pt x="876" y="565"/>
                  </a:lnTo>
                  <a:lnTo>
                    <a:pt x="857" y="533"/>
                  </a:lnTo>
                  <a:lnTo>
                    <a:pt x="846" y="518"/>
                  </a:lnTo>
                  <a:lnTo>
                    <a:pt x="835" y="502"/>
                  </a:lnTo>
                  <a:lnTo>
                    <a:pt x="823" y="488"/>
                  </a:lnTo>
                  <a:lnTo>
                    <a:pt x="811" y="476"/>
                  </a:lnTo>
                  <a:lnTo>
                    <a:pt x="798" y="466"/>
                  </a:lnTo>
                  <a:lnTo>
                    <a:pt x="793" y="462"/>
                  </a:lnTo>
                  <a:lnTo>
                    <a:pt x="787" y="460"/>
                  </a:lnTo>
                  <a:lnTo>
                    <a:pt x="781" y="458"/>
                  </a:lnTo>
                  <a:lnTo>
                    <a:pt x="775" y="457"/>
                  </a:lnTo>
                  <a:lnTo>
                    <a:pt x="769" y="457"/>
                  </a:lnTo>
                  <a:lnTo>
                    <a:pt x="763" y="459"/>
                  </a:lnTo>
                  <a:lnTo>
                    <a:pt x="757" y="461"/>
                  </a:lnTo>
                  <a:lnTo>
                    <a:pt x="752" y="465"/>
                  </a:lnTo>
                  <a:lnTo>
                    <a:pt x="747" y="470"/>
                  </a:lnTo>
                  <a:lnTo>
                    <a:pt x="741" y="478"/>
                  </a:lnTo>
                  <a:lnTo>
                    <a:pt x="736" y="486"/>
                  </a:lnTo>
                  <a:lnTo>
                    <a:pt x="731" y="496"/>
                  </a:lnTo>
                  <a:lnTo>
                    <a:pt x="726" y="508"/>
                  </a:lnTo>
                  <a:lnTo>
                    <a:pt x="722" y="521"/>
                  </a:lnTo>
                  <a:lnTo>
                    <a:pt x="697" y="480"/>
                  </a:lnTo>
                  <a:lnTo>
                    <a:pt x="653" y="408"/>
                  </a:lnTo>
                  <a:lnTo>
                    <a:pt x="625" y="363"/>
                  </a:lnTo>
                  <a:lnTo>
                    <a:pt x="594" y="317"/>
                  </a:lnTo>
                  <a:lnTo>
                    <a:pt x="562" y="267"/>
                  </a:lnTo>
                  <a:lnTo>
                    <a:pt x="527" y="219"/>
                  </a:lnTo>
                  <a:lnTo>
                    <a:pt x="493" y="171"/>
                  </a:lnTo>
                  <a:lnTo>
                    <a:pt x="458" y="126"/>
                  </a:lnTo>
                  <a:lnTo>
                    <a:pt x="441" y="106"/>
                  </a:lnTo>
                  <a:lnTo>
                    <a:pt x="424" y="86"/>
                  </a:lnTo>
                  <a:lnTo>
                    <a:pt x="408" y="67"/>
                  </a:lnTo>
                  <a:lnTo>
                    <a:pt x="391" y="52"/>
                  </a:lnTo>
                  <a:lnTo>
                    <a:pt x="376" y="38"/>
                  </a:lnTo>
                  <a:lnTo>
                    <a:pt x="361" y="25"/>
                  </a:lnTo>
                  <a:lnTo>
                    <a:pt x="347" y="15"/>
                  </a:lnTo>
                  <a:lnTo>
                    <a:pt x="334" y="7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300" y="1"/>
                  </a:lnTo>
                  <a:lnTo>
                    <a:pt x="295" y="2"/>
                  </a:lnTo>
                  <a:lnTo>
                    <a:pt x="291" y="6"/>
                  </a:lnTo>
                  <a:lnTo>
                    <a:pt x="285" y="10"/>
                  </a:lnTo>
                  <a:lnTo>
                    <a:pt x="279" y="15"/>
                  </a:lnTo>
                  <a:lnTo>
                    <a:pt x="275" y="20"/>
                  </a:lnTo>
                  <a:lnTo>
                    <a:pt x="270" y="26"/>
                  </a:lnTo>
                  <a:lnTo>
                    <a:pt x="267" y="33"/>
                  </a:lnTo>
                  <a:lnTo>
                    <a:pt x="264" y="41"/>
                  </a:lnTo>
                  <a:lnTo>
                    <a:pt x="260" y="48"/>
                  </a:lnTo>
                  <a:lnTo>
                    <a:pt x="258" y="56"/>
                  </a:lnTo>
                  <a:lnTo>
                    <a:pt x="255" y="73"/>
                  </a:lnTo>
                  <a:lnTo>
                    <a:pt x="254" y="91"/>
                  </a:lnTo>
                  <a:lnTo>
                    <a:pt x="255" y="111"/>
                  </a:lnTo>
                  <a:lnTo>
                    <a:pt x="257" y="132"/>
                  </a:lnTo>
                  <a:lnTo>
                    <a:pt x="261" y="154"/>
                  </a:lnTo>
                  <a:lnTo>
                    <a:pt x="268" y="177"/>
                  </a:lnTo>
                  <a:lnTo>
                    <a:pt x="274" y="201"/>
                  </a:lnTo>
                  <a:lnTo>
                    <a:pt x="282" y="225"/>
                  </a:lnTo>
                  <a:lnTo>
                    <a:pt x="290" y="251"/>
                  </a:lnTo>
                  <a:lnTo>
                    <a:pt x="301" y="276"/>
                  </a:lnTo>
                  <a:lnTo>
                    <a:pt x="322" y="327"/>
                  </a:lnTo>
                  <a:lnTo>
                    <a:pt x="347" y="379"/>
                  </a:lnTo>
                  <a:lnTo>
                    <a:pt x="373" y="429"/>
                  </a:lnTo>
                  <a:lnTo>
                    <a:pt x="399" y="477"/>
                  </a:lnTo>
                  <a:lnTo>
                    <a:pt x="423" y="521"/>
                  </a:lnTo>
                  <a:lnTo>
                    <a:pt x="446" y="561"/>
                  </a:lnTo>
                  <a:lnTo>
                    <a:pt x="467" y="595"/>
                  </a:lnTo>
                  <a:lnTo>
                    <a:pt x="496" y="644"/>
                  </a:lnTo>
                  <a:lnTo>
                    <a:pt x="475" y="646"/>
                  </a:lnTo>
                  <a:lnTo>
                    <a:pt x="455" y="649"/>
                  </a:lnTo>
                  <a:lnTo>
                    <a:pt x="438" y="653"/>
                  </a:lnTo>
                  <a:lnTo>
                    <a:pt x="422" y="658"/>
                  </a:lnTo>
                  <a:lnTo>
                    <a:pt x="409" y="663"/>
                  </a:lnTo>
                  <a:lnTo>
                    <a:pt x="399" y="668"/>
                  </a:lnTo>
                  <a:lnTo>
                    <a:pt x="389" y="675"/>
                  </a:lnTo>
                  <a:lnTo>
                    <a:pt x="382" y="681"/>
                  </a:lnTo>
                  <a:lnTo>
                    <a:pt x="376" y="688"/>
                  </a:lnTo>
                  <a:lnTo>
                    <a:pt x="373" y="696"/>
                  </a:lnTo>
                  <a:lnTo>
                    <a:pt x="370" y="703"/>
                  </a:lnTo>
                  <a:lnTo>
                    <a:pt x="370" y="712"/>
                  </a:lnTo>
                  <a:lnTo>
                    <a:pt x="370" y="721"/>
                  </a:lnTo>
                  <a:lnTo>
                    <a:pt x="372" y="729"/>
                  </a:lnTo>
                  <a:lnTo>
                    <a:pt x="375" y="739"/>
                  </a:lnTo>
                  <a:lnTo>
                    <a:pt x="379" y="748"/>
                  </a:lnTo>
                  <a:lnTo>
                    <a:pt x="384" y="757"/>
                  </a:lnTo>
                  <a:lnTo>
                    <a:pt x="391" y="767"/>
                  </a:lnTo>
                  <a:lnTo>
                    <a:pt x="406" y="787"/>
                  </a:lnTo>
                  <a:lnTo>
                    <a:pt x="424" y="808"/>
                  </a:lnTo>
                  <a:lnTo>
                    <a:pt x="444" y="827"/>
                  </a:lnTo>
                  <a:lnTo>
                    <a:pt x="466" y="848"/>
                  </a:lnTo>
                  <a:lnTo>
                    <a:pt x="487" y="866"/>
                  </a:lnTo>
                  <a:lnTo>
                    <a:pt x="530" y="903"/>
                  </a:lnTo>
                  <a:lnTo>
                    <a:pt x="555" y="922"/>
                  </a:lnTo>
                  <a:lnTo>
                    <a:pt x="582" y="941"/>
                  </a:lnTo>
                  <a:lnTo>
                    <a:pt x="610" y="958"/>
                  </a:lnTo>
                  <a:lnTo>
                    <a:pt x="640" y="975"/>
                  </a:lnTo>
                  <a:lnTo>
                    <a:pt x="701" y="1008"/>
                  </a:lnTo>
                  <a:lnTo>
                    <a:pt x="731" y="1024"/>
                  </a:lnTo>
                  <a:lnTo>
                    <a:pt x="761" y="1042"/>
                  </a:lnTo>
                  <a:lnTo>
                    <a:pt x="790" y="1060"/>
                  </a:lnTo>
                  <a:lnTo>
                    <a:pt x="817" y="1080"/>
                  </a:lnTo>
                  <a:lnTo>
                    <a:pt x="830" y="1089"/>
                  </a:lnTo>
                  <a:lnTo>
                    <a:pt x="843" y="1100"/>
                  </a:lnTo>
                  <a:lnTo>
                    <a:pt x="854" y="1111"/>
                  </a:lnTo>
                  <a:lnTo>
                    <a:pt x="865" y="1122"/>
                  </a:lnTo>
                  <a:lnTo>
                    <a:pt x="877" y="1134"/>
                  </a:lnTo>
                  <a:lnTo>
                    <a:pt x="886" y="1147"/>
                  </a:lnTo>
                  <a:lnTo>
                    <a:pt x="895" y="1160"/>
                  </a:lnTo>
                  <a:lnTo>
                    <a:pt x="904" y="1174"/>
                  </a:lnTo>
                  <a:lnTo>
                    <a:pt x="911" y="1187"/>
                  </a:lnTo>
                  <a:lnTo>
                    <a:pt x="917" y="1202"/>
                  </a:lnTo>
                  <a:lnTo>
                    <a:pt x="922" y="1218"/>
                  </a:lnTo>
                  <a:lnTo>
                    <a:pt x="926" y="1233"/>
                  </a:lnTo>
                  <a:lnTo>
                    <a:pt x="918" y="1232"/>
                  </a:lnTo>
                  <a:lnTo>
                    <a:pt x="909" y="1229"/>
                  </a:lnTo>
                  <a:lnTo>
                    <a:pt x="886" y="1219"/>
                  </a:lnTo>
                  <a:lnTo>
                    <a:pt x="860" y="1207"/>
                  </a:lnTo>
                  <a:lnTo>
                    <a:pt x="830" y="1190"/>
                  </a:lnTo>
                  <a:lnTo>
                    <a:pt x="765" y="1155"/>
                  </a:lnTo>
                  <a:lnTo>
                    <a:pt x="733" y="1137"/>
                  </a:lnTo>
                  <a:lnTo>
                    <a:pt x="700" y="1121"/>
                  </a:lnTo>
                  <a:lnTo>
                    <a:pt x="670" y="1108"/>
                  </a:lnTo>
                  <a:lnTo>
                    <a:pt x="655" y="1101"/>
                  </a:lnTo>
                  <a:lnTo>
                    <a:pt x="641" y="1097"/>
                  </a:lnTo>
                  <a:lnTo>
                    <a:pt x="628" y="1094"/>
                  </a:lnTo>
                  <a:lnTo>
                    <a:pt x="616" y="1092"/>
                  </a:lnTo>
                  <a:lnTo>
                    <a:pt x="606" y="1091"/>
                  </a:lnTo>
                  <a:lnTo>
                    <a:pt x="596" y="1092"/>
                  </a:lnTo>
                  <a:lnTo>
                    <a:pt x="588" y="1095"/>
                  </a:lnTo>
                  <a:lnTo>
                    <a:pt x="582" y="1099"/>
                  </a:lnTo>
                  <a:lnTo>
                    <a:pt x="579" y="1102"/>
                  </a:lnTo>
                  <a:lnTo>
                    <a:pt x="577" y="1106"/>
                  </a:lnTo>
                  <a:lnTo>
                    <a:pt x="574" y="1114"/>
                  </a:lnTo>
                  <a:lnTo>
                    <a:pt x="572" y="1124"/>
                  </a:lnTo>
                  <a:lnTo>
                    <a:pt x="573" y="1137"/>
                  </a:lnTo>
                  <a:lnTo>
                    <a:pt x="575" y="1153"/>
                  </a:lnTo>
                  <a:lnTo>
                    <a:pt x="580" y="1170"/>
                  </a:lnTo>
                  <a:lnTo>
                    <a:pt x="546" y="1155"/>
                  </a:lnTo>
                  <a:lnTo>
                    <a:pt x="512" y="1142"/>
                  </a:lnTo>
                  <a:lnTo>
                    <a:pt x="479" y="1129"/>
                  </a:lnTo>
                  <a:lnTo>
                    <a:pt x="447" y="1118"/>
                  </a:lnTo>
                  <a:lnTo>
                    <a:pt x="416" y="1110"/>
                  </a:lnTo>
                  <a:lnTo>
                    <a:pt x="388" y="1103"/>
                  </a:lnTo>
                  <a:lnTo>
                    <a:pt x="376" y="1101"/>
                  </a:lnTo>
                  <a:lnTo>
                    <a:pt x="365" y="1100"/>
                  </a:lnTo>
                  <a:lnTo>
                    <a:pt x="353" y="1100"/>
                  </a:lnTo>
                  <a:lnTo>
                    <a:pt x="343" y="1100"/>
                  </a:lnTo>
                  <a:lnTo>
                    <a:pt x="335" y="1101"/>
                  </a:lnTo>
                  <a:lnTo>
                    <a:pt x="327" y="1103"/>
                  </a:lnTo>
                  <a:lnTo>
                    <a:pt x="321" y="1107"/>
                  </a:lnTo>
                  <a:lnTo>
                    <a:pt x="316" y="1111"/>
                  </a:lnTo>
                  <a:lnTo>
                    <a:pt x="313" y="1116"/>
                  </a:lnTo>
                  <a:lnTo>
                    <a:pt x="312" y="1122"/>
                  </a:lnTo>
                  <a:lnTo>
                    <a:pt x="312" y="1130"/>
                  </a:lnTo>
                  <a:lnTo>
                    <a:pt x="314" y="1139"/>
                  </a:lnTo>
                  <a:lnTo>
                    <a:pt x="318" y="1148"/>
                  </a:lnTo>
                  <a:lnTo>
                    <a:pt x="323" y="1159"/>
                  </a:lnTo>
                  <a:lnTo>
                    <a:pt x="332" y="1171"/>
                  </a:lnTo>
                  <a:lnTo>
                    <a:pt x="341" y="1185"/>
                  </a:lnTo>
                  <a:lnTo>
                    <a:pt x="353" y="1200"/>
                  </a:lnTo>
                  <a:lnTo>
                    <a:pt x="368" y="1217"/>
                  </a:lnTo>
                  <a:lnTo>
                    <a:pt x="384" y="1235"/>
                  </a:lnTo>
                  <a:lnTo>
                    <a:pt x="404" y="1254"/>
                  </a:lnTo>
                  <a:lnTo>
                    <a:pt x="430" y="1280"/>
                  </a:lnTo>
                  <a:lnTo>
                    <a:pt x="457" y="1303"/>
                  </a:lnTo>
                  <a:lnTo>
                    <a:pt x="485" y="1327"/>
                  </a:lnTo>
                  <a:lnTo>
                    <a:pt x="513" y="1349"/>
                  </a:lnTo>
                  <a:lnTo>
                    <a:pt x="541" y="1369"/>
                  </a:lnTo>
                  <a:lnTo>
                    <a:pt x="570" y="1389"/>
                  </a:lnTo>
                  <a:lnTo>
                    <a:pt x="599" y="1408"/>
                  </a:lnTo>
                  <a:lnTo>
                    <a:pt x="627" y="1426"/>
                  </a:lnTo>
                  <a:lnTo>
                    <a:pt x="657" y="1444"/>
                  </a:lnTo>
                  <a:lnTo>
                    <a:pt x="688" y="1461"/>
                  </a:lnTo>
                  <a:lnTo>
                    <a:pt x="750" y="1493"/>
                  </a:lnTo>
                  <a:lnTo>
                    <a:pt x="814" y="1524"/>
                  </a:lnTo>
                  <a:lnTo>
                    <a:pt x="880" y="1555"/>
                  </a:lnTo>
                  <a:lnTo>
                    <a:pt x="966" y="1593"/>
                  </a:lnTo>
                  <a:lnTo>
                    <a:pt x="1055" y="1631"/>
                  </a:lnTo>
                  <a:lnTo>
                    <a:pt x="1143" y="1669"/>
                  </a:lnTo>
                  <a:lnTo>
                    <a:pt x="1231" y="1708"/>
                  </a:lnTo>
                  <a:lnTo>
                    <a:pt x="1318" y="1748"/>
                  </a:lnTo>
                  <a:lnTo>
                    <a:pt x="1361" y="1769"/>
                  </a:lnTo>
                  <a:lnTo>
                    <a:pt x="1404" y="1791"/>
                  </a:lnTo>
                  <a:lnTo>
                    <a:pt x="1446" y="1813"/>
                  </a:lnTo>
                  <a:lnTo>
                    <a:pt x="1487" y="1836"/>
                  </a:lnTo>
                  <a:lnTo>
                    <a:pt x="1528" y="1861"/>
                  </a:lnTo>
                  <a:lnTo>
                    <a:pt x="1568" y="1886"/>
                  </a:lnTo>
                  <a:lnTo>
                    <a:pt x="1600" y="1908"/>
                  </a:lnTo>
                  <a:lnTo>
                    <a:pt x="1631" y="1930"/>
                  </a:lnTo>
                  <a:lnTo>
                    <a:pt x="1661" y="1953"/>
                  </a:lnTo>
                  <a:lnTo>
                    <a:pt x="1690" y="1978"/>
                  </a:lnTo>
                  <a:lnTo>
                    <a:pt x="1718" y="2002"/>
                  </a:lnTo>
                  <a:lnTo>
                    <a:pt x="1746" y="2027"/>
                  </a:lnTo>
                  <a:lnTo>
                    <a:pt x="1801" y="2079"/>
                  </a:lnTo>
                  <a:lnTo>
                    <a:pt x="1855" y="2131"/>
                  </a:lnTo>
                  <a:lnTo>
                    <a:pt x="1911" y="2184"/>
                  </a:lnTo>
                  <a:lnTo>
                    <a:pt x="1937" y="2210"/>
                  </a:lnTo>
                  <a:lnTo>
                    <a:pt x="1966" y="2234"/>
                  </a:lnTo>
                  <a:lnTo>
                    <a:pt x="1995" y="2259"/>
                  </a:lnTo>
                  <a:lnTo>
                    <a:pt x="2024" y="2283"/>
                  </a:lnTo>
                  <a:lnTo>
                    <a:pt x="1987" y="2272"/>
                  </a:lnTo>
                  <a:lnTo>
                    <a:pt x="1951" y="2264"/>
                  </a:lnTo>
                  <a:lnTo>
                    <a:pt x="1915" y="2257"/>
                  </a:lnTo>
                  <a:lnTo>
                    <a:pt x="1880" y="2252"/>
                  </a:lnTo>
                  <a:lnTo>
                    <a:pt x="1812" y="2243"/>
                  </a:lnTo>
                  <a:lnTo>
                    <a:pt x="1778" y="2237"/>
                  </a:lnTo>
                  <a:lnTo>
                    <a:pt x="1744" y="2232"/>
                  </a:lnTo>
                  <a:lnTo>
                    <a:pt x="1711" y="2227"/>
                  </a:lnTo>
                  <a:lnTo>
                    <a:pt x="1678" y="2220"/>
                  </a:lnTo>
                  <a:lnTo>
                    <a:pt x="1645" y="2211"/>
                  </a:lnTo>
                  <a:lnTo>
                    <a:pt x="1612" y="2199"/>
                  </a:lnTo>
                  <a:lnTo>
                    <a:pt x="1594" y="2193"/>
                  </a:lnTo>
                  <a:lnTo>
                    <a:pt x="1578" y="2186"/>
                  </a:lnTo>
                  <a:lnTo>
                    <a:pt x="1561" y="2179"/>
                  </a:lnTo>
                  <a:lnTo>
                    <a:pt x="1545" y="2169"/>
                  </a:lnTo>
                  <a:lnTo>
                    <a:pt x="1528" y="2160"/>
                  </a:lnTo>
                  <a:lnTo>
                    <a:pt x="1511" y="2150"/>
                  </a:lnTo>
                  <a:lnTo>
                    <a:pt x="1494" y="2138"/>
                  </a:lnTo>
                  <a:lnTo>
                    <a:pt x="1478" y="2127"/>
                  </a:lnTo>
                  <a:lnTo>
                    <a:pt x="1455" y="2110"/>
                  </a:lnTo>
                  <a:lnTo>
                    <a:pt x="1433" y="2092"/>
                  </a:lnTo>
                  <a:lnTo>
                    <a:pt x="1389" y="2056"/>
                  </a:lnTo>
                  <a:lnTo>
                    <a:pt x="1368" y="2041"/>
                  </a:lnTo>
                  <a:lnTo>
                    <a:pt x="1348" y="2026"/>
                  </a:lnTo>
                  <a:lnTo>
                    <a:pt x="1328" y="2014"/>
                  </a:lnTo>
                  <a:lnTo>
                    <a:pt x="1318" y="2009"/>
                  </a:lnTo>
                  <a:lnTo>
                    <a:pt x="1309" y="2004"/>
                  </a:lnTo>
                  <a:lnTo>
                    <a:pt x="1300" y="2001"/>
                  </a:lnTo>
                  <a:lnTo>
                    <a:pt x="1292" y="1999"/>
                  </a:lnTo>
                  <a:lnTo>
                    <a:pt x="1284" y="1998"/>
                  </a:lnTo>
                  <a:lnTo>
                    <a:pt x="1276" y="1998"/>
                  </a:lnTo>
                  <a:lnTo>
                    <a:pt x="1269" y="1999"/>
                  </a:lnTo>
                  <a:lnTo>
                    <a:pt x="1261" y="2001"/>
                  </a:lnTo>
                  <a:lnTo>
                    <a:pt x="1255" y="2005"/>
                  </a:lnTo>
                  <a:lnTo>
                    <a:pt x="1249" y="2012"/>
                  </a:lnTo>
                  <a:lnTo>
                    <a:pt x="1244" y="2018"/>
                  </a:lnTo>
                  <a:lnTo>
                    <a:pt x="1239" y="2027"/>
                  </a:lnTo>
                  <a:lnTo>
                    <a:pt x="1234" y="2037"/>
                  </a:lnTo>
                  <a:lnTo>
                    <a:pt x="1230" y="2049"/>
                  </a:lnTo>
                  <a:lnTo>
                    <a:pt x="1227" y="2063"/>
                  </a:lnTo>
                  <a:lnTo>
                    <a:pt x="1224" y="2079"/>
                  </a:lnTo>
                  <a:lnTo>
                    <a:pt x="1223" y="2096"/>
                  </a:lnTo>
                  <a:lnTo>
                    <a:pt x="1221" y="2117"/>
                  </a:lnTo>
                  <a:lnTo>
                    <a:pt x="1220" y="2129"/>
                  </a:lnTo>
                  <a:lnTo>
                    <a:pt x="1219" y="2133"/>
                  </a:lnTo>
                  <a:lnTo>
                    <a:pt x="1217" y="2137"/>
                  </a:lnTo>
                  <a:lnTo>
                    <a:pt x="1215" y="2141"/>
                  </a:lnTo>
                  <a:lnTo>
                    <a:pt x="1213" y="2143"/>
                  </a:lnTo>
                  <a:lnTo>
                    <a:pt x="1210" y="2145"/>
                  </a:lnTo>
                  <a:lnTo>
                    <a:pt x="1207" y="2146"/>
                  </a:lnTo>
                  <a:lnTo>
                    <a:pt x="1200" y="2147"/>
                  </a:lnTo>
                  <a:lnTo>
                    <a:pt x="1193" y="2145"/>
                  </a:lnTo>
                  <a:lnTo>
                    <a:pt x="1186" y="2142"/>
                  </a:lnTo>
                  <a:lnTo>
                    <a:pt x="1178" y="2136"/>
                  </a:lnTo>
                  <a:lnTo>
                    <a:pt x="1170" y="2130"/>
                  </a:lnTo>
                  <a:lnTo>
                    <a:pt x="1161" y="2124"/>
                  </a:lnTo>
                  <a:lnTo>
                    <a:pt x="1146" y="2111"/>
                  </a:lnTo>
                  <a:lnTo>
                    <a:pt x="1124" y="2090"/>
                  </a:lnTo>
                  <a:lnTo>
                    <a:pt x="1110" y="2078"/>
                  </a:lnTo>
                  <a:lnTo>
                    <a:pt x="1094" y="2066"/>
                  </a:lnTo>
                  <a:lnTo>
                    <a:pt x="1079" y="2056"/>
                  </a:lnTo>
                  <a:lnTo>
                    <a:pt x="1062" y="2048"/>
                  </a:lnTo>
                  <a:lnTo>
                    <a:pt x="1047" y="2039"/>
                  </a:lnTo>
                  <a:lnTo>
                    <a:pt x="1029" y="2032"/>
                  </a:lnTo>
                  <a:lnTo>
                    <a:pt x="1013" y="2027"/>
                  </a:lnTo>
                  <a:lnTo>
                    <a:pt x="995" y="2022"/>
                  </a:lnTo>
                  <a:lnTo>
                    <a:pt x="978" y="2018"/>
                  </a:lnTo>
                  <a:lnTo>
                    <a:pt x="960" y="2014"/>
                  </a:lnTo>
                  <a:lnTo>
                    <a:pt x="923" y="2008"/>
                  </a:lnTo>
                  <a:lnTo>
                    <a:pt x="887" y="2003"/>
                  </a:lnTo>
                  <a:lnTo>
                    <a:pt x="849" y="2000"/>
                  </a:lnTo>
                  <a:lnTo>
                    <a:pt x="831" y="2000"/>
                  </a:lnTo>
                  <a:lnTo>
                    <a:pt x="809" y="2000"/>
                  </a:lnTo>
                  <a:lnTo>
                    <a:pt x="784" y="2000"/>
                  </a:lnTo>
                  <a:lnTo>
                    <a:pt x="756" y="2002"/>
                  </a:lnTo>
                  <a:lnTo>
                    <a:pt x="727" y="2004"/>
                  </a:lnTo>
                  <a:lnTo>
                    <a:pt x="698" y="2009"/>
                  </a:lnTo>
                  <a:lnTo>
                    <a:pt x="672" y="2014"/>
                  </a:lnTo>
                  <a:lnTo>
                    <a:pt x="646" y="2021"/>
                  </a:lnTo>
                  <a:lnTo>
                    <a:pt x="635" y="2025"/>
                  </a:lnTo>
                  <a:lnTo>
                    <a:pt x="624" y="2029"/>
                  </a:lnTo>
                  <a:lnTo>
                    <a:pt x="615" y="2034"/>
                  </a:lnTo>
                  <a:lnTo>
                    <a:pt x="607" y="2039"/>
                  </a:lnTo>
                  <a:lnTo>
                    <a:pt x="600" y="2046"/>
                  </a:lnTo>
                  <a:lnTo>
                    <a:pt x="594" y="2052"/>
                  </a:lnTo>
                  <a:lnTo>
                    <a:pt x="591" y="2058"/>
                  </a:lnTo>
                  <a:lnTo>
                    <a:pt x="589" y="2065"/>
                  </a:lnTo>
                  <a:lnTo>
                    <a:pt x="589" y="2074"/>
                  </a:lnTo>
                  <a:lnTo>
                    <a:pt x="591" y="2082"/>
                  </a:lnTo>
                  <a:lnTo>
                    <a:pt x="596" y="2091"/>
                  </a:lnTo>
                  <a:lnTo>
                    <a:pt x="603" y="2100"/>
                  </a:lnTo>
                  <a:lnTo>
                    <a:pt x="612" y="2111"/>
                  </a:lnTo>
                  <a:lnTo>
                    <a:pt x="624" y="2121"/>
                  </a:lnTo>
                  <a:lnTo>
                    <a:pt x="639" y="2132"/>
                  </a:lnTo>
                  <a:lnTo>
                    <a:pt x="656" y="2145"/>
                  </a:lnTo>
                  <a:lnTo>
                    <a:pt x="646" y="2144"/>
                  </a:lnTo>
                  <a:lnTo>
                    <a:pt x="634" y="2142"/>
                  </a:lnTo>
                  <a:lnTo>
                    <a:pt x="603" y="2135"/>
                  </a:lnTo>
                  <a:lnTo>
                    <a:pt x="564" y="2127"/>
                  </a:lnTo>
                  <a:lnTo>
                    <a:pt x="520" y="2116"/>
                  </a:lnTo>
                  <a:lnTo>
                    <a:pt x="471" y="2104"/>
                  </a:lnTo>
                  <a:lnTo>
                    <a:pt x="419" y="2092"/>
                  </a:lnTo>
                  <a:lnTo>
                    <a:pt x="365" y="2081"/>
                  </a:lnTo>
                  <a:lnTo>
                    <a:pt x="309" y="2070"/>
                  </a:lnTo>
                  <a:lnTo>
                    <a:pt x="282" y="2066"/>
                  </a:lnTo>
                  <a:lnTo>
                    <a:pt x="254" y="2062"/>
                  </a:lnTo>
                  <a:lnTo>
                    <a:pt x="227" y="2059"/>
                  </a:lnTo>
                  <a:lnTo>
                    <a:pt x="202" y="2058"/>
                  </a:lnTo>
                  <a:lnTo>
                    <a:pt x="177" y="2057"/>
                  </a:lnTo>
                  <a:lnTo>
                    <a:pt x="152" y="2057"/>
                  </a:lnTo>
                  <a:lnTo>
                    <a:pt x="130" y="2058"/>
                  </a:lnTo>
                  <a:lnTo>
                    <a:pt x="108" y="2060"/>
                  </a:lnTo>
                  <a:lnTo>
                    <a:pt x="87" y="2064"/>
                  </a:lnTo>
                  <a:lnTo>
                    <a:pt x="69" y="2069"/>
                  </a:lnTo>
                  <a:lnTo>
                    <a:pt x="52" y="2077"/>
                  </a:lnTo>
                  <a:lnTo>
                    <a:pt x="44" y="2081"/>
                  </a:lnTo>
                  <a:lnTo>
                    <a:pt x="37" y="2086"/>
                  </a:lnTo>
                  <a:lnTo>
                    <a:pt x="31" y="2091"/>
                  </a:lnTo>
                  <a:lnTo>
                    <a:pt x="24" y="2096"/>
                  </a:lnTo>
                  <a:lnTo>
                    <a:pt x="19" y="2102"/>
                  </a:lnTo>
                  <a:lnTo>
                    <a:pt x="14" y="2109"/>
                  </a:lnTo>
                  <a:lnTo>
                    <a:pt x="10" y="2116"/>
                  </a:lnTo>
                  <a:lnTo>
                    <a:pt x="6" y="2123"/>
                  </a:lnTo>
                  <a:lnTo>
                    <a:pt x="3" y="2131"/>
                  </a:lnTo>
                  <a:lnTo>
                    <a:pt x="1" y="2139"/>
                  </a:lnTo>
                  <a:lnTo>
                    <a:pt x="0" y="2147"/>
                  </a:lnTo>
                  <a:lnTo>
                    <a:pt x="0" y="2154"/>
                  </a:lnTo>
                  <a:lnTo>
                    <a:pt x="0" y="2160"/>
                  </a:lnTo>
                  <a:lnTo>
                    <a:pt x="1" y="2167"/>
                  </a:lnTo>
                  <a:lnTo>
                    <a:pt x="2" y="2174"/>
                  </a:lnTo>
                  <a:lnTo>
                    <a:pt x="4" y="2181"/>
                  </a:lnTo>
                  <a:lnTo>
                    <a:pt x="10" y="2194"/>
                  </a:lnTo>
                  <a:lnTo>
                    <a:pt x="18" y="2206"/>
                  </a:lnTo>
                  <a:lnTo>
                    <a:pt x="30" y="2220"/>
                  </a:lnTo>
                  <a:lnTo>
                    <a:pt x="42" y="2232"/>
                  </a:lnTo>
                  <a:lnTo>
                    <a:pt x="56" y="2245"/>
                  </a:lnTo>
                  <a:lnTo>
                    <a:pt x="72" y="2256"/>
                  </a:lnTo>
                  <a:lnTo>
                    <a:pt x="89" y="2268"/>
                  </a:lnTo>
                  <a:lnTo>
                    <a:pt x="108" y="2280"/>
                  </a:lnTo>
                  <a:lnTo>
                    <a:pt x="128" y="2291"/>
                  </a:lnTo>
                  <a:lnTo>
                    <a:pt x="149" y="2301"/>
                  </a:lnTo>
                  <a:lnTo>
                    <a:pt x="171" y="2312"/>
                  </a:lnTo>
                  <a:lnTo>
                    <a:pt x="217" y="2331"/>
                  </a:lnTo>
                  <a:lnTo>
                    <a:pt x="264" y="2350"/>
                  </a:lnTo>
                  <a:lnTo>
                    <a:pt x="311" y="2366"/>
                  </a:lnTo>
                  <a:lnTo>
                    <a:pt x="356" y="2381"/>
                  </a:lnTo>
                  <a:lnTo>
                    <a:pt x="400" y="2393"/>
                  </a:lnTo>
                  <a:lnTo>
                    <a:pt x="440" y="2404"/>
                  </a:lnTo>
                  <a:lnTo>
                    <a:pt x="474" y="2413"/>
                  </a:lnTo>
                  <a:lnTo>
                    <a:pt x="503" y="2418"/>
                  </a:lnTo>
                  <a:lnTo>
                    <a:pt x="523" y="2421"/>
                  </a:lnTo>
                  <a:lnTo>
                    <a:pt x="509" y="2434"/>
                  </a:lnTo>
                  <a:lnTo>
                    <a:pt x="501" y="2443"/>
                  </a:lnTo>
                  <a:lnTo>
                    <a:pt x="491" y="2452"/>
                  </a:lnTo>
                  <a:lnTo>
                    <a:pt x="484" y="2461"/>
                  </a:lnTo>
                  <a:lnTo>
                    <a:pt x="478" y="2471"/>
                  </a:lnTo>
                  <a:lnTo>
                    <a:pt x="476" y="2476"/>
                  </a:lnTo>
                  <a:lnTo>
                    <a:pt x="475" y="2481"/>
                  </a:lnTo>
                  <a:lnTo>
                    <a:pt x="474" y="2485"/>
                  </a:lnTo>
                  <a:lnTo>
                    <a:pt x="475" y="2489"/>
                  </a:lnTo>
                  <a:lnTo>
                    <a:pt x="477" y="2494"/>
                  </a:lnTo>
                  <a:lnTo>
                    <a:pt x="480" y="2499"/>
                  </a:lnTo>
                  <a:lnTo>
                    <a:pt x="484" y="2503"/>
                  </a:lnTo>
                  <a:lnTo>
                    <a:pt x="490" y="2508"/>
                  </a:lnTo>
                  <a:lnTo>
                    <a:pt x="496" y="2511"/>
                  </a:lnTo>
                  <a:lnTo>
                    <a:pt x="504" y="2514"/>
                  </a:lnTo>
                  <a:lnTo>
                    <a:pt x="521" y="2519"/>
                  </a:lnTo>
                  <a:lnTo>
                    <a:pt x="542" y="2523"/>
                  </a:lnTo>
                  <a:lnTo>
                    <a:pt x="564" y="2526"/>
                  </a:lnTo>
                  <a:lnTo>
                    <a:pt x="589" y="2529"/>
                  </a:lnTo>
                  <a:lnTo>
                    <a:pt x="615" y="2530"/>
                  </a:lnTo>
                  <a:lnTo>
                    <a:pt x="667" y="2533"/>
                  </a:lnTo>
                  <a:lnTo>
                    <a:pt x="715" y="2537"/>
                  </a:lnTo>
                  <a:lnTo>
                    <a:pt x="736" y="2539"/>
                  </a:lnTo>
                  <a:lnTo>
                    <a:pt x="755" y="2544"/>
                  </a:lnTo>
                  <a:lnTo>
                    <a:pt x="771" y="2548"/>
                  </a:lnTo>
                  <a:lnTo>
                    <a:pt x="777" y="2550"/>
                  </a:lnTo>
                  <a:lnTo>
                    <a:pt x="782" y="2553"/>
                  </a:lnTo>
                  <a:lnTo>
                    <a:pt x="755" y="2564"/>
                  </a:lnTo>
                  <a:lnTo>
                    <a:pt x="726" y="2577"/>
                  </a:lnTo>
                  <a:lnTo>
                    <a:pt x="697" y="2590"/>
                  </a:lnTo>
                  <a:lnTo>
                    <a:pt x="669" y="2605"/>
                  </a:lnTo>
                  <a:lnTo>
                    <a:pt x="642" y="2621"/>
                  </a:lnTo>
                  <a:lnTo>
                    <a:pt x="616" y="2637"/>
                  </a:lnTo>
                  <a:lnTo>
                    <a:pt x="594" y="2654"/>
                  </a:lnTo>
                  <a:lnTo>
                    <a:pt x="584" y="2663"/>
                  </a:lnTo>
                  <a:lnTo>
                    <a:pt x="576" y="2671"/>
                  </a:lnTo>
                  <a:lnTo>
                    <a:pt x="568" y="2680"/>
                  </a:lnTo>
                  <a:lnTo>
                    <a:pt x="561" y="2689"/>
                  </a:lnTo>
                  <a:lnTo>
                    <a:pt x="557" y="2697"/>
                  </a:lnTo>
                  <a:lnTo>
                    <a:pt x="553" y="2705"/>
                  </a:lnTo>
                  <a:lnTo>
                    <a:pt x="552" y="2714"/>
                  </a:lnTo>
                  <a:lnTo>
                    <a:pt x="552" y="2722"/>
                  </a:lnTo>
                  <a:lnTo>
                    <a:pt x="553" y="2729"/>
                  </a:lnTo>
                  <a:lnTo>
                    <a:pt x="557" y="2737"/>
                  </a:lnTo>
                  <a:lnTo>
                    <a:pt x="562" y="2745"/>
                  </a:lnTo>
                  <a:lnTo>
                    <a:pt x="571" y="2752"/>
                  </a:lnTo>
                  <a:lnTo>
                    <a:pt x="581" y="2759"/>
                  </a:lnTo>
                  <a:lnTo>
                    <a:pt x="593" y="2765"/>
                  </a:lnTo>
                  <a:lnTo>
                    <a:pt x="609" y="2771"/>
                  </a:lnTo>
                  <a:lnTo>
                    <a:pt x="626" y="2777"/>
                  </a:lnTo>
                  <a:lnTo>
                    <a:pt x="646" y="2783"/>
                  </a:lnTo>
                  <a:lnTo>
                    <a:pt x="669" y="2787"/>
                  </a:lnTo>
                  <a:lnTo>
                    <a:pt x="693" y="2792"/>
                  </a:lnTo>
                  <a:lnTo>
                    <a:pt x="718" y="2795"/>
                  </a:lnTo>
                  <a:lnTo>
                    <a:pt x="743" y="2798"/>
                  </a:lnTo>
                  <a:lnTo>
                    <a:pt x="768" y="2800"/>
                  </a:lnTo>
                  <a:lnTo>
                    <a:pt x="816" y="2803"/>
                  </a:lnTo>
                  <a:lnTo>
                    <a:pt x="864" y="2804"/>
                  </a:lnTo>
                  <a:lnTo>
                    <a:pt x="914" y="2803"/>
                  </a:lnTo>
                  <a:lnTo>
                    <a:pt x="962" y="2801"/>
                  </a:lnTo>
                  <a:lnTo>
                    <a:pt x="1011" y="2797"/>
                  </a:lnTo>
                  <a:lnTo>
                    <a:pt x="1059" y="2791"/>
                  </a:lnTo>
                  <a:lnTo>
                    <a:pt x="1108" y="2785"/>
                  </a:lnTo>
                  <a:lnTo>
                    <a:pt x="1156" y="2778"/>
                  </a:lnTo>
                  <a:lnTo>
                    <a:pt x="1253" y="2761"/>
                  </a:lnTo>
                  <a:lnTo>
                    <a:pt x="1350" y="2744"/>
                  </a:lnTo>
                  <a:lnTo>
                    <a:pt x="1447" y="2727"/>
                  </a:lnTo>
                  <a:lnTo>
                    <a:pt x="1409" y="2773"/>
                  </a:lnTo>
                  <a:lnTo>
                    <a:pt x="1391" y="2794"/>
                  </a:lnTo>
                  <a:lnTo>
                    <a:pt x="1378" y="2814"/>
                  </a:lnTo>
                  <a:lnTo>
                    <a:pt x="1365" y="2831"/>
                  </a:lnTo>
                  <a:lnTo>
                    <a:pt x="1357" y="2848"/>
                  </a:lnTo>
                  <a:lnTo>
                    <a:pt x="1354" y="2856"/>
                  </a:lnTo>
                  <a:lnTo>
                    <a:pt x="1352" y="2862"/>
                  </a:lnTo>
                  <a:lnTo>
                    <a:pt x="1351" y="2869"/>
                  </a:lnTo>
                  <a:lnTo>
                    <a:pt x="1350" y="2876"/>
                  </a:lnTo>
                  <a:lnTo>
                    <a:pt x="1351" y="2882"/>
                  </a:lnTo>
                  <a:lnTo>
                    <a:pt x="1353" y="2887"/>
                  </a:lnTo>
                  <a:lnTo>
                    <a:pt x="1356" y="2892"/>
                  </a:lnTo>
                  <a:lnTo>
                    <a:pt x="1360" y="2896"/>
                  </a:lnTo>
                  <a:lnTo>
                    <a:pt x="1365" y="2900"/>
                  </a:lnTo>
                  <a:lnTo>
                    <a:pt x="1372" y="2904"/>
                  </a:lnTo>
                  <a:lnTo>
                    <a:pt x="1380" y="2907"/>
                  </a:lnTo>
                  <a:lnTo>
                    <a:pt x="1389" y="2910"/>
                  </a:lnTo>
                  <a:lnTo>
                    <a:pt x="1399" y="2912"/>
                  </a:lnTo>
                  <a:lnTo>
                    <a:pt x="1412" y="2914"/>
                  </a:lnTo>
                  <a:lnTo>
                    <a:pt x="1441" y="2916"/>
                  </a:lnTo>
                  <a:lnTo>
                    <a:pt x="1476" y="2915"/>
                  </a:lnTo>
                  <a:lnTo>
                    <a:pt x="1518" y="2913"/>
                  </a:lnTo>
                  <a:lnTo>
                    <a:pt x="1534" y="2911"/>
                  </a:lnTo>
                  <a:lnTo>
                    <a:pt x="1550" y="2909"/>
                  </a:lnTo>
                  <a:lnTo>
                    <a:pt x="1565" y="2905"/>
                  </a:lnTo>
                  <a:lnTo>
                    <a:pt x="1581" y="2901"/>
                  </a:lnTo>
                  <a:lnTo>
                    <a:pt x="1596" y="2896"/>
                  </a:lnTo>
                  <a:lnTo>
                    <a:pt x="1611" y="2891"/>
                  </a:lnTo>
                  <a:lnTo>
                    <a:pt x="1641" y="2880"/>
                  </a:lnTo>
                  <a:lnTo>
                    <a:pt x="1668" y="2866"/>
                  </a:lnTo>
                  <a:lnTo>
                    <a:pt x="1697" y="2852"/>
                  </a:lnTo>
                  <a:lnTo>
                    <a:pt x="1754" y="2822"/>
                  </a:lnTo>
                  <a:lnTo>
                    <a:pt x="1774" y="2813"/>
                  </a:lnTo>
                  <a:lnTo>
                    <a:pt x="1792" y="2805"/>
                  </a:lnTo>
                  <a:lnTo>
                    <a:pt x="1812" y="2798"/>
                  </a:lnTo>
                  <a:lnTo>
                    <a:pt x="1832" y="2793"/>
                  </a:lnTo>
                  <a:lnTo>
                    <a:pt x="1853" y="2789"/>
                  </a:lnTo>
                  <a:lnTo>
                    <a:pt x="1873" y="2785"/>
                  </a:lnTo>
                  <a:lnTo>
                    <a:pt x="1915" y="2779"/>
                  </a:lnTo>
                  <a:lnTo>
                    <a:pt x="1956" y="2775"/>
                  </a:lnTo>
                  <a:lnTo>
                    <a:pt x="1998" y="2770"/>
                  </a:lnTo>
                  <a:lnTo>
                    <a:pt x="2041" y="2766"/>
                  </a:lnTo>
                  <a:lnTo>
                    <a:pt x="2082" y="2762"/>
                  </a:lnTo>
                  <a:lnTo>
                    <a:pt x="2161" y="2751"/>
                  </a:lnTo>
                  <a:lnTo>
                    <a:pt x="2198" y="2747"/>
                  </a:lnTo>
                  <a:lnTo>
                    <a:pt x="2234" y="2745"/>
                  </a:lnTo>
                  <a:lnTo>
                    <a:pt x="2268" y="2743"/>
                  </a:lnTo>
                  <a:lnTo>
                    <a:pt x="2302" y="2744"/>
                  </a:lnTo>
                  <a:lnTo>
                    <a:pt x="2334" y="2747"/>
                  </a:lnTo>
                  <a:lnTo>
                    <a:pt x="2350" y="2749"/>
                  </a:lnTo>
                  <a:lnTo>
                    <a:pt x="2366" y="2751"/>
                  </a:lnTo>
                  <a:lnTo>
                    <a:pt x="2382" y="2755"/>
                  </a:lnTo>
                  <a:lnTo>
                    <a:pt x="2397" y="2758"/>
                  </a:lnTo>
                  <a:lnTo>
                    <a:pt x="2412" y="2763"/>
                  </a:lnTo>
                  <a:lnTo>
                    <a:pt x="2427" y="2768"/>
                  </a:lnTo>
                  <a:lnTo>
                    <a:pt x="2443" y="2775"/>
                  </a:lnTo>
                  <a:lnTo>
                    <a:pt x="2457" y="2782"/>
                  </a:lnTo>
                  <a:lnTo>
                    <a:pt x="2472" y="2790"/>
                  </a:lnTo>
                  <a:lnTo>
                    <a:pt x="2488" y="2798"/>
                  </a:lnTo>
                  <a:lnTo>
                    <a:pt x="2502" y="2809"/>
                  </a:lnTo>
                  <a:lnTo>
                    <a:pt x="2518" y="2819"/>
                  </a:lnTo>
                  <a:lnTo>
                    <a:pt x="2533" y="2830"/>
                  </a:lnTo>
                  <a:lnTo>
                    <a:pt x="2549" y="2843"/>
                  </a:lnTo>
                  <a:lnTo>
                    <a:pt x="2564" y="2856"/>
                  </a:lnTo>
                  <a:lnTo>
                    <a:pt x="2580" y="2870"/>
                  </a:lnTo>
                  <a:lnTo>
                    <a:pt x="2595" y="2886"/>
                  </a:lnTo>
                  <a:lnTo>
                    <a:pt x="2612" y="2902"/>
                  </a:lnTo>
                  <a:lnTo>
                    <a:pt x="2644" y="2936"/>
                  </a:lnTo>
                  <a:lnTo>
                    <a:pt x="2677" y="2969"/>
                  </a:lnTo>
                  <a:lnTo>
                    <a:pt x="2710" y="3002"/>
                  </a:lnTo>
                  <a:lnTo>
                    <a:pt x="2744" y="3035"/>
                  </a:lnTo>
                  <a:lnTo>
                    <a:pt x="2812" y="3099"/>
                  </a:lnTo>
                  <a:lnTo>
                    <a:pt x="2881" y="3161"/>
                  </a:lnTo>
                  <a:lnTo>
                    <a:pt x="2951" y="3223"/>
                  </a:lnTo>
                  <a:lnTo>
                    <a:pt x="3022" y="3284"/>
                  </a:lnTo>
                  <a:lnTo>
                    <a:pt x="3092" y="3346"/>
                  </a:lnTo>
                  <a:lnTo>
                    <a:pt x="3162" y="3407"/>
                  </a:lnTo>
                  <a:lnTo>
                    <a:pt x="3147" y="3401"/>
                  </a:lnTo>
                  <a:lnTo>
                    <a:pt x="3132" y="3396"/>
                  </a:lnTo>
                  <a:lnTo>
                    <a:pt x="3101" y="3387"/>
                  </a:lnTo>
                  <a:lnTo>
                    <a:pt x="3071" y="3380"/>
                  </a:lnTo>
                  <a:lnTo>
                    <a:pt x="3041" y="3376"/>
                  </a:lnTo>
                  <a:lnTo>
                    <a:pt x="3012" y="3372"/>
                  </a:lnTo>
                  <a:lnTo>
                    <a:pt x="2983" y="3371"/>
                  </a:lnTo>
                  <a:lnTo>
                    <a:pt x="2953" y="3371"/>
                  </a:lnTo>
                  <a:lnTo>
                    <a:pt x="2923" y="3371"/>
                  </a:lnTo>
                  <a:lnTo>
                    <a:pt x="2864" y="3376"/>
                  </a:lnTo>
                  <a:lnTo>
                    <a:pt x="2804" y="3379"/>
                  </a:lnTo>
                  <a:lnTo>
                    <a:pt x="2774" y="3380"/>
                  </a:lnTo>
                  <a:lnTo>
                    <a:pt x="2744" y="3381"/>
                  </a:lnTo>
                  <a:lnTo>
                    <a:pt x="2713" y="3380"/>
                  </a:lnTo>
                  <a:lnTo>
                    <a:pt x="2682" y="3378"/>
                  </a:lnTo>
                  <a:lnTo>
                    <a:pt x="2654" y="3374"/>
                  </a:lnTo>
                  <a:lnTo>
                    <a:pt x="2626" y="3370"/>
                  </a:lnTo>
                  <a:lnTo>
                    <a:pt x="2597" y="3364"/>
                  </a:lnTo>
                  <a:lnTo>
                    <a:pt x="2567" y="3358"/>
                  </a:lnTo>
                  <a:lnTo>
                    <a:pt x="2536" y="3351"/>
                  </a:lnTo>
                  <a:lnTo>
                    <a:pt x="2506" y="3343"/>
                  </a:lnTo>
                  <a:lnTo>
                    <a:pt x="2476" y="3332"/>
                  </a:lnTo>
                  <a:lnTo>
                    <a:pt x="2446" y="3322"/>
                  </a:lnTo>
                  <a:lnTo>
                    <a:pt x="2415" y="3312"/>
                  </a:lnTo>
                  <a:lnTo>
                    <a:pt x="2386" y="3299"/>
                  </a:lnTo>
                  <a:lnTo>
                    <a:pt x="2357" y="3286"/>
                  </a:lnTo>
                  <a:lnTo>
                    <a:pt x="2329" y="3272"/>
                  </a:lnTo>
                  <a:lnTo>
                    <a:pt x="2303" y="3258"/>
                  </a:lnTo>
                  <a:lnTo>
                    <a:pt x="2279" y="3244"/>
                  </a:lnTo>
                  <a:lnTo>
                    <a:pt x="2255" y="3227"/>
                  </a:lnTo>
                  <a:lnTo>
                    <a:pt x="2233" y="3211"/>
                  </a:lnTo>
                  <a:lnTo>
                    <a:pt x="2206" y="3190"/>
                  </a:lnTo>
                  <a:lnTo>
                    <a:pt x="2181" y="3170"/>
                  </a:lnTo>
                  <a:lnTo>
                    <a:pt x="2154" y="3153"/>
                  </a:lnTo>
                  <a:lnTo>
                    <a:pt x="2127" y="3136"/>
                  </a:lnTo>
                  <a:lnTo>
                    <a:pt x="2100" y="3121"/>
                  </a:lnTo>
                  <a:lnTo>
                    <a:pt x="2074" y="3107"/>
                  </a:lnTo>
                  <a:lnTo>
                    <a:pt x="2047" y="3095"/>
                  </a:lnTo>
                  <a:lnTo>
                    <a:pt x="2019" y="3085"/>
                  </a:lnTo>
                  <a:lnTo>
                    <a:pt x="1990" y="3074"/>
                  </a:lnTo>
                  <a:lnTo>
                    <a:pt x="1961" y="3067"/>
                  </a:lnTo>
                  <a:lnTo>
                    <a:pt x="1932" y="3061"/>
                  </a:lnTo>
                  <a:lnTo>
                    <a:pt x="1901" y="3056"/>
                  </a:lnTo>
                  <a:lnTo>
                    <a:pt x="1870" y="3052"/>
                  </a:lnTo>
                  <a:lnTo>
                    <a:pt x="1839" y="3051"/>
                  </a:lnTo>
                  <a:lnTo>
                    <a:pt x="1804" y="3050"/>
                  </a:lnTo>
                  <a:lnTo>
                    <a:pt x="1770" y="3051"/>
                  </a:lnTo>
                  <a:lnTo>
                    <a:pt x="1757" y="3052"/>
                  </a:lnTo>
                  <a:lnTo>
                    <a:pt x="1746" y="3054"/>
                  </a:lnTo>
                  <a:lnTo>
                    <a:pt x="1735" y="3057"/>
                  </a:lnTo>
                  <a:lnTo>
                    <a:pt x="1727" y="3060"/>
                  </a:lnTo>
                  <a:lnTo>
                    <a:pt x="1720" y="3064"/>
                  </a:lnTo>
                  <a:lnTo>
                    <a:pt x="1714" y="3069"/>
                  </a:lnTo>
                  <a:lnTo>
                    <a:pt x="1710" y="3074"/>
                  </a:lnTo>
                  <a:lnTo>
                    <a:pt x="1706" y="3081"/>
                  </a:lnTo>
                  <a:lnTo>
                    <a:pt x="1703" y="3087"/>
                  </a:lnTo>
                  <a:lnTo>
                    <a:pt x="1702" y="3094"/>
                  </a:lnTo>
                  <a:lnTo>
                    <a:pt x="1702" y="3101"/>
                  </a:lnTo>
                  <a:lnTo>
                    <a:pt x="1703" y="3110"/>
                  </a:lnTo>
                  <a:lnTo>
                    <a:pt x="1705" y="3118"/>
                  </a:lnTo>
                  <a:lnTo>
                    <a:pt x="1707" y="3126"/>
                  </a:lnTo>
                  <a:lnTo>
                    <a:pt x="1714" y="3143"/>
                  </a:lnTo>
                  <a:lnTo>
                    <a:pt x="1723" y="3161"/>
                  </a:lnTo>
                  <a:lnTo>
                    <a:pt x="1734" y="3179"/>
                  </a:lnTo>
                  <a:lnTo>
                    <a:pt x="1746" y="3197"/>
                  </a:lnTo>
                  <a:lnTo>
                    <a:pt x="1759" y="3215"/>
                  </a:lnTo>
                  <a:lnTo>
                    <a:pt x="1784" y="3247"/>
                  </a:lnTo>
                  <a:lnTo>
                    <a:pt x="1806" y="3272"/>
                  </a:lnTo>
                  <a:lnTo>
                    <a:pt x="1788" y="3279"/>
                  </a:lnTo>
                  <a:lnTo>
                    <a:pt x="1770" y="3285"/>
                  </a:lnTo>
                  <a:lnTo>
                    <a:pt x="1753" y="3290"/>
                  </a:lnTo>
                  <a:lnTo>
                    <a:pt x="1736" y="3295"/>
                  </a:lnTo>
                  <a:lnTo>
                    <a:pt x="1719" y="3298"/>
                  </a:lnTo>
                  <a:lnTo>
                    <a:pt x="1702" y="3301"/>
                  </a:lnTo>
                  <a:lnTo>
                    <a:pt x="1686" y="3303"/>
                  </a:lnTo>
                  <a:lnTo>
                    <a:pt x="1669" y="3305"/>
                  </a:lnTo>
                  <a:lnTo>
                    <a:pt x="1636" y="3306"/>
                  </a:lnTo>
                  <a:lnTo>
                    <a:pt x="1605" y="3305"/>
                  </a:lnTo>
                  <a:lnTo>
                    <a:pt x="1572" y="3303"/>
                  </a:lnTo>
                  <a:lnTo>
                    <a:pt x="1540" y="3299"/>
                  </a:lnTo>
                  <a:lnTo>
                    <a:pt x="1508" y="3294"/>
                  </a:lnTo>
                  <a:lnTo>
                    <a:pt x="1476" y="3289"/>
                  </a:lnTo>
                  <a:lnTo>
                    <a:pt x="1411" y="3279"/>
                  </a:lnTo>
                  <a:lnTo>
                    <a:pt x="1377" y="3273"/>
                  </a:lnTo>
                  <a:lnTo>
                    <a:pt x="1343" y="3270"/>
                  </a:lnTo>
                  <a:lnTo>
                    <a:pt x="1308" y="3267"/>
                  </a:lnTo>
                  <a:lnTo>
                    <a:pt x="1272" y="3266"/>
                  </a:lnTo>
                  <a:lnTo>
                    <a:pt x="1265" y="3265"/>
                  </a:lnTo>
                  <a:lnTo>
                    <a:pt x="1258" y="3263"/>
                  </a:lnTo>
                  <a:lnTo>
                    <a:pt x="1249" y="3259"/>
                  </a:lnTo>
                  <a:lnTo>
                    <a:pt x="1240" y="3255"/>
                  </a:lnTo>
                  <a:lnTo>
                    <a:pt x="1217" y="3241"/>
                  </a:lnTo>
                  <a:lnTo>
                    <a:pt x="1191" y="3225"/>
                  </a:lnTo>
                  <a:lnTo>
                    <a:pt x="1136" y="3186"/>
                  </a:lnTo>
                  <a:lnTo>
                    <a:pt x="1107" y="3167"/>
                  </a:lnTo>
                  <a:lnTo>
                    <a:pt x="1078" y="3149"/>
                  </a:lnTo>
                  <a:lnTo>
                    <a:pt x="1051" y="3133"/>
                  </a:lnTo>
                  <a:lnTo>
                    <a:pt x="1039" y="3127"/>
                  </a:lnTo>
                  <a:lnTo>
                    <a:pt x="1026" y="3122"/>
                  </a:lnTo>
                  <a:lnTo>
                    <a:pt x="1015" y="3118"/>
                  </a:lnTo>
                  <a:lnTo>
                    <a:pt x="1005" y="3115"/>
                  </a:lnTo>
                  <a:lnTo>
                    <a:pt x="995" y="3114"/>
                  </a:lnTo>
                  <a:lnTo>
                    <a:pt x="987" y="3115"/>
                  </a:lnTo>
                  <a:lnTo>
                    <a:pt x="980" y="3117"/>
                  </a:lnTo>
                  <a:lnTo>
                    <a:pt x="977" y="3119"/>
                  </a:lnTo>
                  <a:lnTo>
                    <a:pt x="975" y="3121"/>
                  </a:lnTo>
                  <a:lnTo>
                    <a:pt x="973" y="3124"/>
                  </a:lnTo>
                  <a:lnTo>
                    <a:pt x="971" y="3127"/>
                  </a:lnTo>
                  <a:lnTo>
                    <a:pt x="968" y="3136"/>
                  </a:lnTo>
                  <a:lnTo>
                    <a:pt x="966" y="3147"/>
                  </a:lnTo>
                  <a:lnTo>
                    <a:pt x="968" y="3161"/>
                  </a:lnTo>
                  <a:lnTo>
                    <a:pt x="970" y="3177"/>
                  </a:lnTo>
                  <a:lnTo>
                    <a:pt x="975" y="3196"/>
                  </a:lnTo>
                  <a:lnTo>
                    <a:pt x="944" y="3187"/>
                  </a:lnTo>
                  <a:lnTo>
                    <a:pt x="908" y="3176"/>
                  </a:lnTo>
                  <a:lnTo>
                    <a:pt x="868" y="3164"/>
                  </a:lnTo>
                  <a:lnTo>
                    <a:pt x="824" y="3154"/>
                  </a:lnTo>
                  <a:lnTo>
                    <a:pt x="780" y="3144"/>
                  </a:lnTo>
                  <a:lnTo>
                    <a:pt x="736" y="3135"/>
                  </a:lnTo>
                  <a:lnTo>
                    <a:pt x="693" y="3129"/>
                  </a:lnTo>
                  <a:lnTo>
                    <a:pt x="674" y="3127"/>
                  </a:lnTo>
                  <a:lnTo>
                    <a:pt x="654" y="3126"/>
                  </a:lnTo>
                  <a:lnTo>
                    <a:pt x="637" y="3126"/>
                  </a:lnTo>
                  <a:lnTo>
                    <a:pt x="620" y="3126"/>
                  </a:lnTo>
                  <a:lnTo>
                    <a:pt x="606" y="3128"/>
                  </a:lnTo>
                  <a:lnTo>
                    <a:pt x="592" y="3131"/>
                  </a:lnTo>
                  <a:lnTo>
                    <a:pt x="582" y="3136"/>
                  </a:lnTo>
                  <a:lnTo>
                    <a:pt x="577" y="3138"/>
                  </a:lnTo>
                  <a:lnTo>
                    <a:pt x="573" y="3142"/>
                  </a:lnTo>
                  <a:lnTo>
                    <a:pt x="570" y="3146"/>
                  </a:lnTo>
                  <a:lnTo>
                    <a:pt x="567" y="3150"/>
                  </a:lnTo>
                  <a:lnTo>
                    <a:pt x="564" y="3154"/>
                  </a:lnTo>
                  <a:lnTo>
                    <a:pt x="562" y="3158"/>
                  </a:lnTo>
                  <a:lnTo>
                    <a:pt x="561" y="3163"/>
                  </a:lnTo>
                  <a:lnTo>
                    <a:pt x="561" y="3168"/>
                  </a:lnTo>
                  <a:lnTo>
                    <a:pt x="562" y="3174"/>
                  </a:lnTo>
                  <a:lnTo>
                    <a:pt x="563" y="3181"/>
                  </a:lnTo>
                  <a:lnTo>
                    <a:pt x="569" y="3195"/>
                  </a:lnTo>
                  <a:lnTo>
                    <a:pt x="577" y="3212"/>
                  </a:lnTo>
                  <a:lnTo>
                    <a:pt x="588" y="3229"/>
                  </a:lnTo>
                  <a:lnTo>
                    <a:pt x="604" y="3250"/>
                  </a:lnTo>
                  <a:lnTo>
                    <a:pt x="623" y="3271"/>
                  </a:lnTo>
                  <a:lnTo>
                    <a:pt x="647" y="3296"/>
                  </a:lnTo>
                  <a:lnTo>
                    <a:pt x="675" y="3323"/>
                  </a:lnTo>
                  <a:lnTo>
                    <a:pt x="703" y="3348"/>
                  </a:lnTo>
                  <a:lnTo>
                    <a:pt x="731" y="3370"/>
                  </a:lnTo>
                  <a:lnTo>
                    <a:pt x="760" y="3392"/>
                  </a:lnTo>
                  <a:lnTo>
                    <a:pt x="790" y="3413"/>
                  </a:lnTo>
                  <a:lnTo>
                    <a:pt x="819" y="3431"/>
                  </a:lnTo>
                  <a:lnTo>
                    <a:pt x="850" y="3449"/>
                  </a:lnTo>
                  <a:lnTo>
                    <a:pt x="880" y="3465"/>
                  </a:lnTo>
                  <a:lnTo>
                    <a:pt x="912" y="3480"/>
                  </a:lnTo>
                  <a:lnTo>
                    <a:pt x="943" y="3493"/>
                  </a:lnTo>
                  <a:lnTo>
                    <a:pt x="975" y="3505"/>
                  </a:lnTo>
                  <a:lnTo>
                    <a:pt x="1007" y="3517"/>
                  </a:lnTo>
                  <a:lnTo>
                    <a:pt x="1039" y="3527"/>
                  </a:lnTo>
                  <a:lnTo>
                    <a:pt x="1072" y="3536"/>
                  </a:lnTo>
                  <a:lnTo>
                    <a:pt x="1105" y="3546"/>
                  </a:lnTo>
                  <a:lnTo>
                    <a:pt x="1138" y="3553"/>
                  </a:lnTo>
                  <a:lnTo>
                    <a:pt x="1172" y="3560"/>
                  </a:lnTo>
                  <a:lnTo>
                    <a:pt x="1205" y="3566"/>
                  </a:lnTo>
                  <a:lnTo>
                    <a:pt x="1274" y="3578"/>
                  </a:lnTo>
                  <a:lnTo>
                    <a:pt x="1343" y="3587"/>
                  </a:lnTo>
                  <a:lnTo>
                    <a:pt x="1412" y="3594"/>
                  </a:lnTo>
                  <a:lnTo>
                    <a:pt x="1483" y="3600"/>
                  </a:lnTo>
                  <a:lnTo>
                    <a:pt x="1554" y="3606"/>
                  </a:lnTo>
                  <a:lnTo>
                    <a:pt x="1625" y="3613"/>
                  </a:lnTo>
                  <a:lnTo>
                    <a:pt x="1697" y="3620"/>
                  </a:lnTo>
                  <a:lnTo>
                    <a:pt x="1614" y="3672"/>
                  </a:lnTo>
                  <a:lnTo>
                    <a:pt x="1530" y="3725"/>
                  </a:lnTo>
                  <a:lnTo>
                    <a:pt x="1449" y="3781"/>
                  </a:lnTo>
                  <a:lnTo>
                    <a:pt x="1409" y="3808"/>
                  </a:lnTo>
                  <a:lnTo>
                    <a:pt x="1368" y="3837"/>
                  </a:lnTo>
                  <a:lnTo>
                    <a:pt x="1344" y="3854"/>
                  </a:lnTo>
                  <a:lnTo>
                    <a:pt x="1307" y="3881"/>
                  </a:lnTo>
                  <a:lnTo>
                    <a:pt x="1285" y="3896"/>
                  </a:lnTo>
                  <a:lnTo>
                    <a:pt x="1263" y="3913"/>
                  </a:lnTo>
                  <a:lnTo>
                    <a:pt x="1242" y="3930"/>
                  </a:lnTo>
                  <a:lnTo>
                    <a:pt x="1222" y="3949"/>
                  </a:lnTo>
                  <a:lnTo>
                    <a:pt x="1205" y="3966"/>
                  </a:lnTo>
                  <a:lnTo>
                    <a:pt x="1189" y="3984"/>
                  </a:lnTo>
                  <a:lnTo>
                    <a:pt x="1184" y="3992"/>
                  </a:lnTo>
                  <a:lnTo>
                    <a:pt x="1179" y="3999"/>
                  </a:lnTo>
                  <a:lnTo>
                    <a:pt x="1176" y="4007"/>
                  </a:lnTo>
                  <a:lnTo>
                    <a:pt x="1174" y="4015"/>
                  </a:lnTo>
                  <a:lnTo>
                    <a:pt x="1174" y="4021"/>
                  </a:lnTo>
                  <a:lnTo>
                    <a:pt x="1175" y="4028"/>
                  </a:lnTo>
                  <a:lnTo>
                    <a:pt x="1177" y="4033"/>
                  </a:lnTo>
                  <a:lnTo>
                    <a:pt x="1182" y="4038"/>
                  </a:lnTo>
                  <a:lnTo>
                    <a:pt x="1189" y="4042"/>
                  </a:lnTo>
                  <a:lnTo>
                    <a:pt x="1197" y="4047"/>
                  </a:lnTo>
                  <a:lnTo>
                    <a:pt x="1209" y="4050"/>
                  </a:lnTo>
                  <a:lnTo>
                    <a:pt x="1222" y="4052"/>
                  </a:lnTo>
                  <a:lnTo>
                    <a:pt x="1256" y="4055"/>
                  </a:lnTo>
                  <a:lnTo>
                    <a:pt x="1291" y="4057"/>
                  </a:lnTo>
                  <a:lnTo>
                    <a:pt x="1325" y="4056"/>
                  </a:lnTo>
                  <a:lnTo>
                    <a:pt x="1359" y="4053"/>
                  </a:lnTo>
                  <a:lnTo>
                    <a:pt x="1393" y="4049"/>
                  </a:lnTo>
                  <a:lnTo>
                    <a:pt x="1427" y="4042"/>
                  </a:lnTo>
                  <a:lnTo>
                    <a:pt x="1461" y="4035"/>
                  </a:lnTo>
                  <a:lnTo>
                    <a:pt x="1495" y="4027"/>
                  </a:lnTo>
                  <a:lnTo>
                    <a:pt x="1529" y="4018"/>
                  </a:lnTo>
                  <a:lnTo>
                    <a:pt x="1562" y="4008"/>
                  </a:lnTo>
                  <a:lnTo>
                    <a:pt x="1595" y="3997"/>
                  </a:lnTo>
                  <a:lnTo>
                    <a:pt x="1628" y="3986"/>
                  </a:lnTo>
                  <a:lnTo>
                    <a:pt x="1693" y="3962"/>
                  </a:lnTo>
                  <a:lnTo>
                    <a:pt x="1757" y="3938"/>
                  </a:lnTo>
                  <a:lnTo>
                    <a:pt x="1785" y="3929"/>
                  </a:lnTo>
                  <a:lnTo>
                    <a:pt x="1812" y="3922"/>
                  </a:lnTo>
                  <a:lnTo>
                    <a:pt x="1840" y="3917"/>
                  </a:lnTo>
                  <a:lnTo>
                    <a:pt x="1867" y="3913"/>
                  </a:lnTo>
                  <a:lnTo>
                    <a:pt x="1895" y="3910"/>
                  </a:lnTo>
                  <a:lnTo>
                    <a:pt x="1923" y="3907"/>
                  </a:lnTo>
                  <a:lnTo>
                    <a:pt x="1980" y="3904"/>
                  </a:lnTo>
                  <a:lnTo>
                    <a:pt x="2036" y="3900"/>
                  </a:lnTo>
                  <a:lnTo>
                    <a:pt x="2064" y="3898"/>
                  </a:lnTo>
                  <a:lnTo>
                    <a:pt x="2092" y="3895"/>
                  </a:lnTo>
                  <a:lnTo>
                    <a:pt x="2119" y="3891"/>
                  </a:lnTo>
                  <a:lnTo>
                    <a:pt x="2147" y="3885"/>
                  </a:lnTo>
                  <a:lnTo>
                    <a:pt x="2174" y="3878"/>
                  </a:lnTo>
                  <a:lnTo>
                    <a:pt x="2200" y="3869"/>
                  </a:lnTo>
                  <a:lnTo>
                    <a:pt x="2183" y="3894"/>
                  </a:lnTo>
                  <a:lnTo>
                    <a:pt x="2167" y="3919"/>
                  </a:lnTo>
                  <a:lnTo>
                    <a:pt x="2154" y="3944"/>
                  </a:lnTo>
                  <a:lnTo>
                    <a:pt x="2142" y="3968"/>
                  </a:lnTo>
                  <a:lnTo>
                    <a:pt x="2131" y="3991"/>
                  </a:lnTo>
                  <a:lnTo>
                    <a:pt x="2123" y="4014"/>
                  </a:lnTo>
                  <a:lnTo>
                    <a:pt x="2121" y="4025"/>
                  </a:lnTo>
                  <a:lnTo>
                    <a:pt x="2119" y="4035"/>
                  </a:lnTo>
                  <a:lnTo>
                    <a:pt x="2118" y="4046"/>
                  </a:lnTo>
                  <a:lnTo>
                    <a:pt x="2117" y="4055"/>
                  </a:lnTo>
                  <a:lnTo>
                    <a:pt x="2117" y="4064"/>
                  </a:lnTo>
                  <a:lnTo>
                    <a:pt x="2119" y="4073"/>
                  </a:lnTo>
                  <a:lnTo>
                    <a:pt x="2121" y="4082"/>
                  </a:lnTo>
                  <a:lnTo>
                    <a:pt x="2124" y="4089"/>
                  </a:lnTo>
                  <a:lnTo>
                    <a:pt x="2128" y="4096"/>
                  </a:lnTo>
                  <a:lnTo>
                    <a:pt x="2133" y="4102"/>
                  </a:lnTo>
                  <a:lnTo>
                    <a:pt x="2141" y="4108"/>
                  </a:lnTo>
                  <a:lnTo>
                    <a:pt x="2148" y="4114"/>
                  </a:lnTo>
                  <a:lnTo>
                    <a:pt x="2157" y="4118"/>
                  </a:lnTo>
                  <a:lnTo>
                    <a:pt x="2166" y="4121"/>
                  </a:lnTo>
                  <a:lnTo>
                    <a:pt x="2178" y="4124"/>
                  </a:lnTo>
                  <a:lnTo>
                    <a:pt x="2191" y="4126"/>
                  </a:lnTo>
                  <a:lnTo>
                    <a:pt x="2204" y="4127"/>
                  </a:lnTo>
                  <a:lnTo>
                    <a:pt x="2220" y="4127"/>
                  </a:lnTo>
                  <a:lnTo>
                    <a:pt x="2237" y="4126"/>
                  </a:lnTo>
                  <a:lnTo>
                    <a:pt x="2255" y="4124"/>
                  </a:lnTo>
                  <a:lnTo>
                    <a:pt x="2293" y="4119"/>
                  </a:lnTo>
                  <a:lnTo>
                    <a:pt x="2328" y="4111"/>
                  </a:lnTo>
                  <a:lnTo>
                    <a:pt x="2362" y="4102"/>
                  </a:lnTo>
                  <a:lnTo>
                    <a:pt x="2394" y="4091"/>
                  </a:lnTo>
                  <a:lnTo>
                    <a:pt x="2424" y="4079"/>
                  </a:lnTo>
                  <a:lnTo>
                    <a:pt x="2454" y="4065"/>
                  </a:lnTo>
                  <a:lnTo>
                    <a:pt x="2482" y="4051"/>
                  </a:lnTo>
                  <a:lnTo>
                    <a:pt x="2510" y="4034"/>
                  </a:lnTo>
                  <a:lnTo>
                    <a:pt x="2536" y="4017"/>
                  </a:lnTo>
                  <a:lnTo>
                    <a:pt x="2563" y="3998"/>
                  </a:lnTo>
                  <a:lnTo>
                    <a:pt x="2589" y="3980"/>
                  </a:lnTo>
                  <a:lnTo>
                    <a:pt x="2616" y="3959"/>
                  </a:lnTo>
                  <a:lnTo>
                    <a:pt x="2670" y="3916"/>
                  </a:lnTo>
                  <a:lnTo>
                    <a:pt x="2727" y="3870"/>
                  </a:lnTo>
                  <a:lnTo>
                    <a:pt x="2765" y="3840"/>
                  </a:lnTo>
                  <a:lnTo>
                    <a:pt x="2804" y="3811"/>
                  </a:lnTo>
                  <a:lnTo>
                    <a:pt x="2845" y="3783"/>
                  </a:lnTo>
                  <a:lnTo>
                    <a:pt x="2864" y="3769"/>
                  </a:lnTo>
                  <a:lnTo>
                    <a:pt x="2886" y="3757"/>
                  </a:lnTo>
                  <a:lnTo>
                    <a:pt x="2906" y="3745"/>
                  </a:lnTo>
                  <a:lnTo>
                    <a:pt x="2928" y="3734"/>
                  </a:lnTo>
                  <a:lnTo>
                    <a:pt x="2950" y="3724"/>
                  </a:lnTo>
                  <a:lnTo>
                    <a:pt x="2971" y="3714"/>
                  </a:lnTo>
                  <a:lnTo>
                    <a:pt x="2994" y="3705"/>
                  </a:lnTo>
                  <a:lnTo>
                    <a:pt x="3018" y="3698"/>
                  </a:lnTo>
                  <a:lnTo>
                    <a:pt x="3041" y="3693"/>
                  </a:lnTo>
                  <a:lnTo>
                    <a:pt x="3065" y="3688"/>
                  </a:lnTo>
                  <a:lnTo>
                    <a:pt x="3123" y="3675"/>
                  </a:lnTo>
                  <a:lnTo>
                    <a:pt x="3226" y="3653"/>
                  </a:lnTo>
                  <a:lnTo>
                    <a:pt x="3278" y="3639"/>
                  </a:lnTo>
                  <a:lnTo>
                    <a:pt x="3323" y="3628"/>
                  </a:lnTo>
                  <a:lnTo>
                    <a:pt x="3340" y="3623"/>
                  </a:lnTo>
                  <a:lnTo>
                    <a:pt x="3353" y="3618"/>
                  </a:lnTo>
                  <a:lnTo>
                    <a:pt x="3360" y="3615"/>
                  </a:lnTo>
                  <a:lnTo>
                    <a:pt x="3361" y="3613"/>
                  </a:lnTo>
                  <a:lnTo>
                    <a:pt x="3361" y="3612"/>
                  </a:lnTo>
                  <a:lnTo>
                    <a:pt x="3394" y="3652"/>
                  </a:lnTo>
                  <a:lnTo>
                    <a:pt x="3427" y="3691"/>
                  </a:lnTo>
                  <a:lnTo>
                    <a:pt x="3461" y="3730"/>
                  </a:lnTo>
                  <a:lnTo>
                    <a:pt x="3495" y="3768"/>
                  </a:lnTo>
                  <a:lnTo>
                    <a:pt x="3530" y="3805"/>
                  </a:lnTo>
                  <a:lnTo>
                    <a:pt x="3565" y="3842"/>
                  </a:lnTo>
                  <a:lnTo>
                    <a:pt x="3636" y="3916"/>
                  </a:lnTo>
                  <a:lnTo>
                    <a:pt x="3707" y="3989"/>
                  </a:lnTo>
                  <a:lnTo>
                    <a:pt x="3778" y="4062"/>
                  </a:lnTo>
                  <a:lnTo>
                    <a:pt x="3813" y="4100"/>
                  </a:lnTo>
                  <a:lnTo>
                    <a:pt x="3848" y="4137"/>
                  </a:lnTo>
                  <a:lnTo>
                    <a:pt x="3883" y="4177"/>
                  </a:lnTo>
                  <a:lnTo>
                    <a:pt x="3915" y="4216"/>
                  </a:lnTo>
                  <a:lnTo>
                    <a:pt x="3885" y="4211"/>
                  </a:lnTo>
                  <a:lnTo>
                    <a:pt x="3854" y="4206"/>
                  </a:lnTo>
                  <a:lnTo>
                    <a:pt x="3823" y="4203"/>
                  </a:lnTo>
                  <a:lnTo>
                    <a:pt x="3793" y="4200"/>
                  </a:lnTo>
                  <a:lnTo>
                    <a:pt x="3763" y="4199"/>
                  </a:lnTo>
                  <a:lnTo>
                    <a:pt x="3732" y="4198"/>
                  </a:lnTo>
                  <a:lnTo>
                    <a:pt x="3702" y="4198"/>
                  </a:lnTo>
                  <a:lnTo>
                    <a:pt x="3672" y="4198"/>
                  </a:lnTo>
                  <a:lnTo>
                    <a:pt x="3612" y="4200"/>
                  </a:lnTo>
                  <a:lnTo>
                    <a:pt x="3553" y="4205"/>
                  </a:lnTo>
                  <a:lnTo>
                    <a:pt x="3494" y="4211"/>
                  </a:lnTo>
                  <a:lnTo>
                    <a:pt x="3434" y="4218"/>
                  </a:lnTo>
                  <a:lnTo>
                    <a:pt x="3316" y="4231"/>
                  </a:lnTo>
                  <a:lnTo>
                    <a:pt x="3257" y="4238"/>
                  </a:lnTo>
                  <a:lnTo>
                    <a:pt x="3197" y="4245"/>
                  </a:lnTo>
                  <a:lnTo>
                    <a:pt x="3137" y="4250"/>
                  </a:lnTo>
                  <a:lnTo>
                    <a:pt x="3077" y="4253"/>
                  </a:lnTo>
                  <a:lnTo>
                    <a:pt x="3017" y="4254"/>
                  </a:lnTo>
                  <a:lnTo>
                    <a:pt x="2987" y="4253"/>
                  </a:lnTo>
                  <a:lnTo>
                    <a:pt x="2956" y="4252"/>
                  </a:lnTo>
                  <a:lnTo>
                    <a:pt x="2842" y="4247"/>
                  </a:lnTo>
                  <a:lnTo>
                    <a:pt x="2729" y="4238"/>
                  </a:lnTo>
                  <a:lnTo>
                    <a:pt x="2673" y="4234"/>
                  </a:lnTo>
                  <a:lnTo>
                    <a:pt x="2617" y="4229"/>
                  </a:lnTo>
                  <a:lnTo>
                    <a:pt x="2560" y="4223"/>
                  </a:lnTo>
                  <a:lnTo>
                    <a:pt x="2504" y="4217"/>
                  </a:lnTo>
                  <a:lnTo>
                    <a:pt x="2476" y="4214"/>
                  </a:lnTo>
                  <a:lnTo>
                    <a:pt x="2448" y="4214"/>
                  </a:lnTo>
                  <a:lnTo>
                    <a:pt x="2421" y="4215"/>
                  </a:lnTo>
                  <a:lnTo>
                    <a:pt x="2395" y="4218"/>
                  </a:lnTo>
                  <a:lnTo>
                    <a:pt x="2371" y="4222"/>
                  </a:lnTo>
                  <a:lnTo>
                    <a:pt x="2360" y="4225"/>
                  </a:lnTo>
                  <a:lnTo>
                    <a:pt x="2350" y="4229"/>
                  </a:lnTo>
                  <a:lnTo>
                    <a:pt x="2339" y="4232"/>
                  </a:lnTo>
                  <a:lnTo>
                    <a:pt x="2330" y="4237"/>
                  </a:lnTo>
                  <a:lnTo>
                    <a:pt x="2322" y="4242"/>
                  </a:lnTo>
                  <a:lnTo>
                    <a:pt x="2315" y="4248"/>
                  </a:lnTo>
                  <a:lnTo>
                    <a:pt x="2309" y="4254"/>
                  </a:lnTo>
                  <a:lnTo>
                    <a:pt x="2303" y="4260"/>
                  </a:lnTo>
                  <a:lnTo>
                    <a:pt x="2299" y="4267"/>
                  </a:lnTo>
                  <a:lnTo>
                    <a:pt x="2296" y="4274"/>
                  </a:lnTo>
                  <a:lnTo>
                    <a:pt x="2294" y="4283"/>
                  </a:lnTo>
                  <a:lnTo>
                    <a:pt x="2294" y="4291"/>
                  </a:lnTo>
                  <a:lnTo>
                    <a:pt x="2295" y="4300"/>
                  </a:lnTo>
                  <a:lnTo>
                    <a:pt x="2297" y="4311"/>
                  </a:lnTo>
                  <a:lnTo>
                    <a:pt x="2301" y="4320"/>
                  </a:lnTo>
                  <a:lnTo>
                    <a:pt x="2306" y="4331"/>
                  </a:lnTo>
                  <a:lnTo>
                    <a:pt x="2314" y="4342"/>
                  </a:lnTo>
                  <a:lnTo>
                    <a:pt x="2322" y="4354"/>
                  </a:lnTo>
                  <a:lnTo>
                    <a:pt x="2332" y="4366"/>
                  </a:lnTo>
                  <a:lnTo>
                    <a:pt x="2345" y="4379"/>
                  </a:lnTo>
                  <a:lnTo>
                    <a:pt x="2359" y="4392"/>
                  </a:lnTo>
                  <a:lnTo>
                    <a:pt x="2375" y="4406"/>
                  </a:lnTo>
                  <a:lnTo>
                    <a:pt x="2337" y="4407"/>
                  </a:lnTo>
                  <a:lnTo>
                    <a:pt x="2299" y="4411"/>
                  </a:lnTo>
                  <a:lnTo>
                    <a:pt x="2262" y="4415"/>
                  </a:lnTo>
                  <a:lnTo>
                    <a:pt x="2226" y="4421"/>
                  </a:lnTo>
                  <a:lnTo>
                    <a:pt x="2189" y="4427"/>
                  </a:lnTo>
                  <a:lnTo>
                    <a:pt x="2153" y="4434"/>
                  </a:lnTo>
                  <a:lnTo>
                    <a:pt x="2117" y="4444"/>
                  </a:lnTo>
                  <a:lnTo>
                    <a:pt x="2082" y="4453"/>
                  </a:lnTo>
                  <a:lnTo>
                    <a:pt x="2011" y="4472"/>
                  </a:lnTo>
                  <a:lnTo>
                    <a:pt x="1938" y="4493"/>
                  </a:lnTo>
                  <a:lnTo>
                    <a:pt x="1867" y="4514"/>
                  </a:lnTo>
                  <a:lnTo>
                    <a:pt x="1794" y="4534"/>
                  </a:lnTo>
                  <a:lnTo>
                    <a:pt x="1768" y="4540"/>
                  </a:lnTo>
                  <a:lnTo>
                    <a:pt x="1721" y="4552"/>
                  </a:lnTo>
                  <a:lnTo>
                    <a:pt x="1693" y="4559"/>
                  </a:lnTo>
                  <a:lnTo>
                    <a:pt x="1664" y="4568"/>
                  </a:lnTo>
                  <a:lnTo>
                    <a:pt x="1634" y="4578"/>
                  </a:lnTo>
                  <a:lnTo>
                    <a:pt x="1605" y="4588"/>
                  </a:lnTo>
                  <a:lnTo>
                    <a:pt x="1578" y="4598"/>
                  </a:lnTo>
                  <a:lnTo>
                    <a:pt x="1554" y="4609"/>
                  </a:lnTo>
                  <a:lnTo>
                    <a:pt x="1544" y="4616"/>
                  </a:lnTo>
                  <a:lnTo>
                    <a:pt x="1534" y="4622"/>
                  </a:lnTo>
                  <a:lnTo>
                    <a:pt x="1527" y="4628"/>
                  </a:lnTo>
                  <a:lnTo>
                    <a:pt x="1521" y="4634"/>
                  </a:lnTo>
                  <a:lnTo>
                    <a:pt x="1516" y="4640"/>
                  </a:lnTo>
                  <a:lnTo>
                    <a:pt x="1514" y="4648"/>
                  </a:lnTo>
                  <a:lnTo>
                    <a:pt x="1513" y="4654"/>
                  </a:lnTo>
                  <a:lnTo>
                    <a:pt x="1514" y="4660"/>
                  </a:lnTo>
                  <a:lnTo>
                    <a:pt x="1518" y="4667"/>
                  </a:lnTo>
                  <a:lnTo>
                    <a:pt x="1524" y="4673"/>
                  </a:lnTo>
                  <a:lnTo>
                    <a:pt x="1532" y="4681"/>
                  </a:lnTo>
                  <a:lnTo>
                    <a:pt x="1544" y="4687"/>
                  </a:lnTo>
                  <a:lnTo>
                    <a:pt x="1573" y="4701"/>
                  </a:lnTo>
                  <a:lnTo>
                    <a:pt x="1602" y="4713"/>
                  </a:lnTo>
                  <a:lnTo>
                    <a:pt x="1631" y="4723"/>
                  </a:lnTo>
                  <a:lnTo>
                    <a:pt x="1661" y="4730"/>
                  </a:lnTo>
                  <a:lnTo>
                    <a:pt x="1690" y="4736"/>
                  </a:lnTo>
                  <a:lnTo>
                    <a:pt x="1720" y="4741"/>
                  </a:lnTo>
                  <a:lnTo>
                    <a:pt x="1750" y="4745"/>
                  </a:lnTo>
                  <a:lnTo>
                    <a:pt x="1780" y="4748"/>
                  </a:lnTo>
                  <a:lnTo>
                    <a:pt x="1810" y="4750"/>
                  </a:lnTo>
                  <a:lnTo>
                    <a:pt x="1841" y="4751"/>
                  </a:lnTo>
                  <a:lnTo>
                    <a:pt x="1901" y="4753"/>
                  </a:lnTo>
                  <a:lnTo>
                    <a:pt x="1962" y="4755"/>
                  </a:lnTo>
                  <a:lnTo>
                    <a:pt x="1994" y="4757"/>
                  </a:lnTo>
                  <a:lnTo>
                    <a:pt x="2025" y="4759"/>
                  </a:lnTo>
                  <a:lnTo>
                    <a:pt x="2111" y="4768"/>
                  </a:lnTo>
                  <a:lnTo>
                    <a:pt x="2196" y="4780"/>
                  </a:lnTo>
                  <a:lnTo>
                    <a:pt x="2282" y="4789"/>
                  </a:lnTo>
                  <a:lnTo>
                    <a:pt x="2324" y="4793"/>
                  </a:lnTo>
                  <a:lnTo>
                    <a:pt x="2366" y="4796"/>
                  </a:lnTo>
                  <a:lnTo>
                    <a:pt x="2409" y="4798"/>
                  </a:lnTo>
                  <a:lnTo>
                    <a:pt x="2452" y="4798"/>
                  </a:lnTo>
                  <a:lnTo>
                    <a:pt x="2494" y="4797"/>
                  </a:lnTo>
                  <a:lnTo>
                    <a:pt x="2536" y="4794"/>
                  </a:lnTo>
                  <a:lnTo>
                    <a:pt x="2579" y="4789"/>
                  </a:lnTo>
                  <a:lnTo>
                    <a:pt x="2599" y="4785"/>
                  </a:lnTo>
                  <a:lnTo>
                    <a:pt x="2621" y="4781"/>
                  </a:lnTo>
                  <a:lnTo>
                    <a:pt x="2641" y="4775"/>
                  </a:lnTo>
                  <a:lnTo>
                    <a:pt x="2662" y="4770"/>
                  </a:lnTo>
                  <a:lnTo>
                    <a:pt x="2684" y="4764"/>
                  </a:lnTo>
                  <a:lnTo>
                    <a:pt x="2704" y="4757"/>
                  </a:lnTo>
                  <a:lnTo>
                    <a:pt x="2691" y="4775"/>
                  </a:lnTo>
                  <a:lnTo>
                    <a:pt x="2677" y="4796"/>
                  </a:lnTo>
                  <a:lnTo>
                    <a:pt x="2664" y="4819"/>
                  </a:lnTo>
                  <a:lnTo>
                    <a:pt x="2652" y="4842"/>
                  </a:lnTo>
                  <a:lnTo>
                    <a:pt x="2640" y="4866"/>
                  </a:lnTo>
                  <a:lnTo>
                    <a:pt x="2632" y="4889"/>
                  </a:lnTo>
                  <a:lnTo>
                    <a:pt x="2626" y="4910"/>
                  </a:lnTo>
                  <a:lnTo>
                    <a:pt x="2623" y="4921"/>
                  </a:lnTo>
                  <a:lnTo>
                    <a:pt x="2622" y="4931"/>
                  </a:lnTo>
                  <a:lnTo>
                    <a:pt x="2621" y="4940"/>
                  </a:lnTo>
                  <a:lnTo>
                    <a:pt x="2621" y="4949"/>
                  </a:lnTo>
                  <a:lnTo>
                    <a:pt x="2622" y="4956"/>
                  </a:lnTo>
                  <a:lnTo>
                    <a:pt x="2624" y="4963"/>
                  </a:lnTo>
                  <a:lnTo>
                    <a:pt x="2627" y="4969"/>
                  </a:lnTo>
                  <a:lnTo>
                    <a:pt x="2630" y="4973"/>
                  </a:lnTo>
                  <a:lnTo>
                    <a:pt x="2635" y="4977"/>
                  </a:lnTo>
                  <a:lnTo>
                    <a:pt x="2641" y="4980"/>
                  </a:lnTo>
                  <a:lnTo>
                    <a:pt x="2649" y="4981"/>
                  </a:lnTo>
                  <a:lnTo>
                    <a:pt x="2658" y="4981"/>
                  </a:lnTo>
                  <a:lnTo>
                    <a:pt x="2667" y="4979"/>
                  </a:lnTo>
                  <a:lnTo>
                    <a:pt x="2679" y="4974"/>
                  </a:lnTo>
                  <a:lnTo>
                    <a:pt x="2692" y="4969"/>
                  </a:lnTo>
                  <a:lnTo>
                    <a:pt x="2705" y="4963"/>
                  </a:lnTo>
                  <a:lnTo>
                    <a:pt x="2721" y="4954"/>
                  </a:lnTo>
                  <a:lnTo>
                    <a:pt x="2738" y="4943"/>
                  </a:lnTo>
                  <a:lnTo>
                    <a:pt x="2773" y="4922"/>
                  </a:lnTo>
                  <a:lnTo>
                    <a:pt x="2809" y="4899"/>
                  </a:lnTo>
                  <a:lnTo>
                    <a:pt x="2847" y="4878"/>
                  </a:lnTo>
                  <a:lnTo>
                    <a:pt x="2886" y="4855"/>
                  </a:lnTo>
                  <a:lnTo>
                    <a:pt x="2925" y="4833"/>
                  </a:lnTo>
                  <a:lnTo>
                    <a:pt x="2965" y="4812"/>
                  </a:lnTo>
                  <a:lnTo>
                    <a:pt x="3006" y="4791"/>
                  </a:lnTo>
                  <a:lnTo>
                    <a:pt x="3048" y="4769"/>
                  </a:lnTo>
                  <a:lnTo>
                    <a:pt x="3089" y="4750"/>
                  </a:lnTo>
                  <a:lnTo>
                    <a:pt x="3131" y="4730"/>
                  </a:lnTo>
                  <a:lnTo>
                    <a:pt x="3172" y="4712"/>
                  </a:lnTo>
                  <a:lnTo>
                    <a:pt x="3214" y="4694"/>
                  </a:lnTo>
                  <a:lnTo>
                    <a:pt x="3255" y="4678"/>
                  </a:lnTo>
                  <a:lnTo>
                    <a:pt x="3296" y="4662"/>
                  </a:lnTo>
                  <a:lnTo>
                    <a:pt x="3335" y="4648"/>
                  </a:lnTo>
                  <a:lnTo>
                    <a:pt x="3374" y="4635"/>
                  </a:lnTo>
                  <a:lnTo>
                    <a:pt x="3419" y="4623"/>
                  </a:lnTo>
                  <a:lnTo>
                    <a:pt x="3461" y="4612"/>
                  </a:lnTo>
                  <a:lnTo>
                    <a:pt x="3546" y="4591"/>
                  </a:lnTo>
                  <a:lnTo>
                    <a:pt x="3589" y="4580"/>
                  </a:lnTo>
                  <a:lnTo>
                    <a:pt x="3630" y="4566"/>
                  </a:lnTo>
                  <a:lnTo>
                    <a:pt x="3651" y="4558"/>
                  </a:lnTo>
                  <a:lnTo>
                    <a:pt x="3671" y="4550"/>
                  </a:lnTo>
                  <a:lnTo>
                    <a:pt x="3693" y="4540"/>
                  </a:lnTo>
                  <a:lnTo>
                    <a:pt x="3713" y="4530"/>
                  </a:lnTo>
                  <a:lnTo>
                    <a:pt x="3756" y="4507"/>
                  </a:lnTo>
                  <a:lnTo>
                    <a:pt x="3798" y="4486"/>
                  </a:lnTo>
                  <a:lnTo>
                    <a:pt x="3841" y="4465"/>
                  </a:lnTo>
                  <a:lnTo>
                    <a:pt x="3864" y="4455"/>
                  </a:lnTo>
                  <a:lnTo>
                    <a:pt x="3886" y="4447"/>
                  </a:lnTo>
                  <a:lnTo>
                    <a:pt x="3908" y="4438"/>
                  </a:lnTo>
                  <a:lnTo>
                    <a:pt x="3931" y="4430"/>
                  </a:lnTo>
                  <a:lnTo>
                    <a:pt x="3954" y="4424"/>
                  </a:lnTo>
                  <a:lnTo>
                    <a:pt x="3977" y="4418"/>
                  </a:lnTo>
                  <a:lnTo>
                    <a:pt x="4001" y="4414"/>
                  </a:lnTo>
                  <a:lnTo>
                    <a:pt x="4025" y="4411"/>
                  </a:lnTo>
                  <a:lnTo>
                    <a:pt x="4048" y="4408"/>
                  </a:lnTo>
                  <a:lnTo>
                    <a:pt x="4072" y="4408"/>
                  </a:lnTo>
                  <a:lnTo>
                    <a:pt x="4125" y="4455"/>
                  </a:lnTo>
                  <a:lnTo>
                    <a:pt x="4176" y="4500"/>
                  </a:lnTo>
                  <a:lnTo>
                    <a:pt x="4282" y="4590"/>
                  </a:lnTo>
                  <a:lnTo>
                    <a:pt x="4334" y="4634"/>
                  </a:lnTo>
                  <a:lnTo>
                    <a:pt x="4386" y="4681"/>
                  </a:lnTo>
                  <a:lnTo>
                    <a:pt x="4437" y="4729"/>
                  </a:lnTo>
                  <a:lnTo>
                    <a:pt x="4462" y="4754"/>
                  </a:lnTo>
                  <a:lnTo>
                    <a:pt x="4487" y="4779"/>
                  </a:lnTo>
                  <a:lnTo>
                    <a:pt x="4473" y="4789"/>
                  </a:lnTo>
                  <a:lnTo>
                    <a:pt x="4460" y="4798"/>
                  </a:lnTo>
                  <a:lnTo>
                    <a:pt x="4431" y="4782"/>
                  </a:lnTo>
                  <a:lnTo>
                    <a:pt x="4402" y="4767"/>
                  </a:lnTo>
                  <a:lnTo>
                    <a:pt x="4374" y="4754"/>
                  </a:lnTo>
                  <a:lnTo>
                    <a:pt x="4346" y="4743"/>
                  </a:lnTo>
                  <a:lnTo>
                    <a:pt x="4317" y="4734"/>
                  </a:lnTo>
                  <a:lnTo>
                    <a:pt x="4290" y="4727"/>
                  </a:lnTo>
                  <a:lnTo>
                    <a:pt x="4261" y="4721"/>
                  </a:lnTo>
                  <a:lnTo>
                    <a:pt x="4233" y="4717"/>
                  </a:lnTo>
                  <a:lnTo>
                    <a:pt x="4204" y="4715"/>
                  </a:lnTo>
                  <a:lnTo>
                    <a:pt x="4175" y="4715"/>
                  </a:lnTo>
                  <a:lnTo>
                    <a:pt x="4146" y="4716"/>
                  </a:lnTo>
                  <a:lnTo>
                    <a:pt x="4116" y="4719"/>
                  </a:lnTo>
                  <a:lnTo>
                    <a:pt x="4087" y="4723"/>
                  </a:lnTo>
                  <a:lnTo>
                    <a:pt x="4056" y="4729"/>
                  </a:lnTo>
                  <a:lnTo>
                    <a:pt x="4026" y="4736"/>
                  </a:lnTo>
                  <a:lnTo>
                    <a:pt x="3994" y="4746"/>
                  </a:lnTo>
                  <a:lnTo>
                    <a:pt x="3902" y="4774"/>
                  </a:lnTo>
                  <a:lnTo>
                    <a:pt x="3829" y="4799"/>
                  </a:lnTo>
                  <a:lnTo>
                    <a:pt x="3789" y="4813"/>
                  </a:lnTo>
                  <a:lnTo>
                    <a:pt x="3749" y="4827"/>
                  </a:lnTo>
                  <a:lnTo>
                    <a:pt x="3709" y="4842"/>
                  </a:lnTo>
                  <a:lnTo>
                    <a:pt x="3671" y="4858"/>
                  </a:lnTo>
                  <a:lnTo>
                    <a:pt x="3636" y="4874"/>
                  </a:lnTo>
                  <a:lnTo>
                    <a:pt x="3605" y="4890"/>
                  </a:lnTo>
                  <a:lnTo>
                    <a:pt x="3592" y="4897"/>
                  </a:lnTo>
                  <a:lnTo>
                    <a:pt x="3579" y="4905"/>
                  </a:lnTo>
                  <a:lnTo>
                    <a:pt x="3569" y="4913"/>
                  </a:lnTo>
                  <a:lnTo>
                    <a:pt x="3560" y="4920"/>
                  </a:lnTo>
                  <a:lnTo>
                    <a:pt x="3553" y="4927"/>
                  </a:lnTo>
                  <a:lnTo>
                    <a:pt x="3548" y="4933"/>
                  </a:lnTo>
                  <a:lnTo>
                    <a:pt x="3544" y="4940"/>
                  </a:lnTo>
                  <a:lnTo>
                    <a:pt x="3543" y="4947"/>
                  </a:lnTo>
                  <a:lnTo>
                    <a:pt x="3544" y="4949"/>
                  </a:lnTo>
                  <a:lnTo>
                    <a:pt x="3548" y="4951"/>
                  </a:lnTo>
                  <a:lnTo>
                    <a:pt x="3556" y="4955"/>
                  </a:lnTo>
                  <a:lnTo>
                    <a:pt x="3570" y="4960"/>
                  </a:lnTo>
                  <a:lnTo>
                    <a:pt x="3588" y="4965"/>
                  </a:lnTo>
                  <a:lnTo>
                    <a:pt x="3632" y="4976"/>
                  </a:lnTo>
                  <a:lnTo>
                    <a:pt x="3685" y="4988"/>
                  </a:lnTo>
                  <a:lnTo>
                    <a:pt x="3737" y="4999"/>
                  </a:lnTo>
                  <a:lnTo>
                    <a:pt x="3785" y="5007"/>
                  </a:lnTo>
                  <a:lnTo>
                    <a:pt x="3839" y="5018"/>
                  </a:lnTo>
                  <a:lnTo>
                    <a:pt x="3875" y="5023"/>
                  </a:lnTo>
                  <a:lnTo>
                    <a:pt x="3908" y="5026"/>
                  </a:lnTo>
                  <a:lnTo>
                    <a:pt x="3941" y="5028"/>
                  </a:lnTo>
                  <a:lnTo>
                    <a:pt x="3973" y="5028"/>
                  </a:lnTo>
                  <a:lnTo>
                    <a:pt x="4004" y="5027"/>
                  </a:lnTo>
                  <a:lnTo>
                    <a:pt x="4034" y="5024"/>
                  </a:lnTo>
                  <a:lnTo>
                    <a:pt x="4063" y="5020"/>
                  </a:lnTo>
                  <a:lnTo>
                    <a:pt x="4093" y="5015"/>
                  </a:lnTo>
                  <a:lnTo>
                    <a:pt x="4121" y="5007"/>
                  </a:lnTo>
                  <a:lnTo>
                    <a:pt x="4149" y="4999"/>
                  </a:lnTo>
                  <a:lnTo>
                    <a:pt x="4178" y="4989"/>
                  </a:lnTo>
                  <a:lnTo>
                    <a:pt x="4207" y="4977"/>
                  </a:lnTo>
                  <a:lnTo>
                    <a:pt x="4236" y="4965"/>
                  </a:lnTo>
                  <a:lnTo>
                    <a:pt x="4265" y="4952"/>
                  </a:lnTo>
                  <a:lnTo>
                    <a:pt x="4295" y="4936"/>
                  </a:lnTo>
                  <a:lnTo>
                    <a:pt x="4326" y="4920"/>
                  </a:lnTo>
                  <a:lnTo>
                    <a:pt x="4357" y="4903"/>
                  </a:lnTo>
                  <a:lnTo>
                    <a:pt x="4386" y="4889"/>
                  </a:lnTo>
                  <a:lnTo>
                    <a:pt x="4413" y="4876"/>
                  </a:lnTo>
                  <a:lnTo>
                    <a:pt x="4440" y="4867"/>
                  </a:lnTo>
                  <a:lnTo>
                    <a:pt x="4467" y="4859"/>
                  </a:lnTo>
                  <a:lnTo>
                    <a:pt x="4494" y="4854"/>
                  </a:lnTo>
                  <a:lnTo>
                    <a:pt x="4523" y="4851"/>
                  </a:lnTo>
                  <a:lnTo>
                    <a:pt x="4552" y="4850"/>
                  </a:lnTo>
                  <a:lnTo>
                    <a:pt x="4592" y="4891"/>
                  </a:lnTo>
                  <a:lnTo>
                    <a:pt x="4606" y="4907"/>
                  </a:lnTo>
                  <a:lnTo>
                    <a:pt x="4619" y="4921"/>
                  </a:lnTo>
                  <a:lnTo>
                    <a:pt x="4632" y="4931"/>
                  </a:lnTo>
                  <a:lnTo>
                    <a:pt x="4642" y="4939"/>
                  </a:lnTo>
                  <a:lnTo>
                    <a:pt x="4652" y="4943"/>
                  </a:lnTo>
                  <a:lnTo>
                    <a:pt x="4658" y="4946"/>
                  </a:lnTo>
                  <a:lnTo>
                    <a:pt x="4662" y="4946"/>
                  </a:lnTo>
                  <a:lnTo>
                    <a:pt x="4667" y="4947"/>
                  </a:lnTo>
                  <a:lnTo>
                    <a:pt x="4672" y="4946"/>
                  </a:lnTo>
                  <a:lnTo>
                    <a:pt x="4682" y="4942"/>
                  </a:lnTo>
                  <a:lnTo>
                    <a:pt x="4693" y="4936"/>
                  </a:lnTo>
                  <a:lnTo>
                    <a:pt x="4706" y="4928"/>
                  </a:lnTo>
                  <a:lnTo>
                    <a:pt x="4721" y="4917"/>
                  </a:lnTo>
                  <a:lnTo>
                    <a:pt x="4736" y="4903"/>
                  </a:lnTo>
                  <a:lnTo>
                    <a:pt x="4777" y="4868"/>
                  </a:lnTo>
                  <a:lnTo>
                    <a:pt x="4758" y="4846"/>
                  </a:lnTo>
                  <a:lnTo>
                    <a:pt x="4740" y="4824"/>
                  </a:lnTo>
                  <a:lnTo>
                    <a:pt x="4726" y="4804"/>
                  </a:lnTo>
                  <a:lnTo>
                    <a:pt x="4712" y="4786"/>
                  </a:lnTo>
                  <a:lnTo>
                    <a:pt x="4701" y="4769"/>
                  </a:lnTo>
                  <a:lnTo>
                    <a:pt x="4693" y="4753"/>
                  </a:lnTo>
                  <a:lnTo>
                    <a:pt x="4685" y="4738"/>
                  </a:lnTo>
                  <a:lnTo>
                    <a:pt x="4680" y="4724"/>
                  </a:lnTo>
                  <a:lnTo>
                    <a:pt x="4676" y="4712"/>
                  </a:lnTo>
                  <a:lnTo>
                    <a:pt x="4674" y="4699"/>
                  </a:lnTo>
                  <a:lnTo>
                    <a:pt x="4674" y="4688"/>
                  </a:lnTo>
                  <a:lnTo>
                    <a:pt x="4675" y="4676"/>
                  </a:lnTo>
                  <a:lnTo>
                    <a:pt x="4677" y="4666"/>
                  </a:lnTo>
                  <a:lnTo>
                    <a:pt x="4681" y="4656"/>
                  </a:lnTo>
                  <a:lnTo>
                    <a:pt x="4686" y="4647"/>
                  </a:lnTo>
                  <a:lnTo>
                    <a:pt x="4692" y="4636"/>
                  </a:lnTo>
                  <a:lnTo>
                    <a:pt x="4699" y="4627"/>
                  </a:lnTo>
                  <a:lnTo>
                    <a:pt x="4707" y="4618"/>
                  </a:lnTo>
                  <a:lnTo>
                    <a:pt x="4726" y="4598"/>
                  </a:lnTo>
                  <a:lnTo>
                    <a:pt x="4770" y="4554"/>
                  </a:lnTo>
                  <a:lnTo>
                    <a:pt x="4795" y="4528"/>
                  </a:lnTo>
                  <a:lnTo>
                    <a:pt x="4808" y="4514"/>
                  </a:lnTo>
                  <a:lnTo>
                    <a:pt x="4820" y="4498"/>
                  </a:lnTo>
                  <a:lnTo>
                    <a:pt x="4834" y="4482"/>
                  </a:lnTo>
                  <a:lnTo>
                    <a:pt x="4846" y="4464"/>
                  </a:lnTo>
                  <a:lnTo>
                    <a:pt x="4859" y="4445"/>
                  </a:lnTo>
                  <a:lnTo>
                    <a:pt x="4871" y="4424"/>
                  </a:lnTo>
                  <a:lnTo>
                    <a:pt x="4881" y="4406"/>
                  </a:lnTo>
                  <a:lnTo>
                    <a:pt x="4891" y="4388"/>
                  </a:lnTo>
                  <a:lnTo>
                    <a:pt x="4899" y="4369"/>
                  </a:lnTo>
                  <a:lnTo>
                    <a:pt x="4906" y="4351"/>
                  </a:lnTo>
                  <a:lnTo>
                    <a:pt x="4913" y="4331"/>
                  </a:lnTo>
                  <a:lnTo>
                    <a:pt x="4919" y="4312"/>
                  </a:lnTo>
                  <a:lnTo>
                    <a:pt x="4931" y="4272"/>
                  </a:lnTo>
                  <a:lnTo>
                    <a:pt x="4940" y="4232"/>
                  </a:lnTo>
                  <a:lnTo>
                    <a:pt x="4949" y="4191"/>
                  </a:lnTo>
                  <a:lnTo>
                    <a:pt x="4965" y="4107"/>
                  </a:lnTo>
                  <a:lnTo>
                    <a:pt x="4973" y="4066"/>
                  </a:lnTo>
                  <a:lnTo>
                    <a:pt x="4981" y="4025"/>
                  </a:lnTo>
                  <a:lnTo>
                    <a:pt x="4992" y="3985"/>
                  </a:lnTo>
                  <a:lnTo>
                    <a:pt x="5003" y="3945"/>
                  </a:lnTo>
                  <a:lnTo>
                    <a:pt x="5015" y="3905"/>
                  </a:lnTo>
                  <a:lnTo>
                    <a:pt x="5023" y="3887"/>
                  </a:lnTo>
                  <a:lnTo>
                    <a:pt x="5031" y="3867"/>
                  </a:lnTo>
                  <a:lnTo>
                    <a:pt x="5040" y="3849"/>
                  </a:lnTo>
                  <a:lnTo>
                    <a:pt x="5049" y="3831"/>
                  </a:lnTo>
                  <a:lnTo>
                    <a:pt x="5060" y="3814"/>
                  </a:lnTo>
                  <a:lnTo>
                    <a:pt x="5071" y="3796"/>
                  </a:lnTo>
                  <a:lnTo>
                    <a:pt x="5063" y="3792"/>
                  </a:lnTo>
                  <a:lnTo>
                    <a:pt x="5054" y="3789"/>
                  </a:lnTo>
                  <a:lnTo>
                    <a:pt x="5046" y="3786"/>
                  </a:lnTo>
                  <a:lnTo>
                    <a:pt x="5038" y="3784"/>
                  </a:lnTo>
                  <a:lnTo>
                    <a:pt x="5030" y="3783"/>
                  </a:lnTo>
                  <a:lnTo>
                    <a:pt x="5021" y="3783"/>
                  </a:lnTo>
                  <a:lnTo>
                    <a:pt x="5014" y="3783"/>
                  </a:lnTo>
                  <a:lnTo>
                    <a:pt x="5006" y="3783"/>
                  </a:lnTo>
                  <a:lnTo>
                    <a:pt x="4990" y="3786"/>
                  </a:lnTo>
                  <a:lnTo>
                    <a:pt x="4974" y="3791"/>
                  </a:lnTo>
                  <a:lnTo>
                    <a:pt x="4959" y="3799"/>
                  </a:lnTo>
                  <a:lnTo>
                    <a:pt x="4943" y="3808"/>
                  </a:lnTo>
                  <a:lnTo>
                    <a:pt x="4928" y="3819"/>
                  </a:lnTo>
                  <a:lnTo>
                    <a:pt x="4912" y="3832"/>
                  </a:lnTo>
                  <a:lnTo>
                    <a:pt x="4898" y="3846"/>
                  </a:lnTo>
                  <a:lnTo>
                    <a:pt x="4883" y="3861"/>
                  </a:lnTo>
                  <a:lnTo>
                    <a:pt x="4869" y="3879"/>
                  </a:lnTo>
                  <a:lnTo>
                    <a:pt x="4855" y="3896"/>
                  </a:lnTo>
                  <a:lnTo>
                    <a:pt x="4841" y="3915"/>
                  </a:lnTo>
                  <a:lnTo>
                    <a:pt x="4828" y="3933"/>
                  </a:lnTo>
                  <a:lnTo>
                    <a:pt x="4802" y="3973"/>
                  </a:lnTo>
                  <a:lnTo>
                    <a:pt x="4777" y="4015"/>
                  </a:lnTo>
                  <a:lnTo>
                    <a:pt x="4755" y="4056"/>
                  </a:lnTo>
                  <a:lnTo>
                    <a:pt x="4734" y="4096"/>
                  </a:lnTo>
                  <a:lnTo>
                    <a:pt x="4698" y="4166"/>
                  </a:lnTo>
                  <a:lnTo>
                    <a:pt x="4683" y="4195"/>
                  </a:lnTo>
                  <a:lnTo>
                    <a:pt x="4671" y="4218"/>
                  </a:lnTo>
                  <a:lnTo>
                    <a:pt x="4654" y="4250"/>
                  </a:lnTo>
                  <a:lnTo>
                    <a:pt x="4639" y="4282"/>
                  </a:lnTo>
                  <a:lnTo>
                    <a:pt x="4627" y="4315"/>
                  </a:lnTo>
                  <a:lnTo>
                    <a:pt x="4616" y="4347"/>
                  </a:lnTo>
                  <a:lnTo>
                    <a:pt x="4609" y="4380"/>
                  </a:lnTo>
                  <a:lnTo>
                    <a:pt x="4603" y="4415"/>
                  </a:lnTo>
                  <a:lnTo>
                    <a:pt x="4600" y="4450"/>
                  </a:lnTo>
                  <a:lnTo>
                    <a:pt x="4598" y="4487"/>
                  </a:lnTo>
                  <a:lnTo>
                    <a:pt x="4599" y="4501"/>
                  </a:lnTo>
                  <a:lnTo>
                    <a:pt x="4602" y="4523"/>
                  </a:lnTo>
                  <a:lnTo>
                    <a:pt x="4606" y="4550"/>
                  </a:lnTo>
                  <a:lnTo>
                    <a:pt x="4610" y="4578"/>
                  </a:lnTo>
                  <a:lnTo>
                    <a:pt x="4612" y="4606"/>
                  </a:lnTo>
                  <a:lnTo>
                    <a:pt x="4612" y="4620"/>
                  </a:lnTo>
                  <a:lnTo>
                    <a:pt x="4612" y="4632"/>
                  </a:lnTo>
                  <a:lnTo>
                    <a:pt x="4610" y="4643"/>
                  </a:lnTo>
                  <a:lnTo>
                    <a:pt x="4608" y="4653"/>
                  </a:lnTo>
                  <a:lnTo>
                    <a:pt x="4604" y="4660"/>
                  </a:lnTo>
                  <a:lnTo>
                    <a:pt x="4601" y="4663"/>
                  </a:lnTo>
                  <a:lnTo>
                    <a:pt x="4599" y="4665"/>
                  </a:lnTo>
                  <a:lnTo>
                    <a:pt x="4570" y="4634"/>
                  </a:lnTo>
                  <a:lnTo>
                    <a:pt x="4538" y="4601"/>
                  </a:lnTo>
                  <a:lnTo>
                    <a:pt x="4465" y="4527"/>
                  </a:lnTo>
                  <a:lnTo>
                    <a:pt x="4426" y="4487"/>
                  </a:lnTo>
                  <a:lnTo>
                    <a:pt x="4387" y="4445"/>
                  </a:lnTo>
                  <a:lnTo>
                    <a:pt x="4346" y="4401"/>
                  </a:lnTo>
                  <a:lnTo>
                    <a:pt x="4308" y="4358"/>
                  </a:lnTo>
                  <a:lnTo>
                    <a:pt x="4272" y="4313"/>
                  </a:lnTo>
                  <a:lnTo>
                    <a:pt x="4255" y="4290"/>
                  </a:lnTo>
                  <a:lnTo>
                    <a:pt x="4238" y="4267"/>
                  </a:lnTo>
                  <a:lnTo>
                    <a:pt x="4222" y="4245"/>
                  </a:lnTo>
                  <a:lnTo>
                    <a:pt x="4207" y="4222"/>
                  </a:lnTo>
                  <a:lnTo>
                    <a:pt x="4194" y="4199"/>
                  </a:lnTo>
                  <a:lnTo>
                    <a:pt x="4181" y="4178"/>
                  </a:lnTo>
                  <a:lnTo>
                    <a:pt x="4170" y="4155"/>
                  </a:lnTo>
                  <a:lnTo>
                    <a:pt x="4160" y="4132"/>
                  </a:lnTo>
                  <a:lnTo>
                    <a:pt x="4152" y="4111"/>
                  </a:lnTo>
                  <a:lnTo>
                    <a:pt x="4145" y="4088"/>
                  </a:lnTo>
                  <a:lnTo>
                    <a:pt x="4140" y="4066"/>
                  </a:lnTo>
                  <a:lnTo>
                    <a:pt x="4137" y="4046"/>
                  </a:lnTo>
                  <a:lnTo>
                    <a:pt x="4136" y="4024"/>
                  </a:lnTo>
                  <a:lnTo>
                    <a:pt x="4137" y="4003"/>
                  </a:lnTo>
                  <a:lnTo>
                    <a:pt x="4140" y="3983"/>
                  </a:lnTo>
                  <a:lnTo>
                    <a:pt x="4144" y="3961"/>
                  </a:lnTo>
                  <a:lnTo>
                    <a:pt x="4152" y="3939"/>
                  </a:lnTo>
                  <a:lnTo>
                    <a:pt x="4160" y="3919"/>
                  </a:lnTo>
                  <a:lnTo>
                    <a:pt x="4169" y="3897"/>
                  </a:lnTo>
                  <a:lnTo>
                    <a:pt x="4180" y="3877"/>
                  </a:lnTo>
                  <a:lnTo>
                    <a:pt x="4192" y="3856"/>
                  </a:lnTo>
                  <a:lnTo>
                    <a:pt x="4204" y="3834"/>
                  </a:lnTo>
                  <a:lnTo>
                    <a:pt x="4230" y="3794"/>
                  </a:lnTo>
                  <a:lnTo>
                    <a:pt x="4255" y="3753"/>
                  </a:lnTo>
                  <a:lnTo>
                    <a:pt x="4278" y="3714"/>
                  </a:lnTo>
                  <a:lnTo>
                    <a:pt x="4289" y="3695"/>
                  </a:lnTo>
                  <a:lnTo>
                    <a:pt x="4298" y="3675"/>
                  </a:lnTo>
                  <a:lnTo>
                    <a:pt x="4326" y="3618"/>
                  </a:lnTo>
                  <a:lnTo>
                    <a:pt x="4355" y="3561"/>
                  </a:lnTo>
                  <a:lnTo>
                    <a:pt x="4412" y="3447"/>
                  </a:lnTo>
                  <a:lnTo>
                    <a:pt x="4471" y="3332"/>
                  </a:lnTo>
                  <a:lnTo>
                    <a:pt x="4501" y="3276"/>
                  </a:lnTo>
                  <a:lnTo>
                    <a:pt x="4529" y="3218"/>
                  </a:lnTo>
                  <a:lnTo>
                    <a:pt x="4538" y="3198"/>
                  </a:lnTo>
                  <a:lnTo>
                    <a:pt x="4547" y="3178"/>
                  </a:lnTo>
                  <a:lnTo>
                    <a:pt x="4563" y="3135"/>
                  </a:lnTo>
                  <a:lnTo>
                    <a:pt x="4577" y="3093"/>
                  </a:lnTo>
                  <a:lnTo>
                    <a:pt x="4590" y="3051"/>
                  </a:lnTo>
                  <a:lnTo>
                    <a:pt x="4614" y="2966"/>
                  </a:lnTo>
                  <a:lnTo>
                    <a:pt x="4629" y="2924"/>
                  </a:lnTo>
                  <a:lnTo>
                    <a:pt x="4643" y="2883"/>
                  </a:lnTo>
                  <a:lnTo>
                    <a:pt x="4648" y="2871"/>
                  </a:lnTo>
                  <a:lnTo>
                    <a:pt x="4654" y="2861"/>
                  </a:lnTo>
                  <a:lnTo>
                    <a:pt x="4665" y="2842"/>
                  </a:lnTo>
                  <a:lnTo>
                    <a:pt x="4678" y="2823"/>
                  </a:lnTo>
                  <a:lnTo>
                    <a:pt x="4693" y="2806"/>
                  </a:lnTo>
                  <a:lnTo>
                    <a:pt x="4709" y="2790"/>
                  </a:lnTo>
                  <a:lnTo>
                    <a:pt x="4726" y="2776"/>
                  </a:lnTo>
                  <a:lnTo>
                    <a:pt x="4743" y="2761"/>
                  </a:lnTo>
                  <a:lnTo>
                    <a:pt x="4762" y="2747"/>
                  </a:lnTo>
                  <a:lnTo>
                    <a:pt x="4798" y="2719"/>
                  </a:lnTo>
                  <a:lnTo>
                    <a:pt x="4815" y="2705"/>
                  </a:lnTo>
                  <a:lnTo>
                    <a:pt x="4833" y="2690"/>
                  </a:lnTo>
                  <a:lnTo>
                    <a:pt x="4849" y="2676"/>
                  </a:lnTo>
                  <a:lnTo>
                    <a:pt x="4865" y="2659"/>
                  </a:lnTo>
                  <a:lnTo>
                    <a:pt x="4878" y="2642"/>
                  </a:lnTo>
                  <a:lnTo>
                    <a:pt x="4891" y="2622"/>
                  </a:lnTo>
                  <a:lnTo>
                    <a:pt x="4899" y="2605"/>
                  </a:lnTo>
                  <a:lnTo>
                    <a:pt x="4911" y="2577"/>
                  </a:lnTo>
                  <a:lnTo>
                    <a:pt x="4927" y="2539"/>
                  </a:lnTo>
                  <a:lnTo>
                    <a:pt x="4941" y="2499"/>
                  </a:lnTo>
                  <a:lnTo>
                    <a:pt x="4947" y="2479"/>
                  </a:lnTo>
                  <a:lnTo>
                    <a:pt x="4952" y="2458"/>
                  </a:lnTo>
                  <a:lnTo>
                    <a:pt x="4958" y="2439"/>
                  </a:lnTo>
                  <a:lnTo>
                    <a:pt x="4961" y="2422"/>
                  </a:lnTo>
                  <a:lnTo>
                    <a:pt x="4962" y="2406"/>
                  </a:lnTo>
                  <a:lnTo>
                    <a:pt x="4962" y="2393"/>
                  </a:lnTo>
                  <a:lnTo>
                    <a:pt x="4961" y="2388"/>
                  </a:lnTo>
                  <a:lnTo>
                    <a:pt x="4959" y="2384"/>
                  </a:lnTo>
                  <a:lnTo>
                    <a:pt x="4957" y="2380"/>
                  </a:lnTo>
                  <a:lnTo>
                    <a:pt x="4953" y="2378"/>
                  </a:lnTo>
                  <a:lnTo>
                    <a:pt x="4946" y="2373"/>
                  </a:lnTo>
                  <a:lnTo>
                    <a:pt x="4938" y="2370"/>
                  </a:lnTo>
                  <a:lnTo>
                    <a:pt x="4930" y="2369"/>
                  </a:lnTo>
                  <a:lnTo>
                    <a:pt x="4920" y="2369"/>
                  </a:lnTo>
                  <a:lnTo>
                    <a:pt x="4911" y="2369"/>
                  </a:lnTo>
                  <a:lnTo>
                    <a:pt x="4901" y="2371"/>
                  </a:lnTo>
                  <a:lnTo>
                    <a:pt x="4892" y="2373"/>
                  </a:lnTo>
                  <a:lnTo>
                    <a:pt x="4881" y="2378"/>
                  </a:lnTo>
                  <a:lnTo>
                    <a:pt x="4860" y="2386"/>
                  </a:lnTo>
                  <a:lnTo>
                    <a:pt x="4838" y="2397"/>
                  </a:lnTo>
                  <a:lnTo>
                    <a:pt x="4815" y="2411"/>
                  </a:lnTo>
                  <a:lnTo>
                    <a:pt x="4793" y="2426"/>
                  </a:lnTo>
                  <a:lnTo>
                    <a:pt x="4771" y="2443"/>
                  </a:lnTo>
                  <a:lnTo>
                    <a:pt x="4749" y="2459"/>
                  </a:lnTo>
                  <a:lnTo>
                    <a:pt x="4709" y="2492"/>
                  </a:lnTo>
                  <a:lnTo>
                    <a:pt x="4649" y="2543"/>
                  </a:lnTo>
                  <a:lnTo>
                    <a:pt x="4651" y="2534"/>
                  </a:lnTo>
                  <a:lnTo>
                    <a:pt x="4654" y="2525"/>
                  </a:lnTo>
                  <a:lnTo>
                    <a:pt x="4662" y="2502"/>
                  </a:lnTo>
                  <a:lnTo>
                    <a:pt x="4672" y="2475"/>
                  </a:lnTo>
                  <a:lnTo>
                    <a:pt x="4684" y="2445"/>
                  </a:lnTo>
                  <a:lnTo>
                    <a:pt x="4711" y="2380"/>
                  </a:lnTo>
                  <a:lnTo>
                    <a:pt x="4724" y="2347"/>
                  </a:lnTo>
                  <a:lnTo>
                    <a:pt x="4733" y="2316"/>
                  </a:lnTo>
                  <a:lnTo>
                    <a:pt x="4737" y="2301"/>
                  </a:lnTo>
                  <a:lnTo>
                    <a:pt x="4740" y="2287"/>
                  </a:lnTo>
                  <a:lnTo>
                    <a:pt x="4742" y="2275"/>
                  </a:lnTo>
                  <a:lnTo>
                    <a:pt x="4743" y="2262"/>
                  </a:lnTo>
                  <a:lnTo>
                    <a:pt x="4743" y="2252"/>
                  </a:lnTo>
                  <a:lnTo>
                    <a:pt x="4741" y="2243"/>
                  </a:lnTo>
                  <a:lnTo>
                    <a:pt x="4738" y="2235"/>
                  </a:lnTo>
                  <a:lnTo>
                    <a:pt x="4733" y="2229"/>
                  </a:lnTo>
                  <a:lnTo>
                    <a:pt x="4730" y="2226"/>
                  </a:lnTo>
                  <a:lnTo>
                    <a:pt x="4727" y="2225"/>
                  </a:lnTo>
                  <a:lnTo>
                    <a:pt x="4723" y="2223"/>
                  </a:lnTo>
                  <a:lnTo>
                    <a:pt x="4718" y="2222"/>
                  </a:lnTo>
                  <a:lnTo>
                    <a:pt x="4708" y="2222"/>
                  </a:lnTo>
                  <a:lnTo>
                    <a:pt x="4695" y="2224"/>
                  </a:lnTo>
                  <a:lnTo>
                    <a:pt x="4680" y="2228"/>
                  </a:lnTo>
                  <a:lnTo>
                    <a:pt x="4663" y="2235"/>
                  </a:lnTo>
                  <a:lnTo>
                    <a:pt x="4643" y="2245"/>
                  </a:lnTo>
                  <a:lnTo>
                    <a:pt x="4622" y="2257"/>
                  </a:lnTo>
                  <a:lnTo>
                    <a:pt x="4618" y="2243"/>
                  </a:lnTo>
                  <a:lnTo>
                    <a:pt x="4614" y="2217"/>
                  </a:lnTo>
                  <a:lnTo>
                    <a:pt x="4605" y="2136"/>
                  </a:lnTo>
                  <a:lnTo>
                    <a:pt x="4592" y="2031"/>
                  </a:lnTo>
                  <a:lnTo>
                    <a:pt x="4583" y="1974"/>
                  </a:lnTo>
                  <a:lnTo>
                    <a:pt x="4575" y="1915"/>
                  </a:lnTo>
                  <a:lnTo>
                    <a:pt x="4565" y="1857"/>
                  </a:lnTo>
                  <a:lnTo>
                    <a:pt x="4554" y="1801"/>
                  </a:lnTo>
                  <a:lnTo>
                    <a:pt x="4547" y="1776"/>
                  </a:lnTo>
                  <a:lnTo>
                    <a:pt x="4540" y="1751"/>
                  </a:lnTo>
                  <a:lnTo>
                    <a:pt x="4533" y="1727"/>
                  </a:lnTo>
                  <a:lnTo>
                    <a:pt x="4526" y="1707"/>
                  </a:lnTo>
                  <a:lnTo>
                    <a:pt x="4518" y="1687"/>
                  </a:lnTo>
                  <a:lnTo>
                    <a:pt x="4510" y="1669"/>
                  </a:lnTo>
                  <a:lnTo>
                    <a:pt x="4502" y="1655"/>
                  </a:lnTo>
                  <a:lnTo>
                    <a:pt x="4493" y="1643"/>
                  </a:lnTo>
                  <a:lnTo>
                    <a:pt x="4488" y="1637"/>
                  </a:lnTo>
                  <a:lnTo>
                    <a:pt x="4483" y="1633"/>
                  </a:lnTo>
                  <a:lnTo>
                    <a:pt x="4478" y="1630"/>
                  </a:lnTo>
                  <a:lnTo>
                    <a:pt x="4473" y="1627"/>
                  </a:lnTo>
                  <a:lnTo>
                    <a:pt x="4468" y="1625"/>
                  </a:lnTo>
                  <a:lnTo>
                    <a:pt x="4463" y="1624"/>
                  </a:lnTo>
                  <a:lnTo>
                    <a:pt x="4458" y="1624"/>
                  </a:lnTo>
                  <a:lnTo>
                    <a:pt x="4453" y="162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491184" y="4053734"/>
            <a:ext cx="965133" cy="242859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25995575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5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5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46000" fill="hold" grpId="0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6000"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1000" fill="hold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grpId="0" id="6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2"/>
      <p:bldP grpId="0" spid="13"/>
      <p:bldP grpId="0" spid="15"/>
      <p:bldP grpId="0" spid="16"/>
      <p:bldP grpId="0" spid="17"/>
      <p:bldP grpId="0" spid="20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0590" y="548680"/>
            <a:ext cx="11017224" cy="43101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pic>
        <p:nvPicPr>
          <p:cNvPr descr="C:\Users\Administrator\Desktop\2.png" id="166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flipH="1" flipV="1">
            <a:off x="3562800" y="1237896"/>
            <a:ext cx="4887469" cy="484993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907859" y="4979319"/>
            <a:ext cx="6302685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pc="600" sz="5400">
                <a:solidFill>
                  <a:schemeClr val="bg2">
                    <a:lumMod val="25000"/>
                  </a:schemeClr>
                </a:solidFill>
                <a:latin charset="-122" pitchFamily="18" typeface="汉仪良品线粗简"/>
                <a:ea charset="-122" pitchFamily="18" typeface="汉仪良品线粗简"/>
              </a:rPr>
              <a:t>-致最好的时光 -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622838" y="2889103"/>
            <a:ext cx="1512168" cy="1254850"/>
            <a:chOff x="3622838" y="2883978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22838" y="2883978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3739650" y="2979477"/>
              <a:ext cx="1268271" cy="85862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矩形 12"/>
          <p:cNvSpPr/>
          <p:nvPr/>
        </p:nvSpPr>
        <p:spPr>
          <a:xfrm>
            <a:off x="4545072" y="1484784"/>
            <a:ext cx="308594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zh-CN" lang="en-US" spc="600" sz="3600">
                <a:solidFill>
                  <a:prstClr val="white"/>
                </a:solidFill>
                <a:latin charset="-122" pitchFamily="18" typeface="汉仪良品线粗简"/>
                <a:ea charset="-122" pitchFamily="18" typeface="汉仪良品线粗简"/>
              </a:rPr>
              <a:t>THE END</a:t>
            </a:r>
          </a:p>
        </p:txBody>
      </p:sp>
      <p:sp>
        <p:nvSpPr>
          <p:cNvPr id="20" name="矩形 19"/>
          <p:cNvSpPr/>
          <p:nvPr/>
        </p:nvSpPr>
        <p:spPr>
          <a:xfrm>
            <a:off x="3455642" y="2163898"/>
            <a:ext cx="521790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en-US" lang="zh-CN" spc="1200" sz="2000">
                <a:solidFill>
                  <a:prstClr val="white"/>
                </a:solidFill>
                <a:latin charset="-122" pitchFamily="18" typeface="汉仪良品线粗简"/>
                <a:ea charset="-122" pitchFamily="18" typeface="汉仪良品线粗简"/>
              </a:rPr>
              <a:t>期待下一次的出发</a:t>
            </a:r>
          </a:p>
        </p:txBody>
      </p:sp>
      <p:sp>
        <p:nvSpPr>
          <p:cNvPr id="21" name="矩形 20"/>
          <p:cNvSpPr/>
          <p:nvPr/>
        </p:nvSpPr>
        <p:spPr>
          <a:xfrm>
            <a:off x="3260281" y="6087826"/>
            <a:ext cx="5539419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pc="600" sz="1200">
                <a:solidFill>
                  <a:schemeClr val="bg2">
                    <a:lumMod val="25000"/>
                  </a:schemeClr>
                </a:solidFill>
                <a:latin charset="-122" pitchFamily="18" typeface="汉仪良品线粗简"/>
                <a:ea charset="-122" pitchFamily="18" typeface="汉仪良品线粗简"/>
              </a:rPr>
              <a:t>Looking forward to the next trip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3308" y="2889103"/>
            <a:ext cx="1512168" cy="1254850"/>
            <a:chOff x="6963308" y="2883977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26" name="矩形 25"/>
            <p:cNvSpPr/>
            <p:nvPr/>
          </p:nvSpPr>
          <p:spPr>
            <a:xfrm>
              <a:off x="6963308" y="2883977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7080120" y="2979476"/>
              <a:ext cx="1268271" cy="85862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泡泡" id="157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7104" y="3084146"/>
            <a:ext cx="875714" cy="8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58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58151" y="298846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5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07104" y="3003694"/>
            <a:ext cx="957040" cy="9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646234" y="3039882"/>
            <a:ext cx="923763" cy="9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1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916410" y="3017077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2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992250" y="3001846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3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897985" y="3052272"/>
            <a:ext cx="779271" cy="7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750180" y="2936997"/>
            <a:ext cx="1016899" cy="1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65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183275">
            <a:off x="5784794" y="2917440"/>
            <a:ext cx="1028992" cy="10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5303117" y="2898400"/>
            <a:ext cx="1512168" cy="1254850"/>
            <a:chOff x="5309828" y="2894230"/>
            <a:chExt cx="1512168" cy="1254850"/>
          </a:xfrm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5309828" y="2894230"/>
              <a:ext cx="1512168" cy="1254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5426640" y="2989729"/>
              <a:ext cx="1268271" cy="85862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4440588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64000"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64000" fill="hold" id="1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4000"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4000"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decel="100000" fill="hold" grpId="0" id="2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23" presetSubtype="52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5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136E-07 -1.48148E-06 L -4.83136E-07 0.00023 C -0.00417 -0.00463 -0.00833 -0.00949 -0.0125 -0.01389 C -0.01537 -0.0169 -0.01849 -0.01944 -0.02123 -0.02222 C -0.02383 -0.025 -0.02591 -0.0287 -0.02852 -0.03055 C -0.03177 -0.03333 -0.03555 -0.03403 -0.03907 -0.03611 C -0.04271 -0.03866 -0.04597 -0.0419 -0.04962 -0.04444 C -0.06277 -0.05393 -0.05391 -0.04722 -0.0672 -0.05278 C -0.07097 -0.0544 -0.07436 -0.05648 -0.07787 -0.05833 L -0.08308 -0.06111 C -0.08803 -0.05926 -0.09389 -0.06111 -0.09741 -0.05555 C -0.11056 -0.03495 -0.09389 -0.06042 -0.10978 -0.03889 C -0.11173 -0.03634 -0.1129 -0.03287 -0.11499 -0.03055 C -0.11668 -0.02893 -0.11863 -0.02917 -0.12033 -0.02778 C -0.13361 -0.01736 -0.12476 -0.02292 -0.13439 -0.01389 C -0.13674 -0.01204 -0.13908 -0.01018 -0.14142 -0.00833 C -0.14585 -0.00555 -0.14937 -0.00486 -0.15393 -0.00278 C -0.1663 0.00255 -0.15041 -0.00208 -0.17151 0.00278 C -0.19052 0.00185 -0.2094 0.00139 -0.22815 -1.48148E-06 C -0.23232 -0.00046 -0.23714 0.0007 -0.24053 -0.00278 C -0.24417 -0.00648 -0.24521 -0.01389 -0.24769 -0.01944 L -0.25824 -0.04444 C -0.25928 -0.04722 -0.26136 -0.04977 -0.26162 -0.05278 C -0.26318 -0.05972 -0.26358 -0.06412 -0.26696 -0.06944 C -0.26878 -0.07199 -0.27061 -0.07292 -0.2723 -0.075 C -0.27451 -0.07754 -0.27582 -0.08102 -0.27764 -0.08333 C -0.28233 -0.08958 -0.28454 -0.08958 -0.29001 -0.09444 C -0.29196 -0.09629 -0.29353 -0.09838 -0.29535 -0.1 C -0.29952 -0.10393 -0.30863 -0.11065 -0.31306 -0.11111 L -0.33233 -0.11389 C -0.33546 -0.11366 -0.37661 -0.11042 -0.38364 -0.10833 C -0.38729 -0.10741 -0.39068 -0.1044 -0.39419 -0.10278 C -0.39979 -0.10069 -0.40161 -0.10023 -0.40656 -0.09722 C -0.40969 -0.0956 -0.41255 -0.09352 -0.41542 -0.09167 C -0.41724 -0.09074 -0.41932 -0.09028 -0.42102 -0.08889 C -0.42271 -0.0875 -0.42414 -0.08472 -0.4261 -0.08333 C -0.42961 -0.08102 -0.43313 -0.07963 -0.43664 -0.07778 L -0.44732 -0.07222 C -0.44902 -0.07129 -0.45097 -0.0706 -0.45253 -0.06944 C -0.45566 -0.06759 -0.45852 -0.06551 -0.46139 -0.06389 C -0.46451 -0.06273 -0.46751 -0.0625 -0.47024 -0.06111 C -0.47402 -0.05972 -0.47728 -0.05625 -0.48092 -0.05555 L -0.50189 -0.05278 C -0.50436 -0.05185 -0.50684 -0.05116 -0.50905 -0.05 C -0.53067 -0.04004 -0.51048 -0.04815 -0.52663 -0.04167 L -0.53913 -0.04444" pathEditMode="relative" ptsTypes="AAAAAAAAAAAAAAAAAAAAAAAAAAAAAAAAAAAAAAAAAAAAAA" rAng="0">
                                      <p:cBhvr>
                                        <p:cTn dur="2250" fill="hold" id="58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7" y="-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59" nodeType="withEffect" presetClass="entr" presetID="10" presetSubtype="0" repeatCount="6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6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0" presetSubtype="0" repeatCount="600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39 -0.00486 L 0.00052 -0.0044 C -0.00339 -0.0125 -0.00664 -0.02523 -0.01029 -0.03333 C -0.0125 -0.04005 -0.01537 -0.04607 -0.01732 -0.05509 C -0.02019 -0.0588 -0.02136 -0.06667 -0.0237 -0.07107 C -0.02631 -0.08009 -0.03073 -0.08056 -0.03347 -0.08681 C -0.03685 -0.09213 -0.03959 -0.1 -0.04311 -0.10532 C -0.05509 -0.12917 -0.04701 -0.11227 -0.0599 -0.12778 C -0.06368 -0.13218 -0.06642 -0.13819 -0.06993 -0.14213 L -0.07501 -0.14954 C -0.08035 -0.14769 -0.08621 -0.15347 -0.09129 -0.14398 C -0.109 -0.10972 -0.08647 -0.15255 -0.10757 -0.11782 C -0.11017 -0.1125 -0.11252 -0.10625 -0.11512 -0.10255 C -0.1172 -0.10023 -0.11916 -0.10301 -0.12137 -0.09931 C -0.13752 -0.08657 -0.12671 -0.09421 -0.13921 -0.07778 C -0.14208 -0.075 -0.14481 -0.07245 -0.14729 -0.06968 C -0.15302 -0.0662 -0.15692 -0.06597 -0.16213 -0.06366 C -0.17633 -0.05787 -0.15822 -0.06088 -0.1818 -0.05926 C -0.20198 -0.06829 -0.22177 -0.07593 -0.24105 -0.08542 C -0.24548 -0.08796 -0.25068 -0.08727 -0.25342 -0.09745 C -0.25681 -0.10394 -0.25641 -0.11829 -0.25746 -0.13032 L -0.26371 -0.18148 C -0.26384 -0.18727 -0.26592 -0.19282 -0.2654 -0.19884 C -0.26579 -0.21227 -0.26527 -0.22107 -0.26735 -0.23241 C -0.26918 -0.23843 -0.26983 -0.24028 -0.2723 -0.24537 C -0.27269 -0.25046 -0.27386 -0.25787 -0.27608 -0.26319 C -0.27933 -0.27662 -0.2809 -0.27732 -0.28689 -0.29005 C -0.28845 -0.29306 -0.28962 -0.29769 -0.29145 -0.30162 C -0.29275 -0.30972 -0.30304 -0.32662 -0.30746 -0.33194 L -0.32713 -0.34213 C -0.33064 -0.34352 -0.37414 -0.35255 -0.38078 -0.35023 C -0.3869 -0.34931 -0.3899 -0.34444 -0.39497 -0.34375 C -0.39927 -0.3412 -0.40357 -0.34167 -0.4093 -0.33866 C -0.41295 -0.33495 -0.41425 -0.33194 -0.41998 -0.32986 C -0.42193 -0.32847 -0.42271 -0.32824 -0.42571 -0.32662 C -0.4287 -0.32361 -0.4304 -0.31921 -0.433 -0.31736 C -0.43717 -0.31435 -0.44081 -0.31273 -0.44537 -0.31204 L -0.45761 -0.30556 C -0.46009 -0.30232 -0.46178 -0.30208 -0.46399 -0.30046 C -0.46777 -0.29792 -0.4705 -0.29676 -0.47402 -0.29375 C -0.47793 -0.29236 -0.48118 -0.29259 -0.48379 -0.2912 C -0.48887 -0.28958 -0.4929 -0.28426 -0.49681 -0.28426 L -0.51869 -0.28634 C -0.52207 -0.28565 -0.52299 -0.28495 -0.52702 -0.28403 C -0.55268 -0.27269 -0.5295 -0.28079 -0.54538 -0.27523 L -0.56075 -0.28449" pathEditMode="relative" ptsTypes="AAAAAAAAAAAAAAAAAAAAAAAAAAAAAAAAAAAAAAAAAAAAAA" rAng="660000">
                                      <p:cBhvr>
                                        <p:cTn dur="3000" fill="hold" id="6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0" y="-20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64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66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26 -0.00023 C 0.00364 -0.00254 0.00755 -0.00717 0.01107 -0.00949 C 0.01354 -0.01157 0.01614 -0.01342 0.01875 -0.01666 C 0.02122 -0.01736 0.02292 -0.02083 0.02513 -0.02152 C 0.02799 -0.02476 0.03112 -0.02314 0.03385 -0.025 C 0.03685 -0.02569 0.03971 -0.02916 0.04271 -0.02963 C 0.05404 -0.03588 0.04623 -0.03125 0.05703 -0.0331 C 0.06016 -0.03379 0.06289 -0.03541 0.06576 -0.03588 L 0.07019 -0.03726 C 0.07357 -0.03402 0.07826 -0.03425 0.08048 -0.028 C 0.08829 -0.00416 0.07826 -0.03379 0.08829 -0.00902 C 0.0892 -0.00532 0.08985 -0.00162 0.09128 0.00139 C 0.09246 0.00325 0.09402 0.00278 0.09493 0.00533 C 0.10431 0.01806 0.09793 0.00996 0.10431 0.02269 C 0.10613 0.02524 0.10756 0.02755 0.10873 0.02987 C 0.11225 0.03403 0.11485 0.03565 0.11811 0.03889 C 0.12697 0.04723 0.11512 0.03843 0.131 0.04885 C 0.14559 0.05301 0.16017 0.05764 0.1745 0.06112 C 0.17788 0.06181 0.1814 0.06412 0.1844 0.06065 C 0.18752 0.05903 0.18921 0.05209 0.19169 0.04723 L 0.20237 0.02547 C 0.20315 0.02292 0.20536 0.02107 0.20575 0.01829 C 0.20784 0.01181 0.20875 0.00764 0.21187 0.00325 C 0.21344 0.00162 0.215 0.00093 0.21669 -0.00069 C 0.21812 -0.00277 0.21982 -0.00578 0.22151 -0.0074 C 0.22529 -0.0125 0.22737 -0.0118 0.23219 -0.0155 C 0.23375 -0.01643 0.23505 -0.01805 0.23688 -0.01921 C 0.24026 -0.02199 0.24795 -0.02615 0.25172 -0.02685 L 0.26618 -0.02338 C 0.26891 -0.02268 0.30017 -0.00879 0.30524 -0.00416 C 0.30798 -0.00208 0.31019 0.00162 0.31254 0.00371 C 0.3167 0.00718 0.31788 0.00811 0.32165 0.01204 C 0.32348 0.01528 0.32556 0.01783 0.32777 0.02037 C 0.32895 0.022 0.33025 0.02269 0.33194 0.02477 C 0.33285 0.02662 0.3335 0.02987 0.33468 0.03195 C 0.33741 0.03496 0.33988 0.03704 0.34262 0.03936 L 0.35017 0.04723 C 0.35147 0.04977 0.35239 0.0507 0.35382 0.05232 C 0.35603 0.0551 0.35786 0.05672 0.35968 0.0595 C 0.36163 0.06158 0.3645 0.0632 0.36606 0.06482 C 0.36932 0.0676 0.37114 0.07176 0.37387 0.07362 L 0.38989 0.08172 C 0.39145 0.08334 0.39341 0.08473 0.39458 0.08612 C 0.41034 0.10186 0.39588 0.08866 0.40747 0.09838 L 0.4175 0.09954" pathEditMode="relative" ptsTypes="AAAAAAAAAAAAAAAAAAAAAAAAAAAAAAAAAAAAAAAAAAAAAA" rAng="660000">
                                      <p:cBhvr>
                                        <p:cTn dur="2750" fill="hold" id="68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4" y="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69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7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2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-0.00039 -0.00069 C 0.00455 0.00255 0.01289 0.00463 0.01784 0.00857 C 0.0224 0.00949 0.02604 0.01158 0.03203 0.01297 C 0.03412 0.01574 0.04011 0.01528 0.04193 0.01806 C 0.04805 0.01945 0.04753 0.025 0.05144 0.02662 C 0.0543 0.03056 0.06029 0.03218 0.0629 0.03519 C 0.07761 0.04537 0.0668 0.03866 0.07592 0.05047 C 0.07852 0.05394 0.0823 0.05695 0.08464 0.06065 L 0.08868 0.06459 C 0.08634 0.07037 0.08972 0.07593 0.08282 0.08218 C 0.05664 0.10533 0.08907 0.07662 0.0629 0.10255 C 0.05847 0.10579 0.05391 0.1088 0.05105 0.11204 C 0.04961 0.11436 0.05131 0.11621 0.04805 0.11991 C 0.03724 0.1375 0.04401 0.12524 0.03112 0.14074 C 0.02904 0.14399 0.02656 0.14676 0.02448 0.14954 C 0.02135 0.15672 0.02109 0.16019 0.01849 0.16598 C 0.01276 0.18218 0.01719 0.16297 0.01289 0.18774 C 0.01614 0.20787 0.01901 0.22848 0.02279 0.24792 C 0.02396 0.25278 0.02331 0.25811 0.02943 0.25996 C 0.03333 0.2632 0.04284 0.26111 0.05092 0.26135 L 0.08542 0.26227 C 0.08907 0.26181 0.09285 0.26343 0.09688 0.26227 C 0.10639 0.26158 0.11238 0.25996 0.1198 0.26135 C 0.12293 0.26227 0.12488 0.26389 0.12775 0.26505 C 0.13139 0.26574 0.13621 0.26644 0.13934 0.26783 C 0.14832 0.26968 0.14832 0.27269 0.1564 0.27616 C 0.15848 0.27755 0.16135 0.27824 0.16369 0.2794 C 0.16942 0.28241 0.17893 0.28936 0.18231 0.29375 L 0.18609 0.31343 C 0.18713 0.31667 0.18765 0.36366 0.18466 0.37199 C 0.18348 0.37639 0.17958 0.38195 0.17867 0.38565 C 0.17645 0.3926 0.17593 0.39468 0.17333 0.40139 C 0.16981 0.40556 0.16799 0.40926 0.16577 0.41366 C 0.16447 0.41598 0.16421 0.41783 0.16239 0.4213 C 0.16069 0.42338 0.15744 0.4257 0.15536 0.42871 C 0.15288 0.43426 0.15171 0.43774 0.15002 0.44306 L 0.14403 0.45649 C 0.14194 0.45949 0.14129 0.46111 0.13947 0.46343 C 0.13791 0.46806 0.13608 0.47107 0.13387 0.47477 C 0.13192 0.47917 0.13218 0.48264 0.13074 0.48542 C 0.12918 0.49074 0.12488 0.49584 0.12384 0.5007 L 0.12293 0.52431 C 0.12176 0.52709 0.12085 0.53033 0.12033 0.53241 C 0.10887 0.56111 0.11759 0.53588 0.1116 0.55533 L 0.11629 0.56852" pathEditMode="relative" ptsTypes="AAAAAAAAAAAAAAAAAAAAAAAAAAAAAAAAAAAAAAAAAAAAAA" rAng="4800000">
                                      <p:cBhvr>
                                        <p:cTn dur="2500" fill="hold" id="73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74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76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7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254 L -0.00533 -0.00277 C -0.00586 0.00672 -0.00625 0.022 -0.00794 0.03311 C -0.00742 0.03959 -0.00794 0.04792 -0.00807 0.05926 C -0.00976 0.06297 -0.00807 0.07454 -0.00976 0.07871 C -0.00976 0.09005 -0.0138 0.09051 -0.0138 0.09862 C -0.0164 0.1051 -0.01588 0.11621 -0.01758 0.122 C -0.02213 0.15163 -0.01953 0.13033 -0.02591 0.15093 C -0.02734 0.15764 -0.02969 0.16505 -0.03086 0.16922 L -0.0332 0.17871 C -0.03802 0.17732 -0.04141 0.18565 -0.04727 0.17547 C -0.06954 0.13959 -0.04193 0.18542 -0.0655 0.14838 C -0.06888 0.14237 -0.0724 0.13635 -0.07553 0.13195 C -0.07722 0.13125 -0.07813 0.1338 -0.08087 0.13033 C -0.0961 0.11713 -0.08659 0.125 -0.09988 0.1088 C -0.10248 0.10672 -0.1047 0.10371 -0.10691 0.09931 C -0.11264 0.09815 -0.11511 0.09885 -0.12032 0.09815 C -0.13296 0.09306 -0.11798 0.09213 -0.13686 0.09445 C -0.15067 0.10926 -0.16525 0.122 -0.17814 0.13658 C -0.1814 0.13982 -0.18531 0.14121 -0.18492 0.15348 C -0.18635 0.1625 -0.18374 0.17848 -0.18205 0.1919 L -0.17567 0.25209 C -0.17489 0.25926 -0.17489 0.26575 -0.17306 0.27385 C -0.17111 0.28913 -0.16864 0.29862 -0.16786 0.31227 C -0.16812 0.31852 -0.16877 0.32223 -0.16903 0.32755 C -0.16851 0.3345 -0.16812 0.34399 -0.16903 0.3507 C -0.16825 0.36667 -0.17046 0.36806 -0.17111 0.38357 C -0.1715 0.38704 -0.17176 0.39283 -0.17202 0.39815 C -0.17306 0.4095 -0.17593 0.42871 -0.17866 0.43565 L -0.19195 0.4507 C -0.19325 0.45278 -0.22685 0.47315 -0.23362 0.47107 C -0.23674 0.47153 -0.24195 0.46667 -0.24495 0.46621 C -0.25055 0.46505 -0.25133 0.46482 -0.25732 0.46274 C -0.26032 0.45857 -0.26396 0.45718 -0.26735 0.45463 C -0.2693 0.45371 -0.27099 0.45394 -0.27347 0.45278 C -0.27529 0.45024 -0.2779 0.44676 -0.27985 0.44283 C -0.28454 0.44028 -0.28779 0.44028 -0.29144 0.43959 L -0.3029 0.43426 C -0.30407 0.43172 -0.30655 0.43079 -0.30889 0.42917 C -0.31228 0.42755 -0.31423 0.425 -0.31748 0.42292 C -0.32009 0.42176 -0.32387 0.42362 -0.32465 0.42315 C -0.32999 0.42176 -0.33441 0.41598 -0.33754 0.4169 L -0.35499 0.42408 C -0.35838 0.42362 -0.36007 0.42408 -0.36111 0.422 C -0.38468 0.41505 -0.36489 0.41875 -0.38012 0.41713 L -0.3882 0.43079" pathEditMode="relative" ptsTypes="AAAAAAAAAAAAAAAAAAAAAAAAAAAAAAAAAAAAAAAAAAAAAA" rAng="9300000">
                                      <p:cBhvr>
                                        <p:cTn dur="3250" fill="hold" id="78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7" y="2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79" nodeType="withEffect" presetClass="entr" presetID="10" presetSubtype="0" repeatCount="6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2" nodeType="withEffect" presetClass="path" presetID="0" presetSubtype="0" repeatCount="6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0255 L -0.0043 0.00185 C -0.00847 0.00208 -0.01771 0.00394 -0.02318 0.00371 C -0.02774 0.00417 -0.03152 0.00533 -0.03829 0.00787 C -0.04011 0.00556 -0.0461 0.01042 -0.04871 0.00833 C -0.05522 0.00903 -0.05561 0.00347 -0.05939 0.00486 C -0.06342 0.00232 -0.07007 0.00394 -0.07293 0.00278 C -0.08908 0.00046 -0.0771 0.00139 -0.08908 -0.00532 C -0.0922 -0.00717 -0.09689 -0.00833 -0.09924 -0.01088 L -0.10471 -0.01296 C -0.10458 -0.02129 -0.10835 -0.02454 -0.10392 -0.03495 C -0.08556 -0.07685 -0.10874 -0.02523 -0.09025 -0.06967 C -0.0866 -0.07546 -0.08361 -0.08148 -0.08166 -0.08773 C -0.081 -0.09143 -0.0827 -0.09074 -0.08074 -0.09699 C -0.07488 -0.12315 -0.07853 -0.10602 -0.07098 -0.13148 C -0.06981 -0.13472 -0.06772 -0.13958 -0.06642 -0.14421 C -0.0659 -0.15278 -0.06629 -0.15694 -0.06564 -0.16528 C -0.06394 -0.18542 -0.06277 -0.16273 -0.06551 -0.19167 C -0.07371 -0.2118 -0.08218 -0.23287 -0.09103 -0.25092 C -0.09285 -0.25486 -0.0939 -0.26134 -0.10015 -0.25833 C -0.10458 -0.26018 -0.11408 -0.25231 -0.1215 -0.24815 L -0.15341 -0.22731 C -0.15706 -0.22477 -0.16083 -0.22361 -0.16474 -0.21991 C -0.17294 -0.21366 -0.17789 -0.20856 -0.18571 -0.20509 C -0.18896 -0.20417 -0.19131 -0.20555 -0.1943 -0.20579 C -0.19756 -0.20254 -0.20211 -0.20023 -0.20615 -0.20023 C -0.21488 -0.19606 -0.21579 -0.2 -0.22412 -0.19838 C -0.22608 -0.19838 -0.2292 -0.19745 -0.23194 -0.19768 C -0.23832 -0.19699 -0.24926 -0.1993 -0.25277 -0.20139 L -0.26215 -0.21944 C -0.26332 -0.22338 -0.27634 -0.27407 -0.27543 -0.28356 C -0.27634 -0.28935 -0.27348 -0.29745 -0.27361 -0.30301 C -0.27348 -0.31134 -0.27361 -0.31435 -0.27244 -0.32245 C -0.27061 -0.32963 -0.27009 -0.33403 -0.26866 -0.34004 C -0.2684 -0.34444 -0.2684 -0.34606 -0.26814 -0.35116 C -0.26723 -0.35417 -0.26475 -0.35879 -0.26345 -0.36296 C -0.26228 -0.3706 -0.26215 -0.37477 -0.26189 -0.38032 L -0.25993 -0.39954 C -0.25798 -0.4037 -0.2585 -0.40648 -0.25733 -0.41018 C -0.25694 -0.41574 -0.2559 -0.42037 -0.25473 -0.42662 C -0.25446 -0.43102 -0.25525 -0.43542 -0.25512 -0.43889 C -0.25486 -0.44629 -0.25251 -0.45393 -0.25303 -0.45949 L -0.25785 -0.48542 C -0.25785 -0.49004 -0.25746 -0.49329 -0.25759 -0.49583 C -0.25486 -0.53356 -0.25512 -0.50208 -0.25512 -0.52639 L -0.26319 -0.5368" pathEditMode="relative" ptsTypes="AAAAAAAAAAAAAAAAAAAAAAAAAAAAAAAAAAAAAAAAAAAAAA" rAng="14280000">
                                      <p:cBhvr>
                                        <p:cTn dur="3500" fill="hold" id="83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3" y="-2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84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6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023 L -0.00469 2.59259E-06 C -0.00091 -0.00371 0.00547 -0.00533 0.00964 -0.0088 C 0.01472 -0.0125 0.01628 -0.01204 0.02097 -0.01273 C 0.02227 -0.01574 0.02709 -0.01459 0.02943 -0.01783 C 0.03399 -0.02176 0.03373 -0.02616 0.03751 -0.02917 C 0.04024 -0.03241 0.04597 -0.03519 0.04675 -0.03635 C 0.05899 -0.04746 0.04975 -0.03889 0.05873 -0.05278 C 0.06082 -0.05556 0.06564 -0.06135 0.06655 -0.06366 L 0.07019 -0.06898 C 0.06928 -0.07547 0.07202 -0.08148 0.06798 -0.08773 C 0.05235 -0.11667 0.07202 -0.08148 0.05626 -0.11181 C 0.05339 -0.11597 0.05131 -0.12014 0.0491 -0.12477 C 0.04845 -0.12824 0.04975 -0.12778 0.04806 -0.13264 C 0.04285 -0.15417 0.04597 -0.14028 0.04024 -0.16135 C 0.03959 -0.16297 0.0366 -0.16597 0.03529 -0.16922 C 0.03425 -0.17639 0.03425 -0.18033 0.03334 -0.18773 C 0.03113 -0.20556 0.03139 -0.1838 0.03204 -0.21204 C 0.03751 -0.23496 0.04285 -0.25996 0.04962 -0.28334 C 0.04949 -0.28588 0.04988 -0.29144 0.05496 -0.29283 C 0.05834 -0.29746 0.06707 -0.29607 0.07124 -0.29445 L 0.09611 -0.29236 C 0.09936 -0.29283 0.10197 -0.29306 0.10496 -0.29144 C 0.11226 -0.2919 0.11525 -0.2882 0.12124 -0.28889 C 0.12385 -0.29028 0.12528 -0.2926 0.12749 -0.29422 C 0.13049 -0.29422 0.13374 -0.29352 0.13726 -0.2963 C 0.14377 -0.29722 0.14481 -0.30209 0.15028 -0.30371 C 0.15184 -0.30533 0.15445 -0.30602 0.15627 -0.30741 C 0.16096 -0.31019 0.16943 -0.31945 0.17151 -0.32199 L 0.17763 -0.34375 C 0.17828 -0.34792 0.1857 -0.40255 0.18544 -0.41088 C 0.18479 -0.41551 0.18245 -0.42199 0.18258 -0.42755 C 0.1818 -0.43496 0.18193 -0.43773 0.18062 -0.44445 C 0.1788 -0.45023 0.17841 -0.45463 0.17724 -0.45949 C 0.17659 -0.46297 0.17646 -0.46412 0.17607 -0.46852 C 0.17516 -0.47107 0.17346 -0.475 0.1719 -0.47709 C 0.17073 -0.48357 0.17034 -0.4875 0.17047 -0.49283 L 0.16773 -0.50926 C 0.16604 -0.51227 0.16656 -0.51459 0.16513 -0.5176 C 0.16461 -0.52269 0.16435 -0.52662 0.16239 -0.53148 C 0.16213 -0.53542 0.16278 -0.54005 0.16226 -0.54306 C 0.16187 -0.54954 0.15953 -0.55486 0.15992 -0.56088 L 0.16226 -0.5875 C 0.162 -0.59167 0.16148 -0.59468 0.16135 -0.59746 C 0.1577 -0.63033 0.15914 -0.60185 0.15836 -0.62408 L 0.1637 -0.63797" pathEditMode="relative" ptsTypes="AAAAAAAAAAAAAAAAAAAAAAAAAAAAAAAAAAAAAAAAAAAAAA" rAng="17340000">
                                      <p:cBhvr>
                                        <p:cTn dur="3750" fill="hold" id="88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6" y="-3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89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2" nodeType="withEffect" presetClass="path" presetID="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-0.11875 L -0.02136 -0.11991 C -0.01732 -0.11759 -0.0099 -0.11181 -0.00534 -0.10926 C -0.00169 -0.10648 0.00182 -0.1037 0.00703 -0.09884 C 0.00924 -0.10023 0.0125 -0.09329 0.01563 -0.09329 C 0.02136 -0.09005 0.02487 -0.09468 0.02826 -0.09259 C 0.03308 -0.0919 0.03776 -0.08704 0.04063 -0.08681 C 0.0573 -0.08194 0.0444 -0.08588 0.06003 -0.08634 C 0.06355 -0.08611 0.06915 -0.08588 0.07292 -0.08727 L 0.07852 -0.08542 C 0.08165 -0.09259 0.0879 -0.09398 0.08855 -0.10417 C 0.09324 -0.14722 0.08803 -0.09468 0.09298 -0.13866 C 0.09363 -0.1456 0.09428 -0.15116 0.09493 -0.15741 C 0.09715 -0.16088 0.09754 -0.15903 0.0991 -0.16481 C 0.1073 -0.18912 0.1017 -0.17361 0.10809 -0.19838 C 0.10848 -0.20093 0.10939 -0.20648 0.11069 -0.21134 C 0.11408 -0.21829 0.11655 -0.2213 0.12007 -0.22801 C 0.12866 -0.24583 0.11603 -0.22778 0.13361 -0.24977 C 0.15132 -0.2625 0.1702 -0.27639 0.18791 -0.28796 C 0.19117 -0.29028 0.19508 -0.29444 0.19976 -0.28935 C 0.20458 -0.28819 0.2094 -0.27755 0.21331 -0.2706 L 0.2318 -0.23889 C 0.2344 -0.23565 0.23714 -0.23287 0.23844 -0.22778 C 0.243 -0.21829 0.24469 -0.2125 0.2499 -0.20532 C 0.25264 -0.20347 0.25537 -0.20393 0.2581 -0.20231 C 0.25967 -0.19861 0.26266 -0.19468 0.26644 -0.19259 C 0.27282 -0.18495 0.27516 -0.18819 0.28194 -0.18218 C 0.28454 -0.18194 0.28662 -0.18032 0.28858 -0.17824 C 0.29379 -0.17477 0.30512 -0.17245 0.30928 -0.17199 L 0.32738 -0.18287 C 0.33025 -0.18565 0.36841 -0.22106 0.37205 -0.22847 C 0.37505 -0.23356 0.377 -0.24097 0.38039 -0.2456 C 0.38455 -0.25324 0.38599 -0.25509 0.38924 -0.2625 C 0.39133 -0.26898 0.39367 -0.27338 0.39497 -0.27847 C 0.3964 -0.28218 0.39758 -0.2838 0.40005 -0.28773 C 0.40044 -0.29051 0.40083 -0.29514 0.40122 -0.29977 C 0.40474 -0.30694 0.40656 -0.31018 0.40917 -0.31389 L 0.4175 -0.33125 C 0.4175 -0.33565 0.41971 -0.33727 0.41997 -0.34167 C 0.42258 -0.34606 0.42492 -0.35 0.42597 -0.35625 C 0.42844 -0.35972 0.43196 -0.36296 0.43326 -0.36574 C 0.4369 -0.37176 0.43808 -0.3787 0.44185 -0.38356 L 0.4593 -0.40231 C 0.46217 -0.40602 0.46321 -0.40972 0.46477 -0.41157 C 0.48144 -0.44375 0.46568 -0.41759 0.47779 -0.4375 L 0.49095 -0.44259" pathEditMode="relative" ptsTypes="AAAAAAAAAAAAAAAAAAAAAAAAAAAAAAAAAAAAAAAAAAAAAA" rAng="20180000">
                                      <p:cBhvr>
                                        <p:cTn dur="3250" fill="hold" id="93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id="94" nodeType="withEffect" presetClass="entr" presetID="10" presetSubtype="0" repeatCount="6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6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 repeatCount="600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3611 L -0.03711 0.03657 C -0.0332 0.03588 -0.02565 0.03402 -0.02096 0.0324 C -0.01719 0.03171 -0.0138 0.03102 -0.00885 0.02893 C -0.00625 0.03032 -0.00286 0.02569 0.00026 0.02639 C 0.00586 0.02592 0.00886 0.03102 0.01198 0.03078 C 0.01693 0.0324 0.02175 0.02893 0.02475 0.03032 C 0.04076 0.03217 0.02839 0.03078 0.04311 0.03727 C 0.04649 0.03819 0.05183 0.04051 0.05522 0.04282 L 0.06056 0.04352 C 0.06316 0.05092 0.06928 0.0544 0.06954 0.06365 C 0.07085 0.10416 0.06967 0.05486 0.07124 0.09652 C 0.07111 0.10301 0.0715 0.1081 0.07163 0.11458 C 0.07371 0.11805 0.07436 0.1169 0.07553 0.12222 C 0.08152 0.14722 0.07749 0.13125 0.08192 0.15578 C 0.08218 0.1581 0.0827 0.16342 0.08348 0.16828 C 0.08634 0.17592 0.0883 0.17963 0.09116 0.1875 C 0.09871 0.20625 0.08778 0.18518 0.10314 0.21157 C 0.1189 0.22963 0.13622 0.24907 0.1525 0.26643 C 0.15523 0.2699 0.15875 0.275 0.16383 0.27245 C 0.16878 0.27291 0.17385 0.26551 0.17815 0.26088 L 0.19769 0.23889 C 0.20068 0.2368 0.20316 0.23565 0.20511 0.23125 C 0.21006 0.2243 0.21201 0.21967 0.21748 0.21551 C 0.22008 0.21481 0.22269 0.21597 0.22542 0.2162 C 0.22738 0.21296 0.23024 0.21065 0.23415 0.21018 C 0.24066 0.20555 0.24274 0.20926 0.24965 0.20625 C 0.25212 0.20717 0.25446 0.20694 0.25642 0.20532 C 0.26163 0.20463 0.27257 0.20625 0.2766 0.2074 L 0.29327 0.22407 C 0.29562 0.22777 0.3296 0.2743 0.33312 0.28217 C 0.33572 0.28842 0.33729 0.2949 0.34028 0.30069 C 0.34341 0.30902 0.34484 0.31134 0.34745 0.31921 C 0.34901 0.32569 0.3507 0.33125 0.35161 0.33588 C 0.35291 0.33981 0.35396 0.34166 0.35565 0.34606 C 0.35643 0.34884 0.35656 0.35277 0.35604 0.3574 C 0.35956 0.36527 0.36073 0.36852 0.3632 0.37315 L 0.36997 0.39143 C 0.36997 0.39537 0.3718 0.39768 0.37154 0.40208 C 0.37375 0.40717 0.37609 0.41111 0.37662 0.41759 C 0.37844 0.42152 0.38182 0.42569 0.38287 0.4287 C 0.38599 0.43541 0.38677 0.44236 0.39003 0.44791 L 0.40553 0.47106 C 0.40787 0.47592 0.40865 0.47986 0.41034 0.48148 C 0.42389 0.51666 0.41086 0.48727 0.42076 0.50995 L 0.43313 0.51921" pathEditMode="relative" ptsTypes="AAAAAAAAAAAAAAAAAAAAAAAAAAAAAAAAAAAAAAAAAAAAAA" rAng="2040000">
                                      <p:cBhvr>
                                        <p:cTn dur="3500" fill="hold" id="98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4" y="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delay="0" evt="end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20"/>
      <p:bldP grpId="0" spid="2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8663908" y="1340768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473488" y="4186942"/>
            <a:ext cx="384182" cy="399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951190" y="947617"/>
            <a:ext cx="2520280" cy="18333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5951190" y="2996952"/>
            <a:ext cx="2520280" cy="18333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8743735" y="3830563"/>
            <a:ext cx="2014105" cy="1069750"/>
            <a:chOff x="8743735" y="3830563"/>
            <a:chExt cx="2014105" cy="1069750"/>
          </a:xfrm>
        </p:grpSpPr>
        <p:sp>
          <p:nvSpPr>
            <p:cNvPr id="13" name="矩形 12"/>
            <p:cNvSpPr/>
            <p:nvPr/>
          </p:nvSpPr>
          <p:spPr>
            <a:xfrm>
              <a:off x="8975527" y="3923794"/>
              <a:ext cx="1170273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北京 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743735" y="3830563"/>
              <a:ext cx="2014105" cy="1069750"/>
              <a:chOff x="8743735" y="3830563"/>
              <a:chExt cx="2014105" cy="106975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887376" y="4522482"/>
                <a:ext cx="1870464" cy="37783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pc="300"/>
                  <a:t>20XX\XX\XX</a:t>
                </a:r>
              </a:p>
            </p:txBody>
          </p:sp>
          <p:sp>
            <p:nvSpPr>
              <p:cNvPr id="15" name="KSO_Shape"/>
              <p:cNvSpPr/>
              <p:nvPr/>
            </p:nvSpPr>
            <p:spPr>
              <a:xfrm>
                <a:off x="8743735" y="3830563"/>
                <a:ext cx="319565" cy="988345"/>
              </a:xfrm>
              <a:custGeom>
                <a:gdLst>
                  <a:gd fmla="*/ 990016 w 1891236" name="connsiteX0"/>
                  <a:gd fmla="*/ 90674 h 5834814" name="connsiteY0"/>
                  <a:gd fmla="*/ 990016 w 1891236" name="connsiteX1"/>
                  <a:gd fmla="*/ 1567400 h 5834814" name="connsiteY1"/>
                  <a:gd fmla="*/ 1742445 w 1891236" name="connsiteX2"/>
                  <a:gd fmla="*/ 90674 h 5834814" name="connsiteY2"/>
                  <a:gd fmla="*/ 146914 w 1891236" name="connsiteX3"/>
                  <a:gd fmla="*/ 90674 h 5834814" name="connsiteY3"/>
                  <a:gd fmla="*/ 899342 w 1891236" name="connsiteX4"/>
                  <a:gd fmla="*/ 1567397 h 5834814" name="connsiteY4"/>
                  <a:gd fmla="*/ 899342 w 1891236" name="connsiteX5"/>
                  <a:gd fmla="*/ 90674 h 5834814" name="connsiteY5"/>
                  <a:gd fmla="*/ 0 w 1891236" name="connsiteX6"/>
                  <a:gd fmla="*/ 0 h 5834814" name="connsiteY6"/>
                  <a:gd fmla="*/ 1891236 w 1891236" name="connsiteX7"/>
                  <a:gd fmla="*/ 0 h 5834814" name="connsiteY7"/>
                  <a:gd fmla="*/ 1845035 w 1891236" name="connsiteX8"/>
                  <a:gd fmla="*/ 90674 h 5834814" name="connsiteY8"/>
                  <a:gd fmla="*/ 1844211 w 1891236" name="connsiteX9"/>
                  <a:gd fmla="*/ 90674 h 5834814" name="connsiteY9"/>
                  <a:gd fmla="*/ 990709 w 1891236" name="connsiteX10"/>
                  <a:gd fmla="*/ 1765766 h 5834814" name="connsiteY10"/>
                  <a:gd fmla="*/ 990016 w 1891236" name="connsiteX11"/>
                  <a:gd fmla="*/ 1765413 h 5834814" name="connsiteY11"/>
                  <a:gd fmla="*/ 990016 w 1891236" name="connsiteX12"/>
                  <a:gd fmla="*/ 5834814 h 5834814" name="connsiteY12"/>
                  <a:gd fmla="*/ 899342 w 1891236" name="connsiteX13"/>
                  <a:gd fmla="*/ 5834814 h 5834814" name="connsiteY13"/>
                  <a:gd fmla="*/ 899342 w 1891236" name="connsiteX14"/>
                  <a:gd fmla="*/ 1765407 h 5834814" name="connsiteY14"/>
                  <a:gd fmla="*/ 898648 w 1891236" name="connsiteX15"/>
                  <a:gd fmla="*/ 1765761 h 5834814" name="connsiteY15"/>
                  <a:gd fmla="*/ 34183 w 1891236" name="connsiteX16"/>
                  <a:gd fmla="*/ 69153 h 5834814" name="connsiteY16"/>
                  <a:gd fmla="*/ 35018 w 1891236" name="connsiteX17"/>
                  <a:gd fmla="*/ 68727 h 5834814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5834814" w="1891236">
                    <a:moveTo>
                      <a:pt x="990016" y="90674"/>
                    </a:moveTo>
                    <a:lnTo>
                      <a:pt x="990016" y="1567400"/>
                    </a:lnTo>
                    <a:lnTo>
                      <a:pt x="1742445" y="90674"/>
                    </a:lnTo>
                    <a:close/>
                    <a:moveTo>
                      <a:pt x="146914" y="90674"/>
                    </a:moveTo>
                    <a:lnTo>
                      <a:pt x="899342" y="1567397"/>
                    </a:lnTo>
                    <a:lnTo>
                      <a:pt x="899342" y="90674"/>
                    </a:lnTo>
                    <a:close/>
                    <a:moveTo>
                      <a:pt x="0" y="0"/>
                    </a:moveTo>
                    <a:lnTo>
                      <a:pt x="1891236" y="0"/>
                    </a:lnTo>
                    <a:lnTo>
                      <a:pt x="1845035" y="90674"/>
                    </a:lnTo>
                    <a:lnTo>
                      <a:pt x="1844211" y="90674"/>
                    </a:lnTo>
                    <a:lnTo>
                      <a:pt x="990709" y="1765766"/>
                    </a:lnTo>
                    <a:lnTo>
                      <a:pt x="990016" y="1765413"/>
                    </a:lnTo>
                    <a:lnTo>
                      <a:pt x="990016" y="5834814"/>
                    </a:lnTo>
                    <a:lnTo>
                      <a:pt x="899342" y="5834814"/>
                    </a:lnTo>
                    <a:lnTo>
                      <a:pt x="899342" y="1765407"/>
                    </a:lnTo>
                    <a:lnTo>
                      <a:pt x="898648" y="1765761"/>
                    </a:lnTo>
                    <a:lnTo>
                      <a:pt x="34183" y="69153"/>
                    </a:lnTo>
                    <a:lnTo>
                      <a:pt x="35018" y="6872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879183" y="5289652"/>
            <a:ext cx="5544616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收拾好行囊，打点好的心情，离开我所熟悉的土地，踏上未知的旅程……</a:t>
            </a:r>
          </a:p>
        </p:txBody>
      </p:sp>
      <p:sp>
        <p:nvSpPr>
          <p:cNvPr id="18" name="直角三角形 17"/>
          <p:cNvSpPr/>
          <p:nvPr/>
        </p:nvSpPr>
        <p:spPr>
          <a:xfrm rot="17469712">
            <a:off x="3801312" y="3955825"/>
            <a:ext cx="2382704" cy="1133312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426708" y="4386854"/>
            <a:ext cx="1104068" cy="11490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397530" y="5292290"/>
            <a:ext cx="595134" cy="61936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 22"/>
          <p:cNvSpPr/>
          <p:nvPr/>
        </p:nvSpPr>
        <p:spPr>
          <a:xfrm>
            <a:off x="977701" y="932098"/>
            <a:ext cx="4542972" cy="3889829"/>
          </a:xfrm>
          <a:custGeom>
            <a:gdLst>
              <a:gd fmla="*/ 0 w 4542972" name="connsiteX0"/>
              <a:gd fmla="*/ 0 h 3889829" name="connsiteY0"/>
              <a:gd fmla="*/ 4542972 w 4542972" name="connsiteX1"/>
              <a:gd fmla="*/ 14515 h 3889829" name="connsiteY1"/>
              <a:gd fmla="*/ 4542972 w 4542972" name="connsiteX2"/>
              <a:gd fmla="*/ 3077029 h 3889829" name="connsiteY2"/>
              <a:gd fmla="*/ 3686629 w 4542972" name="connsiteX3"/>
              <a:gd fmla="*/ 3889829 h 3889829" name="connsiteY3"/>
              <a:gd fmla="*/ 0 w 4542972" name="connsiteX4"/>
              <a:gd fmla="*/ 3875315 h 3889829" name="connsiteY4"/>
              <a:gd fmla="*/ 0 w 4542972" name="connsiteX5"/>
              <a:gd fmla="*/ 0 h 388982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889828" w="4542972">
                <a:moveTo>
                  <a:pt x="0" y="0"/>
                </a:moveTo>
                <a:lnTo>
                  <a:pt x="4542972" y="14515"/>
                </a:lnTo>
                <a:lnTo>
                  <a:pt x="4542972" y="3077029"/>
                </a:lnTo>
                <a:lnTo>
                  <a:pt x="3686629" y="3889829"/>
                </a:lnTo>
                <a:lnTo>
                  <a:pt x="0" y="3875315"/>
                </a:lnTo>
                <a:cubicBezTo>
                  <a:pt x="4838" y="2588382"/>
                  <a:pt x="9677" y="1301448"/>
                  <a:pt x="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0445050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1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38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2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43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4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4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70000" fill="hold" grpId="0" id="46" nodeType="withEffect" presetClass="entr" presetID="2" presetSubtype="6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7"/>
      <p:bldP grpId="0" spid="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669132" y="5373216"/>
            <a:ext cx="1082667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614097" y="4413790"/>
            <a:ext cx="117027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沿途</a:t>
            </a:r>
          </a:p>
        </p:txBody>
      </p:sp>
      <p:sp>
        <p:nvSpPr>
          <p:cNvPr id="11" name="矩形 10"/>
          <p:cNvSpPr/>
          <p:nvPr/>
        </p:nvSpPr>
        <p:spPr>
          <a:xfrm>
            <a:off x="2901380" y="5517232"/>
            <a:ext cx="6299906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沿途是流动的风景，能感受拂面而过的风，沐浴洋洋洒洒的阳光，听闻，那些关于爱的故事……</a:t>
            </a:r>
          </a:p>
        </p:txBody>
      </p:sp>
      <p:sp>
        <p:nvSpPr>
          <p:cNvPr id="12" name="KSO_Shape"/>
          <p:cNvSpPr/>
          <p:nvPr/>
        </p:nvSpPr>
        <p:spPr>
          <a:xfrm flipV="1" rot="10800000">
            <a:off x="5515955" y="5013176"/>
            <a:ext cx="1107554" cy="212281"/>
          </a:xfrm>
          <a:custGeom>
            <a:gdLst>
              <a:gd fmla="*/ 666437 w 2637633" name="connsiteX0"/>
              <a:gd fmla="*/ 256205 h 503402" name="connsiteY0"/>
              <a:gd fmla="*/ 787336 w 2637633" name="connsiteX1"/>
              <a:gd fmla="*/ 290168 h 503402" name="connsiteY1"/>
              <a:gd fmla="*/ 882586 w 2637633" name="connsiteX2"/>
              <a:gd fmla="*/ 400143 h 503402" name="connsiteY2"/>
              <a:gd fmla="*/ 981285 w 2637633" name="connsiteX3"/>
              <a:gd fmla="*/ 288054 h 503402" name="connsiteY3"/>
              <a:gd fmla="*/ 1102749 w 2637633" name="connsiteX4"/>
              <a:gd fmla="*/ 256205 h 503402" name="connsiteY4"/>
              <a:gd fmla="*/ 1223647 w 2637633" name="connsiteX5"/>
              <a:gd fmla="*/ 290168 h 503402" name="connsiteY5"/>
              <a:gd fmla="*/ 1318897 w 2637633" name="connsiteX6"/>
              <a:gd fmla="*/ 400143 h 503402" name="connsiteY6"/>
              <a:gd fmla="*/ 1417596 w 2637633" name="connsiteX7"/>
              <a:gd fmla="*/ 288054 h 503402" name="connsiteY7"/>
              <a:gd fmla="*/ 1659958 w 2637633" name="connsiteX8"/>
              <a:gd fmla="*/ 290168 h 503402" name="connsiteY8"/>
              <a:gd fmla="*/ 1755208 w 2637633" name="connsiteX9"/>
              <a:gd fmla="*/ 400144 h 503402" name="connsiteY9"/>
              <a:gd fmla="*/ 1853908 w 2637633" name="connsiteX10"/>
              <a:gd fmla="*/ 288054 h 503402" name="connsiteY10"/>
              <a:gd fmla="*/ 2096270 w 2637633" name="connsiteX11"/>
              <a:gd fmla="*/ 290168 h 503402" name="connsiteY11"/>
              <a:gd fmla="*/ 2211235 w 2637633" name="connsiteX12"/>
              <a:gd fmla="*/ 462298 h 503402" name="connsiteY12"/>
              <a:gd fmla="*/ 2637633 w 2637633" name="connsiteX13"/>
              <a:gd fmla="*/ 462298 h 503402" name="connsiteY13"/>
              <a:gd fmla="*/ 2637633 w 2637633" name="connsiteX14"/>
              <a:gd fmla="*/ 503402 h 503402" name="connsiteY14"/>
              <a:gd fmla="*/ 2214414 w 2637633" name="connsiteX15"/>
              <a:gd fmla="*/ 503402 h 503402" name="connsiteY15"/>
              <a:gd fmla="*/ 2167816 w 2637633" name="connsiteX16"/>
              <a:gd fmla="*/ 503402 h 503402" name="connsiteY16"/>
              <a:gd fmla="*/ 2167816 w 2637633" name="connsiteX17"/>
              <a:gd fmla="*/ 500394 h 503402" name="connsiteY17"/>
              <a:gd fmla="*/ 2072632 w 2637633" name="connsiteX18"/>
              <a:gd fmla="*/ 330343 h 503402" name="connsiteY18"/>
              <a:gd fmla="*/ 1876852 w 2637633" name="connsiteX19"/>
              <a:gd fmla="*/ 328635 h 503402" name="connsiteY19"/>
              <a:gd fmla="*/ 1778469 w 2637633" name="connsiteX20"/>
              <a:gd fmla="*/ 499194 h 503402" name="connsiteY20"/>
              <a:gd fmla="*/ 1777896 w 2637633" name="connsiteX21"/>
              <a:gd fmla="*/ 499194 h 503402" name="connsiteY21"/>
              <a:gd fmla="*/ 1778102 w 2637633" name="connsiteX22"/>
              <a:gd fmla="*/ 503402 h 503402" name="connsiteY22"/>
              <a:gd fmla="*/ 1731757 w 2637633" name="connsiteX23"/>
              <a:gd fmla="*/ 502593 h 503402" name="connsiteY23"/>
              <a:gd fmla="*/ 1636320 w 2637633" name="connsiteX24"/>
              <a:gd fmla="*/ 330343 h 503402" name="connsiteY24"/>
              <a:gd fmla="*/ 1440540 w 2637633" name="connsiteX25"/>
              <a:gd fmla="*/ 328635 h 503402" name="connsiteY25"/>
              <a:gd fmla="*/ 1342158 w 2637633" name="connsiteX26"/>
              <a:gd fmla="*/ 499194 h 503402" name="connsiteY26"/>
              <a:gd fmla="*/ 1341585 w 2637633" name="connsiteX27"/>
              <a:gd fmla="*/ 499194 h 503402" name="connsiteY27"/>
              <a:gd fmla="*/ 1341791 w 2637633" name="connsiteX28"/>
              <a:gd fmla="*/ 503402 h 503402" name="connsiteY28"/>
              <a:gd fmla="*/ 1295445 w 2637633" name="connsiteX29"/>
              <a:gd fmla="*/ 502593 h 503402" name="connsiteY29"/>
              <a:gd fmla="*/ 1200009 w 2637633" name="connsiteX30"/>
              <a:gd fmla="*/ 330343 h 503402" name="connsiteY30"/>
              <a:gd fmla="*/ 1004229 w 2637633" name="connsiteX31"/>
              <a:gd fmla="*/ 328635 h 503402" name="connsiteY31"/>
              <a:gd fmla="*/ 905846 w 2637633" name="connsiteX32"/>
              <a:gd fmla="*/ 499194 h 503402" name="connsiteY32"/>
              <a:gd fmla="*/ 905273 w 2637633" name="connsiteX33"/>
              <a:gd fmla="*/ 499194 h 503402" name="connsiteY33"/>
              <a:gd fmla="*/ 905480 w 2637633" name="connsiteX34"/>
              <a:gd fmla="*/ 503402 h 503402" name="connsiteY34"/>
              <a:gd fmla="*/ 859134 w 2637633" name="connsiteX35"/>
              <a:gd fmla="*/ 502593 h 503402" name="connsiteY35"/>
              <a:gd fmla="*/ 763697 w 2637633" name="connsiteX36"/>
              <a:gd fmla="*/ 330343 h 503402" name="connsiteY36"/>
              <a:gd fmla="*/ 567917 w 2637633" name="connsiteX37"/>
              <a:gd fmla="*/ 328635 h 503402" name="connsiteY37"/>
              <a:gd fmla="*/ 469818 w 2637633" name="connsiteX38"/>
              <a:gd fmla="*/ 497059 h 503402" name="connsiteY38"/>
              <a:gd fmla="*/ 469818 w 2637633" name="connsiteX39"/>
              <a:gd fmla="*/ 503402 h 503402" name="connsiteY39"/>
              <a:gd fmla="*/ 0 w 2637633" name="connsiteX40"/>
              <a:gd fmla="*/ 503402 h 503402" name="connsiteY40"/>
              <a:gd fmla="*/ 0 w 2637633" name="connsiteX41"/>
              <a:gd fmla="*/ 462298 h 503402" name="connsiteY41"/>
              <a:gd fmla="*/ 426236 w 2637633" name="connsiteX42"/>
              <a:gd fmla="*/ 462298 h 503402" name="connsiteY42"/>
              <a:gd fmla="*/ 544973 w 2637633" name="connsiteX43"/>
              <a:gd fmla="*/ 288054 h 503402" name="connsiteY43"/>
              <a:gd fmla="*/ 666437 w 2637633" name="connsiteX44"/>
              <a:gd fmla="*/ 256205 h 503402" name="connsiteY44"/>
              <a:gd fmla="*/ 2140457 w 2637633" name="connsiteX45"/>
              <a:gd fmla="*/ 0 h 503402" name="connsiteY45"/>
              <a:gd fmla="*/ 2392457 w 2637633" name="connsiteX46"/>
              <a:gd fmla="*/ 0 h 503402" name="connsiteY46"/>
              <a:gd fmla="*/ 2392457 w 2637633" name="connsiteX47"/>
              <a:gd fmla="*/ 41104 h 503402" name="connsiteY47"/>
              <a:gd fmla="*/ 2140457 w 2637633" name="connsiteX48"/>
              <a:gd fmla="*/ 41104 h 503402" name="connsiteY48"/>
              <a:gd fmla="*/ 1686831 w 2637633" name="connsiteX49"/>
              <a:gd fmla="*/ 0 h 503402" name="connsiteY49"/>
              <a:gd fmla="*/ 1938831 w 2637633" name="connsiteX50"/>
              <a:gd fmla="*/ 0 h 503402" name="connsiteY50"/>
              <a:gd fmla="*/ 1938831 w 2637633" name="connsiteX51"/>
              <a:gd fmla="*/ 41104 h 503402" name="connsiteY51"/>
              <a:gd fmla="*/ 1686831 w 2637633" name="connsiteX52"/>
              <a:gd fmla="*/ 41104 h 503402" name="connsiteY52"/>
              <a:gd fmla="*/ 1233203 w 2637633" name="connsiteX53"/>
              <a:gd fmla="*/ 0 h 503402" name="connsiteY53"/>
              <a:gd fmla="*/ 1485203 w 2637633" name="connsiteX54"/>
              <a:gd fmla="*/ 0 h 503402" name="connsiteY54"/>
              <a:gd fmla="*/ 1485203 w 2637633" name="connsiteX55"/>
              <a:gd fmla="*/ 41104 h 503402" name="connsiteY55"/>
              <a:gd fmla="*/ 1233203 w 2637633" name="connsiteX56"/>
              <a:gd fmla="*/ 41104 h 503402" name="connsiteY56"/>
              <a:gd fmla="*/ 779575 w 2637633" name="connsiteX57"/>
              <a:gd fmla="*/ 0 h 503402" name="connsiteY57"/>
              <a:gd fmla="*/ 1031575 w 2637633" name="connsiteX58"/>
              <a:gd fmla="*/ 0 h 503402" name="connsiteY58"/>
              <a:gd fmla="*/ 1031575 w 2637633" name="connsiteX59"/>
              <a:gd fmla="*/ 41104 h 503402" name="connsiteY59"/>
              <a:gd fmla="*/ 779575 w 2637633" name="connsiteX60"/>
              <a:gd fmla="*/ 41104 h 503402" name="connsiteY60"/>
              <a:gd fmla="*/ 325947 w 2637633" name="connsiteX61"/>
              <a:gd fmla="*/ 0 h 503402" name="connsiteY61"/>
              <a:gd fmla="*/ 577947 w 2637633" name="connsiteX62"/>
              <a:gd fmla="*/ 0 h 503402" name="connsiteY62"/>
              <a:gd fmla="*/ 577947 w 2637633" name="connsiteX63"/>
              <a:gd fmla="*/ 41104 h 503402" name="connsiteY63"/>
              <a:gd fmla="*/ 325947 w 2637633" name="connsiteX64"/>
              <a:gd fmla="*/ 41104 h 503402" name="connsiteY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b="b" l="l" r="r" t="t"/>
            <a:pathLst>
              <a:path h="503401" w="2637633">
                <a:moveTo>
                  <a:pt x="666437" y="256205"/>
                </a:moveTo>
                <a:cubicBezTo>
                  <a:pt x="708298" y="256570"/>
                  <a:pt x="750064" y="267904"/>
                  <a:pt x="787336" y="290168"/>
                </a:cubicBezTo>
                <a:cubicBezTo>
                  <a:pt x="830756" y="316105"/>
                  <a:pt x="864188" y="354554"/>
                  <a:pt x="882586" y="400143"/>
                </a:cubicBezTo>
                <a:cubicBezTo>
                  <a:pt x="901432" y="353224"/>
                  <a:pt x="936194" y="313936"/>
                  <a:pt x="981285" y="288054"/>
                </a:cubicBezTo>
                <a:cubicBezTo>
                  <a:pt x="1018933" y="266443"/>
                  <a:pt x="1060888" y="255840"/>
                  <a:pt x="1102749" y="256205"/>
                </a:cubicBezTo>
                <a:cubicBezTo>
                  <a:pt x="1144609" y="256570"/>
                  <a:pt x="1186376" y="267904"/>
                  <a:pt x="1223647" y="290168"/>
                </a:cubicBezTo>
                <a:cubicBezTo>
                  <a:pt x="1267068" y="316105"/>
                  <a:pt x="1300499" y="354554"/>
                  <a:pt x="1318897" y="400143"/>
                </a:cubicBezTo>
                <a:cubicBezTo>
                  <a:pt x="1337744" y="353224"/>
                  <a:pt x="1372505" y="313936"/>
                  <a:pt x="1417596" y="288054"/>
                </a:cubicBezTo>
                <a:cubicBezTo>
                  <a:pt x="1492893" y="244833"/>
                  <a:pt x="1585415" y="245640"/>
                  <a:pt x="1659958" y="290168"/>
                </a:cubicBezTo>
                <a:cubicBezTo>
                  <a:pt x="1703379" y="316105"/>
                  <a:pt x="1736811" y="354554"/>
                  <a:pt x="1755208" y="400144"/>
                </a:cubicBezTo>
                <a:cubicBezTo>
                  <a:pt x="1774056" y="353224"/>
                  <a:pt x="1808817" y="313937"/>
                  <a:pt x="1853908" y="288054"/>
                </a:cubicBezTo>
                <a:cubicBezTo>
                  <a:pt x="1929205" y="244833"/>
                  <a:pt x="2021727" y="245640"/>
                  <a:pt x="2096270" y="290168"/>
                </a:cubicBezTo>
                <a:cubicBezTo>
                  <a:pt x="2158933" y="327599"/>
                  <a:pt x="2200790" y="391087"/>
                  <a:pt x="2211235" y="462298"/>
                </a:cubicBezTo>
                <a:lnTo>
                  <a:pt x="2637633" y="462298"/>
                </a:lnTo>
                <a:lnTo>
                  <a:pt x="2637633" y="503402"/>
                </a:lnTo>
                <a:lnTo>
                  <a:pt x="2214414" y="503402"/>
                </a:lnTo>
                <a:lnTo>
                  <a:pt x="2167816" y="503402"/>
                </a:lnTo>
                <a:lnTo>
                  <a:pt x="2167816" y="500394"/>
                </a:lnTo>
                <a:cubicBezTo>
                  <a:pt x="2168521" y="430706"/>
                  <a:pt x="2132222" y="365939"/>
                  <a:pt x="2072632" y="330343"/>
                </a:cubicBezTo>
                <a:cubicBezTo>
                  <a:pt x="2012416" y="294373"/>
                  <a:pt x="1937677" y="293721"/>
                  <a:pt x="1876852" y="328635"/>
                </a:cubicBezTo>
                <a:cubicBezTo>
                  <a:pt x="1816027" y="363549"/>
                  <a:pt x="1778469" y="428661"/>
                  <a:pt x="1778469" y="499194"/>
                </a:cubicBezTo>
                <a:lnTo>
                  <a:pt x="1777896" y="499194"/>
                </a:lnTo>
                <a:cubicBezTo>
                  <a:pt x="1778139" y="500596"/>
                  <a:pt x="1778127" y="501998"/>
                  <a:pt x="1778102" y="503402"/>
                </a:cubicBezTo>
                <a:lnTo>
                  <a:pt x="1731757" y="502593"/>
                </a:lnTo>
                <a:cubicBezTo>
                  <a:pt x="1732969" y="432070"/>
                  <a:pt x="1696535" y="366313"/>
                  <a:pt x="1636320" y="330343"/>
                </a:cubicBezTo>
                <a:cubicBezTo>
                  <a:pt x="1576104" y="294373"/>
                  <a:pt x="1501365" y="293721"/>
                  <a:pt x="1440540" y="328635"/>
                </a:cubicBezTo>
                <a:cubicBezTo>
                  <a:pt x="1379715" y="363549"/>
                  <a:pt x="1342158" y="428661"/>
                  <a:pt x="1342158" y="499194"/>
                </a:cubicBezTo>
                <a:lnTo>
                  <a:pt x="1341585" y="499194"/>
                </a:lnTo>
                <a:cubicBezTo>
                  <a:pt x="1341828" y="500596"/>
                  <a:pt x="1341815" y="501998"/>
                  <a:pt x="1341791" y="503402"/>
                </a:cubicBezTo>
                <a:lnTo>
                  <a:pt x="1295445" y="502593"/>
                </a:lnTo>
                <a:cubicBezTo>
                  <a:pt x="1296658" y="432070"/>
                  <a:pt x="1260224" y="366313"/>
                  <a:pt x="1200009" y="330343"/>
                </a:cubicBezTo>
                <a:cubicBezTo>
                  <a:pt x="1139793" y="294373"/>
                  <a:pt x="1065054" y="293721"/>
                  <a:pt x="1004229" y="328635"/>
                </a:cubicBezTo>
                <a:cubicBezTo>
                  <a:pt x="943404" y="363549"/>
                  <a:pt x="905846" y="428661"/>
                  <a:pt x="905846" y="499194"/>
                </a:cubicBezTo>
                <a:lnTo>
                  <a:pt x="905273" y="499194"/>
                </a:lnTo>
                <a:cubicBezTo>
                  <a:pt x="905516" y="500596"/>
                  <a:pt x="905504" y="501998"/>
                  <a:pt x="905480" y="503402"/>
                </a:cubicBezTo>
                <a:lnTo>
                  <a:pt x="859134" y="502593"/>
                </a:lnTo>
                <a:cubicBezTo>
                  <a:pt x="860346" y="432070"/>
                  <a:pt x="823913" y="366313"/>
                  <a:pt x="763697" y="330343"/>
                </a:cubicBezTo>
                <a:cubicBezTo>
                  <a:pt x="703482" y="294373"/>
                  <a:pt x="628742" y="293721"/>
                  <a:pt x="567917" y="328635"/>
                </a:cubicBezTo>
                <a:cubicBezTo>
                  <a:pt x="507708" y="363196"/>
                  <a:pt x="470297" y="427346"/>
                  <a:pt x="469818" y="497059"/>
                </a:cubicBezTo>
                <a:lnTo>
                  <a:pt x="469818" y="503402"/>
                </a:lnTo>
                <a:lnTo>
                  <a:pt x="0" y="503402"/>
                </a:lnTo>
                <a:lnTo>
                  <a:pt x="0" y="462298"/>
                </a:lnTo>
                <a:lnTo>
                  <a:pt x="426236" y="462298"/>
                </a:lnTo>
                <a:cubicBezTo>
                  <a:pt x="437061" y="389602"/>
                  <a:pt x="480438" y="325098"/>
                  <a:pt x="544973" y="288054"/>
                </a:cubicBezTo>
                <a:cubicBezTo>
                  <a:pt x="582622" y="266443"/>
                  <a:pt x="624576" y="255840"/>
                  <a:pt x="666437" y="256205"/>
                </a:cubicBezTo>
                <a:close/>
                <a:moveTo>
                  <a:pt x="2140457" y="0"/>
                </a:moveTo>
                <a:lnTo>
                  <a:pt x="2392457" y="0"/>
                </a:lnTo>
                <a:lnTo>
                  <a:pt x="2392457" y="41104"/>
                </a:lnTo>
                <a:lnTo>
                  <a:pt x="2140457" y="41104"/>
                </a:lnTo>
                <a:close/>
                <a:moveTo>
                  <a:pt x="1686831" y="0"/>
                </a:moveTo>
                <a:lnTo>
                  <a:pt x="1938831" y="0"/>
                </a:lnTo>
                <a:lnTo>
                  <a:pt x="1938831" y="41104"/>
                </a:lnTo>
                <a:lnTo>
                  <a:pt x="1686831" y="41104"/>
                </a:lnTo>
                <a:close/>
                <a:moveTo>
                  <a:pt x="1233203" y="0"/>
                </a:moveTo>
                <a:lnTo>
                  <a:pt x="1485203" y="0"/>
                </a:lnTo>
                <a:lnTo>
                  <a:pt x="1485203" y="41104"/>
                </a:lnTo>
                <a:lnTo>
                  <a:pt x="1233203" y="41104"/>
                </a:lnTo>
                <a:close/>
                <a:moveTo>
                  <a:pt x="779575" y="0"/>
                </a:moveTo>
                <a:lnTo>
                  <a:pt x="1031575" y="0"/>
                </a:lnTo>
                <a:lnTo>
                  <a:pt x="1031575" y="41104"/>
                </a:lnTo>
                <a:lnTo>
                  <a:pt x="779575" y="41104"/>
                </a:lnTo>
                <a:close/>
                <a:moveTo>
                  <a:pt x="325947" y="0"/>
                </a:moveTo>
                <a:lnTo>
                  <a:pt x="577947" y="0"/>
                </a:lnTo>
                <a:lnTo>
                  <a:pt x="577947" y="41104"/>
                </a:lnTo>
                <a:lnTo>
                  <a:pt x="325947" y="4110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393061" y="3732185"/>
            <a:ext cx="595134" cy="68160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526116" y="2539111"/>
            <a:ext cx="1969690" cy="14327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9526116" y="861052"/>
            <a:ext cx="1969690" cy="14327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69132" y="861053"/>
            <a:ext cx="1969690" cy="143279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69132" y="2539112"/>
            <a:ext cx="1969690" cy="1432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045396" y="362049"/>
            <a:ext cx="595134" cy="68160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 31"/>
          <p:cNvSpPr/>
          <p:nvPr/>
        </p:nvSpPr>
        <p:spPr>
          <a:xfrm>
            <a:off x="2829372" y="861052"/>
            <a:ext cx="6473372" cy="3120571"/>
          </a:xfrm>
          <a:custGeom>
            <a:gdLst>
              <a:gd fmla="*/ 667658 w 6473372" name="connsiteX0"/>
              <a:gd fmla="*/ 0 h 3120571" name="connsiteY0"/>
              <a:gd fmla="*/ 6473372 w 6473372" name="connsiteX1"/>
              <a:gd fmla="*/ 0 h 3120571" name="connsiteY1"/>
              <a:gd fmla="*/ 6473372 w 6473372" name="connsiteX2"/>
              <a:gd fmla="*/ 2307771 h 3120571" name="connsiteY2"/>
              <a:gd fmla="*/ 5733143 w 6473372" name="connsiteX3"/>
              <a:gd fmla="*/ 3106057 h 3120571" name="connsiteY3"/>
              <a:gd fmla="*/ 0 w 6473372" name="connsiteX4"/>
              <a:gd fmla="*/ 3120571 h 3120571" name="connsiteY4"/>
              <a:gd fmla="*/ 0 w 6473372" name="connsiteX5"/>
              <a:gd fmla="*/ 783771 h 3120571" name="connsiteY5"/>
              <a:gd fmla="*/ 667658 w 6473372" name="connsiteX6"/>
              <a:gd fmla="*/ 0 h 312057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120571" w="6473372">
                <a:moveTo>
                  <a:pt x="667658" y="0"/>
                </a:moveTo>
                <a:lnTo>
                  <a:pt x="6473372" y="0"/>
                </a:lnTo>
                <a:lnTo>
                  <a:pt x="6473372" y="2307771"/>
                </a:lnTo>
                <a:lnTo>
                  <a:pt x="5733143" y="3106057"/>
                </a:lnTo>
                <a:lnTo>
                  <a:pt x="0" y="3120571"/>
                </a:lnTo>
                <a:lnTo>
                  <a:pt x="0" y="783771"/>
                </a:lnTo>
                <a:lnTo>
                  <a:pt x="667658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90500" dir="13500000" dist="101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18689107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16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23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30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37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grpId="0" id="4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70000" fill="hold" grpId="0" id="62" nodeType="afterEffect" presetClass="entr" presetID="2" presetSubtype="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decel="100000" fill="hold" grpId="0" id="67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6"/>
      <p:bldP grpId="1" spid="6"/>
      <p:bldP grpId="0" spid="5"/>
      <p:bldP grpId="1" spid="5"/>
      <p:bldP grpId="0" spid="3"/>
      <p:bldP grpId="1" spid="3"/>
      <p:bldP grpId="0" spid="4"/>
      <p:bldP grpId="1" spid="4"/>
      <p:bldP grpId="0" spid="32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rot="21100420">
            <a:off x="323734" y="623973"/>
            <a:ext cx="3780607" cy="24423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 rot="1389870">
            <a:off x="2244429" y="697623"/>
            <a:ext cx="3339400" cy="21573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 rot="701944">
            <a:off x="6081951" y="623554"/>
            <a:ext cx="3781907" cy="24431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641482">
            <a:off x="8423114" y="710889"/>
            <a:ext cx="3298329" cy="213077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rot="21094504">
            <a:off x="4241225" y="707687"/>
            <a:ext cx="3264608" cy="210899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algn="tr" blurRad="88900" dir="8100000" dist="88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>
            <a:off x="1920874" y="2553375"/>
            <a:ext cx="182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endParaRPr altLang="zh-CN" lang="zh-CN">
              <a:latin charset="-122" pitchFamily="65" typeface="迷你简剪纸"/>
            </a:endParaRPr>
          </a:p>
        </p:txBody>
      </p:sp>
      <p:sp>
        <p:nvSpPr>
          <p:cNvPr id="13" name="Text Box 189"/>
          <p:cNvSpPr txBox="1">
            <a:spLocks noChangeArrowheads="1"/>
          </p:cNvSpPr>
          <p:nvPr/>
        </p:nvSpPr>
        <p:spPr bwMode="auto">
          <a:xfrm>
            <a:off x="2720974" y="3070900"/>
            <a:ext cx="182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endParaRPr altLang="zh-CN" lang="zh-CN">
              <a:latin charset="-122" pitchFamily="65" typeface="迷你简剪纸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5943" y="4202847"/>
            <a:ext cx="1046780" cy="1046780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心情</a:t>
            </a:r>
          </a:p>
        </p:txBody>
      </p:sp>
      <p:sp>
        <p:nvSpPr>
          <p:cNvPr id="15" name="椭圆 14"/>
          <p:cNvSpPr/>
          <p:nvPr/>
        </p:nvSpPr>
        <p:spPr>
          <a:xfrm>
            <a:off x="1710856" y="5225421"/>
            <a:ext cx="822809" cy="822809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期待</a:t>
            </a:r>
          </a:p>
        </p:txBody>
      </p:sp>
      <p:sp>
        <p:nvSpPr>
          <p:cNvPr id="16" name="椭圆 15"/>
          <p:cNvSpPr/>
          <p:nvPr/>
        </p:nvSpPr>
        <p:spPr>
          <a:xfrm>
            <a:off x="2673832" y="5607535"/>
            <a:ext cx="716584" cy="716584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愉悦</a:t>
            </a:r>
          </a:p>
        </p:txBody>
      </p:sp>
      <p:sp>
        <p:nvSpPr>
          <p:cNvPr id="17" name="矩形 16"/>
          <p:cNvSpPr/>
          <p:nvPr/>
        </p:nvSpPr>
        <p:spPr>
          <a:xfrm>
            <a:off x="3772372" y="5249905"/>
            <a:ext cx="721937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生活的琐碎，像灰尘一样遮住双眼，这一刻，我要用它去拥抱缤纷的色彩，定格美好画面,洗尽喧嚣的记忆……</a:t>
            </a:r>
          </a:p>
        </p:txBody>
      </p:sp>
      <p:sp>
        <p:nvSpPr>
          <p:cNvPr id="18" name="椭圆 17"/>
          <p:cNvSpPr/>
          <p:nvPr/>
        </p:nvSpPr>
        <p:spPr>
          <a:xfrm>
            <a:off x="998777" y="5596265"/>
            <a:ext cx="358292" cy="358292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bg2">
                  <a:lumMod val="25000"/>
                </a:schemeClr>
              </a:solidFill>
              <a:latin charset="-122" pitchFamily="2" typeface="郑庆科智雅体"/>
              <a:ea charset="-122" pitchFamily="2" typeface="郑庆科智雅体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23694" y="5148546"/>
            <a:ext cx="202717" cy="202717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bg2">
                  <a:lumMod val="25000"/>
                </a:schemeClr>
              </a:solidFill>
              <a:latin charset="-122" pitchFamily="2" typeface="郑庆科智雅体"/>
              <a:ea charset="-122" pitchFamily="2" typeface="郑庆科智雅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7970" y="4584728"/>
            <a:ext cx="2723189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旅行的意义</a:t>
            </a:r>
          </a:p>
        </p:txBody>
      </p:sp>
      <p:sp>
        <p:nvSpPr>
          <p:cNvPr id="21" name="矩形 20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3348778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utoRev="1" fill="hold" grpId="1" id="1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utoRev="1" fill="hold" grpId="1" id="1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utoRev="1" fill="hold" grpId="1" id="2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utoRev="1" fill="hold" grpId="1" id="34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autoRev="1" fill="hold" grpId="1" id="4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decel="100000" fill="hold" grpId="0" id="7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42000"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grpId="0" id="8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303118" y="260264"/>
            <a:ext cx="6624736" cy="633670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62815" y="3428616"/>
            <a:ext cx="2103999" cy="1069750"/>
            <a:chOff x="462815" y="3428616"/>
            <a:chExt cx="2103999" cy="1069750"/>
          </a:xfrm>
        </p:grpSpPr>
        <p:sp>
          <p:nvSpPr>
            <p:cNvPr id="3" name="矩形 2"/>
            <p:cNvSpPr/>
            <p:nvPr/>
          </p:nvSpPr>
          <p:spPr>
            <a:xfrm>
              <a:off x="606456" y="4120535"/>
              <a:ext cx="1870464" cy="3778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712492" y="4098609"/>
              <a:ext cx="1854322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pc="200" sz="14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20XX\XX\XX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94606" y="3521846"/>
              <a:ext cx="1584176" cy="566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西雅图</a:t>
              </a:r>
            </a:p>
          </p:txBody>
        </p:sp>
        <p:sp>
          <p:nvSpPr>
            <p:cNvPr id="6" name="KSO_Shape"/>
            <p:cNvSpPr/>
            <p:nvPr/>
          </p:nvSpPr>
          <p:spPr>
            <a:xfrm>
              <a:off x="462815" y="3428616"/>
              <a:ext cx="319565" cy="988345"/>
            </a:xfrm>
            <a:custGeom>
              <a:gdLst>
                <a:gd fmla="*/ 990016 w 1891236" name="connsiteX0"/>
                <a:gd fmla="*/ 90674 h 5834814" name="connsiteY0"/>
                <a:gd fmla="*/ 990016 w 1891236" name="connsiteX1"/>
                <a:gd fmla="*/ 1567400 h 5834814" name="connsiteY1"/>
                <a:gd fmla="*/ 1742445 w 1891236" name="connsiteX2"/>
                <a:gd fmla="*/ 90674 h 5834814" name="connsiteY2"/>
                <a:gd fmla="*/ 146914 w 1891236" name="connsiteX3"/>
                <a:gd fmla="*/ 90674 h 5834814" name="connsiteY3"/>
                <a:gd fmla="*/ 899342 w 1891236" name="connsiteX4"/>
                <a:gd fmla="*/ 1567397 h 5834814" name="connsiteY4"/>
                <a:gd fmla="*/ 899342 w 1891236" name="connsiteX5"/>
                <a:gd fmla="*/ 90674 h 5834814" name="connsiteY5"/>
                <a:gd fmla="*/ 0 w 1891236" name="connsiteX6"/>
                <a:gd fmla="*/ 0 h 5834814" name="connsiteY6"/>
                <a:gd fmla="*/ 1891236 w 1891236" name="connsiteX7"/>
                <a:gd fmla="*/ 0 h 5834814" name="connsiteY7"/>
                <a:gd fmla="*/ 1845035 w 1891236" name="connsiteX8"/>
                <a:gd fmla="*/ 90674 h 5834814" name="connsiteY8"/>
                <a:gd fmla="*/ 1844211 w 1891236" name="connsiteX9"/>
                <a:gd fmla="*/ 90674 h 5834814" name="connsiteY9"/>
                <a:gd fmla="*/ 990709 w 1891236" name="connsiteX10"/>
                <a:gd fmla="*/ 1765766 h 5834814" name="connsiteY10"/>
                <a:gd fmla="*/ 990016 w 1891236" name="connsiteX11"/>
                <a:gd fmla="*/ 1765413 h 5834814" name="connsiteY11"/>
                <a:gd fmla="*/ 990016 w 1891236" name="connsiteX12"/>
                <a:gd fmla="*/ 5834814 h 5834814" name="connsiteY12"/>
                <a:gd fmla="*/ 899342 w 1891236" name="connsiteX13"/>
                <a:gd fmla="*/ 5834814 h 5834814" name="connsiteY13"/>
                <a:gd fmla="*/ 899342 w 1891236" name="connsiteX14"/>
                <a:gd fmla="*/ 1765407 h 5834814" name="connsiteY14"/>
                <a:gd fmla="*/ 898648 w 1891236" name="connsiteX15"/>
                <a:gd fmla="*/ 1765761 h 5834814" name="connsiteY15"/>
                <a:gd fmla="*/ 34183 w 1891236" name="connsiteX16"/>
                <a:gd fmla="*/ 69153 h 5834814" name="connsiteY16"/>
                <a:gd fmla="*/ 35018 w 1891236" name="connsiteX17"/>
                <a:gd fmla="*/ 68727 h 5834814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834814" w="1891236">
                  <a:moveTo>
                    <a:pt x="990016" y="90674"/>
                  </a:moveTo>
                  <a:lnTo>
                    <a:pt x="990016" y="1567400"/>
                  </a:lnTo>
                  <a:lnTo>
                    <a:pt x="1742445" y="90674"/>
                  </a:lnTo>
                  <a:close/>
                  <a:moveTo>
                    <a:pt x="146914" y="90674"/>
                  </a:moveTo>
                  <a:lnTo>
                    <a:pt x="899342" y="1567397"/>
                  </a:lnTo>
                  <a:lnTo>
                    <a:pt x="899342" y="90674"/>
                  </a:lnTo>
                  <a:close/>
                  <a:moveTo>
                    <a:pt x="0" y="0"/>
                  </a:moveTo>
                  <a:lnTo>
                    <a:pt x="1891236" y="0"/>
                  </a:lnTo>
                  <a:lnTo>
                    <a:pt x="1845035" y="90674"/>
                  </a:lnTo>
                  <a:lnTo>
                    <a:pt x="1844211" y="90674"/>
                  </a:lnTo>
                  <a:lnTo>
                    <a:pt x="990709" y="1765766"/>
                  </a:lnTo>
                  <a:lnTo>
                    <a:pt x="990016" y="1765413"/>
                  </a:lnTo>
                  <a:lnTo>
                    <a:pt x="990016" y="5834814"/>
                  </a:lnTo>
                  <a:lnTo>
                    <a:pt x="899342" y="5834814"/>
                  </a:lnTo>
                  <a:lnTo>
                    <a:pt x="899342" y="1765407"/>
                  </a:lnTo>
                  <a:lnTo>
                    <a:pt x="898648" y="1765761"/>
                  </a:lnTo>
                  <a:lnTo>
                    <a:pt x="34183" y="69153"/>
                  </a:lnTo>
                  <a:lnTo>
                    <a:pt x="35018" y="6872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2815" y="5085184"/>
            <a:ext cx="4481567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26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历经一路风尘，终于抵达第一站，阳光刚刚好、温度刚刚好、心情刚刚好，接下来会遇到怎样的旅程……</a:t>
            </a:r>
          </a:p>
        </p:txBody>
      </p:sp>
      <p:sp>
        <p:nvSpPr>
          <p:cNvPr id="12" name="矩形 11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40962945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00" fill="hold" id="16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2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21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22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2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42000" fill="hold" grpId="0" id="24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29" nodeType="afterEffect" presetClass="exit" presetID="31" presetSubtype="0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3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42" nodeType="afterEffect" presetClass="exit" presetID="52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ac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 0 C 0.03802 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ac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out">
                                      <p:cBhvr>
                                        <p:cTn dur="1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decel="100000" fill="hold" grpId="0" id="48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1" id="54" nodeType="afterEffect" presetClass="exit" presetID="25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ac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accel="50000" dur="5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id="5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id="6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grpId="0" id="6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decel="100000" fill="hold" grpId="0" id="7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8"/>
      <p:bldP grpId="1" spid="8"/>
      <p:bldP grpId="0" spid="9"/>
      <p:bldP grpId="1" spid="9"/>
      <p:bldP grpId="0" spid="2"/>
      <p:bldP grpId="1" spid="2"/>
      <p:bldP grpId="0" spid="7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797562" y="104943"/>
            <a:ext cx="2690079" cy="16489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7742854" y="116725"/>
            <a:ext cx="2690079" cy="16489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850395" y="116725"/>
            <a:ext cx="2690079" cy="16489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285395" y="2021031"/>
            <a:ext cx="2690079" cy="16489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237723" y="2032813"/>
            <a:ext cx="2690079" cy="16489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892683" y="3921367"/>
            <a:ext cx="2690079" cy="164891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88900" dir="135000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05354" y="3959281"/>
            <a:ext cx="723817" cy="1648916"/>
            <a:chOff x="505354" y="3959281"/>
            <a:chExt cx="723817" cy="1648916"/>
          </a:xfrm>
        </p:grpSpPr>
        <p:sp>
          <p:nvSpPr>
            <p:cNvPr id="10" name="矩形 9"/>
            <p:cNvSpPr/>
            <p:nvPr/>
          </p:nvSpPr>
          <p:spPr>
            <a:xfrm>
              <a:off x="631242" y="4280524"/>
              <a:ext cx="510139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美食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5354" y="3959281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88486" y="3940324"/>
            <a:ext cx="723817" cy="1648916"/>
            <a:chOff x="1488486" y="3940324"/>
            <a:chExt cx="723817" cy="1648916"/>
          </a:xfrm>
        </p:grpSpPr>
        <p:sp>
          <p:nvSpPr>
            <p:cNvPr id="12" name="矩形 11"/>
            <p:cNvSpPr/>
            <p:nvPr/>
          </p:nvSpPr>
          <p:spPr>
            <a:xfrm>
              <a:off x="1488486" y="3940324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18111" y="4275631"/>
              <a:ext cx="510139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美景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99714" y="3903489"/>
            <a:ext cx="723817" cy="1648916"/>
            <a:chOff x="9999714" y="3903489"/>
            <a:chExt cx="723817" cy="1648916"/>
          </a:xfrm>
        </p:grpSpPr>
        <p:sp>
          <p:nvSpPr>
            <p:cNvPr id="16" name="矩形 15"/>
            <p:cNvSpPr/>
            <p:nvPr/>
          </p:nvSpPr>
          <p:spPr>
            <a:xfrm>
              <a:off x="9999714" y="3903489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125601" y="4210667"/>
              <a:ext cx="510139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美心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91750" y="3921367"/>
            <a:ext cx="723817" cy="1648916"/>
            <a:chOff x="10991750" y="3921367"/>
            <a:chExt cx="723817" cy="1648916"/>
          </a:xfrm>
        </p:grpSpPr>
        <p:sp>
          <p:nvSpPr>
            <p:cNvPr id="15" name="矩形 14"/>
            <p:cNvSpPr/>
            <p:nvPr/>
          </p:nvSpPr>
          <p:spPr>
            <a:xfrm>
              <a:off x="10991750" y="3921367"/>
              <a:ext cx="723817" cy="1648916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117637" y="4221088"/>
              <a:ext cx="510139" cy="1042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pc="300" sz="2400">
                  <a:solidFill>
                    <a:schemeClr val="bg2">
                      <a:lumMod val="25000"/>
                    </a:schemeClr>
                  </a:solidFill>
                  <a:latin charset="-122" pitchFamily="2" typeface="郑庆科智雅体"/>
                  <a:ea charset="-122" pitchFamily="2" typeface="郑庆科智雅体"/>
                </a:rPr>
                <a:t>美情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303118" y="574929"/>
            <a:ext cx="158417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 sz="24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感受美</a:t>
            </a:r>
          </a:p>
        </p:txBody>
      </p:sp>
      <p:sp>
        <p:nvSpPr>
          <p:cNvPr id="22" name="椭圆 21"/>
          <p:cNvSpPr/>
          <p:nvPr/>
        </p:nvSpPr>
        <p:spPr>
          <a:xfrm>
            <a:off x="6722662" y="1114460"/>
            <a:ext cx="179146" cy="179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bg2">
                  <a:lumMod val="25000"/>
                </a:schemeClr>
              </a:solidFill>
              <a:latin charset="-122" pitchFamily="2" typeface="郑庆科智雅体"/>
              <a:ea charset="-122" pitchFamily="2" typeface="郑庆科智雅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104232112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62000"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2000"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decel="62000"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62000"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62000"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67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grpId="0" id="69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21"/>
      <p:bldP grpId="0" spid="22"/>
      <p:bldP grpId="0" spid="2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982638" y="1484784"/>
            <a:ext cx="2088232" cy="4104456"/>
            <a:chOff x="982638" y="1484784"/>
            <a:chExt cx="2088232" cy="4104456"/>
          </a:xfrm>
        </p:grpSpPr>
        <p:sp>
          <p:nvSpPr>
            <p:cNvPr id="2" name="圆角矩形 1"/>
            <p:cNvSpPr/>
            <p:nvPr/>
          </p:nvSpPr>
          <p:spPr>
            <a:xfrm>
              <a:off x="982638" y="1484784"/>
              <a:ext cx="2088232" cy="4104456"/>
            </a:xfrm>
            <a:prstGeom prst="roundRect">
              <a:avLst>
                <a:gd fmla="val 50000" name="adj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155683" y="2492896"/>
              <a:ext cx="1728192" cy="208823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弦形 7"/>
            <p:cNvSpPr/>
            <p:nvPr/>
          </p:nvSpPr>
          <p:spPr>
            <a:xfrm rot="15788674">
              <a:off x="1262311" y="3757611"/>
              <a:ext cx="1584176" cy="1764768"/>
            </a:xfrm>
            <a:prstGeom prst="chord">
              <a:avLst>
                <a:gd fmla="val 6222678" name="adj1"/>
                <a:gd fmla="val 16200000" name="adj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1702718" y="4888858"/>
              <a:ext cx="456695" cy="365356"/>
            </a:xfrm>
            <a:custGeom>
              <a:gdLst>
                <a:gd fmla="*/ 2911524 w 2965450" name="T0"/>
                <a:gd fmla="*/ 1176430 h 2371725" name="T1"/>
                <a:gd fmla="*/ 2844910 w 2965450" name="T2"/>
                <a:gd fmla="*/ 1344914 h 2371725" name="T3"/>
                <a:gd fmla="*/ 2700182 w 2965450" name="T4"/>
                <a:gd fmla="*/ 1530484 h 2371725" name="T5"/>
                <a:gd fmla="*/ 2505493 w 2965450" name="T6"/>
                <a:gd fmla="*/ 1695392 h 2371725" name="T7"/>
                <a:gd fmla="*/ 2169249 w 2965450" name="T8"/>
                <a:gd fmla="*/ 1741487 h 2371725" name="T9"/>
                <a:gd fmla="*/ 2397918 w 2965450" name="T10"/>
                <a:gd fmla="*/ 1682545 h 2371725" name="T11"/>
                <a:gd fmla="*/ 2183396 w 2965450" name="T12"/>
                <a:gd fmla="*/ 1677899 h 2371725" name="T13"/>
                <a:gd fmla="*/ 2373611 w 2965450" name="T14"/>
                <a:gd fmla="*/ 1414368 h 2371725" name="T15"/>
                <a:gd fmla="*/ 2721080 w 2965450" name="T16"/>
                <a:gd fmla="*/ 1383353 h 2371725" name="T17"/>
                <a:gd fmla="*/ 2440569 w 2965450" name="T18"/>
                <a:gd fmla="*/ 1405507 h 2371725" name="T19"/>
                <a:gd fmla="*/ 2455069 w 2965450" name="T20"/>
                <a:gd fmla="*/ 1215232 h 2371725" name="T21"/>
                <a:gd fmla="*/ 2696586 w 2965450" name="T22"/>
                <a:gd fmla="*/ 1129193 h 2371725" name="T23"/>
                <a:gd fmla="*/ 2758194 w 2965450" name="T24"/>
                <a:gd fmla="*/ 1109896 h 2371725" name="T25"/>
                <a:gd fmla="*/ 2763441 w 2965450" name="T26"/>
                <a:gd fmla="*/ 1002109 h 2371725" name="T27"/>
                <a:gd fmla="*/ 2520186 w 2965450" name="T28"/>
                <a:gd fmla="*/ 1140619 h 2371725" name="T29"/>
                <a:gd fmla="*/ 2435225 w 2965450" name="T30"/>
                <a:gd fmla="*/ 1138127 h 2371725" name="T31"/>
                <a:gd fmla="*/ 2273366 w 2965450" name="T32"/>
                <a:gd fmla="*/ 1398873 h 2371725" name="T33"/>
                <a:gd fmla="*/ 2248535 w 2965450" name="T34"/>
                <a:gd fmla="*/ 1342760 h 2371725" name="T35"/>
                <a:gd fmla="*/ 2140347 w 2965450" name="T36"/>
                <a:gd fmla="*/ 1706960 h 2371725" name="T37"/>
                <a:gd fmla="*/ 2156319 w 2965450" name="T38"/>
                <a:gd fmla="*/ 1989138 h 2371725" name="T39"/>
                <a:gd fmla="*/ 2108394 w 2965450" name="T40"/>
                <a:gd fmla="*/ 2305487 h 2371725" name="T41"/>
                <a:gd fmla="*/ 2061097 w 2965450" name="T42"/>
                <a:gd fmla="*/ 2135726 h 2371725" name="T43"/>
                <a:gd fmla="*/ 2000687 w 2965450" name="T44"/>
                <a:gd fmla="*/ 1772047 h 2371725" name="T45"/>
                <a:gd fmla="*/ 2089714 w 2965450" name="T46"/>
                <a:gd fmla="*/ 2246313 h 2371725" name="T47"/>
                <a:gd fmla="*/ 2094704 w 2965450" name="T48"/>
                <a:gd fmla="*/ 1581347 h 2371725" name="T49"/>
                <a:gd fmla="*/ 2137131 w 2965450" name="T50"/>
                <a:gd fmla="*/ 1287295 h 2371725" name="T51"/>
                <a:gd fmla="*/ 2250138 w 2965450" name="T52"/>
                <a:gd fmla="*/ 1082253 h 2371725" name="T53"/>
                <a:gd fmla="*/ 2491615 w 2965450" name="T54"/>
                <a:gd fmla="*/ 949135 h 2371725" name="T55"/>
                <a:gd fmla="*/ 2867511 w 2965450" name="T56"/>
                <a:gd fmla="*/ 858138 h 2371725" name="T57"/>
                <a:gd fmla="*/ 54801 w 2965450" name="T58"/>
                <a:gd fmla="*/ 42863 h 2371725" name="T59"/>
                <a:gd fmla="*/ 445550 w 2965450" name="T60"/>
                <a:gd fmla="*/ 177403 h 2371725" name="T61"/>
                <a:gd fmla="*/ 1146040 w 2965450" name="T62"/>
                <a:gd fmla="*/ 211931 h 2371725" name="T63"/>
                <a:gd fmla="*/ 1476430 w 2965450" name="T64"/>
                <a:gd fmla="*/ 317500 h 2371725" name="T65"/>
                <a:gd fmla="*/ 1681733 w 2965450" name="T66"/>
                <a:gd fmla="*/ 431800 h 2371725" name="T67"/>
                <a:gd fmla="*/ 1896566 w 2965450" name="T68"/>
                <a:gd fmla="*/ 822325 h 2371725" name="T69"/>
                <a:gd fmla="*/ 2062158 w 2965450" name="T70"/>
                <a:gd fmla="*/ 1324769 h 2371725" name="T71"/>
                <a:gd fmla="*/ 2045082 w 2965450" name="T72"/>
                <a:gd fmla="*/ 1670050 h 2371725" name="T73"/>
                <a:gd fmla="*/ 1928813 w 2965450" name="T74"/>
                <a:gd fmla="*/ 1036638 h 2371725" name="T75"/>
                <a:gd fmla="*/ 1674012 w 2965450" name="T76"/>
                <a:gd fmla="*/ 718227 h 2371725" name="T77"/>
                <a:gd fmla="*/ 1652012 w 2965450" name="T78"/>
                <a:gd fmla="*/ 960562 h 2371725" name="T79"/>
                <a:gd fmla="*/ 1286636 w 2965450" name="T80"/>
                <a:gd fmla="*/ 759967 h 2371725" name="T81"/>
                <a:gd fmla="*/ 1217106 w 2965450" name="T82"/>
                <a:gd fmla="*/ 633824 h 2371725" name="T83"/>
                <a:gd fmla="*/ 1017290 w 2965450" name="T84"/>
                <a:gd fmla="*/ 600686 h 2371725" name="T85"/>
                <a:gd fmla="*/ 413939 w 2965450" name="T86"/>
                <a:gd fmla="*/ 350444 h 2371725" name="T87"/>
                <a:gd fmla="*/ 875769 w 2965450" name="T88"/>
                <a:gd fmla="*/ 603018 h 2371725" name="T89"/>
                <a:gd fmla="*/ 446145 w 2965450" name="T90"/>
                <a:gd fmla="*/ 604954 h 2371725" name="T91"/>
                <a:gd fmla="*/ 690963 w 2965450" name="T92"/>
                <a:gd fmla="*/ 640576 h 2371725" name="T93"/>
                <a:gd fmla="*/ 1151765 w 2965450" name="T94"/>
                <a:gd fmla="*/ 708727 h 2371725" name="T95"/>
                <a:gd fmla="*/ 1509729 w 2965450" name="T96"/>
                <a:gd fmla="*/ 1046212 h 2371725" name="T97"/>
                <a:gd fmla="*/ 1193150 w 2965450" name="T98"/>
                <a:gd fmla="*/ 1156311 h 2371725" name="T99"/>
                <a:gd fmla="*/ 561975 w 2965450" name="T100"/>
                <a:gd fmla="*/ 1164688 h 2371725" name="T101"/>
                <a:gd fmla="*/ 1203068 w 2965450" name="T102"/>
                <a:gd fmla="*/ 1180645 h 2371725" name="T103"/>
                <a:gd fmla="*/ 1549400 w 2965450" name="T104"/>
                <a:gd fmla="*/ 1084507 h 2371725" name="T105"/>
                <a:gd fmla="*/ 1912343 w 2965450" name="T106"/>
                <a:gd fmla="*/ 1625032 h 2371725" name="T107"/>
                <a:gd fmla="*/ 1486345 w 2965450" name="T108"/>
                <a:gd fmla="*/ 1701422 h 2371725" name="T109"/>
                <a:gd fmla="*/ 1810040 w 2965450" name="T110"/>
                <a:gd fmla="*/ 1689234 h 2371725" name="T111"/>
                <a:gd fmla="*/ 1744475 w 2965450" name="T112"/>
                <a:gd fmla="*/ 1785938 h 2371725" name="T113"/>
                <a:gd fmla="*/ 1260803 w 2965450" name="T114"/>
                <a:gd fmla="*/ 1730772 h 2371725" name="T115"/>
                <a:gd fmla="*/ 791427 w 2965450" name="T116"/>
                <a:gd fmla="*/ 1547019 h 2371725" name="T117"/>
                <a:gd fmla="*/ 594464 w 2965450" name="T118"/>
                <a:gd fmla="*/ 1349375 h 2371725" name="T119"/>
                <a:gd fmla="*/ 459846 w 2965450" name="T120"/>
                <a:gd fmla="*/ 1043384 h 2371725" name="T121"/>
                <a:gd fmla="*/ 240645 w 2965450" name="T122"/>
                <a:gd fmla="*/ 821928 h 2371725" name="T123"/>
                <a:gd fmla="*/ 65522 w 2965450" name="T124"/>
                <a:gd fmla="*/ 402431 h 237172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71725" w="2965450">
                  <a:moveTo>
                    <a:pt x="2962674" y="782638"/>
                  </a:moveTo>
                  <a:lnTo>
                    <a:pt x="2963467" y="802904"/>
                  </a:lnTo>
                  <a:lnTo>
                    <a:pt x="2964657" y="822375"/>
                  </a:lnTo>
                  <a:lnTo>
                    <a:pt x="2965450" y="841051"/>
                  </a:lnTo>
                  <a:lnTo>
                    <a:pt x="2965450" y="859727"/>
                  </a:lnTo>
                  <a:lnTo>
                    <a:pt x="2965450" y="877609"/>
                  </a:lnTo>
                  <a:lnTo>
                    <a:pt x="2965450" y="895093"/>
                  </a:lnTo>
                  <a:lnTo>
                    <a:pt x="2964260" y="928869"/>
                  </a:lnTo>
                  <a:lnTo>
                    <a:pt x="2961881" y="960261"/>
                  </a:lnTo>
                  <a:lnTo>
                    <a:pt x="2958709" y="990859"/>
                  </a:lnTo>
                  <a:lnTo>
                    <a:pt x="2954744" y="1019072"/>
                  </a:lnTo>
                  <a:lnTo>
                    <a:pt x="2949986" y="1046490"/>
                  </a:lnTo>
                  <a:lnTo>
                    <a:pt x="2945228" y="1071922"/>
                  </a:lnTo>
                  <a:lnTo>
                    <a:pt x="2939280" y="1095764"/>
                  </a:lnTo>
                  <a:lnTo>
                    <a:pt x="2932936" y="1118017"/>
                  </a:lnTo>
                  <a:lnTo>
                    <a:pt x="2925799" y="1138680"/>
                  </a:lnTo>
                  <a:lnTo>
                    <a:pt x="2919058" y="1158151"/>
                  </a:lnTo>
                  <a:lnTo>
                    <a:pt x="2911524" y="1176430"/>
                  </a:lnTo>
                  <a:lnTo>
                    <a:pt x="2903990" y="1193119"/>
                  </a:lnTo>
                  <a:lnTo>
                    <a:pt x="2896060" y="1208219"/>
                  </a:lnTo>
                  <a:lnTo>
                    <a:pt x="2888526" y="1222524"/>
                  </a:lnTo>
                  <a:lnTo>
                    <a:pt x="2880596" y="1235637"/>
                  </a:lnTo>
                  <a:lnTo>
                    <a:pt x="2872666" y="1246764"/>
                  </a:lnTo>
                  <a:lnTo>
                    <a:pt x="2865132" y="1257890"/>
                  </a:lnTo>
                  <a:lnTo>
                    <a:pt x="2857598" y="1267030"/>
                  </a:lnTo>
                  <a:lnTo>
                    <a:pt x="2850858" y="1275772"/>
                  </a:lnTo>
                  <a:lnTo>
                    <a:pt x="2843720" y="1283322"/>
                  </a:lnTo>
                  <a:lnTo>
                    <a:pt x="2836980" y="1290077"/>
                  </a:lnTo>
                  <a:lnTo>
                    <a:pt x="2831428" y="1295243"/>
                  </a:lnTo>
                  <a:lnTo>
                    <a:pt x="2825877" y="1300011"/>
                  </a:lnTo>
                  <a:lnTo>
                    <a:pt x="2817154" y="1307164"/>
                  </a:lnTo>
                  <a:lnTo>
                    <a:pt x="2811206" y="1311137"/>
                  </a:lnTo>
                  <a:lnTo>
                    <a:pt x="2809620" y="1312329"/>
                  </a:lnTo>
                  <a:lnTo>
                    <a:pt x="2811603" y="1328622"/>
                  </a:lnTo>
                  <a:lnTo>
                    <a:pt x="2850064" y="1330608"/>
                  </a:lnTo>
                  <a:lnTo>
                    <a:pt x="2844910" y="1344914"/>
                  </a:lnTo>
                  <a:lnTo>
                    <a:pt x="2839359" y="1358424"/>
                  </a:lnTo>
                  <a:lnTo>
                    <a:pt x="2833807" y="1371537"/>
                  </a:lnTo>
                  <a:lnTo>
                    <a:pt x="2827067" y="1383856"/>
                  </a:lnTo>
                  <a:lnTo>
                    <a:pt x="2820722" y="1395777"/>
                  </a:lnTo>
                  <a:lnTo>
                    <a:pt x="2814378" y="1407300"/>
                  </a:lnTo>
                  <a:lnTo>
                    <a:pt x="2807637" y="1418029"/>
                  </a:lnTo>
                  <a:lnTo>
                    <a:pt x="2800897" y="1428758"/>
                  </a:lnTo>
                  <a:lnTo>
                    <a:pt x="2793759" y="1438295"/>
                  </a:lnTo>
                  <a:lnTo>
                    <a:pt x="2786622" y="1447832"/>
                  </a:lnTo>
                  <a:lnTo>
                    <a:pt x="2779881" y="1456574"/>
                  </a:lnTo>
                  <a:lnTo>
                    <a:pt x="2772744" y="1464919"/>
                  </a:lnTo>
                  <a:lnTo>
                    <a:pt x="2765607" y="1472866"/>
                  </a:lnTo>
                  <a:lnTo>
                    <a:pt x="2758866" y="1480416"/>
                  </a:lnTo>
                  <a:lnTo>
                    <a:pt x="2744988" y="1493927"/>
                  </a:lnTo>
                  <a:lnTo>
                    <a:pt x="2732300" y="1505450"/>
                  </a:lnTo>
                  <a:lnTo>
                    <a:pt x="2720801" y="1515384"/>
                  </a:lnTo>
                  <a:lnTo>
                    <a:pt x="2709698" y="1523729"/>
                  </a:lnTo>
                  <a:lnTo>
                    <a:pt x="2700182" y="1530484"/>
                  </a:lnTo>
                  <a:lnTo>
                    <a:pt x="2692648" y="1535253"/>
                  </a:lnTo>
                  <a:lnTo>
                    <a:pt x="2686304" y="1538829"/>
                  </a:lnTo>
                  <a:lnTo>
                    <a:pt x="2681546" y="1541611"/>
                  </a:lnTo>
                  <a:lnTo>
                    <a:pt x="2723180" y="1546379"/>
                  </a:lnTo>
                  <a:lnTo>
                    <a:pt x="2701768" y="1563466"/>
                  </a:lnTo>
                  <a:lnTo>
                    <a:pt x="2680356" y="1578963"/>
                  </a:lnTo>
                  <a:lnTo>
                    <a:pt x="2658944" y="1594063"/>
                  </a:lnTo>
                  <a:lnTo>
                    <a:pt x="2637929" y="1607176"/>
                  </a:lnTo>
                  <a:lnTo>
                    <a:pt x="2618103" y="1619892"/>
                  </a:lnTo>
                  <a:lnTo>
                    <a:pt x="2598674" y="1631416"/>
                  </a:lnTo>
                  <a:lnTo>
                    <a:pt x="2580435" y="1641350"/>
                  </a:lnTo>
                  <a:lnTo>
                    <a:pt x="2563384" y="1650092"/>
                  </a:lnTo>
                  <a:lnTo>
                    <a:pt x="2547524" y="1658437"/>
                  </a:lnTo>
                  <a:lnTo>
                    <a:pt x="2533249" y="1665192"/>
                  </a:lnTo>
                  <a:lnTo>
                    <a:pt x="2509855" y="1675524"/>
                  </a:lnTo>
                  <a:lnTo>
                    <a:pt x="2495184" y="1681882"/>
                  </a:lnTo>
                  <a:lnTo>
                    <a:pt x="2490029" y="1683868"/>
                  </a:lnTo>
                  <a:lnTo>
                    <a:pt x="2505493" y="1695392"/>
                  </a:lnTo>
                  <a:lnTo>
                    <a:pt x="2489633" y="1700955"/>
                  </a:lnTo>
                  <a:lnTo>
                    <a:pt x="2473772" y="1706518"/>
                  </a:lnTo>
                  <a:lnTo>
                    <a:pt x="2457515" y="1711287"/>
                  </a:lnTo>
                  <a:lnTo>
                    <a:pt x="2441655" y="1715658"/>
                  </a:lnTo>
                  <a:lnTo>
                    <a:pt x="2426587" y="1719631"/>
                  </a:lnTo>
                  <a:lnTo>
                    <a:pt x="2411123" y="1723208"/>
                  </a:lnTo>
                  <a:lnTo>
                    <a:pt x="2395659" y="1725989"/>
                  </a:lnTo>
                  <a:lnTo>
                    <a:pt x="2380988" y="1729168"/>
                  </a:lnTo>
                  <a:lnTo>
                    <a:pt x="2351646" y="1733937"/>
                  </a:lnTo>
                  <a:lnTo>
                    <a:pt x="2323890" y="1737513"/>
                  </a:lnTo>
                  <a:lnTo>
                    <a:pt x="2297720" y="1740295"/>
                  </a:lnTo>
                  <a:lnTo>
                    <a:pt x="2273136" y="1741884"/>
                  </a:lnTo>
                  <a:lnTo>
                    <a:pt x="2250931" y="1742679"/>
                  </a:lnTo>
                  <a:lnTo>
                    <a:pt x="2230709" y="1743076"/>
                  </a:lnTo>
                  <a:lnTo>
                    <a:pt x="2212866" y="1743076"/>
                  </a:lnTo>
                  <a:lnTo>
                    <a:pt x="2197798" y="1742679"/>
                  </a:lnTo>
                  <a:lnTo>
                    <a:pt x="2176783" y="1741884"/>
                  </a:lnTo>
                  <a:lnTo>
                    <a:pt x="2169249" y="1741487"/>
                  </a:lnTo>
                  <a:lnTo>
                    <a:pt x="2162614" y="1738582"/>
                  </a:lnTo>
                  <a:lnTo>
                    <a:pt x="2166540" y="1726804"/>
                  </a:lnTo>
                  <a:lnTo>
                    <a:pt x="2173287" y="1706166"/>
                  </a:lnTo>
                  <a:lnTo>
                    <a:pt x="2176615" y="1696849"/>
                  </a:lnTo>
                  <a:lnTo>
                    <a:pt x="2185193" y="1698293"/>
                  </a:lnTo>
                  <a:lnTo>
                    <a:pt x="2195115" y="1699061"/>
                  </a:lnTo>
                  <a:lnTo>
                    <a:pt x="2205037" y="1699829"/>
                  </a:lnTo>
                  <a:lnTo>
                    <a:pt x="2225278" y="1700213"/>
                  </a:lnTo>
                  <a:lnTo>
                    <a:pt x="2246312" y="1699829"/>
                  </a:lnTo>
                  <a:lnTo>
                    <a:pt x="2266950" y="1699061"/>
                  </a:lnTo>
                  <a:lnTo>
                    <a:pt x="2287984" y="1697525"/>
                  </a:lnTo>
                  <a:lnTo>
                    <a:pt x="2307828" y="1695604"/>
                  </a:lnTo>
                  <a:lnTo>
                    <a:pt x="2327672" y="1693684"/>
                  </a:lnTo>
                  <a:lnTo>
                    <a:pt x="2346325" y="1690995"/>
                  </a:lnTo>
                  <a:lnTo>
                    <a:pt x="2363390" y="1688307"/>
                  </a:lnTo>
                  <a:lnTo>
                    <a:pt x="2391568" y="1683314"/>
                  </a:lnTo>
                  <a:lnTo>
                    <a:pt x="2392416" y="1683160"/>
                  </a:lnTo>
                  <a:lnTo>
                    <a:pt x="2397918" y="1682545"/>
                  </a:lnTo>
                  <a:lnTo>
                    <a:pt x="2405477" y="1680790"/>
                  </a:lnTo>
                  <a:lnTo>
                    <a:pt x="2410618" y="1679857"/>
                  </a:lnTo>
                  <a:lnTo>
                    <a:pt x="2417762" y="1678705"/>
                  </a:lnTo>
                  <a:lnTo>
                    <a:pt x="2407840" y="1680241"/>
                  </a:lnTo>
                  <a:lnTo>
                    <a:pt x="2405477" y="1680790"/>
                  </a:lnTo>
                  <a:lnTo>
                    <a:pt x="2392416" y="1683160"/>
                  </a:lnTo>
                  <a:lnTo>
                    <a:pt x="2387600" y="1683698"/>
                  </a:lnTo>
                  <a:lnTo>
                    <a:pt x="2377678" y="1685234"/>
                  </a:lnTo>
                  <a:lnTo>
                    <a:pt x="2356643" y="1687154"/>
                  </a:lnTo>
                  <a:lnTo>
                    <a:pt x="2336006" y="1687923"/>
                  </a:lnTo>
                  <a:lnTo>
                    <a:pt x="2315368" y="1688307"/>
                  </a:lnTo>
                  <a:lnTo>
                    <a:pt x="2295128" y="1687923"/>
                  </a:lnTo>
                  <a:lnTo>
                    <a:pt x="2276078" y="1687538"/>
                  </a:lnTo>
                  <a:lnTo>
                    <a:pt x="2257425" y="1686386"/>
                  </a:lnTo>
                  <a:lnTo>
                    <a:pt x="2239962" y="1685234"/>
                  </a:lnTo>
                  <a:lnTo>
                    <a:pt x="2224484" y="1683314"/>
                  </a:lnTo>
                  <a:lnTo>
                    <a:pt x="2197893" y="1679857"/>
                  </a:lnTo>
                  <a:lnTo>
                    <a:pt x="2183396" y="1677899"/>
                  </a:lnTo>
                  <a:lnTo>
                    <a:pt x="2195909" y="1645444"/>
                  </a:lnTo>
                  <a:lnTo>
                    <a:pt x="2210990" y="1607344"/>
                  </a:lnTo>
                  <a:lnTo>
                    <a:pt x="2219722" y="1586707"/>
                  </a:lnTo>
                  <a:lnTo>
                    <a:pt x="2229644" y="1565276"/>
                  </a:lnTo>
                  <a:lnTo>
                    <a:pt x="2239565" y="1543051"/>
                  </a:lnTo>
                  <a:lnTo>
                    <a:pt x="2250678" y="1520032"/>
                  </a:lnTo>
                  <a:lnTo>
                    <a:pt x="2261790" y="1496616"/>
                  </a:lnTo>
                  <a:lnTo>
                    <a:pt x="2274094" y="1472804"/>
                  </a:lnTo>
                  <a:lnTo>
                    <a:pt x="2287190" y="1448991"/>
                  </a:lnTo>
                  <a:lnTo>
                    <a:pt x="2301081" y="1424385"/>
                  </a:lnTo>
                  <a:lnTo>
                    <a:pt x="2315369" y="1399779"/>
                  </a:lnTo>
                  <a:lnTo>
                    <a:pt x="2316953" y="1397235"/>
                  </a:lnTo>
                  <a:lnTo>
                    <a:pt x="2316162" y="1399465"/>
                  </a:lnTo>
                  <a:lnTo>
                    <a:pt x="2321709" y="1401479"/>
                  </a:lnTo>
                  <a:lnTo>
                    <a:pt x="2329633" y="1404701"/>
                  </a:lnTo>
                  <a:lnTo>
                    <a:pt x="2340727" y="1407924"/>
                  </a:lnTo>
                  <a:lnTo>
                    <a:pt x="2354990" y="1411549"/>
                  </a:lnTo>
                  <a:lnTo>
                    <a:pt x="2373611" y="1414368"/>
                  </a:lnTo>
                  <a:lnTo>
                    <a:pt x="2383516" y="1416382"/>
                  </a:lnTo>
                  <a:lnTo>
                    <a:pt x="2395402" y="1417591"/>
                  </a:lnTo>
                  <a:lnTo>
                    <a:pt x="2407685" y="1418396"/>
                  </a:lnTo>
                  <a:lnTo>
                    <a:pt x="2420759" y="1419202"/>
                  </a:lnTo>
                  <a:lnTo>
                    <a:pt x="2435023" y="1420410"/>
                  </a:lnTo>
                  <a:lnTo>
                    <a:pt x="2450474" y="1420813"/>
                  </a:lnTo>
                  <a:lnTo>
                    <a:pt x="2467115" y="1420410"/>
                  </a:lnTo>
                  <a:lnTo>
                    <a:pt x="2484548" y="1420008"/>
                  </a:lnTo>
                  <a:lnTo>
                    <a:pt x="2503169" y="1418799"/>
                  </a:lnTo>
                  <a:lnTo>
                    <a:pt x="2522583" y="1417591"/>
                  </a:lnTo>
                  <a:lnTo>
                    <a:pt x="2543186" y="1415174"/>
                  </a:lnTo>
                  <a:lnTo>
                    <a:pt x="2564977" y="1413160"/>
                  </a:lnTo>
                  <a:lnTo>
                    <a:pt x="2588352" y="1409938"/>
                  </a:lnTo>
                  <a:lnTo>
                    <a:pt x="2612521" y="1405910"/>
                  </a:lnTo>
                  <a:lnTo>
                    <a:pt x="2637878" y="1401479"/>
                  </a:lnTo>
                  <a:lnTo>
                    <a:pt x="2664423" y="1396242"/>
                  </a:lnTo>
                  <a:lnTo>
                    <a:pt x="2692157" y="1390200"/>
                  </a:lnTo>
                  <a:lnTo>
                    <a:pt x="2721080" y="1383353"/>
                  </a:lnTo>
                  <a:lnTo>
                    <a:pt x="2751587" y="1375297"/>
                  </a:lnTo>
                  <a:lnTo>
                    <a:pt x="2782887" y="1366838"/>
                  </a:lnTo>
                  <a:lnTo>
                    <a:pt x="2769416" y="1370463"/>
                  </a:lnTo>
                  <a:lnTo>
                    <a:pt x="2753172" y="1374491"/>
                  </a:lnTo>
                  <a:lnTo>
                    <a:pt x="2732173" y="1378922"/>
                  </a:lnTo>
                  <a:lnTo>
                    <a:pt x="2706420" y="1384561"/>
                  </a:lnTo>
                  <a:lnTo>
                    <a:pt x="2677102" y="1390200"/>
                  </a:lnTo>
                  <a:lnTo>
                    <a:pt x="2644217" y="1395437"/>
                  </a:lnTo>
                  <a:lnTo>
                    <a:pt x="2609351" y="1400270"/>
                  </a:lnTo>
                  <a:lnTo>
                    <a:pt x="2591522" y="1402284"/>
                  </a:lnTo>
                  <a:lnTo>
                    <a:pt x="2572901" y="1404298"/>
                  </a:lnTo>
                  <a:lnTo>
                    <a:pt x="2554279" y="1405910"/>
                  </a:lnTo>
                  <a:lnTo>
                    <a:pt x="2534865" y="1407118"/>
                  </a:lnTo>
                  <a:lnTo>
                    <a:pt x="2516244" y="1407924"/>
                  </a:lnTo>
                  <a:lnTo>
                    <a:pt x="2496830" y="1407924"/>
                  </a:lnTo>
                  <a:lnTo>
                    <a:pt x="2478209" y="1407924"/>
                  </a:lnTo>
                  <a:lnTo>
                    <a:pt x="2459191" y="1407118"/>
                  </a:lnTo>
                  <a:lnTo>
                    <a:pt x="2440569" y="1405507"/>
                  </a:lnTo>
                  <a:lnTo>
                    <a:pt x="2422344" y="1403493"/>
                  </a:lnTo>
                  <a:lnTo>
                    <a:pt x="2404515" y="1400673"/>
                  </a:lnTo>
                  <a:lnTo>
                    <a:pt x="2387082" y="1397048"/>
                  </a:lnTo>
                  <a:lnTo>
                    <a:pt x="2370442" y="1392617"/>
                  </a:lnTo>
                  <a:lnTo>
                    <a:pt x="2354594" y="1387784"/>
                  </a:lnTo>
                  <a:lnTo>
                    <a:pt x="2346670" y="1384561"/>
                  </a:lnTo>
                  <a:lnTo>
                    <a:pt x="2339538" y="1381742"/>
                  </a:lnTo>
                  <a:lnTo>
                    <a:pt x="2332010" y="1378519"/>
                  </a:lnTo>
                  <a:lnTo>
                    <a:pt x="2329429" y="1377207"/>
                  </a:lnTo>
                  <a:lnTo>
                    <a:pt x="2330450" y="1375569"/>
                  </a:lnTo>
                  <a:lnTo>
                    <a:pt x="2345928" y="1350963"/>
                  </a:lnTo>
                  <a:lnTo>
                    <a:pt x="2362200" y="1327150"/>
                  </a:lnTo>
                  <a:lnTo>
                    <a:pt x="2379662" y="1303735"/>
                  </a:lnTo>
                  <a:lnTo>
                    <a:pt x="2397522" y="1280716"/>
                  </a:lnTo>
                  <a:lnTo>
                    <a:pt x="2416175" y="1257697"/>
                  </a:lnTo>
                  <a:lnTo>
                    <a:pt x="2434828" y="1236266"/>
                  </a:lnTo>
                  <a:lnTo>
                    <a:pt x="2445147" y="1225550"/>
                  </a:lnTo>
                  <a:lnTo>
                    <a:pt x="2455069" y="1215232"/>
                  </a:lnTo>
                  <a:lnTo>
                    <a:pt x="2465387" y="1205310"/>
                  </a:lnTo>
                  <a:lnTo>
                    <a:pt x="2475706" y="1194991"/>
                  </a:lnTo>
                  <a:lnTo>
                    <a:pt x="2486422" y="1185466"/>
                  </a:lnTo>
                  <a:lnTo>
                    <a:pt x="2497138" y="1176338"/>
                  </a:lnTo>
                  <a:lnTo>
                    <a:pt x="2508250" y="1167210"/>
                  </a:lnTo>
                  <a:lnTo>
                    <a:pt x="2518966" y="1158875"/>
                  </a:lnTo>
                  <a:lnTo>
                    <a:pt x="2553515" y="1137536"/>
                  </a:lnTo>
                  <a:lnTo>
                    <a:pt x="2565817" y="1138644"/>
                  </a:lnTo>
                  <a:lnTo>
                    <a:pt x="2578536" y="1139431"/>
                  </a:lnTo>
                  <a:lnTo>
                    <a:pt x="2591255" y="1139825"/>
                  </a:lnTo>
                  <a:lnTo>
                    <a:pt x="2603577" y="1139825"/>
                  </a:lnTo>
                  <a:lnTo>
                    <a:pt x="2615899" y="1139431"/>
                  </a:lnTo>
                  <a:lnTo>
                    <a:pt x="2628220" y="1138644"/>
                  </a:lnTo>
                  <a:lnTo>
                    <a:pt x="2640144" y="1137856"/>
                  </a:lnTo>
                  <a:lnTo>
                    <a:pt x="2652069" y="1136281"/>
                  </a:lnTo>
                  <a:lnTo>
                    <a:pt x="2663595" y="1134706"/>
                  </a:lnTo>
                  <a:lnTo>
                    <a:pt x="2675122" y="1133131"/>
                  </a:lnTo>
                  <a:lnTo>
                    <a:pt x="2696586" y="1129193"/>
                  </a:lnTo>
                  <a:lnTo>
                    <a:pt x="2717254" y="1124073"/>
                  </a:lnTo>
                  <a:lnTo>
                    <a:pt x="2736333" y="1118954"/>
                  </a:lnTo>
                  <a:lnTo>
                    <a:pt x="2753424" y="1113834"/>
                  </a:lnTo>
                  <a:lnTo>
                    <a:pt x="2769323" y="1108715"/>
                  </a:lnTo>
                  <a:lnTo>
                    <a:pt x="2782837" y="1103202"/>
                  </a:lnTo>
                  <a:lnTo>
                    <a:pt x="2790519" y="1100052"/>
                  </a:lnTo>
                  <a:lnTo>
                    <a:pt x="2797941" y="1097295"/>
                  </a:lnTo>
                  <a:lnTo>
                    <a:pt x="2807481" y="1093357"/>
                  </a:lnTo>
                  <a:lnTo>
                    <a:pt x="2810659" y="1091782"/>
                  </a:lnTo>
                  <a:lnTo>
                    <a:pt x="2810661" y="1091782"/>
                  </a:lnTo>
                  <a:lnTo>
                    <a:pt x="2816225" y="1089025"/>
                  </a:lnTo>
                  <a:lnTo>
                    <a:pt x="2810659" y="1091782"/>
                  </a:lnTo>
                  <a:lnTo>
                    <a:pt x="2794364" y="1098476"/>
                  </a:lnTo>
                  <a:lnTo>
                    <a:pt x="2790519" y="1100052"/>
                  </a:lnTo>
                  <a:lnTo>
                    <a:pt x="2788402" y="1100839"/>
                  </a:lnTo>
                  <a:lnTo>
                    <a:pt x="2778465" y="1103989"/>
                  </a:lnTo>
                  <a:lnTo>
                    <a:pt x="2768528" y="1106746"/>
                  </a:lnTo>
                  <a:lnTo>
                    <a:pt x="2758194" y="1109896"/>
                  </a:lnTo>
                  <a:lnTo>
                    <a:pt x="2748257" y="1112259"/>
                  </a:lnTo>
                  <a:lnTo>
                    <a:pt x="2738320" y="1114228"/>
                  </a:lnTo>
                  <a:lnTo>
                    <a:pt x="2717652" y="1118166"/>
                  </a:lnTo>
                  <a:lnTo>
                    <a:pt x="2697381" y="1121317"/>
                  </a:lnTo>
                  <a:lnTo>
                    <a:pt x="2677507" y="1123286"/>
                  </a:lnTo>
                  <a:lnTo>
                    <a:pt x="2658826" y="1124861"/>
                  </a:lnTo>
                  <a:lnTo>
                    <a:pt x="2640939" y="1125648"/>
                  </a:lnTo>
                  <a:lnTo>
                    <a:pt x="2624643" y="1126042"/>
                  </a:lnTo>
                  <a:lnTo>
                    <a:pt x="2609539" y="1126436"/>
                  </a:lnTo>
                  <a:lnTo>
                    <a:pt x="2596820" y="1126436"/>
                  </a:lnTo>
                  <a:lnTo>
                    <a:pt x="2578934" y="1125648"/>
                  </a:lnTo>
                  <a:lnTo>
                    <a:pt x="2573192" y="1125314"/>
                  </a:lnTo>
                  <a:lnTo>
                    <a:pt x="2601516" y="1107678"/>
                  </a:lnTo>
                  <a:lnTo>
                    <a:pt x="2650331" y="1077119"/>
                  </a:lnTo>
                  <a:lnTo>
                    <a:pt x="2699544" y="1045766"/>
                  </a:lnTo>
                  <a:lnTo>
                    <a:pt x="2722960" y="1029891"/>
                  </a:lnTo>
                  <a:lnTo>
                    <a:pt x="2744391" y="1015603"/>
                  </a:lnTo>
                  <a:lnTo>
                    <a:pt x="2763441" y="1002109"/>
                  </a:lnTo>
                  <a:lnTo>
                    <a:pt x="2778919" y="990997"/>
                  </a:lnTo>
                  <a:lnTo>
                    <a:pt x="2790428" y="981075"/>
                  </a:lnTo>
                  <a:lnTo>
                    <a:pt x="2794397" y="977900"/>
                  </a:lnTo>
                  <a:lnTo>
                    <a:pt x="2797175" y="974725"/>
                  </a:lnTo>
                  <a:lnTo>
                    <a:pt x="2770188" y="992584"/>
                  </a:lnTo>
                  <a:lnTo>
                    <a:pt x="2740025" y="1012428"/>
                  </a:lnTo>
                  <a:lnTo>
                    <a:pt x="2702322" y="1036638"/>
                  </a:lnTo>
                  <a:lnTo>
                    <a:pt x="2676635" y="1052427"/>
                  </a:lnTo>
                  <a:lnTo>
                    <a:pt x="2677429" y="1051322"/>
                  </a:lnTo>
                  <a:lnTo>
                    <a:pt x="2700337" y="987425"/>
                  </a:lnTo>
                  <a:lnTo>
                    <a:pt x="2672089" y="1055221"/>
                  </a:lnTo>
                  <a:lnTo>
                    <a:pt x="2659063" y="1063228"/>
                  </a:lnTo>
                  <a:lnTo>
                    <a:pt x="2636044" y="1077119"/>
                  </a:lnTo>
                  <a:lnTo>
                    <a:pt x="2612628" y="1090613"/>
                  </a:lnTo>
                  <a:lnTo>
                    <a:pt x="2588816" y="1104503"/>
                  </a:lnTo>
                  <a:lnTo>
                    <a:pt x="2565003" y="1117600"/>
                  </a:lnTo>
                  <a:lnTo>
                    <a:pt x="2542381" y="1129903"/>
                  </a:lnTo>
                  <a:lnTo>
                    <a:pt x="2520186" y="1140619"/>
                  </a:lnTo>
                  <a:lnTo>
                    <a:pt x="2514203" y="1143794"/>
                  </a:lnTo>
                  <a:lnTo>
                    <a:pt x="2508647" y="1147366"/>
                  </a:lnTo>
                  <a:lnTo>
                    <a:pt x="2496344" y="1154906"/>
                  </a:lnTo>
                  <a:lnTo>
                    <a:pt x="2484041" y="1164035"/>
                  </a:lnTo>
                  <a:lnTo>
                    <a:pt x="2470944" y="1174353"/>
                  </a:lnTo>
                  <a:lnTo>
                    <a:pt x="2457847" y="1186260"/>
                  </a:lnTo>
                  <a:lnTo>
                    <a:pt x="2444859" y="1198866"/>
                  </a:lnTo>
                  <a:lnTo>
                    <a:pt x="2444354" y="1197054"/>
                  </a:lnTo>
                  <a:lnTo>
                    <a:pt x="2442766" y="1189144"/>
                  </a:lnTo>
                  <a:lnTo>
                    <a:pt x="2441179" y="1180839"/>
                  </a:lnTo>
                  <a:lnTo>
                    <a:pt x="2440385" y="1172929"/>
                  </a:lnTo>
                  <a:lnTo>
                    <a:pt x="2438400" y="1156319"/>
                  </a:lnTo>
                  <a:lnTo>
                    <a:pt x="2437607" y="1140895"/>
                  </a:lnTo>
                  <a:lnTo>
                    <a:pt x="2437210" y="1127449"/>
                  </a:lnTo>
                  <a:lnTo>
                    <a:pt x="2436813" y="1116771"/>
                  </a:lnTo>
                  <a:lnTo>
                    <a:pt x="2437210" y="1106488"/>
                  </a:lnTo>
                  <a:lnTo>
                    <a:pt x="2436019" y="1121121"/>
                  </a:lnTo>
                  <a:lnTo>
                    <a:pt x="2435225" y="1138127"/>
                  </a:lnTo>
                  <a:lnTo>
                    <a:pt x="2435225" y="1156715"/>
                  </a:lnTo>
                  <a:lnTo>
                    <a:pt x="2435225" y="1175302"/>
                  </a:lnTo>
                  <a:lnTo>
                    <a:pt x="2435622" y="1206150"/>
                  </a:lnTo>
                  <a:lnTo>
                    <a:pt x="2435679" y="1208030"/>
                  </a:lnTo>
                  <a:lnTo>
                    <a:pt x="2430066" y="1213644"/>
                  </a:lnTo>
                  <a:lnTo>
                    <a:pt x="2416175" y="1228725"/>
                  </a:lnTo>
                  <a:lnTo>
                    <a:pt x="2401887" y="1244997"/>
                  </a:lnTo>
                  <a:lnTo>
                    <a:pt x="2387203" y="1262063"/>
                  </a:lnTo>
                  <a:lnTo>
                    <a:pt x="2372916" y="1279922"/>
                  </a:lnTo>
                  <a:lnTo>
                    <a:pt x="2358231" y="1298972"/>
                  </a:lnTo>
                  <a:lnTo>
                    <a:pt x="2343944" y="1318022"/>
                  </a:lnTo>
                  <a:lnTo>
                    <a:pt x="2329259" y="1338263"/>
                  </a:lnTo>
                  <a:lnTo>
                    <a:pt x="2314972" y="1359297"/>
                  </a:lnTo>
                  <a:lnTo>
                    <a:pt x="2300287" y="1380332"/>
                  </a:lnTo>
                  <a:lnTo>
                    <a:pt x="2286794" y="1401763"/>
                  </a:lnTo>
                  <a:lnTo>
                    <a:pt x="2279164" y="1413970"/>
                  </a:lnTo>
                  <a:lnTo>
                    <a:pt x="2276519" y="1407628"/>
                  </a:lnTo>
                  <a:lnTo>
                    <a:pt x="2273366" y="1398873"/>
                  </a:lnTo>
                  <a:lnTo>
                    <a:pt x="2270213" y="1389322"/>
                  </a:lnTo>
                  <a:lnTo>
                    <a:pt x="2264301" y="1369822"/>
                  </a:lnTo>
                  <a:lnTo>
                    <a:pt x="2259177" y="1348730"/>
                  </a:lnTo>
                  <a:lnTo>
                    <a:pt x="2253659" y="1326046"/>
                  </a:lnTo>
                  <a:lnTo>
                    <a:pt x="2248929" y="1303760"/>
                  </a:lnTo>
                  <a:lnTo>
                    <a:pt x="2244594" y="1281076"/>
                  </a:lnTo>
                  <a:lnTo>
                    <a:pt x="2240652" y="1257994"/>
                  </a:lnTo>
                  <a:lnTo>
                    <a:pt x="2234346" y="1216208"/>
                  </a:lnTo>
                  <a:lnTo>
                    <a:pt x="2229617" y="1181585"/>
                  </a:lnTo>
                  <a:lnTo>
                    <a:pt x="2225675" y="1149350"/>
                  </a:lnTo>
                  <a:lnTo>
                    <a:pt x="2226464" y="1174024"/>
                  </a:lnTo>
                  <a:lnTo>
                    <a:pt x="2228040" y="1198698"/>
                  </a:lnTo>
                  <a:lnTo>
                    <a:pt x="2230405" y="1223769"/>
                  </a:lnTo>
                  <a:lnTo>
                    <a:pt x="2233558" y="1248841"/>
                  </a:lnTo>
                  <a:lnTo>
                    <a:pt x="2236711" y="1273515"/>
                  </a:lnTo>
                  <a:lnTo>
                    <a:pt x="2240652" y="1297790"/>
                  </a:lnTo>
                  <a:lnTo>
                    <a:pt x="2244594" y="1320872"/>
                  </a:lnTo>
                  <a:lnTo>
                    <a:pt x="2248535" y="1342760"/>
                  </a:lnTo>
                  <a:lnTo>
                    <a:pt x="2256812" y="1381363"/>
                  </a:lnTo>
                  <a:lnTo>
                    <a:pt x="2263907" y="1412404"/>
                  </a:lnTo>
                  <a:lnTo>
                    <a:pt x="2268391" y="1431645"/>
                  </a:lnTo>
                  <a:lnTo>
                    <a:pt x="2259806" y="1446213"/>
                  </a:lnTo>
                  <a:lnTo>
                    <a:pt x="2246709" y="1468438"/>
                  </a:lnTo>
                  <a:lnTo>
                    <a:pt x="2234009" y="1491060"/>
                  </a:lnTo>
                  <a:lnTo>
                    <a:pt x="2221706" y="1513285"/>
                  </a:lnTo>
                  <a:lnTo>
                    <a:pt x="2209800" y="1535907"/>
                  </a:lnTo>
                  <a:lnTo>
                    <a:pt x="2198687" y="1558529"/>
                  </a:lnTo>
                  <a:lnTo>
                    <a:pt x="2191857" y="1573239"/>
                  </a:lnTo>
                  <a:lnTo>
                    <a:pt x="2135187" y="1403350"/>
                  </a:lnTo>
                  <a:lnTo>
                    <a:pt x="2179944" y="1598574"/>
                  </a:lnTo>
                  <a:lnTo>
                    <a:pt x="2178050" y="1602582"/>
                  </a:lnTo>
                  <a:lnTo>
                    <a:pt x="2168922" y="1624410"/>
                  </a:lnTo>
                  <a:lnTo>
                    <a:pt x="2160587" y="1645444"/>
                  </a:lnTo>
                  <a:lnTo>
                    <a:pt x="2153047" y="1666479"/>
                  </a:lnTo>
                  <a:lnTo>
                    <a:pt x="2146300" y="1686719"/>
                  </a:lnTo>
                  <a:lnTo>
                    <a:pt x="2140347" y="1706960"/>
                  </a:lnTo>
                  <a:lnTo>
                    <a:pt x="2135187" y="1725613"/>
                  </a:lnTo>
                  <a:lnTo>
                    <a:pt x="2135900" y="1726148"/>
                  </a:lnTo>
                  <a:lnTo>
                    <a:pt x="2162225" y="1737519"/>
                  </a:lnTo>
                  <a:lnTo>
                    <a:pt x="2160650" y="1745457"/>
                  </a:lnTo>
                  <a:lnTo>
                    <a:pt x="2157500" y="1767285"/>
                  </a:lnTo>
                  <a:lnTo>
                    <a:pt x="2155531" y="1782763"/>
                  </a:lnTo>
                  <a:lnTo>
                    <a:pt x="2153563" y="1800226"/>
                  </a:lnTo>
                  <a:lnTo>
                    <a:pt x="2151594" y="1820466"/>
                  </a:lnTo>
                  <a:lnTo>
                    <a:pt x="2150019" y="1841898"/>
                  </a:lnTo>
                  <a:lnTo>
                    <a:pt x="2149231" y="1864916"/>
                  </a:lnTo>
                  <a:lnTo>
                    <a:pt x="2148838" y="1889126"/>
                  </a:lnTo>
                  <a:lnTo>
                    <a:pt x="2149231" y="1913732"/>
                  </a:lnTo>
                  <a:lnTo>
                    <a:pt x="2149625" y="1926432"/>
                  </a:lnTo>
                  <a:lnTo>
                    <a:pt x="2150413" y="1939132"/>
                  </a:lnTo>
                  <a:lnTo>
                    <a:pt x="2151200" y="1951832"/>
                  </a:lnTo>
                  <a:lnTo>
                    <a:pt x="2153169" y="1964135"/>
                  </a:lnTo>
                  <a:lnTo>
                    <a:pt x="2154744" y="1976835"/>
                  </a:lnTo>
                  <a:lnTo>
                    <a:pt x="2156319" y="1989138"/>
                  </a:lnTo>
                  <a:lnTo>
                    <a:pt x="2159075" y="2001441"/>
                  </a:lnTo>
                  <a:lnTo>
                    <a:pt x="2161831" y="2013744"/>
                  </a:lnTo>
                  <a:lnTo>
                    <a:pt x="2164981" y="2024857"/>
                  </a:lnTo>
                  <a:lnTo>
                    <a:pt x="2166838" y="2031096"/>
                  </a:lnTo>
                  <a:lnTo>
                    <a:pt x="2247900" y="2219020"/>
                  </a:lnTo>
                  <a:lnTo>
                    <a:pt x="2234387" y="2224573"/>
                  </a:lnTo>
                  <a:lnTo>
                    <a:pt x="2221271" y="2230126"/>
                  </a:lnTo>
                  <a:lnTo>
                    <a:pt x="2208950" y="2236472"/>
                  </a:lnTo>
                  <a:lnTo>
                    <a:pt x="2197026" y="2242422"/>
                  </a:lnTo>
                  <a:lnTo>
                    <a:pt x="2185898" y="2248768"/>
                  </a:lnTo>
                  <a:lnTo>
                    <a:pt x="2175166" y="2255114"/>
                  </a:lnTo>
                  <a:lnTo>
                    <a:pt x="2164833" y="2261460"/>
                  </a:lnTo>
                  <a:lnTo>
                    <a:pt x="2155294" y="2267806"/>
                  </a:lnTo>
                  <a:lnTo>
                    <a:pt x="2146550" y="2274549"/>
                  </a:lnTo>
                  <a:lnTo>
                    <a:pt x="2137806" y="2280499"/>
                  </a:lnTo>
                  <a:lnTo>
                    <a:pt x="2129857" y="2287242"/>
                  </a:lnTo>
                  <a:lnTo>
                    <a:pt x="2121908" y="2293191"/>
                  </a:lnTo>
                  <a:lnTo>
                    <a:pt x="2108394" y="2305487"/>
                  </a:lnTo>
                  <a:lnTo>
                    <a:pt x="2096073" y="2317783"/>
                  </a:lnTo>
                  <a:lnTo>
                    <a:pt x="2086137" y="2328888"/>
                  </a:lnTo>
                  <a:lnTo>
                    <a:pt x="2076996" y="2338804"/>
                  </a:lnTo>
                  <a:lnTo>
                    <a:pt x="2070239" y="2347927"/>
                  </a:lnTo>
                  <a:lnTo>
                    <a:pt x="2065072" y="2356256"/>
                  </a:lnTo>
                  <a:lnTo>
                    <a:pt x="2060303" y="2362603"/>
                  </a:lnTo>
                  <a:lnTo>
                    <a:pt x="2057520" y="2367759"/>
                  </a:lnTo>
                  <a:lnTo>
                    <a:pt x="2055136" y="2371725"/>
                  </a:lnTo>
                  <a:lnTo>
                    <a:pt x="2057520" y="2359033"/>
                  </a:lnTo>
                  <a:lnTo>
                    <a:pt x="2059508" y="2346737"/>
                  </a:lnTo>
                  <a:lnTo>
                    <a:pt x="2062687" y="2320956"/>
                  </a:lnTo>
                  <a:lnTo>
                    <a:pt x="2064277" y="2295174"/>
                  </a:lnTo>
                  <a:lnTo>
                    <a:pt x="2065867" y="2268600"/>
                  </a:lnTo>
                  <a:lnTo>
                    <a:pt x="2066264" y="2242025"/>
                  </a:lnTo>
                  <a:lnTo>
                    <a:pt x="2066264" y="2215450"/>
                  </a:lnTo>
                  <a:lnTo>
                    <a:pt x="2065072" y="2188479"/>
                  </a:lnTo>
                  <a:lnTo>
                    <a:pt x="2063085" y="2161904"/>
                  </a:lnTo>
                  <a:lnTo>
                    <a:pt x="2061097" y="2135726"/>
                  </a:lnTo>
                  <a:lnTo>
                    <a:pt x="2058315" y="2108755"/>
                  </a:lnTo>
                  <a:lnTo>
                    <a:pt x="2054738" y="2082577"/>
                  </a:lnTo>
                  <a:lnTo>
                    <a:pt x="2051161" y="2056796"/>
                  </a:lnTo>
                  <a:lnTo>
                    <a:pt x="2047187" y="2031411"/>
                  </a:lnTo>
                  <a:lnTo>
                    <a:pt x="2042815" y="2006819"/>
                  </a:lnTo>
                  <a:lnTo>
                    <a:pt x="2038045" y="1982228"/>
                  </a:lnTo>
                  <a:lnTo>
                    <a:pt x="2033276" y="1959223"/>
                  </a:lnTo>
                  <a:lnTo>
                    <a:pt x="2028506" y="1936218"/>
                  </a:lnTo>
                  <a:lnTo>
                    <a:pt x="2023339" y="1914006"/>
                  </a:lnTo>
                  <a:lnTo>
                    <a:pt x="2013006" y="1873153"/>
                  </a:lnTo>
                  <a:lnTo>
                    <a:pt x="2003467" y="1837059"/>
                  </a:lnTo>
                  <a:lnTo>
                    <a:pt x="1994325" y="1805328"/>
                  </a:lnTo>
                  <a:lnTo>
                    <a:pt x="1986376" y="1779943"/>
                  </a:lnTo>
                  <a:lnTo>
                    <a:pt x="1980017" y="1760905"/>
                  </a:lnTo>
                  <a:lnTo>
                    <a:pt x="1974850" y="1744643"/>
                  </a:lnTo>
                  <a:lnTo>
                    <a:pt x="1994510" y="1732525"/>
                  </a:lnTo>
                  <a:lnTo>
                    <a:pt x="1995497" y="1756569"/>
                  </a:lnTo>
                  <a:lnTo>
                    <a:pt x="2000687" y="1772047"/>
                  </a:lnTo>
                  <a:lnTo>
                    <a:pt x="2014261" y="1814513"/>
                  </a:lnTo>
                  <a:lnTo>
                    <a:pt x="2022644" y="1844278"/>
                  </a:lnTo>
                  <a:lnTo>
                    <a:pt x="2031827" y="1878013"/>
                  </a:lnTo>
                  <a:lnTo>
                    <a:pt x="2041807" y="1915716"/>
                  </a:lnTo>
                  <a:lnTo>
                    <a:pt x="2051389" y="1956197"/>
                  </a:lnTo>
                  <a:lnTo>
                    <a:pt x="2061369" y="1998266"/>
                  </a:lnTo>
                  <a:lnTo>
                    <a:pt x="2065761" y="2019697"/>
                  </a:lnTo>
                  <a:lnTo>
                    <a:pt x="2070152" y="2041128"/>
                  </a:lnTo>
                  <a:lnTo>
                    <a:pt x="2074144" y="2062956"/>
                  </a:lnTo>
                  <a:lnTo>
                    <a:pt x="2078137" y="2085181"/>
                  </a:lnTo>
                  <a:lnTo>
                    <a:pt x="2080931" y="2106613"/>
                  </a:lnTo>
                  <a:lnTo>
                    <a:pt x="2084125" y="2128044"/>
                  </a:lnTo>
                  <a:lnTo>
                    <a:pt x="2086520" y="2149078"/>
                  </a:lnTo>
                  <a:lnTo>
                    <a:pt x="2088117" y="2170113"/>
                  </a:lnTo>
                  <a:lnTo>
                    <a:pt x="2089714" y="2190353"/>
                  </a:lnTo>
                  <a:lnTo>
                    <a:pt x="2090513" y="2209403"/>
                  </a:lnTo>
                  <a:lnTo>
                    <a:pt x="2090513" y="2228453"/>
                  </a:lnTo>
                  <a:lnTo>
                    <a:pt x="2089714" y="2246313"/>
                  </a:lnTo>
                  <a:lnTo>
                    <a:pt x="2088117" y="2263378"/>
                  </a:lnTo>
                  <a:lnTo>
                    <a:pt x="2086121" y="2279650"/>
                  </a:lnTo>
                  <a:lnTo>
                    <a:pt x="2128838" y="2218135"/>
                  </a:lnTo>
                  <a:lnTo>
                    <a:pt x="1997420" y="1730731"/>
                  </a:lnTo>
                  <a:lnTo>
                    <a:pt x="2028904" y="1711325"/>
                  </a:lnTo>
                  <a:lnTo>
                    <a:pt x="2097058" y="1869327"/>
                  </a:lnTo>
                  <a:lnTo>
                    <a:pt x="2134545" y="1726064"/>
                  </a:lnTo>
                  <a:lnTo>
                    <a:pt x="2131184" y="1720824"/>
                  </a:lnTo>
                  <a:lnTo>
                    <a:pt x="2128012" y="1714863"/>
                  </a:lnTo>
                  <a:lnTo>
                    <a:pt x="2121667" y="1702545"/>
                  </a:lnTo>
                  <a:lnTo>
                    <a:pt x="2116116" y="1688637"/>
                  </a:lnTo>
                  <a:lnTo>
                    <a:pt x="2111358" y="1675126"/>
                  </a:lnTo>
                  <a:lnTo>
                    <a:pt x="2107393" y="1660424"/>
                  </a:lnTo>
                  <a:lnTo>
                    <a:pt x="2103428" y="1645324"/>
                  </a:lnTo>
                  <a:lnTo>
                    <a:pt x="2100256" y="1629429"/>
                  </a:lnTo>
                  <a:lnTo>
                    <a:pt x="2097876" y="1613932"/>
                  </a:lnTo>
                  <a:lnTo>
                    <a:pt x="2095894" y="1597640"/>
                  </a:lnTo>
                  <a:lnTo>
                    <a:pt x="2094704" y="1581347"/>
                  </a:lnTo>
                  <a:lnTo>
                    <a:pt x="2093118" y="1564658"/>
                  </a:lnTo>
                  <a:lnTo>
                    <a:pt x="2092722" y="1548366"/>
                  </a:lnTo>
                  <a:lnTo>
                    <a:pt x="2092325" y="1531676"/>
                  </a:lnTo>
                  <a:lnTo>
                    <a:pt x="2092325" y="1514987"/>
                  </a:lnTo>
                  <a:lnTo>
                    <a:pt x="2092722" y="1498695"/>
                  </a:lnTo>
                  <a:lnTo>
                    <a:pt x="2093118" y="1483198"/>
                  </a:lnTo>
                  <a:lnTo>
                    <a:pt x="2095101" y="1452203"/>
                  </a:lnTo>
                  <a:lnTo>
                    <a:pt x="2097480" y="1423592"/>
                  </a:lnTo>
                  <a:lnTo>
                    <a:pt x="2100652" y="1397366"/>
                  </a:lnTo>
                  <a:lnTo>
                    <a:pt x="2103824" y="1374716"/>
                  </a:lnTo>
                  <a:lnTo>
                    <a:pt x="2106203" y="1356040"/>
                  </a:lnTo>
                  <a:lnTo>
                    <a:pt x="2108582" y="1341735"/>
                  </a:lnTo>
                  <a:lnTo>
                    <a:pt x="2110565" y="1329814"/>
                  </a:lnTo>
                  <a:lnTo>
                    <a:pt x="2129994" y="1343324"/>
                  </a:lnTo>
                  <a:lnTo>
                    <a:pt x="2131184" y="1329416"/>
                  </a:lnTo>
                  <a:lnTo>
                    <a:pt x="2132770" y="1315111"/>
                  </a:lnTo>
                  <a:lnTo>
                    <a:pt x="2134752" y="1300806"/>
                  </a:lnTo>
                  <a:lnTo>
                    <a:pt x="2137131" y="1287295"/>
                  </a:lnTo>
                  <a:lnTo>
                    <a:pt x="2139907" y="1274182"/>
                  </a:lnTo>
                  <a:lnTo>
                    <a:pt x="2142683" y="1261069"/>
                  </a:lnTo>
                  <a:lnTo>
                    <a:pt x="2146251" y="1248353"/>
                  </a:lnTo>
                  <a:lnTo>
                    <a:pt x="2149820" y="1235637"/>
                  </a:lnTo>
                  <a:lnTo>
                    <a:pt x="2153785" y="1223716"/>
                  </a:lnTo>
                  <a:lnTo>
                    <a:pt x="2157750" y="1211795"/>
                  </a:lnTo>
                  <a:lnTo>
                    <a:pt x="2166077" y="1189543"/>
                  </a:lnTo>
                  <a:lnTo>
                    <a:pt x="2174404" y="1168482"/>
                  </a:lnTo>
                  <a:lnTo>
                    <a:pt x="2183127" y="1149011"/>
                  </a:lnTo>
                  <a:lnTo>
                    <a:pt x="2191850" y="1131924"/>
                  </a:lnTo>
                  <a:lnTo>
                    <a:pt x="2200177" y="1116824"/>
                  </a:lnTo>
                  <a:lnTo>
                    <a:pt x="2208107" y="1102917"/>
                  </a:lnTo>
                  <a:lnTo>
                    <a:pt x="2214452" y="1092188"/>
                  </a:lnTo>
                  <a:lnTo>
                    <a:pt x="2224761" y="1076293"/>
                  </a:lnTo>
                  <a:lnTo>
                    <a:pt x="2228330" y="1071127"/>
                  </a:lnTo>
                  <a:lnTo>
                    <a:pt x="2233881" y="1106890"/>
                  </a:lnTo>
                  <a:lnTo>
                    <a:pt x="2241811" y="1094174"/>
                  </a:lnTo>
                  <a:lnTo>
                    <a:pt x="2250138" y="1082253"/>
                  </a:lnTo>
                  <a:lnTo>
                    <a:pt x="2259258" y="1071127"/>
                  </a:lnTo>
                  <a:lnTo>
                    <a:pt x="2268774" y="1060001"/>
                  </a:lnTo>
                  <a:lnTo>
                    <a:pt x="2279480" y="1049669"/>
                  </a:lnTo>
                  <a:lnTo>
                    <a:pt x="2290186" y="1039735"/>
                  </a:lnTo>
                  <a:lnTo>
                    <a:pt x="2301685" y="1030596"/>
                  </a:lnTo>
                  <a:lnTo>
                    <a:pt x="2313977" y="1021853"/>
                  </a:lnTo>
                  <a:lnTo>
                    <a:pt x="2326269" y="1013509"/>
                  </a:lnTo>
                  <a:lnTo>
                    <a:pt x="2339354" y="1005561"/>
                  </a:lnTo>
                  <a:lnTo>
                    <a:pt x="2352835" y="998011"/>
                  </a:lnTo>
                  <a:lnTo>
                    <a:pt x="2366713" y="991654"/>
                  </a:lnTo>
                  <a:lnTo>
                    <a:pt x="2381384" y="984898"/>
                  </a:lnTo>
                  <a:lnTo>
                    <a:pt x="2396055" y="978938"/>
                  </a:lnTo>
                  <a:lnTo>
                    <a:pt x="2411123" y="973375"/>
                  </a:lnTo>
                  <a:lnTo>
                    <a:pt x="2426983" y="967414"/>
                  </a:lnTo>
                  <a:lnTo>
                    <a:pt x="2442448" y="962248"/>
                  </a:lnTo>
                  <a:lnTo>
                    <a:pt x="2458705" y="957877"/>
                  </a:lnTo>
                  <a:lnTo>
                    <a:pt x="2474962" y="953109"/>
                  </a:lnTo>
                  <a:lnTo>
                    <a:pt x="2491615" y="949135"/>
                  </a:lnTo>
                  <a:lnTo>
                    <a:pt x="2508665" y="944764"/>
                  </a:lnTo>
                  <a:lnTo>
                    <a:pt x="2525716" y="941188"/>
                  </a:lnTo>
                  <a:lnTo>
                    <a:pt x="2560212" y="934035"/>
                  </a:lnTo>
                  <a:lnTo>
                    <a:pt x="2595502" y="927677"/>
                  </a:lnTo>
                  <a:lnTo>
                    <a:pt x="2630792" y="921717"/>
                  </a:lnTo>
                  <a:lnTo>
                    <a:pt x="2702165" y="910988"/>
                  </a:lnTo>
                  <a:lnTo>
                    <a:pt x="2719215" y="908206"/>
                  </a:lnTo>
                  <a:lnTo>
                    <a:pt x="2735868" y="904630"/>
                  </a:lnTo>
                  <a:lnTo>
                    <a:pt x="2752125" y="901054"/>
                  </a:lnTo>
                  <a:lnTo>
                    <a:pt x="2767589" y="897080"/>
                  </a:lnTo>
                  <a:lnTo>
                    <a:pt x="2781864" y="893504"/>
                  </a:lnTo>
                  <a:lnTo>
                    <a:pt x="2796139" y="888338"/>
                  </a:lnTo>
                  <a:lnTo>
                    <a:pt x="2809620" y="883967"/>
                  </a:lnTo>
                  <a:lnTo>
                    <a:pt x="2822308" y="878801"/>
                  </a:lnTo>
                  <a:lnTo>
                    <a:pt x="2834600" y="874033"/>
                  </a:lnTo>
                  <a:lnTo>
                    <a:pt x="2845703" y="868867"/>
                  </a:lnTo>
                  <a:lnTo>
                    <a:pt x="2856805" y="863304"/>
                  </a:lnTo>
                  <a:lnTo>
                    <a:pt x="2867511" y="858138"/>
                  </a:lnTo>
                  <a:lnTo>
                    <a:pt x="2877027" y="852575"/>
                  </a:lnTo>
                  <a:lnTo>
                    <a:pt x="2886147" y="847409"/>
                  </a:lnTo>
                  <a:lnTo>
                    <a:pt x="2894871" y="841449"/>
                  </a:lnTo>
                  <a:lnTo>
                    <a:pt x="2903197" y="836283"/>
                  </a:lnTo>
                  <a:lnTo>
                    <a:pt x="2917868" y="825951"/>
                  </a:lnTo>
                  <a:lnTo>
                    <a:pt x="2929764" y="816017"/>
                  </a:lnTo>
                  <a:lnTo>
                    <a:pt x="2940470" y="806877"/>
                  </a:lnTo>
                  <a:lnTo>
                    <a:pt x="2948400" y="798930"/>
                  </a:lnTo>
                  <a:lnTo>
                    <a:pt x="2954744" y="792572"/>
                  </a:lnTo>
                  <a:lnTo>
                    <a:pt x="2959106" y="787009"/>
                  </a:lnTo>
                  <a:lnTo>
                    <a:pt x="2962674" y="782638"/>
                  </a:lnTo>
                  <a:close/>
                  <a:moveTo>
                    <a:pt x="0" y="0"/>
                  </a:moveTo>
                  <a:lnTo>
                    <a:pt x="1986" y="1984"/>
                  </a:lnTo>
                  <a:lnTo>
                    <a:pt x="8737" y="7938"/>
                  </a:lnTo>
                  <a:lnTo>
                    <a:pt x="19458" y="17066"/>
                  </a:lnTo>
                  <a:lnTo>
                    <a:pt x="34945" y="28972"/>
                  </a:lnTo>
                  <a:lnTo>
                    <a:pt x="44079" y="35719"/>
                  </a:lnTo>
                  <a:lnTo>
                    <a:pt x="54801" y="42863"/>
                  </a:lnTo>
                  <a:lnTo>
                    <a:pt x="66714" y="50403"/>
                  </a:lnTo>
                  <a:lnTo>
                    <a:pt x="79421" y="58738"/>
                  </a:lnTo>
                  <a:lnTo>
                    <a:pt x="93320" y="67072"/>
                  </a:lnTo>
                  <a:lnTo>
                    <a:pt x="108012" y="75406"/>
                  </a:lnTo>
                  <a:lnTo>
                    <a:pt x="124294" y="84138"/>
                  </a:lnTo>
                  <a:lnTo>
                    <a:pt x="141766" y="92869"/>
                  </a:lnTo>
                  <a:lnTo>
                    <a:pt x="160430" y="101203"/>
                  </a:lnTo>
                  <a:lnTo>
                    <a:pt x="180285" y="109934"/>
                  </a:lnTo>
                  <a:lnTo>
                    <a:pt x="201332" y="119063"/>
                  </a:lnTo>
                  <a:lnTo>
                    <a:pt x="223569" y="126603"/>
                  </a:lnTo>
                  <a:lnTo>
                    <a:pt x="246601" y="134938"/>
                  </a:lnTo>
                  <a:lnTo>
                    <a:pt x="271619" y="142478"/>
                  </a:lnTo>
                  <a:lnTo>
                    <a:pt x="297431" y="150019"/>
                  </a:lnTo>
                  <a:lnTo>
                    <a:pt x="324434" y="156369"/>
                  </a:lnTo>
                  <a:lnTo>
                    <a:pt x="353025" y="163116"/>
                  </a:lnTo>
                  <a:lnTo>
                    <a:pt x="382808" y="168275"/>
                  </a:lnTo>
                  <a:lnTo>
                    <a:pt x="413385" y="173831"/>
                  </a:lnTo>
                  <a:lnTo>
                    <a:pt x="445550" y="177403"/>
                  </a:lnTo>
                  <a:lnTo>
                    <a:pt x="478510" y="180975"/>
                  </a:lnTo>
                  <a:lnTo>
                    <a:pt x="513455" y="183753"/>
                  </a:lnTo>
                  <a:lnTo>
                    <a:pt x="531324" y="184547"/>
                  </a:lnTo>
                  <a:lnTo>
                    <a:pt x="549194" y="184944"/>
                  </a:lnTo>
                  <a:lnTo>
                    <a:pt x="567858" y="185341"/>
                  </a:lnTo>
                  <a:lnTo>
                    <a:pt x="586522" y="185738"/>
                  </a:lnTo>
                  <a:lnTo>
                    <a:pt x="662369" y="185738"/>
                  </a:lnTo>
                  <a:lnTo>
                    <a:pt x="738612" y="185738"/>
                  </a:lnTo>
                  <a:lnTo>
                    <a:pt x="814856" y="187325"/>
                  </a:lnTo>
                  <a:lnTo>
                    <a:pt x="852581" y="188119"/>
                  </a:lnTo>
                  <a:lnTo>
                    <a:pt x="890306" y="189309"/>
                  </a:lnTo>
                  <a:lnTo>
                    <a:pt x="928031" y="191294"/>
                  </a:lnTo>
                  <a:lnTo>
                    <a:pt x="965358" y="192881"/>
                  </a:lnTo>
                  <a:lnTo>
                    <a:pt x="1002289" y="195659"/>
                  </a:lnTo>
                  <a:lnTo>
                    <a:pt x="1038822" y="198438"/>
                  </a:lnTo>
                  <a:lnTo>
                    <a:pt x="1074959" y="202406"/>
                  </a:lnTo>
                  <a:lnTo>
                    <a:pt x="1110698" y="206375"/>
                  </a:lnTo>
                  <a:lnTo>
                    <a:pt x="1146040" y="211931"/>
                  </a:lnTo>
                  <a:lnTo>
                    <a:pt x="1180588" y="217488"/>
                  </a:lnTo>
                  <a:lnTo>
                    <a:pt x="1214739" y="224234"/>
                  </a:lnTo>
                  <a:lnTo>
                    <a:pt x="1248493" y="230981"/>
                  </a:lnTo>
                  <a:lnTo>
                    <a:pt x="1264774" y="234950"/>
                  </a:lnTo>
                  <a:lnTo>
                    <a:pt x="1281453" y="239316"/>
                  </a:lnTo>
                  <a:lnTo>
                    <a:pt x="1297734" y="243681"/>
                  </a:lnTo>
                  <a:lnTo>
                    <a:pt x="1313618" y="248444"/>
                  </a:lnTo>
                  <a:lnTo>
                    <a:pt x="1329502" y="253206"/>
                  </a:lnTo>
                  <a:lnTo>
                    <a:pt x="1344989" y="258763"/>
                  </a:lnTo>
                  <a:lnTo>
                    <a:pt x="1360476" y="263922"/>
                  </a:lnTo>
                  <a:lnTo>
                    <a:pt x="1375963" y="269478"/>
                  </a:lnTo>
                  <a:lnTo>
                    <a:pt x="1390656" y="275828"/>
                  </a:lnTo>
                  <a:lnTo>
                    <a:pt x="1405746" y="281781"/>
                  </a:lnTo>
                  <a:lnTo>
                    <a:pt x="1420042" y="288528"/>
                  </a:lnTo>
                  <a:lnTo>
                    <a:pt x="1434734" y="294878"/>
                  </a:lnTo>
                  <a:lnTo>
                    <a:pt x="1448633" y="302419"/>
                  </a:lnTo>
                  <a:lnTo>
                    <a:pt x="1462532" y="309959"/>
                  </a:lnTo>
                  <a:lnTo>
                    <a:pt x="1476430" y="317500"/>
                  </a:lnTo>
                  <a:lnTo>
                    <a:pt x="1489535" y="325438"/>
                  </a:lnTo>
                  <a:lnTo>
                    <a:pt x="1502639" y="334169"/>
                  </a:lnTo>
                  <a:lnTo>
                    <a:pt x="1515346" y="342503"/>
                  </a:lnTo>
                  <a:lnTo>
                    <a:pt x="1528054" y="351631"/>
                  </a:lnTo>
                  <a:lnTo>
                    <a:pt x="1540364" y="360759"/>
                  </a:lnTo>
                  <a:lnTo>
                    <a:pt x="1552674" y="370284"/>
                  </a:lnTo>
                  <a:lnTo>
                    <a:pt x="1563793" y="380603"/>
                  </a:lnTo>
                  <a:lnTo>
                    <a:pt x="1575706" y="390922"/>
                  </a:lnTo>
                  <a:lnTo>
                    <a:pt x="1586825" y="401638"/>
                  </a:lnTo>
                  <a:lnTo>
                    <a:pt x="1597547" y="412750"/>
                  </a:lnTo>
                  <a:lnTo>
                    <a:pt x="1608269" y="424259"/>
                  </a:lnTo>
                  <a:lnTo>
                    <a:pt x="1618196" y="436166"/>
                  </a:lnTo>
                  <a:lnTo>
                    <a:pt x="1628521" y="448469"/>
                  </a:lnTo>
                  <a:lnTo>
                    <a:pt x="1628521" y="371872"/>
                  </a:lnTo>
                  <a:lnTo>
                    <a:pt x="1638051" y="381397"/>
                  </a:lnTo>
                  <a:lnTo>
                    <a:pt x="1649567" y="393700"/>
                  </a:lnTo>
                  <a:lnTo>
                    <a:pt x="1663863" y="410766"/>
                  </a:lnTo>
                  <a:lnTo>
                    <a:pt x="1681733" y="431800"/>
                  </a:lnTo>
                  <a:lnTo>
                    <a:pt x="1701985" y="457200"/>
                  </a:lnTo>
                  <a:lnTo>
                    <a:pt x="1713104" y="471488"/>
                  </a:lnTo>
                  <a:lnTo>
                    <a:pt x="1724620" y="486966"/>
                  </a:lnTo>
                  <a:lnTo>
                    <a:pt x="1735739" y="503238"/>
                  </a:lnTo>
                  <a:lnTo>
                    <a:pt x="1747652" y="520303"/>
                  </a:lnTo>
                  <a:lnTo>
                    <a:pt x="1759962" y="538559"/>
                  </a:lnTo>
                  <a:lnTo>
                    <a:pt x="1772272" y="558006"/>
                  </a:lnTo>
                  <a:lnTo>
                    <a:pt x="1784582" y="577850"/>
                  </a:lnTo>
                  <a:lnTo>
                    <a:pt x="1796893" y="598884"/>
                  </a:lnTo>
                  <a:lnTo>
                    <a:pt x="1809203" y="620316"/>
                  </a:lnTo>
                  <a:lnTo>
                    <a:pt x="1821513" y="642938"/>
                  </a:lnTo>
                  <a:lnTo>
                    <a:pt x="1833029" y="666353"/>
                  </a:lnTo>
                  <a:lnTo>
                    <a:pt x="1844545" y="690166"/>
                  </a:lnTo>
                  <a:lnTo>
                    <a:pt x="1856061" y="715169"/>
                  </a:lnTo>
                  <a:lnTo>
                    <a:pt x="1866783" y="740966"/>
                  </a:lnTo>
                  <a:lnTo>
                    <a:pt x="1877505" y="767556"/>
                  </a:lnTo>
                  <a:lnTo>
                    <a:pt x="1887035" y="794544"/>
                  </a:lnTo>
                  <a:lnTo>
                    <a:pt x="1896566" y="822325"/>
                  </a:lnTo>
                  <a:lnTo>
                    <a:pt x="1904905" y="850503"/>
                  </a:lnTo>
                  <a:lnTo>
                    <a:pt x="1912847" y="879872"/>
                  </a:lnTo>
                  <a:lnTo>
                    <a:pt x="1919995" y="910034"/>
                  </a:lnTo>
                  <a:lnTo>
                    <a:pt x="1955337" y="874316"/>
                  </a:lnTo>
                  <a:lnTo>
                    <a:pt x="1963676" y="898922"/>
                  </a:lnTo>
                  <a:lnTo>
                    <a:pt x="1973207" y="927894"/>
                  </a:lnTo>
                  <a:lnTo>
                    <a:pt x="1984723" y="966391"/>
                  </a:lnTo>
                  <a:lnTo>
                    <a:pt x="1998621" y="1012825"/>
                  </a:lnTo>
                  <a:lnTo>
                    <a:pt x="2005372" y="1038622"/>
                  </a:lnTo>
                  <a:lnTo>
                    <a:pt x="2012520" y="1066403"/>
                  </a:lnTo>
                  <a:lnTo>
                    <a:pt x="2019668" y="1095375"/>
                  </a:lnTo>
                  <a:lnTo>
                    <a:pt x="2026816" y="1125538"/>
                  </a:lnTo>
                  <a:lnTo>
                    <a:pt x="2033566" y="1156891"/>
                  </a:lnTo>
                  <a:lnTo>
                    <a:pt x="2040317" y="1189435"/>
                  </a:lnTo>
                  <a:lnTo>
                    <a:pt x="2046671" y="1222375"/>
                  </a:lnTo>
                  <a:lnTo>
                    <a:pt x="2052230" y="1256110"/>
                  </a:lnTo>
                  <a:lnTo>
                    <a:pt x="2057790" y="1290241"/>
                  </a:lnTo>
                  <a:lnTo>
                    <a:pt x="2062158" y="1324769"/>
                  </a:lnTo>
                  <a:lnTo>
                    <a:pt x="2066129" y="1359694"/>
                  </a:lnTo>
                  <a:lnTo>
                    <a:pt x="2068511" y="1394619"/>
                  </a:lnTo>
                  <a:lnTo>
                    <a:pt x="2070894" y="1429147"/>
                  </a:lnTo>
                  <a:lnTo>
                    <a:pt x="2071291" y="1446610"/>
                  </a:lnTo>
                  <a:lnTo>
                    <a:pt x="2071688" y="1463675"/>
                  </a:lnTo>
                  <a:lnTo>
                    <a:pt x="2071688" y="1480741"/>
                  </a:lnTo>
                  <a:lnTo>
                    <a:pt x="2071291" y="1497806"/>
                  </a:lnTo>
                  <a:lnTo>
                    <a:pt x="2070894" y="1514475"/>
                  </a:lnTo>
                  <a:lnTo>
                    <a:pt x="2070100" y="1531144"/>
                  </a:lnTo>
                  <a:lnTo>
                    <a:pt x="2068511" y="1547416"/>
                  </a:lnTo>
                  <a:lnTo>
                    <a:pt x="2066923" y="1563688"/>
                  </a:lnTo>
                  <a:lnTo>
                    <a:pt x="2065335" y="1579960"/>
                  </a:lnTo>
                  <a:lnTo>
                    <a:pt x="2062555" y="1595835"/>
                  </a:lnTo>
                  <a:lnTo>
                    <a:pt x="2059775" y="1610916"/>
                  </a:lnTo>
                  <a:lnTo>
                    <a:pt x="2056995" y="1626394"/>
                  </a:lnTo>
                  <a:lnTo>
                    <a:pt x="2053421" y="1641078"/>
                  </a:lnTo>
                  <a:lnTo>
                    <a:pt x="2049450" y="1655763"/>
                  </a:lnTo>
                  <a:lnTo>
                    <a:pt x="2045082" y="1670050"/>
                  </a:lnTo>
                  <a:lnTo>
                    <a:pt x="2040317" y="1684338"/>
                  </a:lnTo>
                  <a:lnTo>
                    <a:pt x="2034758" y="1697435"/>
                  </a:lnTo>
                  <a:lnTo>
                    <a:pt x="2029198" y="1710531"/>
                  </a:lnTo>
                  <a:lnTo>
                    <a:pt x="2028520" y="1710950"/>
                  </a:lnTo>
                  <a:lnTo>
                    <a:pt x="2020892" y="1692617"/>
                  </a:lnTo>
                  <a:lnTo>
                    <a:pt x="2012561" y="1673551"/>
                  </a:lnTo>
                  <a:lnTo>
                    <a:pt x="2003438" y="1653690"/>
                  </a:lnTo>
                  <a:lnTo>
                    <a:pt x="1993917" y="1633830"/>
                  </a:lnTo>
                  <a:lnTo>
                    <a:pt x="1983604" y="1613969"/>
                  </a:lnTo>
                  <a:lnTo>
                    <a:pt x="1973290" y="1593712"/>
                  </a:lnTo>
                  <a:lnTo>
                    <a:pt x="1962183" y="1573057"/>
                  </a:lnTo>
                  <a:lnTo>
                    <a:pt x="1950679" y="1552402"/>
                  </a:lnTo>
                  <a:lnTo>
                    <a:pt x="1939175" y="1531350"/>
                  </a:lnTo>
                  <a:lnTo>
                    <a:pt x="1926878" y="1510298"/>
                  </a:lnTo>
                  <a:lnTo>
                    <a:pt x="1914185" y="1488848"/>
                  </a:lnTo>
                  <a:lnTo>
                    <a:pt x="1900301" y="1467796"/>
                  </a:lnTo>
                  <a:lnTo>
                    <a:pt x="1894260" y="1458189"/>
                  </a:lnTo>
                  <a:lnTo>
                    <a:pt x="1928813" y="1036638"/>
                  </a:lnTo>
                  <a:lnTo>
                    <a:pt x="1862051" y="1408114"/>
                  </a:lnTo>
                  <a:lnTo>
                    <a:pt x="1843972" y="1381204"/>
                  </a:lnTo>
                  <a:lnTo>
                    <a:pt x="1813824" y="1337908"/>
                  </a:lnTo>
                  <a:lnTo>
                    <a:pt x="1782090" y="1294612"/>
                  </a:lnTo>
                  <a:lnTo>
                    <a:pt x="1749959" y="1250919"/>
                  </a:lnTo>
                  <a:lnTo>
                    <a:pt x="1716638" y="1208021"/>
                  </a:lnTo>
                  <a:lnTo>
                    <a:pt x="1681730" y="1165122"/>
                  </a:lnTo>
                  <a:lnTo>
                    <a:pt x="1658188" y="1136727"/>
                  </a:lnTo>
                  <a:lnTo>
                    <a:pt x="1662012" y="1095017"/>
                  </a:lnTo>
                  <a:lnTo>
                    <a:pt x="1664012" y="1064080"/>
                  </a:lnTo>
                  <a:lnTo>
                    <a:pt x="1666812" y="1028781"/>
                  </a:lnTo>
                  <a:lnTo>
                    <a:pt x="1669612" y="988722"/>
                  </a:lnTo>
                  <a:lnTo>
                    <a:pt x="1671612" y="945094"/>
                  </a:lnTo>
                  <a:lnTo>
                    <a:pt x="1673212" y="897896"/>
                  </a:lnTo>
                  <a:lnTo>
                    <a:pt x="1674412" y="848715"/>
                  </a:lnTo>
                  <a:lnTo>
                    <a:pt x="1674812" y="797154"/>
                  </a:lnTo>
                  <a:lnTo>
                    <a:pt x="1674412" y="744800"/>
                  </a:lnTo>
                  <a:lnTo>
                    <a:pt x="1674012" y="718227"/>
                  </a:lnTo>
                  <a:lnTo>
                    <a:pt x="1672812" y="691653"/>
                  </a:lnTo>
                  <a:lnTo>
                    <a:pt x="1671612" y="665080"/>
                  </a:lnTo>
                  <a:lnTo>
                    <a:pt x="1670012" y="638506"/>
                  </a:lnTo>
                  <a:lnTo>
                    <a:pt x="1668012" y="612329"/>
                  </a:lnTo>
                  <a:lnTo>
                    <a:pt x="1666012" y="586549"/>
                  </a:lnTo>
                  <a:lnTo>
                    <a:pt x="1663212" y="560372"/>
                  </a:lnTo>
                  <a:lnTo>
                    <a:pt x="1659612" y="534988"/>
                  </a:lnTo>
                  <a:lnTo>
                    <a:pt x="1660412" y="553629"/>
                  </a:lnTo>
                  <a:lnTo>
                    <a:pt x="1662012" y="603603"/>
                  </a:lnTo>
                  <a:lnTo>
                    <a:pt x="1662412" y="638109"/>
                  </a:lnTo>
                  <a:lnTo>
                    <a:pt x="1662412" y="676978"/>
                  </a:lnTo>
                  <a:lnTo>
                    <a:pt x="1662412" y="720607"/>
                  </a:lnTo>
                  <a:lnTo>
                    <a:pt x="1662012" y="766218"/>
                  </a:lnTo>
                  <a:lnTo>
                    <a:pt x="1660412" y="814606"/>
                  </a:lnTo>
                  <a:lnTo>
                    <a:pt x="1658812" y="863787"/>
                  </a:lnTo>
                  <a:lnTo>
                    <a:pt x="1655612" y="912174"/>
                  </a:lnTo>
                  <a:lnTo>
                    <a:pt x="1654012" y="936765"/>
                  </a:lnTo>
                  <a:lnTo>
                    <a:pt x="1652012" y="960562"/>
                  </a:lnTo>
                  <a:lnTo>
                    <a:pt x="1649612" y="983566"/>
                  </a:lnTo>
                  <a:lnTo>
                    <a:pt x="1646812" y="1006570"/>
                  </a:lnTo>
                  <a:lnTo>
                    <a:pt x="1644412" y="1028384"/>
                  </a:lnTo>
                  <a:lnTo>
                    <a:pt x="1640812" y="1049405"/>
                  </a:lnTo>
                  <a:lnTo>
                    <a:pt x="1637212" y="1069633"/>
                  </a:lnTo>
                  <a:lnTo>
                    <a:pt x="1633212" y="1088274"/>
                  </a:lnTo>
                  <a:lnTo>
                    <a:pt x="1629548" y="1102806"/>
                  </a:lnTo>
                  <a:lnTo>
                    <a:pt x="1611517" y="1081708"/>
                  </a:lnTo>
                  <a:lnTo>
                    <a:pt x="1575419" y="1041192"/>
                  </a:lnTo>
                  <a:lnTo>
                    <a:pt x="1538925" y="1001074"/>
                  </a:lnTo>
                  <a:lnTo>
                    <a:pt x="1502827" y="962545"/>
                  </a:lnTo>
                  <a:lnTo>
                    <a:pt x="1465936" y="924810"/>
                  </a:lnTo>
                  <a:lnTo>
                    <a:pt x="1429441" y="888663"/>
                  </a:lnTo>
                  <a:lnTo>
                    <a:pt x="1393343" y="853709"/>
                  </a:lnTo>
                  <a:lnTo>
                    <a:pt x="1357245" y="820740"/>
                  </a:lnTo>
                  <a:lnTo>
                    <a:pt x="1321941" y="789758"/>
                  </a:lnTo>
                  <a:lnTo>
                    <a:pt x="1304487" y="774267"/>
                  </a:lnTo>
                  <a:lnTo>
                    <a:pt x="1286636" y="759967"/>
                  </a:lnTo>
                  <a:lnTo>
                    <a:pt x="1269579" y="745668"/>
                  </a:lnTo>
                  <a:lnTo>
                    <a:pt x="1252522" y="732560"/>
                  </a:lnTo>
                  <a:lnTo>
                    <a:pt x="1238401" y="721708"/>
                  </a:lnTo>
                  <a:lnTo>
                    <a:pt x="1238183" y="719838"/>
                  </a:lnTo>
                  <a:lnTo>
                    <a:pt x="1234535" y="690371"/>
                  </a:lnTo>
                  <a:lnTo>
                    <a:pt x="1229671" y="654531"/>
                  </a:lnTo>
                  <a:lnTo>
                    <a:pt x="1223997" y="615108"/>
                  </a:lnTo>
                  <a:lnTo>
                    <a:pt x="1217106" y="576482"/>
                  </a:lnTo>
                  <a:lnTo>
                    <a:pt x="1213864" y="557766"/>
                  </a:lnTo>
                  <a:lnTo>
                    <a:pt x="1210216" y="540643"/>
                  </a:lnTo>
                  <a:lnTo>
                    <a:pt x="1206973" y="524714"/>
                  </a:lnTo>
                  <a:lnTo>
                    <a:pt x="1203325" y="511175"/>
                  </a:lnTo>
                  <a:lnTo>
                    <a:pt x="1206973" y="531882"/>
                  </a:lnTo>
                  <a:lnTo>
                    <a:pt x="1209810" y="554580"/>
                  </a:lnTo>
                  <a:lnTo>
                    <a:pt x="1213053" y="583650"/>
                  </a:lnTo>
                  <a:lnTo>
                    <a:pt x="1214674" y="599578"/>
                  </a:lnTo>
                  <a:lnTo>
                    <a:pt x="1216295" y="616303"/>
                  </a:lnTo>
                  <a:lnTo>
                    <a:pt x="1217106" y="633824"/>
                  </a:lnTo>
                  <a:lnTo>
                    <a:pt x="1217511" y="650948"/>
                  </a:lnTo>
                  <a:lnTo>
                    <a:pt x="1217917" y="668469"/>
                  </a:lnTo>
                  <a:lnTo>
                    <a:pt x="1217511" y="685990"/>
                  </a:lnTo>
                  <a:lnTo>
                    <a:pt x="1216295" y="703113"/>
                  </a:lnTo>
                  <a:lnTo>
                    <a:pt x="1216046" y="705118"/>
                  </a:lnTo>
                  <a:lnTo>
                    <a:pt x="1202540" y="695222"/>
                  </a:lnTo>
                  <a:lnTo>
                    <a:pt x="1186673" y="684497"/>
                  </a:lnTo>
                  <a:lnTo>
                    <a:pt x="1170805" y="673773"/>
                  </a:lnTo>
                  <a:lnTo>
                    <a:pt x="1154938" y="663842"/>
                  </a:lnTo>
                  <a:lnTo>
                    <a:pt x="1139468" y="654707"/>
                  </a:lnTo>
                  <a:lnTo>
                    <a:pt x="1124790" y="645968"/>
                  </a:lnTo>
                  <a:lnTo>
                    <a:pt x="1110113" y="638024"/>
                  </a:lnTo>
                  <a:lnTo>
                    <a:pt x="1095833" y="630477"/>
                  </a:lnTo>
                  <a:lnTo>
                    <a:pt x="1081949" y="623724"/>
                  </a:lnTo>
                  <a:lnTo>
                    <a:pt x="1068065" y="618163"/>
                  </a:lnTo>
                  <a:lnTo>
                    <a:pt x="1054975" y="613000"/>
                  </a:lnTo>
                  <a:lnTo>
                    <a:pt x="1042281" y="608630"/>
                  </a:lnTo>
                  <a:lnTo>
                    <a:pt x="1017290" y="600686"/>
                  </a:lnTo>
                  <a:lnTo>
                    <a:pt x="991902" y="592345"/>
                  </a:lnTo>
                  <a:lnTo>
                    <a:pt x="966118" y="583209"/>
                  </a:lnTo>
                  <a:lnTo>
                    <a:pt x="939937" y="574073"/>
                  </a:lnTo>
                  <a:lnTo>
                    <a:pt x="886782" y="553815"/>
                  </a:lnTo>
                  <a:lnTo>
                    <a:pt x="833627" y="533160"/>
                  </a:lnTo>
                  <a:lnTo>
                    <a:pt x="780075" y="511711"/>
                  </a:lnTo>
                  <a:lnTo>
                    <a:pt x="727317" y="489864"/>
                  </a:lnTo>
                  <a:lnTo>
                    <a:pt x="694143" y="475740"/>
                  </a:lnTo>
                  <a:lnTo>
                    <a:pt x="615950" y="344488"/>
                  </a:lnTo>
                  <a:lnTo>
                    <a:pt x="682265" y="470683"/>
                  </a:lnTo>
                  <a:lnTo>
                    <a:pt x="676938" y="468415"/>
                  </a:lnTo>
                  <a:lnTo>
                    <a:pt x="628543" y="447363"/>
                  </a:lnTo>
                  <a:lnTo>
                    <a:pt x="583322" y="427105"/>
                  </a:lnTo>
                  <a:lnTo>
                    <a:pt x="541670" y="408436"/>
                  </a:lnTo>
                  <a:lnTo>
                    <a:pt x="473044" y="376659"/>
                  </a:lnTo>
                  <a:lnTo>
                    <a:pt x="427426" y="355607"/>
                  </a:lnTo>
                  <a:lnTo>
                    <a:pt x="411162" y="347663"/>
                  </a:lnTo>
                  <a:lnTo>
                    <a:pt x="413939" y="350444"/>
                  </a:lnTo>
                  <a:lnTo>
                    <a:pt x="417906" y="352827"/>
                  </a:lnTo>
                  <a:lnTo>
                    <a:pt x="427029" y="359977"/>
                  </a:lnTo>
                  <a:lnTo>
                    <a:pt x="439327" y="367524"/>
                  </a:lnTo>
                  <a:lnTo>
                    <a:pt x="453607" y="375865"/>
                  </a:lnTo>
                  <a:lnTo>
                    <a:pt x="470664" y="385001"/>
                  </a:lnTo>
                  <a:lnTo>
                    <a:pt x="490102" y="394931"/>
                  </a:lnTo>
                  <a:lnTo>
                    <a:pt x="533340" y="416380"/>
                  </a:lnTo>
                  <a:lnTo>
                    <a:pt x="582925" y="440213"/>
                  </a:lnTo>
                  <a:lnTo>
                    <a:pt x="636873" y="465237"/>
                  </a:lnTo>
                  <a:lnTo>
                    <a:pt x="692805" y="491056"/>
                  </a:lnTo>
                  <a:lnTo>
                    <a:pt x="750721" y="516477"/>
                  </a:lnTo>
                  <a:lnTo>
                    <a:pt x="807049" y="541502"/>
                  </a:lnTo>
                  <a:lnTo>
                    <a:pt x="861791" y="565334"/>
                  </a:lnTo>
                  <a:lnTo>
                    <a:pt x="928558" y="593908"/>
                  </a:lnTo>
                  <a:lnTo>
                    <a:pt x="927038" y="593725"/>
                  </a:lnTo>
                  <a:lnTo>
                    <a:pt x="913525" y="596435"/>
                  </a:lnTo>
                  <a:lnTo>
                    <a:pt x="897230" y="599533"/>
                  </a:lnTo>
                  <a:lnTo>
                    <a:pt x="875769" y="603018"/>
                  </a:lnTo>
                  <a:lnTo>
                    <a:pt x="848744" y="607664"/>
                  </a:lnTo>
                  <a:lnTo>
                    <a:pt x="818141" y="611149"/>
                  </a:lnTo>
                  <a:lnTo>
                    <a:pt x="783565" y="615795"/>
                  </a:lnTo>
                  <a:lnTo>
                    <a:pt x="746206" y="618893"/>
                  </a:lnTo>
                  <a:lnTo>
                    <a:pt x="725937" y="620442"/>
                  </a:lnTo>
                  <a:lnTo>
                    <a:pt x="705668" y="621603"/>
                  </a:lnTo>
                  <a:lnTo>
                    <a:pt x="685002" y="622765"/>
                  </a:lnTo>
                  <a:lnTo>
                    <a:pt x="663540" y="623152"/>
                  </a:lnTo>
                  <a:lnTo>
                    <a:pt x="642079" y="623539"/>
                  </a:lnTo>
                  <a:lnTo>
                    <a:pt x="620618" y="623539"/>
                  </a:lnTo>
                  <a:lnTo>
                    <a:pt x="598759" y="623152"/>
                  </a:lnTo>
                  <a:lnTo>
                    <a:pt x="576503" y="621990"/>
                  </a:lnTo>
                  <a:lnTo>
                    <a:pt x="554247" y="620829"/>
                  </a:lnTo>
                  <a:lnTo>
                    <a:pt x="532388" y="618506"/>
                  </a:lnTo>
                  <a:lnTo>
                    <a:pt x="510132" y="616182"/>
                  </a:lnTo>
                  <a:lnTo>
                    <a:pt x="488670" y="613085"/>
                  </a:lnTo>
                  <a:lnTo>
                    <a:pt x="467209" y="609213"/>
                  </a:lnTo>
                  <a:lnTo>
                    <a:pt x="446145" y="604954"/>
                  </a:lnTo>
                  <a:lnTo>
                    <a:pt x="429576" y="600994"/>
                  </a:lnTo>
                  <a:lnTo>
                    <a:pt x="417530" y="597597"/>
                  </a:lnTo>
                  <a:lnTo>
                    <a:pt x="404812" y="593725"/>
                  </a:lnTo>
                  <a:lnTo>
                    <a:pt x="425081" y="599920"/>
                  </a:lnTo>
                  <a:lnTo>
                    <a:pt x="429576" y="600994"/>
                  </a:lnTo>
                  <a:lnTo>
                    <a:pt x="432632" y="601856"/>
                  </a:lnTo>
                  <a:lnTo>
                    <a:pt x="453299" y="606890"/>
                  </a:lnTo>
                  <a:lnTo>
                    <a:pt x="479132" y="613085"/>
                  </a:lnTo>
                  <a:lnTo>
                    <a:pt x="509734" y="619280"/>
                  </a:lnTo>
                  <a:lnTo>
                    <a:pt x="526426" y="622378"/>
                  </a:lnTo>
                  <a:lnTo>
                    <a:pt x="543913" y="625475"/>
                  </a:lnTo>
                  <a:lnTo>
                    <a:pt x="562195" y="628573"/>
                  </a:lnTo>
                  <a:lnTo>
                    <a:pt x="582067" y="630896"/>
                  </a:lnTo>
                  <a:lnTo>
                    <a:pt x="602336" y="633606"/>
                  </a:lnTo>
                  <a:lnTo>
                    <a:pt x="623400" y="636317"/>
                  </a:lnTo>
                  <a:lnTo>
                    <a:pt x="645259" y="637865"/>
                  </a:lnTo>
                  <a:lnTo>
                    <a:pt x="667515" y="639414"/>
                  </a:lnTo>
                  <a:lnTo>
                    <a:pt x="690963" y="640576"/>
                  </a:lnTo>
                  <a:lnTo>
                    <a:pt x="714412" y="641350"/>
                  </a:lnTo>
                  <a:lnTo>
                    <a:pt x="739053" y="641350"/>
                  </a:lnTo>
                  <a:lnTo>
                    <a:pt x="763693" y="641350"/>
                  </a:lnTo>
                  <a:lnTo>
                    <a:pt x="788732" y="639801"/>
                  </a:lnTo>
                  <a:lnTo>
                    <a:pt x="814167" y="638640"/>
                  </a:lnTo>
                  <a:lnTo>
                    <a:pt x="840000" y="636317"/>
                  </a:lnTo>
                  <a:lnTo>
                    <a:pt x="865833" y="633219"/>
                  </a:lnTo>
                  <a:lnTo>
                    <a:pt x="892461" y="629347"/>
                  </a:lnTo>
                  <a:lnTo>
                    <a:pt x="918692" y="624701"/>
                  </a:lnTo>
                  <a:lnTo>
                    <a:pt x="945320" y="618893"/>
                  </a:lnTo>
                  <a:lnTo>
                    <a:pt x="971550" y="612310"/>
                  </a:lnTo>
                  <a:lnTo>
                    <a:pt x="971357" y="612122"/>
                  </a:lnTo>
                  <a:lnTo>
                    <a:pt x="1024430" y="634449"/>
                  </a:lnTo>
                  <a:lnTo>
                    <a:pt x="1049818" y="645571"/>
                  </a:lnTo>
                  <a:lnTo>
                    <a:pt x="1075602" y="659870"/>
                  </a:lnTo>
                  <a:lnTo>
                    <a:pt x="1100990" y="675759"/>
                  </a:lnTo>
                  <a:lnTo>
                    <a:pt x="1126377" y="691647"/>
                  </a:lnTo>
                  <a:lnTo>
                    <a:pt x="1151765" y="708727"/>
                  </a:lnTo>
                  <a:lnTo>
                    <a:pt x="1176359" y="725807"/>
                  </a:lnTo>
                  <a:lnTo>
                    <a:pt x="1200953" y="743682"/>
                  </a:lnTo>
                  <a:lnTo>
                    <a:pt x="1225547" y="762351"/>
                  </a:lnTo>
                  <a:lnTo>
                    <a:pt x="1248951" y="781417"/>
                  </a:lnTo>
                  <a:lnTo>
                    <a:pt x="1272752" y="801277"/>
                  </a:lnTo>
                  <a:lnTo>
                    <a:pt x="1296553" y="820740"/>
                  </a:lnTo>
                  <a:lnTo>
                    <a:pt x="1319164" y="841395"/>
                  </a:lnTo>
                  <a:lnTo>
                    <a:pt x="1342171" y="862050"/>
                  </a:lnTo>
                  <a:lnTo>
                    <a:pt x="1364385" y="883500"/>
                  </a:lnTo>
                  <a:lnTo>
                    <a:pt x="1386600" y="904949"/>
                  </a:lnTo>
                  <a:lnTo>
                    <a:pt x="1408020" y="926796"/>
                  </a:lnTo>
                  <a:lnTo>
                    <a:pt x="1429441" y="949039"/>
                  </a:lnTo>
                  <a:lnTo>
                    <a:pt x="1450465" y="971283"/>
                  </a:lnTo>
                  <a:lnTo>
                    <a:pt x="1471489" y="993924"/>
                  </a:lnTo>
                  <a:lnTo>
                    <a:pt x="1491720" y="1016962"/>
                  </a:lnTo>
                  <a:lnTo>
                    <a:pt x="1511951" y="1039603"/>
                  </a:lnTo>
                  <a:lnTo>
                    <a:pt x="1514611" y="1042747"/>
                  </a:lnTo>
                  <a:lnTo>
                    <a:pt x="1509729" y="1046212"/>
                  </a:lnTo>
                  <a:lnTo>
                    <a:pt x="1495050" y="1055387"/>
                  </a:lnTo>
                  <a:lnTo>
                    <a:pt x="1480372" y="1064163"/>
                  </a:lnTo>
                  <a:lnTo>
                    <a:pt x="1465297" y="1072540"/>
                  </a:lnTo>
                  <a:lnTo>
                    <a:pt x="1449428" y="1080917"/>
                  </a:lnTo>
                  <a:lnTo>
                    <a:pt x="1433163" y="1088496"/>
                  </a:lnTo>
                  <a:lnTo>
                    <a:pt x="1416501" y="1095677"/>
                  </a:lnTo>
                  <a:lnTo>
                    <a:pt x="1399442" y="1102458"/>
                  </a:lnTo>
                  <a:lnTo>
                    <a:pt x="1381986" y="1109240"/>
                  </a:lnTo>
                  <a:lnTo>
                    <a:pt x="1364531" y="1115223"/>
                  </a:lnTo>
                  <a:lnTo>
                    <a:pt x="1346679" y="1121207"/>
                  </a:lnTo>
                  <a:lnTo>
                    <a:pt x="1328033" y="1126792"/>
                  </a:lnTo>
                  <a:lnTo>
                    <a:pt x="1309387" y="1131579"/>
                  </a:lnTo>
                  <a:lnTo>
                    <a:pt x="1290345" y="1136366"/>
                  </a:lnTo>
                  <a:lnTo>
                    <a:pt x="1271699" y="1141153"/>
                  </a:lnTo>
                  <a:lnTo>
                    <a:pt x="1251864" y="1145142"/>
                  </a:lnTo>
                  <a:lnTo>
                    <a:pt x="1232821" y="1149131"/>
                  </a:lnTo>
                  <a:lnTo>
                    <a:pt x="1212985" y="1153120"/>
                  </a:lnTo>
                  <a:lnTo>
                    <a:pt x="1193150" y="1156311"/>
                  </a:lnTo>
                  <a:lnTo>
                    <a:pt x="1173711" y="1159502"/>
                  </a:lnTo>
                  <a:lnTo>
                    <a:pt x="1133246" y="1165087"/>
                  </a:lnTo>
                  <a:lnTo>
                    <a:pt x="1093574" y="1169475"/>
                  </a:lnTo>
                  <a:lnTo>
                    <a:pt x="1053109" y="1173065"/>
                  </a:lnTo>
                  <a:lnTo>
                    <a:pt x="1013438" y="1176257"/>
                  </a:lnTo>
                  <a:lnTo>
                    <a:pt x="973766" y="1178251"/>
                  </a:lnTo>
                  <a:lnTo>
                    <a:pt x="935285" y="1179448"/>
                  </a:lnTo>
                  <a:lnTo>
                    <a:pt x="897200" y="1180246"/>
                  </a:lnTo>
                  <a:lnTo>
                    <a:pt x="860305" y="1180645"/>
                  </a:lnTo>
                  <a:lnTo>
                    <a:pt x="824998" y="1180246"/>
                  </a:lnTo>
                  <a:lnTo>
                    <a:pt x="790880" y="1179448"/>
                  </a:lnTo>
                  <a:lnTo>
                    <a:pt x="757953" y="1178251"/>
                  </a:lnTo>
                  <a:lnTo>
                    <a:pt x="727009" y="1177453"/>
                  </a:lnTo>
                  <a:lnTo>
                    <a:pt x="698445" y="1175858"/>
                  </a:lnTo>
                  <a:lnTo>
                    <a:pt x="671865" y="1173863"/>
                  </a:lnTo>
                  <a:lnTo>
                    <a:pt x="625846" y="1170672"/>
                  </a:lnTo>
                  <a:lnTo>
                    <a:pt x="591332" y="1167880"/>
                  </a:lnTo>
                  <a:lnTo>
                    <a:pt x="561975" y="1164688"/>
                  </a:lnTo>
                  <a:lnTo>
                    <a:pt x="596490" y="1168677"/>
                  </a:lnTo>
                  <a:lnTo>
                    <a:pt x="630210" y="1172667"/>
                  </a:lnTo>
                  <a:lnTo>
                    <a:pt x="663534" y="1176257"/>
                  </a:lnTo>
                  <a:lnTo>
                    <a:pt x="696065" y="1179049"/>
                  </a:lnTo>
                  <a:lnTo>
                    <a:pt x="728199" y="1181841"/>
                  </a:lnTo>
                  <a:lnTo>
                    <a:pt x="759143" y="1183836"/>
                  </a:lnTo>
                  <a:lnTo>
                    <a:pt x="789293" y="1186229"/>
                  </a:lnTo>
                  <a:lnTo>
                    <a:pt x="819047" y="1187825"/>
                  </a:lnTo>
                  <a:lnTo>
                    <a:pt x="848007" y="1189421"/>
                  </a:lnTo>
                  <a:lnTo>
                    <a:pt x="876174" y="1190617"/>
                  </a:lnTo>
                  <a:lnTo>
                    <a:pt x="903547" y="1191415"/>
                  </a:lnTo>
                  <a:lnTo>
                    <a:pt x="930921" y="1191814"/>
                  </a:lnTo>
                  <a:lnTo>
                    <a:pt x="982494" y="1192213"/>
                  </a:lnTo>
                  <a:lnTo>
                    <a:pt x="1031686" y="1191415"/>
                  </a:lnTo>
                  <a:lnTo>
                    <a:pt x="1078499" y="1190219"/>
                  </a:lnTo>
                  <a:lnTo>
                    <a:pt x="1122138" y="1187426"/>
                  </a:lnTo>
                  <a:lnTo>
                    <a:pt x="1163793" y="1184634"/>
                  </a:lnTo>
                  <a:lnTo>
                    <a:pt x="1203068" y="1180645"/>
                  </a:lnTo>
                  <a:lnTo>
                    <a:pt x="1239565" y="1176257"/>
                  </a:lnTo>
                  <a:lnTo>
                    <a:pt x="1274476" y="1170672"/>
                  </a:lnTo>
                  <a:lnTo>
                    <a:pt x="1306214" y="1165486"/>
                  </a:lnTo>
                  <a:lnTo>
                    <a:pt x="1335967" y="1159901"/>
                  </a:lnTo>
                  <a:lnTo>
                    <a:pt x="1363737" y="1153519"/>
                  </a:lnTo>
                  <a:lnTo>
                    <a:pt x="1389524" y="1147535"/>
                  </a:lnTo>
                  <a:lnTo>
                    <a:pt x="1412930" y="1140754"/>
                  </a:lnTo>
                  <a:lnTo>
                    <a:pt x="1434353" y="1134770"/>
                  </a:lnTo>
                  <a:lnTo>
                    <a:pt x="1453395" y="1127989"/>
                  </a:lnTo>
                  <a:lnTo>
                    <a:pt x="1470851" y="1122005"/>
                  </a:lnTo>
                  <a:lnTo>
                    <a:pt x="1486719" y="1115622"/>
                  </a:lnTo>
                  <a:lnTo>
                    <a:pt x="1500207" y="1110038"/>
                  </a:lnTo>
                  <a:lnTo>
                    <a:pt x="1512109" y="1104852"/>
                  </a:lnTo>
                  <a:lnTo>
                    <a:pt x="1522424" y="1100065"/>
                  </a:lnTo>
                  <a:lnTo>
                    <a:pt x="1531151" y="1095677"/>
                  </a:lnTo>
                  <a:lnTo>
                    <a:pt x="1537499" y="1091688"/>
                  </a:lnTo>
                  <a:lnTo>
                    <a:pt x="1546226" y="1086103"/>
                  </a:lnTo>
                  <a:lnTo>
                    <a:pt x="1549400" y="1084507"/>
                  </a:lnTo>
                  <a:lnTo>
                    <a:pt x="1549151" y="1084051"/>
                  </a:lnTo>
                  <a:lnTo>
                    <a:pt x="1550825" y="1086077"/>
                  </a:lnTo>
                  <a:lnTo>
                    <a:pt x="1570263" y="1109512"/>
                  </a:lnTo>
                  <a:lnTo>
                    <a:pt x="1588510" y="1132551"/>
                  </a:lnTo>
                  <a:lnTo>
                    <a:pt x="1607154" y="1155986"/>
                  </a:lnTo>
                  <a:lnTo>
                    <a:pt x="1625004" y="1179421"/>
                  </a:lnTo>
                  <a:lnTo>
                    <a:pt x="1642458" y="1202857"/>
                  </a:lnTo>
                  <a:lnTo>
                    <a:pt x="1659516" y="1225895"/>
                  </a:lnTo>
                  <a:lnTo>
                    <a:pt x="1692440" y="1271971"/>
                  </a:lnTo>
                  <a:lnTo>
                    <a:pt x="1723778" y="1317253"/>
                  </a:lnTo>
                  <a:lnTo>
                    <a:pt x="1753926" y="1362138"/>
                  </a:lnTo>
                  <a:lnTo>
                    <a:pt x="1782090" y="1405037"/>
                  </a:lnTo>
                  <a:lnTo>
                    <a:pt x="1808668" y="1447141"/>
                  </a:lnTo>
                  <a:lnTo>
                    <a:pt x="1833262" y="1487657"/>
                  </a:lnTo>
                  <a:lnTo>
                    <a:pt x="1856269" y="1526186"/>
                  </a:lnTo>
                  <a:lnTo>
                    <a:pt x="1877293" y="1562332"/>
                  </a:lnTo>
                  <a:lnTo>
                    <a:pt x="1896334" y="1596889"/>
                  </a:lnTo>
                  <a:lnTo>
                    <a:pt x="1912343" y="1625032"/>
                  </a:lnTo>
                  <a:lnTo>
                    <a:pt x="1902184" y="1628293"/>
                  </a:lnTo>
                  <a:lnTo>
                    <a:pt x="1881929" y="1634584"/>
                  </a:lnTo>
                  <a:lnTo>
                    <a:pt x="1856907" y="1641268"/>
                  </a:lnTo>
                  <a:lnTo>
                    <a:pt x="1827913" y="1649131"/>
                  </a:lnTo>
                  <a:lnTo>
                    <a:pt x="1795345" y="1657387"/>
                  </a:lnTo>
                  <a:lnTo>
                    <a:pt x="1759600" y="1666037"/>
                  </a:lnTo>
                  <a:lnTo>
                    <a:pt x="1721471" y="1674294"/>
                  </a:lnTo>
                  <a:lnTo>
                    <a:pt x="1701215" y="1678225"/>
                  </a:lnTo>
                  <a:lnTo>
                    <a:pt x="1680959" y="1681764"/>
                  </a:lnTo>
                  <a:lnTo>
                    <a:pt x="1659909" y="1685302"/>
                  </a:lnTo>
                  <a:lnTo>
                    <a:pt x="1638859" y="1688841"/>
                  </a:lnTo>
                  <a:lnTo>
                    <a:pt x="1617412" y="1691593"/>
                  </a:lnTo>
                  <a:lnTo>
                    <a:pt x="1595965" y="1694345"/>
                  </a:lnTo>
                  <a:lnTo>
                    <a:pt x="1574120" y="1696311"/>
                  </a:lnTo>
                  <a:lnTo>
                    <a:pt x="1552276" y="1698277"/>
                  </a:lnTo>
                  <a:lnTo>
                    <a:pt x="1530034" y="1699850"/>
                  </a:lnTo>
                  <a:lnTo>
                    <a:pt x="1508189" y="1701029"/>
                  </a:lnTo>
                  <a:lnTo>
                    <a:pt x="1486345" y="1701422"/>
                  </a:lnTo>
                  <a:lnTo>
                    <a:pt x="1469825" y="1701422"/>
                  </a:lnTo>
                  <a:lnTo>
                    <a:pt x="1437096" y="1699850"/>
                  </a:lnTo>
                  <a:lnTo>
                    <a:pt x="1422400" y="1699063"/>
                  </a:lnTo>
                  <a:lnTo>
                    <a:pt x="1443450" y="1700243"/>
                  </a:lnTo>
                  <a:lnTo>
                    <a:pt x="1464898" y="1701422"/>
                  </a:lnTo>
                  <a:lnTo>
                    <a:pt x="1469825" y="1701422"/>
                  </a:lnTo>
                  <a:lnTo>
                    <a:pt x="1478004" y="1701815"/>
                  </a:lnTo>
                  <a:lnTo>
                    <a:pt x="1506601" y="1702602"/>
                  </a:lnTo>
                  <a:lnTo>
                    <a:pt x="1539566" y="1702995"/>
                  </a:lnTo>
                  <a:lnTo>
                    <a:pt x="1575709" y="1703388"/>
                  </a:lnTo>
                  <a:lnTo>
                    <a:pt x="1615426" y="1702995"/>
                  </a:lnTo>
                  <a:lnTo>
                    <a:pt x="1656732" y="1701815"/>
                  </a:lnTo>
                  <a:lnTo>
                    <a:pt x="1700024" y="1699456"/>
                  </a:lnTo>
                  <a:lnTo>
                    <a:pt x="1721868" y="1698277"/>
                  </a:lnTo>
                  <a:lnTo>
                    <a:pt x="1743713" y="1696311"/>
                  </a:lnTo>
                  <a:lnTo>
                    <a:pt x="1765954" y="1694345"/>
                  </a:lnTo>
                  <a:lnTo>
                    <a:pt x="1788196" y="1691593"/>
                  </a:lnTo>
                  <a:lnTo>
                    <a:pt x="1810040" y="1689234"/>
                  </a:lnTo>
                  <a:lnTo>
                    <a:pt x="1831885" y="1686089"/>
                  </a:lnTo>
                  <a:lnTo>
                    <a:pt x="1853332" y="1682550"/>
                  </a:lnTo>
                  <a:lnTo>
                    <a:pt x="1873985" y="1678619"/>
                  </a:lnTo>
                  <a:lnTo>
                    <a:pt x="1894638" y="1673901"/>
                  </a:lnTo>
                  <a:lnTo>
                    <a:pt x="1914497" y="1669182"/>
                  </a:lnTo>
                  <a:lnTo>
                    <a:pt x="1933533" y="1664079"/>
                  </a:lnTo>
                  <a:lnTo>
                    <a:pt x="1943539" y="1682687"/>
                  </a:lnTo>
                  <a:lnTo>
                    <a:pt x="1964563" y="1723997"/>
                  </a:lnTo>
                  <a:lnTo>
                    <a:pt x="1974533" y="1744276"/>
                  </a:lnTo>
                  <a:lnTo>
                    <a:pt x="1961691" y="1752203"/>
                  </a:lnTo>
                  <a:lnTo>
                    <a:pt x="1946204" y="1755775"/>
                  </a:lnTo>
                  <a:lnTo>
                    <a:pt x="1927937" y="1759347"/>
                  </a:lnTo>
                  <a:lnTo>
                    <a:pt x="1902919" y="1764506"/>
                  </a:lnTo>
                  <a:lnTo>
                    <a:pt x="1871151" y="1770063"/>
                  </a:lnTo>
                  <a:lnTo>
                    <a:pt x="1834618" y="1775619"/>
                  </a:lnTo>
                  <a:lnTo>
                    <a:pt x="1792127" y="1781175"/>
                  </a:lnTo>
                  <a:lnTo>
                    <a:pt x="1768698" y="1783556"/>
                  </a:lnTo>
                  <a:lnTo>
                    <a:pt x="1744475" y="1785938"/>
                  </a:lnTo>
                  <a:lnTo>
                    <a:pt x="1719060" y="1787922"/>
                  </a:lnTo>
                  <a:lnTo>
                    <a:pt x="1692852" y="1789906"/>
                  </a:lnTo>
                  <a:lnTo>
                    <a:pt x="1665849" y="1791494"/>
                  </a:lnTo>
                  <a:lnTo>
                    <a:pt x="1637257" y="1792288"/>
                  </a:lnTo>
                  <a:lnTo>
                    <a:pt x="1607872" y="1793081"/>
                  </a:lnTo>
                  <a:lnTo>
                    <a:pt x="1578089" y="1793875"/>
                  </a:lnTo>
                  <a:lnTo>
                    <a:pt x="1546718" y="1793081"/>
                  </a:lnTo>
                  <a:lnTo>
                    <a:pt x="1515346" y="1792685"/>
                  </a:lnTo>
                  <a:lnTo>
                    <a:pt x="1483181" y="1791494"/>
                  </a:lnTo>
                  <a:lnTo>
                    <a:pt x="1450221" y="1789510"/>
                  </a:lnTo>
                  <a:lnTo>
                    <a:pt x="1416865" y="1786731"/>
                  </a:lnTo>
                  <a:lnTo>
                    <a:pt x="1383111" y="1783556"/>
                  </a:lnTo>
                  <a:lnTo>
                    <a:pt x="1348563" y="1779191"/>
                  </a:lnTo>
                  <a:lnTo>
                    <a:pt x="1314015" y="1774428"/>
                  </a:lnTo>
                  <a:lnTo>
                    <a:pt x="1279070" y="1768872"/>
                  </a:lnTo>
                  <a:lnTo>
                    <a:pt x="1243728" y="1761728"/>
                  </a:lnTo>
                  <a:lnTo>
                    <a:pt x="1272319" y="1733153"/>
                  </a:lnTo>
                  <a:lnTo>
                    <a:pt x="1260803" y="1730772"/>
                  </a:lnTo>
                  <a:lnTo>
                    <a:pt x="1246905" y="1727200"/>
                  </a:lnTo>
                  <a:lnTo>
                    <a:pt x="1227447" y="1722041"/>
                  </a:lnTo>
                  <a:lnTo>
                    <a:pt x="1204017" y="1715691"/>
                  </a:lnTo>
                  <a:lnTo>
                    <a:pt x="1175823" y="1707356"/>
                  </a:lnTo>
                  <a:lnTo>
                    <a:pt x="1144452" y="1697435"/>
                  </a:lnTo>
                  <a:lnTo>
                    <a:pt x="1108713" y="1685925"/>
                  </a:lnTo>
                  <a:lnTo>
                    <a:pt x="1070194" y="1672431"/>
                  </a:lnTo>
                  <a:lnTo>
                    <a:pt x="1028498" y="1656556"/>
                  </a:lnTo>
                  <a:lnTo>
                    <a:pt x="1007054" y="1648222"/>
                  </a:lnTo>
                  <a:lnTo>
                    <a:pt x="984816" y="1639094"/>
                  </a:lnTo>
                  <a:lnTo>
                    <a:pt x="961784" y="1629966"/>
                  </a:lnTo>
                  <a:lnTo>
                    <a:pt x="938752" y="1619250"/>
                  </a:lnTo>
                  <a:lnTo>
                    <a:pt x="914926" y="1608931"/>
                  </a:lnTo>
                  <a:lnTo>
                    <a:pt x="890703" y="1597819"/>
                  </a:lnTo>
                  <a:lnTo>
                    <a:pt x="866480" y="1585913"/>
                  </a:lnTo>
                  <a:lnTo>
                    <a:pt x="841859" y="1573610"/>
                  </a:lnTo>
                  <a:lnTo>
                    <a:pt x="816842" y="1560513"/>
                  </a:lnTo>
                  <a:lnTo>
                    <a:pt x="791427" y="1547019"/>
                  </a:lnTo>
                  <a:lnTo>
                    <a:pt x="766013" y="1533128"/>
                  </a:lnTo>
                  <a:lnTo>
                    <a:pt x="740598" y="1518444"/>
                  </a:lnTo>
                  <a:lnTo>
                    <a:pt x="826769" y="1496219"/>
                  </a:lnTo>
                  <a:lnTo>
                    <a:pt x="815650" y="1491853"/>
                  </a:lnTo>
                  <a:lnTo>
                    <a:pt x="802149" y="1485900"/>
                  </a:lnTo>
                  <a:lnTo>
                    <a:pt x="784279" y="1478360"/>
                  </a:lnTo>
                  <a:lnTo>
                    <a:pt x="762439" y="1467247"/>
                  </a:lnTo>
                  <a:lnTo>
                    <a:pt x="750128" y="1460500"/>
                  </a:lnTo>
                  <a:lnTo>
                    <a:pt x="737421" y="1453753"/>
                  </a:lnTo>
                  <a:lnTo>
                    <a:pt x="723522" y="1445419"/>
                  </a:lnTo>
                  <a:lnTo>
                    <a:pt x="708830" y="1436688"/>
                  </a:lnTo>
                  <a:lnTo>
                    <a:pt x="694137" y="1426766"/>
                  </a:lnTo>
                  <a:lnTo>
                    <a:pt x="678253" y="1416447"/>
                  </a:lnTo>
                  <a:lnTo>
                    <a:pt x="662369" y="1404541"/>
                  </a:lnTo>
                  <a:lnTo>
                    <a:pt x="645690" y="1392238"/>
                  </a:lnTo>
                  <a:lnTo>
                    <a:pt x="629012" y="1379141"/>
                  </a:lnTo>
                  <a:lnTo>
                    <a:pt x="611936" y="1364853"/>
                  </a:lnTo>
                  <a:lnTo>
                    <a:pt x="594464" y="1349375"/>
                  </a:lnTo>
                  <a:lnTo>
                    <a:pt x="576991" y="1333103"/>
                  </a:lnTo>
                  <a:lnTo>
                    <a:pt x="559519" y="1315641"/>
                  </a:lnTo>
                  <a:lnTo>
                    <a:pt x="541649" y="1297385"/>
                  </a:lnTo>
                  <a:lnTo>
                    <a:pt x="523780" y="1277938"/>
                  </a:lnTo>
                  <a:lnTo>
                    <a:pt x="506704" y="1257300"/>
                  </a:lnTo>
                  <a:lnTo>
                    <a:pt x="489232" y="1235472"/>
                  </a:lnTo>
                  <a:lnTo>
                    <a:pt x="472156" y="1212056"/>
                  </a:lnTo>
                  <a:lnTo>
                    <a:pt x="455081" y="1188244"/>
                  </a:lnTo>
                  <a:lnTo>
                    <a:pt x="438799" y="1162844"/>
                  </a:lnTo>
                  <a:lnTo>
                    <a:pt x="422518" y="1136253"/>
                  </a:lnTo>
                  <a:lnTo>
                    <a:pt x="414576" y="1122363"/>
                  </a:lnTo>
                  <a:lnTo>
                    <a:pt x="407428" y="1108472"/>
                  </a:lnTo>
                  <a:lnTo>
                    <a:pt x="486849" y="1092200"/>
                  </a:lnTo>
                  <a:lnTo>
                    <a:pt x="486849" y="1057275"/>
                  </a:lnTo>
                  <a:lnTo>
                    <a:pt x="482481" y="1055291"/>
                  </a:lnTo>
                  <a:lnTo>
                    <a:pt x="476921" y="1052513"/>
                  </a:lnTo>
                  <a:lnTo>
                    <a:pt x="469376" y="1048941"/>
                  </a:lnTo>
                  <a:lnTo>
                    <a:pt x="459846" y="1043384"/>
                  </a:lnTo>
                  <a:lnTo>
                    <a:pt x="448727" y="1037034"/>
                  </a:lnTo>
                  <a:lnTo>
                    <a:pt x="436020" y="1028700"/>
                  </a:lnTo>
                  <a:lnTo>
                    <a:pt x="422121" y="1018778"/>
                  </a:lnTo>
                  <a:lnTo>
                    <a:pt x="406237" y="1007269"/>
                  </a:lnTo>
                  <a:lnTo>
                    <a:pt x="389559" y="994172"/>
                  </a:lnTo>
                  <a:lnTo>
                    <a:pt x="372086" y="978297"/>
                  </a:lnTo>
                  <a:lnTo>
                    <a:pt x="353422" y="960834"/>
                  </a:lnTo>
                  <a:lnTo>
                    <a:pt x="343495" y="950913"/>
                  </a:lnTo>
                  <a:lnTo>
                    <a:pt x="333964" y="940991"/>
                  </a:lnTo>
                  <a:lnTo>
                    <a:pt x="324037" y="930275"/>
                  </a:lnTo>
                  <a:lnTo>
                    <a:pt x="313712" y="919163"/>
                  </a:lnTo>
                  <a:lnTo>
                    <a:pt x="303784" y="906859"/>
                  </a:lnTo>
                  <a:lnTo>
                    <a:pt x="293062" y="894556"/>
                  </a:lnTo>
                  <a:lnTo>
                    <a:pt x="283135" y="881063"/>
                  </a:lnTo>
                  <a:lnTo>
                    <a:pt x="272810" y="867172"/>
                  </a:lnTo>
                  <a:lnTo>
                    <a:pt x="262088" y="852884"/>
                  </a:lnTo>
                  <a:lnTo>
                    <a:pt x="251764" y="837406"/>
                  </a:lnTo>
                  <a:lnTo>
                    <a:pt x="240645" y="821928"/>
                  </a:lnTo>
                  <a:lnTo>
                    <a:pt x="229923" y="805259"/>
                  </a:lnTo>
                  <a:lnTo>
                    <a:pt x="219598" y="787400"/>
                  </a:lnTo>
                  <a:lnTo>
                    <a:pt x="208877" y="769541"/>
                  </a:lnTo>
                  <a:lnTo>
                    <a:pt x="198552" y="750888"/>
                  </a:lnTo>
                  <a:lnTo>
                    <a:pt x="187830" y="731441"/>
                  </a:lnTo>
                  <a:lnTo>
                    <a:pt x="177505" y="710803"/>
                  </a:lnTo>
                  <a:lnTo>
                    <a:pt x="167181" y="689769"/>
                  </a:lnTo>
                  <a:lnTo>
                    <a:pt x="157253" y="667941"/>
                  </a:lnTo>
                  <a:lnTo>
                    <a:pt x="147326" y="645716"/>
                  </a:lnTo>
                  <a:lnTo>
                    <a:pt x="137001" y="621903"/>
                  </a:lnTo>
                  <a:lnTo>
                    <a:pt x="127470" y="597297"/>
                  </a:lnTo>
                  <a:lnTo>
                    <a:pt x="117940" y="572294"/>
                  </a:lnTo>
                  <a:lnTo>
                    <a:pt x="108807" y="546100"/>
                  </a:lnTo>
                  <a:lnTo>
                    <a:pt x="99276" y="519509"/>
                  </a:lnTo>
                  <a:lnTo>
                    <a:pt x="90540" y="491331"/>
                  </a:lnTo>
                  <a:lnTo>
                    <a:pt x="81804" y="462359"/>
                  </a:lnTo>
                  <a:lnTo>
                    <a:pt x="73464" y="432991"/>
                  </a:lnTo>
                  <a:lnTo>
                    <a:pt x="65522" y="402431"/>
                  </a:lnTo>
                  <a:lnTo>
                    <a:pt x="57580" y="370681"/>
                  </a:lnTo>
                  <a:lnTo>
                    <a:pt x="50432" y="338534"/>
                  </a:lnTo>
                  <a:lnTo>
                    <a:pt x="42887" y="304800"/>
                  </a:lnTo>
                  <a:lnTo>
                    <a:pt x="36137" y="269875"/>
                  </a:lnTo>
                  <a:lnTo>
                    <a:pt x="29783" y="234553"/>
                  </a:lnTo>
                  <a:lnTo>
                    <a:pt x="23826" y="198041"/>
                  </a:lnTo>
                  <a:lnTo>
                    <a:pt x="18267" y="160338"/>
                  </a:lnTo>
                  <a:lnTo>
                    <a:pt x="13105" y="121841"/>
                  </a:lnTo>
                  <a:lnTo>
                    <a:pt x="8339" y="82550"/>
                  </a:lnTo>
                  <a:lnTo>
                    <a:pt x="3971" y="41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14886" y="1503625"/>
            <a:ext cx="2088232" cy="4104456"/>
            <a:chOff x="3214886" y="1503625"/>
            <a:chExt cx="2088232" cy="4104456"/>
          </a:xfrm>
        </p:grpSpPr>
        <p:sp>
          <p:nvSpPr>
            <p:cNvPr id="3" name="圆角矩形 2"/>
            <p:cNvSpPr/>
            <p:nvPr/>
          </p:nvSpPr>
          <p:spPr>
            <a:xfrm>
              <a:off x="3214886" y="1503625"/>
              <a:ext cx="2088232" cy="4104456"/>
            </a:xfrm>
            <a:prstGeom prst="roundRect">
              <a:avLst>
                <a:gd fmla="val 50000" name="adj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3394906" y="2511737"/>
              <a:ext cx="1728192" cy="208823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弦形 9"/>
            <p:cNvSpPr/>
            <p:nvPr/>
          </p:nvSpPr>
          <p:spPr>
            <a:xfrm rot="4998359">
              <a:off x="3458483" y="1610512"/>
              <a:ext cx="1584176" cy="1764768"/>
            </a:xfrm>
            <a:prstGeom prst="chord">
              <a:avLst>
                <a:gd fmla="val 6222678" name="adj1"/>
                <a:gd fmla="val 16200000" name="adj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4006974" y="1844824"/>
              <a:ext cx="400177" cy="396175"/>
            </a:xfrm>
            <a:custGeom>
              <a:gdLst>
                <a:gd fmla="*/ 597380351 w 5071" name="T0"/>
                <a:gd fmla="*/ 313368147 h 5028" name="T1"/>
                <a:gd fmla="*/ 576776223 w 5071" name="T2"/>
                <a:gd fmla="*/ 388509076 h 5028" name="T3"/>
                <a:gd fmla="*/ 503673585 w 5071" name="T4"/>
                <a:gd fmla="*/ 457177085 h 5028" name="T5"/>
                <a:gd fmla="*/ 581292098 w 5071" name="T6"/>
                <a:gd fmla="*/ 297327069 h 5028" name="T7"/>
                <a:gd fmla="*/ 556877594 w 5071" name="T8"/>
                <a:gd fmla="*/ 263837203 h 5028" name="T9"/>
                <a:gd fmla="*/ 540789341 w 5071" name="T10"/>
                <a:gd fmla="*/ 176313445 h 5028" name="T11"/>
                <a:gd fmla="*/ 496617459 w 5071" name="T12"/>
                <a:gd fmla="*/ 75985256 h 5028" name="T13"/>
                <a:gd fmla="*/ 460348453 w 5071" name="T14"/>
                <a:gd fmla="*/ 79502845 h 5028" name="T15"/>
                <a:gd fmla="*/ 431135573 w 5071" name="T16"/>
                <a:gd fmla="*/ 156754403 h 5028" name="T17"/>
                <a:gd fmla="*/ 443272200 w 5071" name="T18"/>
                <a:gd fmla="*/ 236257248 h 5028" name="T19"/>
                <a:gd fmla="*/ 461900703 w 5071" name="T20"/>
                <a:gd fmla="*/ 309287548 h 5028" name="T21"/>
                <a:gd fmla="*/ 406156444 w 5071" name="T22"/>
                <a:gd fmla="*/ 368105707 h 5028" name="T23"/>
                <a:gd fmla="*/ 390915317 w 5071" name="T24"/>
                <a:gd fmla="*/ 197420481 h 5028" name="T25"/>
                <a:gd fmla="*/ 360432311 w 5071" name="T26"/>
                <a:gd fmla="*/ 173499523 h 5028" name="T27"/>
                <a:gd fmla="*/ 328961305 w 5071" name="T28"/>
                <a:gd fmla="*/ 87242067 h 5028" name="T29"/>
                <a:gd fmla="*/ 254165543 w 5071" name="T30"/>
                <a:gd fmla="*/ 9146182 h 5028" name="T31"/>
                <a:gd fmla="*/ 261645044 w 5071" name="T32"/>
                <a:gd fmla="*/ 84146453 h 5028" name="T33"/>
                <a:gd fmla="*/ 238359415 w 5071" name="T34"/>
                <a:gd fmla="*/ 109615405 h 5028" name="T35"/>
                <a:gd fmla="*/ 263056420 w 5071" name="T36"/>
                <a:gd fmla="*/ 164352966 h 5028" name="T37"/>
                <a:gd fmla="*/ 240335040 w 5071" name="T38"/>
                <a:gd fmla="*/ 188274298 h 5028" name="T39"/>
                <a:gd fmla="*/ 192776158 w 5071" name="T40"/>
                <a:gd fmla="*/ 103705495 h 5028" name="T41"/>
                <a:gd fmla="*/ 152414651 w 5071" name="T42"/>
                <a:gd fmla="*/ 74577920 h 5028" name="T43"/>
                <a:gd fmla="*/ 152132150 w 5071" name="T44"/>
                <a:gd fmla="*/ 127486169 h 5028" name="T45"/>
                <a:gd fmla="*/ 103162268 w 5071" name="T46"/>
                <a:gd fmla="*/ 69793653 h 5028" name="T47"/>
                <a:gd fmla="*/ 36692381 w 5071" name="T48"/>
                <a:gd fmla="*/ 6754237 h 5028" name="T49"/>
                <a:gd fmla="*/ 52498509 w 5071" name="T50"/>
                <a:gd fmla="*/ 102579851 h 5028" name="T51"/>
                <a:gd fmla="*/ 129552397 w 5071" name="T52"/>
                <a:gd fmla="*/ 173358489 h 5028" name="T53"/>
                <a:gd fmla="*/ 48405633 w 5071" name="T54"/>
                <a:gd fmla="*/ 154784433 h 5028" name="T55"/>
                <a:gd fmla="*/ 161305528 w 5071" name="T56"/>
                <a:gd fmla="*/ 234850287 h 5028" name="T57"/>
                <a:gd fmla="*/ 227492914 w 5071" name="T58"/>
                <a:gd fmla="*/ 309428207 h 5028" name="T59"/>
                <a:gd fmla="*/ 172313279 w 5071" name="T60"/>
                <a:gd fmla="*/ 297889703 h 5028" name="T61"/>
                <a:gd fmla="*/ 106690143 w 5071" name="T62"/>
                <a:gd fmla="*/ 281707592 h 5028" name="T63"/>
                <a:gd fmla="*/ 28507005 w 5071" name="T64"/>
                <a:gd fmla="*/ 289587848 h 5028" name="T65"/>
                <a:gd fmla="*/ 21027503 w 5071" name="T66"/>
                <a:gd fmla="*/ 323781006 h 5028" name="T67"/>
                <a:gd fmla="*/ 100904142 w 5071" name="T68"/>
                <a:gd fmla="*/ 356989180 h 5028" name="T69"/>
                <a:gd fmla="*/ 101327517 w 5071" name="T70"/>
                <a:gd fmla="*/ 393293342 h 5028" name="T71"/>
                <a:gd fmla="*/ 203360534 w 5071" name="T72"/>
                <a:gd fmla="*/ 410319780 h 5028" name="T73"/>
                <a:gd fmla="*/ 333900932 w 5071" name="T74"/>
                <a:gd fmla="*/ 387102115 h 5028" name="T75"/>
                <a:gd fmla="*/ 425067447 w 5071" name="T76"/>
                <a:gd fmla="*/ 474484840 h 5028" name="T77"/>
                <a:gd fmla="*/ 288881924 w 5071" name="T78"/>
                <a:gd fmla="*/ 435507415 h 5028" name="T79"/>
                <a:gd fmla="*/ 249790542 w 5071" name="T80"/>
                <a:gd fmla="*/ 462242669 h 5028" name="T81"/>
                <a:gd fmla="*/ 139290024 w 5071" name="T82"/>
                <a:gd fmla="*/ 438321336 h 5028" name="T83"/>
                <a:gd fmla="*/ 79312013 w 5071" name="T84"/>
                <a:gd fmla="*/ 446623567 h 5028" name="T85"/>
                <a:gd fmla="*/ 239488290 w 5071" name="T86"/>
                <a:gd fmla="*/ 509381667 h 5028" name="T87"/>
                <a:gd fmla="*/ 206182910 w 5071" name="T88"/>
                <a:gd fmla="*/ 567777475 h 5028" name="T89"/>
                <a:gd fmla="*/ 298760801 w 5071" name="T90"/>
                <a:gd fmla="*/ 571858449 h 5028" name="T91"/>
                <a:gd fmla="*/ 401499318 w 5071" name="T92"/>
                <a:gd fmla="*/ 532318015 h 5028" name="T93"/>
                <a:gd fmla="*/ 552502969 w 5071" name="T94"/>
                <a:gd fmla="*/ 593246803 h 5028" name="T95"/>
                <a:gd fmla="*/ 334606432 w 5071" name="T96"/>
                <a:gd fmla="*/ 594091129 h 5028" name="T97"/>
                <a:gd fmla="*/ 263479795 w 5071" name="T98"/>
                <a:gd fmla="*/ 635179183 h 5028" name="T99"/>
                <a:gd fmla="*/ 268277795 w 5071" name="T100"/>
                <a:gd fmla="*/ 668809707 h 5028" name="T101"/>
                <a:gd fmla="*/ 370310812 w 5071" name="T102"/>
                <a:gd fmla="*/ 698359633 h 5028" name="T103"/>
                <a:gd fmla="*/ 506496336 w 5071" name="T104"/>
                <a:gd fmla="*/ 644466399 h 5028" name="T105"/>
                <a:gd fmla="*/ 621230605 w 5071" name="T106"/>
                <a:gd fmla="*/ 670779677 h 5028" name="T107"/>
                <a:gd fmla="*/ 500709960 w 5071" name="T108"/>
                <a:gd fmla="*/ 696670980 h 5028" name="T109"/>
                <a:gd fmla="*/ 642399359 w 5071" name="T110"/>
                <a:gd fmla="*/ 682458839 h 5028" name="T111"/>
                <a:gd fmla="*/ 662156737 w 5071" name="T112"/>
                <a:gd fmla="*/ 652346279 h 5028" name="T113"/>
                <a:gd fmla="*/ 715642871 w 5071" name="T114"/>
                <a:gd fmla="*/ 534147326 h 5028" name="T115"/>
                <a:gd fmla="*/ 649596735 w 5071" name="T116"/>
                <a:gd fmla="*/ 621248734 h 5028" name="T117"/>
                <a:gd fmla="*/ 584961599 w 5071" name="T118"/>
                <a:gd fmla="*/ 575235380 h 5028" name="T119"/>
                <a:gd fmla="*/ 655241486 w 5071" name="T120"/>
                <a:gd fmla="*/ 405676172 h 5028" name="T121"/>
                <a:gd fmla="*/ 698002368 w 5071" name="T122"/>
                <a:gd fmla="*/ 333912174 h 5028" name="T123"/>
                <a:gd fmla="*/ 667095988 w 5071" name="T124"/>
                <a:gd fmla="*/ 313086830 h 5028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5028" w="5071">
                  <a:moveTo>
                    <a:pt x="4453" y="1625"/>
                  </a:moveTo>
                  <a:lnTo>
                    <a:pt x="4453" y="1625"/>
                  </a:lnTo>
                  <a:lnTo>
                    <a:pt x="4445" y="1627"/>
                  </a:lnTo>
                  <a:lnTo>
                    <a:pt x="4439" y="1630"/>
                  </a:lnTo>
                  <a:lnTo>
                    <a:pt x="4433" y="1633"/>
                  </a:lnTo>
                  <a:lnTo>
                    <a:pt x="4427" y="1637"/>
                  </a:lnTo>
                  <a:lnTo>
                    <a:pt x="4422" y="1642"/>
                  </a:lnTo>
                  <a:lnTo>
                    <a:pt x="4415" y="1648"/>
                  </a:lnTo>
                  <a:lnTo>
                    <a:pt x="4405" y="1660"/>
                  </a:lnTo>
                  <a:lnTo>
                    <a:pt x="4396" y="1675"/>
                  </a:lnTo>
                  <a:lnTo>
                    <a:pt x="4388" y="1691"/>
                  </a:lnTo>
                  <a:lnTo>
                    <a:pt x="4379" y="1711"/>
                  </a:lnTo>
                  <a:lnTo>
                    <a:pt x="4372" y="1731"/>
                  </a:lnTo>
                  <a:lnTo>
                    <a:pt x="4365" y="1754"/>
                  </a:lnTo>
                  <a:lnTo>
                    <a:pt x="4359" y="1778"/>
                  </a:lnTo>
                  <a:lnTo>
                    <a:pt x="4354" y="1802"/>
                  </a:lnTo>
                  <a:lnTo>
                    <a:pt x="4348" y="1828"/>
                  </a:lnTo>
                  <a:lnTo>
                    <a:pt x="4340" y="1884"/>
                  </a:lnTo>
                  <a:lnTo>
                    <a:pt x="4333" y="1941"/>
                  </a:lnTo>
                  <a:lnTo>
                    <a:pt x="4327" y="1999"/>
                  </a:lnTo>
                  <a:lnTo>
                    <a:pt x="4322" y="2057"/>
                  </a:lnTo>
                  <a:lnTo>
                    <a:pt x="4311" y="2167"/>
                  </a:lnTo>
                  <a:lnTo>
                    <a:pt x="4306" y="2217"/>
                  </a:lnTo>
                  <a:lnTo>
                    <a:pt x="4300" y="2260"/>
                  </a:lnTo>
                  <a:lnTo>
                    <a:pt x="4297" y="2279"/>
                  </a:lnTo>
                  <a:lnTo>
                    <a:pt x="4293" y="2296"/>
                  </a:lnTo>
                  <a:lnTo>
                    <a:pt x="4289" y="2311"/>
                  </a:lnTo>
                  <a:lnTo>
                    <a:pt x="4285" y="2323"/>
                  </a:lnTo>
                  <a:lnTo>
                    <a:pt x="4271" y="2292"/>
                  </a:lnTo>
                  <a:lnTo>
                    <a:pt x="4259" y="2266"/>
                  </a:lnTo>
                  <a:lnTo>
                    <a:pt x="4246" y="2245"/>
                  </a:lnTo>
                  <a:lnTo>
                    <a:pt x="4240" y="2235"/>
                  </a:lnTo>
                  <a:lnTo>
                    <a:pt x="4233" y="2227"/>
                  </a:lnTo>
                  <a:lnTo>
                    <a:pt x="4227" y="2220"/>
                  </a:lnTo>
                  <a:lnTo>
                    <a:pt x="4221" y="2214"/>
                  </a:lnTo>
                  <a:lnTo>
                    <a:pt x="4214" y="2210"/>
                  </a:lnTo>
                  <a:lnTo>
                    <a:pt x="4209" y="2205"/>
                  </a:lnTo>
                  <a:lnTo>
                    <a:pt x="4203" y="2202"/>
                  </a:lnTo>
                  <a:lnTo>
                    <a:pt x="4197" y="2201"/>
                  </a:lnTo>
                  <a:lnTo>
                    <a:pt x="4191" y="2200"/>
                  </a:lnTo>
                  <a:lnTo>
                    <a:pt x="4185" y="2201"/>
                  </a:lnTo>
                  <a:lnTo>
                    <a:pt x="4179" y="2202"/>
                  </a:lnTo>
                  <a:lnTo>
                    <a:pt x="4173" y="2205"/>
                  </a:lnTo>
                  <a:lnTo>
                    <a:pt x="4167" y="2209"/>
                  </a:lnTo>
                  <a:lnTo>
                    <a:pt x="4162" y="2214"/>
                  </a:lnTo>
                  <a:lnTo>
                    <a:pt x="4156" y="2219"/>
                  </a:lnTo>
                  <a:lnTo>
                    <a:pt x="4151" y="2226"/>
                  </a:lnTo>
                  <a:lnTo>
                    <a:pt x="4139" y="2242"/>
                  </a:lnTo>
                  <a:lnTo>
                    <a:pt x="4128" y="2262"/>
                  </a:lnTo>
                  <a:lnTo>
                    <a:pt x="4118" y="2286"/>
                  </a:lnTo>
                  <a:lnTo>
                    <a:pt x="4106" y="2314"/>
                  </a:lnTo>
                  <a:lnTo>
                    <a:pt x="4096" y="2345"/>
                  </a:lnTo>
                  <a:lnTo>
                    <a:pt x="4090" y="2369"/>
                  </a:lnTo>
                  <a:lnTo>
                    <a:pt x="4085" y="2395"/>
                  </a:lnTo>
                  <a:lnTo>
                    <a:pt x="4080" y="2420"/>
                  </a:lnTo>
                  <a:lnTo>
                    <a:pt x="4078" y="2447"/>
                  </a:lnTo>
                  <a:lnTo>
                    <a:pt x="4077" y="2472"/>
                  </a:lnTo>
                  <a:lnTo>
                    <a:pt x="4077" y="2498"/>
                  </a:lnTo>
                  <a:lnTo>
                    <a:pt x="4077" y="2525"/>
                  </a:lnTo>
                  <a:lnTo>
                    <a:pt x="4078" y="2552"/>
                  </a:lnTo>
                  <a:lnTo>
                    <a:pt x="4081" y="2604"/>
                  </a:lnTo>
                  <a:lnTo>
                    <a:pt x="4085" y="2657"/>
                  </a:lnTo>
                  <a:lnTo>
                    <a:pt x="4088" y="2710"/>
                  </a:lnTo>
                  <a:lnTo>
                    <a:pt x="4088" y="2735"/>
                  </a:lnTo>
                  <a:lnTo>
                    <a:pt x="4087" y="2761"/>
                  </a:lnTo>
                  <a:lnTo>
                    <a:pt x="4084" y="2823"/>
                  </a:lnTo>
                  <a:lnTo>
                    <a:pt x="4079" y="2887"/>
                  </a:lnTo>
                  <a:lnTo>
                    <a:pt x="4074" y="2953"/>
                  </a:lnTo>
                  <a:lnTo>
                    <a:pt x="4068" y="3020"/>
                  </a:lnTo>
                  <a:lnTo>
                    <a:pt x="4061" y="3087"/>
                  </a:lnTo>
                  <a:lnTo>
                    <a:pt x="4053" y="3156"/>
                  </a:lnTo>
                  <a:lnTo>
                    <a:pt x="4043" y="3225"/>
                  </a:lnTo>
                  <a:lnTo>
                    <a:pt x="4033" y="3294"/>
                  </a:lnTo>
                  <a:lnTo>
                    <a:pt x="4022" y="3363"/>
                  </a:lnTo>
                  <a:lnTo>
                    <a:pt x="4008" y="3432"/>
                  </a:lnTo>
                  <a:lnTo>
                    <a:pt x="3995" y="3499"/>
                  </a:lnTo>
                  <a:lnTo>
                    <a:pt x="3980" y="3566"/>
                  </a:lnTo>
                  <a:lnTo>
                    <a:pt x="3965" y="3631"/>
                  </a:lnTo>
                  <a:lnTo>
                    <a:pt x="3947" y="3694"/>
                  </a:lnTo>
                  <a:lnTo>
                    <a:pt x="3930" y="3755"/>
                  </a:lnTo>
                  <a:lnTo>
                    <a:pt x="3911" y="3814"/>
                  </a:lnTo>
                  <a:lnTo>
                    <a:pt x="3835" y="3724"/>
                  </a:lnTo>
                  <a:lnTo>
                    <a:pt x="3758" y="3635"/>
                  </a:lnTo>
                  <a:lnTo>
                    <a:pt x="3679" y="3547"/>
                  </a:lnTo>
                  <a:lnTo>
                    <a:pt x="3601" y="3459"/>
                  </a:lnTo>
                  <a:lnTo>
                    <a:pt x="3595" y="3443"/>
                  </a:lnTo>
                  <a:lnTo>
                    <a:pt x="3589" y="3425"/>
                  </a:lnTo>
                  <a:lnTo>
                    <a:pt x="3584" y="3408"/>
                  </a:lnTo>
                  <a:lnTo>
                    <a:pt x="3579" y="3391"/>
                  </a:lnTo>
                  <a:lnTo>
                    <a:pt x="3575" y="3373"/>
                  </a:lnTo>
                  <a:lnTo>
                    <a:pt x="3572" y="3356"/>
                  </a:lnTo>
                  <a:lnTo>
                    <a:pt x="3570" y="3337"/>
                  </a:lnTo>
                  <a:lnTo>
                    <a:pt x="3569" y="3320"/>
                  </a:lnTo>
                  <a:lnTo>
                    <a:pt x="3568" y="3302"/>
                  </a:lnTo>
                  <a:lnTo>
                    <a:pt x="3568" y="3284"/>
                  </a:lnTo>
                  <a:lnTo>
                    <a:pt x="3568" y="3266"/>
                  </a:lnTo>
                  <a:lnTo>
                    <a:pt x="3569" y="3249"/>
                  </a:lnTo>
                  <a:lnTo>
                    <a:pt x="3571" y="3230"/>
                  </a:lnTo>
                  <a:lnTo>
                    <a:pt x="3573" y="3213"/>
                  </a:lnTo>
                  <a:lnTo>
                    <a:pt x="3579" y="3178"/>
                  </a:lnTo>
                  <a:lnTo>
                    <a:pt x="3589" y="3143"/>
                  </a:lnTo>
                  <a:lnTo>
                    <a:pt x="3600" y="3107"/>
                  </a:lnTo>
                  <a:lnTo>
                    <a:pt x="3613" y="3074"/>
                  </a:lnTo>
                  <a:lnTo>
                    <a:pt x="3629" y="3042"/>
                  </a:lnTo>
                  <a:lnTo>
                    <a:pt x="3646" y="3011"/>
                  </a:lnTo>
                  <a:lnTo>
                    <a:pt x="3666" y="2981"/>
                  </a:lnTo>
                  <a:lnTo>
                    <a:pt x="3688" y="2952"/>
                  </a:lnTo>
                  <a:lnTo>
                    <a:pt x="3710" y="2925"/>
                  </a:lnTo>
                  <a:lnTo>
                    <a:pt x="3731" y="2902"/>
                  </a:lnTo>
                  <a:lnTo>
                    <a:pt x="3750" y="2880"/>
                  </a:lnTo>
                  <a:lnTo>
                    <a:pt x="3768" y="2857"/>
                  </a:lnTo>
                  <a:lnTo>
                    <a:pt x="3786" y="2834"/>
                  </a:lnTo>
                  <a:lnTo>
                    <a:pt x="3820" y="2788"/>
                  </a:lnTo>
                  <a:lnTo>
                    <a:pt x="3852" y="2739"/>
                  </a:lnTo>
                  <a:lnTo>
                    <a:pt x="3883" y="2691"/>
                  </a:lnTo>
                  <a:lnTo>
                    <a:pt x="3912" y="2642"/>
                  </a:lnTo>
                  <a:lnTo>
                    <a:pt x="3971" y="2540"/>
                  </a:lnTo>
                  <a:lnTo>
                    <a:pt x="3978" y="2528"/>
                  </a:lnTo>
                  <a:lnTo>
                    <a:pt x="3987" y="2509"/>
                  </a:lnTo>
                  <a:lnTo>
                    <a:pt x="4010" y="2453"/>
                  </a:lnTo>
                  <a:lnTo>
                    <a:pt x="4038" y="2383"/>
                  </a:lnTo>
                  <a:lnTo>
                    <a:pt x="4053" y="2344"/>
                  </a:lnTo>
                  <a:lnTo>
                    <a:pt x="4067" y="2304"/>
                  </a:lnTo>
                  <a:lnTo>
                    <a:pt x="4080" y="2264"/>
                  </a:lnTo>
                  <a:lnTo>
                    <a:pt x="4092" y="2226"/>
                  </a:lnTo>
                  <a:lnTo>
                    <a:pt x="4102" y="2189"/>
                  </a:lnTo>
                  <a:lnTo>
                    <a:pt x="4110" y="2155"/>
                  </a:lnTo>
                  <a:lnTo>
                    <a:pt x="4116" y="2126"/>
                  </a:lnTo>
                  <a:lnTo>
                    <a:pt x="4119" y="2113"/>
                  </a:lnTo>
                  <a:lnTo>
                    <a:pt x="4120" y="2101"/>
                  </a:lnTo>
                  <a:lnTo>
                    <a:pt x="4120" y="2091"/>
                  </a:lnTo>
                  <a:lnTo>
                    <a:pt x="4119" y="2082"/>
                  </a:lnTo>
                  <a:lnTo>
                    <a:pt x="4116" y="2076"/>
                  </a:lnTo>
                  <a:lnTo>
                    <a:pt x="4113" y="2070"/>
                  </a:lnTo>
                  <a:lnTo>
                    <a:pt x="4108" y="2064"/>
                  </a:lnTo>
                  <a:lnTo>
                    <a:pt x="4102" y="2061"/>
                  </a:lnTo>
                  <a:lnTo>
                    <a:pt x="4095" y="2058"/>
                  </a:lnTo>
                  <a:lnTo>
                    <a:pt x="4088" y="2056"/>
                  </a:lnTo>
                  <a:lnTo>
                    <a:pt x="4079" y="2056"/>
                  </a:lnTo>
                  <a:lnTo>
                    <a:pt x="4070" y="2057"/>
                  </a:lnTo>
                  <a:lnTo>
                    <a:pt x="4062" y="2058"/>
                  </a:lnTo>
                  <a:lnTo>
                    <a:pt x="4052" y="2061"/>
                  </a:lnTo>
                  <a:lnTo>
                    <a:pt x="4041" y="2064"/>
                  </a:lnTo>
                  <a:lnTo>
                    <a:pt x="4031" y="2068"/>
                  </a:lnTo>
                  <a:lnTo>
                    <a:pt x="4009" y="2079"/>
                  </a:lnTo>
                  <a:lnTo>
                    <a:pt x="3988" y="2091"/>
                  </a:lnTo>
                  <a:lnTo>
                    <a:pt x="3965" y="2105"/>
                  </a:lnTo>
                  <a:lnTo>
                    <a:pt x="3942" y="2121"/>
                  </a:lnTo>
                  <a:lnTo>
                    <a:pt x="3921" y="2136"/>
                  </a:lnTo>
                  <a:lnTo>
                    <a:pt x="3881" y="2168"/>
                  </a:lnTo>
                  <a:lnTo>
                    <a:pt x="3848" y="2195"/>
                  </a:lnTo>
                  <a:lnTo>
                    <a:pt x="3828" y="2213"/>
                  </a:lnTo>
                  <a:lnTo>
                    <a:pt x="3845" y="2174"/>
                  </a:lnTo>
                  <a:lnTo>
                    <a:pt x="3863" y="2134"/>
                  </a:lnTo>
                  <a:lnTo>
                    <a:pt x="3878" y="2096"/>
                  </a:lnTo>
                  <a:lnTo>
                    <a:pt x="3893" y="2059"/>
                  </a:lnTo>
                  <a:lnTo>
                    <a:pt x="3906" y="2022"/>
                  </a:lnTo>
                  <a:lnTo>
                    <a:pt x="3918" y="1985"/>
                  </a:lnTo>
                  <a:lnTo>
                    <a:pt x="3929" y="1949"/>
                  </a:lnTo>
                  <a:lnTo>
                    <a:pt x="3938" y="1912"/>
                  </a:lnTo>
                  <a:lnTo>
                    <a:pt x="3946" y="1875"/>
                  </a:lnTo>
                  <a:lnTo>
                    <a:pt x="3955" y="1836"/>
                  </a:lnTo>
                  <a:lnTo>
                    <a:pt x="3961" y="1798"/>
                  </a:lnTo>
                  <a:lnTo>
                    <a:pt x="3966" y="1759"/>
                  </a:lnTo>
                  <a:lnTo>
                    <a:pt x="3969" y="1720"/>
                  </a:lnTo>
                  <a:lnTo>
                    <a:pt x="3972" y="1679"/>
                  </a:lnTo>
                  <a:lnTo>
                    <a:pt x="3974" y="1636"/>
                  </a:lnTo>
                  <a:lnTo>
                    <a:pt x="3974" y="1593"/>
                  </a:lnTo>
                  <a:lnTo>
                    <a:pt x="3974" y="1564"/>
                  </a:lnTo>
                  <a:lnTo>
                    <a:pt x="3973" y="1530"/>
                  </a:lnTo>
                  <a:lnTo>
                    <a:pt x="3971" y="1492"/>
                  </a:lnTo>
                  <a:lnTo>
                    <a:pt x="3968" y="1451"/>
                  </a:lnTo>
                  <a:lnTo>
                    <a:pt x="3964" y="1409"/>
                  </a:lnTo>
                  <a:lnTo>
                    <a:pt x="3958" y="1366"/>
                  </a:lnTo>
                  <a:lnTo>
                    <a:pt x="3951" y="1326"/>
                  </a:lnTo>
                  <a:lnTo>
                    <a:pt x="3946" y="1308"/>
                  </a:lnTo>
                  <a:lnTo>
                    <a:pt x="3941" y="1290"/>
                  </a:lnTo>
                  <a:lnTo>
                    <a:pt x="3936" y="1274"/>
                  </a:lnTo>
                  <a:lnTo>
                    <a:pt x="3931" y="1258"/>
                  </a:lnTo>
                  <a:lnTo>
                    <a:pt x="3925" y="1246"/>
                  </a:lnTo>
                  <a:lnTo>
                    <a:pt x="3919" y="1234"/>
                  </a:lnTo>
                  <a:lnTo>
                    <a:pt x="3911" y="1225"/>
                  </a:lnTo>
                  <a:lnTo>
                    <a:pt x="3903" y="1218"/>
                  </a:lnTo>
                  <a:lnTo>
                    <a:pt x="3899" y="1216"/>
                  </a:lnTo>
                  <a:lnTo>
                    <a:pt x="3895" y="1214"/>
                  </a:lnTo>
                  <a:lnTo>
                    <a:pt x="3891" y="1213"/>
                  </a:lnTo>
                  <a:lnTo>
                    <a:pt x="3887" y="1213"/>
                  </a:lnTo>
                  <a:lnTo>
                    <a:pt x="3881" y="1213"/>
                  </a:lnTo>
                  <a:lnTo>
                    <a:pt x="3877" y="1214"/>
                  </a:lnTo>
                  <a:lnTo>
                    <a:pt x="3872" y="1216"/>
                  </a:lnTo>
                  <a:lnTo>
                    <a:pt x="3867" y="1219"/>
                  </a:lnTo>
                  <a:lnTo>
                    <a:pt x="3856" y="1226"/>
                  </a:lnTo>
                  <a:lnTo>
                    <a:pt x="3844" y="1237"/>
                  </a:lnTo>
                  <a:lnTo>
                    <a:pt x="3832" y="1253"/>
                  </a:lnTo>
                  <a:lnTo>
                    <a:pt x="3820" y="1273"/>
                  </a:lnTo>
                  <a:lnTo>
                    <a:pt x="3806" y="1295"/>
                  </a:lnTo>
                  <a:lnTo>
                    <a:pt x="3792" y="1323"/>
                  </a:lnTo>
                  <a:lnTo>
                    <a:pt x="3791" y="1281"/>
                  </a:lnTo>
                  <a:lnTo>
                    <a:pt x="3789" y="1238"/>
                  </a:lnTo>
                  <a:lnTo>
                    <a:pt x="3786" y="1194"/>
                  </a:lnTo>
                  <a:lnTo>
                    <a:pt x="3784" y="1173"/>
                  </a:lnTo>
                  <a:lnTo>
                    <a:pt x="3780" y="1151"/>
                  </a:lnTo>
                  <a:lnTo>
                    <a:pt x="3776" y="1129"/>
                  </a:lnTo>
                  <a:lnTo>
                    <a:pt x="3771" y="1108"/>
                  </a:lnTo>
                  <a:lnTo>
                    <a:pt x="3766" y="1087"/>
                  </a:lnTo>
                  <a:lnTo>
                    <a:pt x="3760" y="1066"/>
                  </a:lnTo>
                  <a:lnTo>
                    <a:pt x="3752" y="1047"/>
                  </a:lnTo>
                  <a:lnTo>
                    <a:pt x="3742" y="1027"/>
                  </a:lnTo>
                  <a:lnTo>
                    <a:pt x="3733" y="1010"/>
                  </a:lnTo>
                  <a:lnTo>
                    <a:pt x="3721" y="992"/>
                  </a:lnTo>
                  <a:lnTo>
                    <a:pt x="3714" y="994"/>
                  </a:lnTo>
                  <a:lnTo>
                    <a:pt x="3697" y="1001"/>
                  </a:lnTo>
                  <a:lnTo>
                    <a:pt x="3687" y="1008"/>
                  </a:lnTo>
                  <a:lnTo>
                    <a:pt x="3675" y="1015"/>
                  </a:lnTo>
                  <a:lnTo>
                    <a:pt x="3664" y="1023"/>
                  </a:lnTo>
                  <a:lnTo>
                    <a:pt x="3653" y="1033"/>
                  </a:lnTo>
                  <a:lnTo>
                    <a:pt x="3639" y="967"/>
                  </a:lnTo>
                  <a:lnTo>
                    <a:pt x="3618" y="869"/>
                  </a:lnTo>
                  <a:lnTo>
                    <a:pt x="3604" y="812"/>
                  </a:lnTo>
                  <a:lnTo>
                    <a:pt x="3589" y="752"/>
                  </a:lnTo>
                  <a:lnTo>
                    <a:pt x="3571" y="690"/>
                  </a:lnTo>
                  <a:lnTo>
                    <a:pt x="3552" y="628"/>
                  </a:lnTo>
                  <a:lnTo>
                    <a:pt x="3541" y="598"/>
                  </a:lnTo>
                  <a:lnTo>
                    <a:pt x="3530" y="568"/>
                  </a:lnTo>
                  <a:lnTo>
                    <a:pt x="3519" y="540"/>
                  </a:lnTo>
                  <a:lnTo>
                    <a:pt x="3506" y="512"/>
                  </a:lnTo>
                  <a:lnTo>
                    <a:pt x="3494" y="486"/>
                  </a:lnTo>
                  <a:lnTo>
                    <a:pt x="3481" y="460"/>
                  </a:lnTo>
                  <a:lnTo>
                    <a:pt x="3467" y="438"/>
                  </a:lnTo>
                  <a:lnTo>
                    <a:pt x="3453" y="416"/>
                  </a:lnTo>
                  <a:lnTo>
                    <a:pt x="3437" y="396"/>
                  </a:lnTo>
                  <a:lnTo>
                    <a:pt x="3422" y="380"/>
                  </a:lnTo>
                  <a:lnTo>
                    <a:pt x="3405" y="365"/>
                  </a:lnTo>
                  <a:lnTo>
                    <a:pt x="3397" y="359"/>
                  </a:lnTo>
                  <a:lnTo>
                    <a:pt x="3389" y="353"/>
                  </a:lnTo>
                  <a:lnTo>
                    <a:pt x="3379" y="349"/>
                  </a:lnTo>
                  <a:lnTo>
                    <a:pt x="3371" y="345"/>
                  </a:lnTo>
                  <a:lnTo>
                    <a:pt x="3362" y="341"/>
                  </a:lnTo>
                  <a:lnTo>
                    <a:pt x="3353" y="339"/>
                  </a:lnTo>
                  <a:lnTo>
                    <a:pt x="3343" y="336"/>
                  </a:lnTo>
                  <a:lnTo>
                    <a:pt x="3334" y="336"/>
                  </a:lnTo>
                  <a:lnTo>
                    <a:pt x="3324" y="336"/>
                  </a:lnTo>
                  <a:lnTo>
                    <a:pt x="3315" y="338"/>
                  </a:lnTo>
                  <a:lnTo>
                    <a:pt x="3306" y="339"/>
                  </a:lnTo>
                  <a:lnTo>
                    <a:pt x="3299" y="343"/>
                  </a:lnTo>
                  <a:lnTo>
                    <a:pt x="3292" y="348"/>
                  </a:lnTo>
                  <a:lnTo>
                    <a:pt x="3287" y="354"/>
                  </a:lnTo>
                  <a:lnTo>
                    <a:pt x="3282" y="361"/>
                  </a:lnTo>
                  <a:lnTo>
                    <a:pt x="3276" y="370"/>
                  </a:lnTo>
                  <a:lnTo>
                    <a:pt x="3272" y="381"/>
                  </a:lnTo>
                  <a:lnTo>
                    <a:pt x="3269" y="391"/>
                  </a:lnTo>
                  <a:lnTo>
                    <a:pt x="3266" y="403"/>
                  </a:lnTo>
                  <a:lnTo>
                    <a:pt x="3264" y="416"/>
                  </a:lnTo>
                  <a:lnTo>
                    <a:pt x="3261" y="444"/>
                  </a:lnTo>
                  <a:lnTo>
                    <a:pt x="3259" y="473"/>
                  </a:lnTo>
                  <a:lnTo>
                    <a:pt x="3259" y="503"/>
                  </a:lnTo>
                  <a:lnTo>
                    <a:pt x="3260" y="534"/>
                  </a:lnTo>
                  <a:lnTo>
                    <a:pt x="3262" y="565"/>
                  </a:lnTo>
                  <a:lnTo>
                    <a:pt x="3268" y="623"/>
                  </a:lnTo>
                  <a:lnTo>
                    <a:pt x="3274" y="670"/>
                  </a:lnTo>
                  <a:lnTo>
                    <a:pt x="3278" y="701"/>
                  </a:lnTo>
                  <a:lnTo>
                    <a:pt x="3283" y="731"/>
                  </a:lnTo>
                  <a:lnTo>
                    <a:pt x="3286" y="761"/>
                  </a:lnTo>
                  <a:lnTo>
                    <a:pt x="3288" y="790"/>
                  </a:lnTo>
                  <a:lnTo>
                    <a:pt x="3288" y="818"/>
                  </a:lnTo>
                  <a:lnTo>
                    <a:pt x="3288" y="846"/>
                  </a:lnTo>
                  <a:lnTo>
                    <a:pt x="3288" y="874"/>
                  </a:lnTo>
                  <a:lnTo>
                    <a:pt x="3285" y="927"/>
                  </a:lnTo>
                  <a:lnTo>
                    <a:pt x="3280" y="982"/>
                  </a:lnTo>
                  <a:lnTo>
                    <a:pt x="3274" y="1036"/>
                  </a:lnTo>
                  <a:lnTo>
                    <a:pt x="3269" y="1092"/>
                  </a:lnTo>
                  <a:lnTo>
                    <a:pt x="3265" y="1151"/>
                  </a:lnTo>
                  <a:lnTo>
                    <a:pt x="3247" y="1134"/>
                  </a:lnTo>
                  <a:lnTo>
                    <a:pt x="3226" y="1120"/>
                  </a:lnTo>
                  <a:lnTo>
                    <a:pt x="3205" y="1107"/>
                  </a:lnTo>
                  <a:lnTo>
                    <a:pt x="3185" y="1095"/>
                  </a:lnTo>
                  <a:lnTo>
                    <a:pt x="3164" y="1086"/>
                  </a:lnTo>
                  <a:lnTo>
                    <a:pt x="3143" y="1080"/>
                  </a:lnTo>
                  <a:lnTo>
                    <a:pt x="3134" y="1078"/>
                  </a:lnTo>
                  <a:lnTo>
                    <a:pt x="3124" y="1076"/>
                  </a:lnTo>
                  <a:lnTo>
                    <a:pt x="3115" y="1076"/>
                  </a:lnTo>
                  <a:lnTo>
                    <a:pt x="3106" y="1076"/>
                  </a:lnTo>
                  <a:lnTo>
                    <a:pt x="3098" y="1077"/>
                  </a:lnTo>
                  <a:lnTo>
                    <a:pt x="3090" y="1079"/>
                  </a:lnTo>
                  <a:lnTo>
                    <a:pt x="3083" y="1082"/>
                  </a:lnTo>
                  <a:lnTo>
                    <a:pt x="3075" y="1086"/>
                  </a:lnTo>
                  <a:lnTo>
                    <a:pt x="3069" y="1091"/>
                  </a:lnTo>
                  <a:lnTo>
                    <a:pt x="3063" y="1097"/>
                  </a:lnTo>
                  <a:lnTo>
                    <a:pt x="3059" y="1106"/>
                  </a:lnTo>
                  <a:lnTo>
                    <a:pt x="3055" y="1114"/>
                  </a:lnTo>
                  <a:lnTo>
                    <a:pt x="3051" y="1123"/>
                  </a:lnTo>
                  <a:lnTo>
                    <a:pt x="3049" y="1134"/>
                  </a:lnTo>
                  <a:lnTo>
                    <a:pt x="3047" y="1147"/>
                  </a:lnTo>
                  <a:lnTo>
                    <a:pt x="3046" y="1160"/>
                  </a:lnTo>
                  <a:lnTo>
                    <a:pt x="3046" y="1175"/>
                  </a:lnTo>
                  <a:lnTo>
                    <a:pt x="3048" y="1191"/>
                  </a:lnTo>
                  <a:lnTo>
                    <a:pt x="3050" y="1209"/>
                  </a:lnTo>
                  <a:lnTo>
                    <a:pt x="3053" y="1228"/>
                  </a:lnTo>
                  <a:lnTo>
                    <a:pt x="3056" y="1238"/>
                  </a:lnTo>
                  <a:lnTo>
                    <a:pt x="3059" y="1250"/>
                  </a:lnTo>
                  <a:lnTo>
                    <a:pt x="3068" y="1276"/>
                  </a:lnTo>
                  <a:lnTo>
                    <a:pt x="3081" y="1306"/>
                  </a:lnTo>
                  <a:lnTo>
                    <a:pt x="3095" y="1337"/>
                  </a:lnTo>
                  <a:lnTo>
                    <a:pt x="3128" y="1408"/>
                  </a:lnTo>
                  <a:lnTo>
                    <a:pt x="3162" y="1482"/>
                  </a:lnTo>
                  <a:lnTo>
                    <a:pt x="3178" y="1519"/>
                  </a:lnTo>
                  <a:lnTo>
                    <a:pt x="3194" y="1556"/>
                  </a:lnTo>
                  <a:lnTo>
                    <a:pt x="3207" y="1591"/>
                  </a:lnTo>
                  <a:lnTo>
                    <a:pt x="3218" y="1624"/>
                  </a:lnTo>
                  <a:lnTo>
                    <a:pt x="3222" y="1640"/>
                  </a:lnTo>
                  <a:lnTo>
                    <a:pt x="3225" y="1655"/>
                  </a:lnTo>
                  <a:lnTo>
                    <a:pt x="3227" y="1668"/>
                  </a:lnTo>
                  <a:lnTo>
                    <a:pt x="3228" y="1682"/>
                  </a:lnTo>
                  <a:lnTo>
                    <a:pt x="3229" y="1694"/>
                  </a:lnTo>
                  <a:lnTo>
                    <a:pt x="3228" y="1705"/>
                  </a:lnTo>
                  <a:lnTo>
                    <a:pt x="3225" y="1716"/>
                  </a:lnTo>
                  <a:lnTo>
                    <a:pt x="3222" y="1725"/>
                  </a:lnTo>
                  <a:lnTo>
                    <a:pt x="3210" y="1720"/>
                  </a:lnTo>
                  <a:lnTo>
                    <a:pt x="3198" y="1714"/>
                  </a:lnTo>
                  <a:lnTo>
                    <a:pt x="3171" y="1696"/>
                  </a:lnTo>
                  <a:lnTo>
                    <a:pt x="3157" y="1687"/>
                  </a:lnTo>
                  <a:lnTo>
                    <a:pt x="3141" y="1679"/>
                  </a:lnTo>
                  <a:lnTo>
                    <a:pt x="3127" y="1671"/>
                  </a:lnTo>
                  <a:lnTo>
                    <a:pt x="3114" y="1666"/>
                  </a:lnTo>
                  <a:lnTo>
                    <a:pt x="3100" y="1662"/>
                  </a:lnTo>
                  <a:lnTo>
                    <a:pt x="3094" y="1662"/>
                  </a:lnTo>
                  <a:lnTo>
                    <a:pt x="3088" y="1662"/>
                  </a:lnTo>
                  <a:lnTo>
                    <a:pt x="3083" y="1663"/>
                  </a:lnTo>
                  <a:lnTo>
                    <a:pt x="3077" y="1665"/>
                  </a:lnTo>
                  <a:lnTo>
                    <a:pt x="3072" y="1668"/>
                  </a:lnTo>
                  <a:lnTo>
                    <a:pt x="3068" y="1672"/>
                  </a:lnTo>
                  <a:lnTo>
                    <a:pt x="3064" y="1678"/>
                  </a:lnTo>
                  <a:lnTo>
                    <a:pt x="3061" y="1684"/>
                  </a:lnTo>
                  <a:lnTo>
                    <a:pt x="3058" y="1692"/>
                  </a:lnTo>
                  <a:lnTo>
                    <a:pt x="3056" y="1701"/>
                  </a:lnTo>
                  <a:lnTo>
                    <a:pt x="3055" y="1712"/>
                  </a:lnTo>
                  <a:lnTo>
                    <a:pt x="3054" y="1724"/>
                  </a:lnTo>
                  <a:lnTo>
                    <a:pt x="3054" y="1738"/>
                  </a:lnTo>
                  <a:lnTo>
                    <a:pt x="3055" y="1754"/>
                  </a:lnTo>
                  <a:lnTo>
                    <a:pt x="3056" y="1769"/>
                  </a:lnTo>
                  <a:lnTo>
                    <a:pt x="3058" y="1785"/>
                  </a:lnTo>
                  <a:lnTo>
                    <a:pt x="3061" y="1800"/>
                  </a:lnTo>
                  <a:lnTo>
                    <a:pt x="3064" y="1816"/>
                  </a:lnTo>
                  <a:lnTo>
                    <a:pt x="3072" y="1846"/>
                  </a:lnTo>
                  <a:lnTo>
                    <a:pt x="3083" y="1875"/>
                  </a:lnTo>
                  <a:lnTo>
                    <a:pt x="3095" y="1903"/>
                  </a:lnTo>
                  <a:lnTo>
                    <a:pt x="3109" y="1931"/>
                  </a:lnTo>
                  <a:lnTo>
                    <a:pt x="3124" y="1959"/>
                  </a:lnTo>
                  <a:lnTo>
                    <a:pt x="3140" y="1987"/>
                  </a:lnTo>
                  <a:lnTo>
                    <a:pt x="3157" y="2014"/>
                  </a:lnTo>
                  <a:lnTo>
                    <a:pt x="3174" y="2041"/>
                  </a:lnTo>
                  <a:lnTo>
                    <a:pt x="3209" y="2094"/>
                  </a:lnTo>
                  <a:lnTo>
                    <a:pt x="3243" y="2147"/>
                  </a:lnTo>
                  <a:lnTo>
                    <a:pt x="3259" y="2172"/>
                  </a:lnTo>
                  <a:lnTo>
                    <a:pt x="3273" y="2198"/>
                  </a:lnTo>
                  <a:lnTo>
                    <a:pt x="3287" y="2224"/>
                  </a:lnTo>
                  <a:lnTo>
                    <a:pt x="3297" y="2250"/>
                  </a:lnTo>
                  <a:lnTo>
                    <a:pt x="3306" y="2276"/>
                  </a:lnTo>
                  <a:lnTo>
                    <a:pt x="3315" y="2302"/>
                  </a:lnTo>
                  <a:lnTo>
                    <a:pt x="3322" y="2330"/>
                  </a:lnTo>
                  <a:lnTo>
                    <a:pt x="3327" y="2358"/>
                  </a:lnTo>
                  <a:lnTo>
                    <a:pt x="3331" y="2386"/>
                  </a:lnTo>
                  <a:lnTo>
                    <a:pt x="3334" y="2415"/>
                  </a:lnTo>
                  <a:lnTo>
                    <a:pt x="3336" y="2444"/>
                  </a:lnTo>
                  <a:lnTo>
                    <a:pt x="3338" y="2472"/>
                  </a:lnTo>
                  <a:lnTo>
                    <a:pt x="3338" y="2502"/>
                  </a:lnTo>
                  <a:lnTo>
                    <a:pt x="3338" y="2532"/>
                  </a:lnTo>
                  <a:lnTo>
                    <a:pt x="3337" y="2562"/>
                  </a:lnTo>
                  <a:lnTo>
                    <a:pt x="3335" y="2593"/>
                  </a:lnTo>
                  <a:lnTo>
                    <a:pt x="3330" y="2654"/>
                  </a:lnTo>
                  <a:lnTo>
                    <a:pt x="3324" y="2715"/>
                  </a:lnTo>
                  <a:lnTo>
                    <a:pt x="3318" y="2777"/>
                  </a:lnTo>
                  <a:lnTo>
                    <a:pt x="3303" y="2897"/>
                  </a:lnTo>
                  <a:lnTo>
                    <a:pt x="3298" y="2957"/>
                  </a:lnTo>
                  <a:lnTo>
                    <a:pt x="3294" y="3015"/>
                  </a:lnTo>
                  <a:lnTo>
                    <a:pt x="3293" y="3044"/>
                  </a:lnTo>
                  <a:lnTo>
                    <a:pt x="3293" y="3071"/>
                  </a:lnTo>
                  <a:lnTo>
                    <a:pt x="3293" y="3099"/>
                  </a:lnTo>
                  <a:lnTo>
                    <a:pt x="3294" y="3126"/>
                  </a:lnTo>
                  <a:lnTo>
                    <a:pt x="3242" y="3061"/>
                  </a:lnTo>
                  <a:lnTo>
                    <a:pt x="3189" y="2996"/>
                  </a:lnTo>
                  <a:lnTo>
                    <a:pt x="3081" y="2870"/>
                  </a:lnTo>
                  <a:lnTo>
                    <a:pt x="3028" y="2807"/>
                  </a:lnTo>
                  <a:lnTo>
                    <a:pt x="2975" y="2744"/>
                  </a:lnTo>
                  <a:lnTo>
                    <a:pt x="2925" y="2681"/>
                  </a:lnTo>
                  <a:lnTo>
                    <a:pt x="2901" y="2648"/>
                  </a:lnTo>
                  <a:lnTo>
                    <a:pt x="2878" y="2616"/>
                  </a:lnTo>
                  <a:lnTo>
                    <a:pt x="2855" y="2583"/>
                  </a:lnTo>
                  <a:lnTo>
                    <a:pt x="2832" y="2550"/>
                  </a:lnTo>
                  <a:lnTo>
                    <a:pt x="2812" y="2516"/>
                  </a:lnTo>
                  <a:lnTo>
                    <a:pt x="2791" y="2482"/>
                  </a:lnTo>
                  <a:lnTo>
                    <a:pt x="2771" y="2447"/>
                  </a:lnTo>
                  <a:lnTo>
                    <a:pt x="2754" y="2412"/>
                  </a:lnTo>
                  <a:lnTo>
                    <a:pt x="2737" y="2377"/>
                  </a:lnTo>
                  <a:lnTo>
                    <a:pt x="2721" y="2339"/>
                  </a:lnTo>
                  <a:lnTo>
                    <a:pt x="2706" y="2302"/>
                  </a:lnTo>
                  <a:lnTo>
                    <a:pt x="2694" y="2264"/>
                  </a:lnTo>
                  <a:lnTo>
                    <a:pt x="2683" y="2226"/>
                  </a:lnTo>
                  <a:lnTo>
                    <a:pt x="2672" y="2186"/>
                  </a:lnTo>
                  <a:lnTo>
                    <a:pt x="2664" y="2146"/>
                  </a:lnTo>
                  <a:lnTo>
                    <a:pt x="2658" y="2104"/>
                  </a:lnTo>
                  <a:lnTo>
                    <a:pt x="2653" y="2062"/>
                  </a:lnTo>
                  <a:lnTo>
                    <a:pt x="2650" y="2019"/>
                  </a:lnTo>
                  <a:lnTo>
                    <a:pt x="2649" y="1994"/>
                  </a:lnTo>
                  <a:lnTo>
                    <a:pt x="2650" y="1970"/>
                  </a:lnTo>
                  <a:lnTo>
                    <a:pt x="2651" y="1946"/>
                  </a:lnTo>
                  <a:lnTo>
                    <a:pt x="2654" y="1922"/>
                  </a:lnTo>
                  <a:lnTo>
                    <a:pt x="2657" y="1897"/>
                  </a:lnTo>
                  <a:lnTo>
                    <a:pt x="2661" y="1874"/>
                  </a:lnTo>
                  <a:lnTo>
                    <a:pt x="2670" y="1826"/>
                  </a:lnTo>
                  <a:lnTo>
                    <a:pt x="2683" y="1779"/>
                  </a:lnTo>
                  <a:lnTo>
                    <a:pt x="2695" y="1732"/>
                  </a:lnTo>
                  <a:lnTo>
                    <a:pt x="2723" y="1638"/>
                  </a:lnTo>
                  <a:lnTo>
                    <a:pt x="2736" y="1592"/>
                  </a:lnTo>
                  <a:lnTo>
                    <a:pt x="2749" y="1545"/>
                  </a:lnTo>
                  <a:lnTo>
                    <a:pt x="2758" y="1498"/>
                  </a:lnTo>
                  <a:lnTo>
                    <a:pt x="2762" y="1475"/>
                  </a:lnTo>
                  <a:lnTo>
                    <a:pt x="2766" y="1451"/>
                  </a:lnTo>
                  <a:lnTo>
                    <a:pt x="2768" y="1427"/>
                  </a:lnTo>
                  <a:lnTo>
                    <a:pt x="2770" y="1403"/>
                  </a:lnTo>
                  <a:lnTo>
                    <a:pt x="2770" y="1379"/>
                  </a:lnTo>
                  <a:lnTo>
                    <a:pt x="2770" y="1355"/>
                  </a:lnTo>
                  <a:lnTo>
                    <a:pt x="2769" y="1331"/>
                  </a:lnTo>
                  <a:lnTo>
                    <a:pt x="2766" y="1307"/>
                  </a:lnTo>
                  <a:lnTo>
                    <a:pt x="2762" y="1282"/>
                  </a:lnTo>
                  <a:lnTo>
                    <a:pt x="2757" y="1258"/>
                  </a:lnTo>
                  <a:lnTo>
                    <a:pt x="2752" y="1240"/>
                  </a:lnTo>
                  <a:lnTo>
                    <a:pt x="2747" y="1222"/>
                  </a:lnTo>
                  <a:lnTo>
                    <a:pt x="2741" y="1206"/>
                  </a:lnTo>
                  <a:lnTo>
                    <a:pt x="2735" y="1191"/>
                  </a:lnTo>
                  <a:lnTo>
                    <a:pt x="2729" y="1179"/>
                  </a:lnTo>
                  <a:lnTo>
                    <a:pt x="2724" y="1167"/>
                  </a:lnTo>
                  <a:lnTo>
                    <a:pt x="2717" y="1157"/>
                  </a:lnTo>
                  <a:lnTo>
                    <a:pt x="2711" y="1148"/>
                  </a:lnTo>
                  <a:lnTo>
                    <a:pt x="2704" y="1141"/>
                  </a:lnTo>
                  <a:lnTo>
                    <a:pt x="2697" y="1134"/>
                  </a:lnTo>
                  <a:lnTo>
                    <a:pt x="2691" y="1129"/>
                  </a:lnTo>
                  <a:lnTo>
                    <a:pt x="2684" y="1125"/>
                  </a:lnTo>
                  <a:lnTo>
                    <a:pt x="2677" y="1122"/>
                  </a:lnTo>
                  <a:lnTo>
                    <a:pt x="2669" y="1121"/>
                  </a:lnTo>
                  <a:lnTo>
                    <a:pt x="2662" y="1121"/>
                  </a:lnTo>
                  <a:lnTo>
                    <a:pt x="2655" y="1121"/>
                  </a:lnTo>
                  <a:lnTo>
                    <a:pt x="2648" y="1123"/>
                  </a:lnTo>
                  <a:lnTo>
                    <a:pt x="2640" y="1126"/>
                  </a:lnTo>
                  <a:lnTo>
                    <a:pt x="2633" y="1130"/>
                  </a:lnTo>
                  <a:lnTo>
                    <a:pt x="2625" y="1134"/>
                  </a:lnTo>
                  <a:lnTo>
                    <a:pt x="2618" y="1141"/>
                  </a:lnTo>
                  <a:lnTo>
                    <a:pt x="2611" y="1148"/>
                  </a:lnTo>
                  <a:lnTo>
                    <a:pt x="2603" y="1155"/>
                  </a:lnTo>
                  <a:lnTo>
                    <a:pt x="2596" y="1164"/>
                  </a:lnTo>
                  <a:lnTo>
                    <a:pt x="2582" y="1184"/>
                  </a:lnTo>
                  <a:lnTo>
                    <a:pt x="2567" y="1208"/>
                  </a:lnTo>
                  <a:lnTo>
                    <a:pt x="2554" y="1233"/>
                  </a:lnTo>
                  <a:lnTo>
                    <a:pt x="2541" y="1262"/>
                  </a:lnTo>
                  <a:lnTo>
                    <a:pt x="2541" y="1230"/>
                  </a:lnTo>
                  <a:lnTo>
                    <a:pt x="2541" y="1198"/>
                  </a:lnTo>
                  <a:lnTo>
                    <a:pt x="2539" y="1164"/>
                  </a:lnTo>
                  <a:lnTo>
                    <a:pt x="2536" y="1130"/>
                  </a:lnTo>
                  <a:lnTo>
                    <a:pt x="2533" y="1096"/>
                  </a:lnTo>
                  <a:lnTo>
                    <a:pt x="2529" y="1061"/>
                  </a:lnTo>
                  <a:lnTo>
                    <a:pt x="2519" y="992"/>
                  </a:lnTo>
                  <a:lnTo>
                    <a:pt x="2507" y="922"/>
                  </a:lnTo>
                  <a:lnTo>
                    <a:pt x="2495" y="853"/>
                  </a:lnTo>
                  <a:lnTo>
                    <a:pt x="2469" y="723"/>
                  </a:lnTo>
                  <a:lnTo>
                    <a:pt x="2465" y="700"/>
                  </a:lnTo>
                  <a:lnTo>
                    <a:pt x="2460" y="680"/>
                  </a:lnTo>
                  <a:lnTo>
                    <a:pt x="2455" y="662"/>
                  </a:lnTo>
                  <a:lnTo>
                    <a:pt x="2450" y="646"/>
                  </a:lnTo>
                  <a:lnTo>
                    <a:pt x="2444" y="631"/>
                  </a:lnTo>
                  <a:lnTo>
                    <a:pt x="2437" y="619"/>
                  </a:lnTo>
                  <a:lnTo>
                    <a:pt x="2431" y="609"/>
                  </a:lnTo>
                  <a:lnTo>
                    <a:pt x="2424" y="599"/>
                  </a:lnTo>
                  <a:lnTo>
                    <a:pt x="2418" y="592"/>
                  </a:lnTo>
                  <a:lnTo>
                    <a:pt x="2411" y="587"/>
                  </a:lnTo>
                  <a:lnTo>
                    <a:pt x="2403" y="583"/>
                  </a:lnTo>
                  <a:lnTo>
                    <a:pt x="2396" y="581"/>
                  </a:lnTo>
                  <a:lnTo>
                    <a:pt x="2389" y="580"/>
                  </a:lnTo>
                  <a:lnTo>
                    <a:pt x="2382" y="580"/>
                  </a:lnTo>
                  <a:lnTo>
                    <a:pt x="2375" y="582"/>
                  </a:lnTo>
                  <a:lnTo>
                    <a:pt x="2367" y="585"/>
                  </a:lnTo>
                  <a:lnTo>
                    <a:pt x="2360" y="590"/>
                  </a:lnTo>
                  <a:lnTo>
                    <a:pt x="2353" y="595"/>
                  </a:lnTo>
                  <a:lnTo>
                    <a:pt x="2346" y="602"/>
                  </a:lnTo>
                  <a:lnTo>
                    <a:pt x="2338" y="611"/>
                  </a:lnTo>
                  <a:lnTo>
                    <a:pt x="2331" y="620"/>
                  </a:lnTo>
                  <a:lnTo>
                    <a:pt x="2325" y="629"/>
                  </a:lnTo>
                  <a:lnTo>
                    <a:pt x="2319" y="641"/>
                  </a:lnTo>
                  <a:lnTo>
                    <a:pt x="2312" y="652"/>
                  </a:lnTo>
                  <a:lnTo>
                    <a:pt x="2300" y="679"/>
                  </a:lnTo>
                  <a:lnTo>
                    <a:pt x="2290" y="708"/>
                  </a:lnTo>
                  <a:lnTo>
                    <a:pt x="2280" y="740"/>
                  </a:lnTo>
                  <a:lnTo>
                    <a:pt x="2272" y="773"/>
                  </a:lnTo>
                  <a:lnTo>
                    <a:pt x="2230" y="690"/>
                  </a:lnTo>
                  <a:lnTo>
                    <a:pt x="2190" y="608"/>
                  </a:lnTo>
                  <a:lnTo>
                    <a:pt x="2150" y="525"/>
                  </a:lnTo>
                  <a:lnTo>
                    <a:pt x="2110" y="443"/>
                  </a:lnTo>
                  <a:lnTo>
                    <a:pt x="2067" y="362"/>
                  </a:lnTo>
                  <a:lnTo>
                    <a:pt x="2046" y="322"/>
                  </a:lnTo>
                  <a:lnTo>
                    <a:pt x="2023" y="282"/>
                  </a:lnTo>
                  <a:lnTo>
                    <a:pt x="1999" y="243"/>
                  </a:lnTo>
                  <a:lnTo>
                    <a:pt x="1975" y="203"/>
                  </a:lnTo>
                  <a:lnTo>
                    <a:pt x="1949" y="164"/>
                  </a:lnTo>
                  <a:lnTo>
                    <a:pt x="1922" y="126"/>
                  </a:lnTo>
                  <a:lnTo>
                    <a:pt x="1914" y="117"/>
                  </a:lnTo>
                  <a:lnTo>
                    <a:pt x="1907" y="108"/>
                  </a:lnTo>
                  <a:lnTo>
                    <a:pt x="1897" y="99"/>
                  </a:lnTo>
                  <a:lnTo>
                    <a:pt x="1889" y="92"/>
                  </a:lnTo>
                  <a:lnTo>
                    <a:pt x="1881" y="86"/>
                  </a:lnTo>
                  <a:lnTo>
                    <a:pt x="1871" y="81"/>
                  </a:lnTo>
                  <a:lnTo>
                    <a:pt x="1862" y="76"/>
                  </a:lnTo>
                  <a:lnTo>
                    <a:pt x="1854" y="72"/>
                  </a:lnTo>
                  <a:lnTo>
                    <a:pt x="1845" y="68"/>
                  </a:lnTo>
                  <a:lnTo>
                    <a:pt x="1835" y="66"/>
                  </a:lnTo>
                  <a:lnTo>
                    <a:pt x="1827" y="65"/>
                  </a:lnTo>
                  <a:lnTo>
                    <a:pt x="1818" y="64"/>
                  </a:lnTo>
                  <a:lnTo>
                    <a:pt x="1810" y="64"/>
                  </a:lnTo>
                  <a:lnTo>
                    <a:pt x="1801" y="65"/>
                  </a:lnTo>
                  <a:lnTo>
                    <a:pt x="1793" y="67"/>
                  </a:lnTo>
                  <a:lnTo>
                    <a:pt x="1786" y="69"/>
                  </a:lnTo>
                  <a:lnTo>
                    <a:pt x="1779" y="73"/>
                  </a:lnTo>
                  <a:lnTo>
                    <a:pt x="1772" y="77"/>
                  </a:lnTo>
                  <a:lnTo>
                    <a:pt x="1765" y="81"/>
                  </a:lnTo>
                  <a:lnTo>
                    <a:pt x="1760" y="87"/>
                  </a:lnTo>
                  <a:lnTo>
                    <a:pt x="1754" y="93"/>
                  </a:lnTo>
                  <a:lnTo>
                    <a:pt x="1750" y="99"/>
                  </a:lnTo>
                  <a:lnTo>
                    <a:pt x="1746" y="107"/>
                  </a:lnTo>
                  <a:lnTo>
                    <a:pt x="1743" y="115"/>
                  </a:lnTo>
                  <a:lnTo>
                    <a:pt x="1741" y="124"/>
                  </a:lnTo>
                  <a:lnTo>
                    <a:pt x="1739" y="133"/>
                  </a:lnTo>
                  <a:lnTo>
                    <a:pt x="1737" y="144"/>
                  </a:lnTo>
                  <a:lnTo>
                    <a:pt x="1737" y="154"/>
                  </a:lnTo>
                  <a:lnTo>
                    <a:pt x="1739" y="165"/>
                  </a:lnTo>
                  <a:lnTo>
                    <a:pt x="1741" y="178"/>
                  </a:lnTo>
                  <a:lnTo>
                    <a:pt x="1744" y="190"/>
                  </a:lnTo>
                  <a:lnTo>
                    <a:pt x="1749" y="203"/>
                  </a:lnTo>
                  <a:lnTo>
                    <a:pt x="1756" y="227"/>
                  </a:lnTo>
                  <a:lnTo>
                    <a:pt x="1762" y="252"/>
                  </a:lnTo>
                  <a:lnTo>
                    <a:pt x="1767" y="277"/>
                  </a:lnTo>
                  <a:lnTo>
                    <a:pt x="1773" y="303"/>
                  </a:lnTo>
                  <a:lnTo>
                    <a:pt x="1782" y="358"/>
                  </a:lnTo>
                  <a:lnTo>
                    <a:pt x="1790" y="414"/>
                  </a:lnTo>
                  <a:lnTo>
                    <a:pt x="1795" y="442"/>
                  </a:lnTo>
                  <a:lnTo>
                    <a:pt x="1801" y="468"/>
                  </a:lnTo>
                  <a:lnTo>
                    <a:pt x="1808" y="495"/>
                  </a:lnTo>
                  <a:lnTo>
                    <a:pt x="1816" y="521"/>
                  </a:lnTo>
                  <a:lnTo>
                    <a:pt x="1825" y="545"/>
                  </a:lnTo>
                  <a:lnTo>
                    <a:pt x="1835" y="567"/>
                  </a:lnTo>
                  <a:lnTo>
                    <a:pt x="1842" y="579"/>
                  </a:lnTo>
                  <a:lnTo>
                    <a:pt x="1848" y="589"/>
                  </a:lnTo>
                  <a:lnTo>
                    <a:pt x="1854" y="598"/>
                  </a:lnTo>
                  <a:lnTo>
                    <a:pt x="1861" y="608"/>
                  </a:lnTo>
                  <a:lnTo>
                    <a:pt x="1847" y="599"/>
                  </a:lnTo>
                  <a:lnTo>
                    <a:pt x="1831" y="591"/>
                  </a:lnTo>
                  <a:lnTo>
                    <a:pt x="1814" y="584"/>
                  </a:lnTo>
                  <a:lnTo>
                    <a:pt x="1796" y="578"/>
                  </a:lnTo>
                  <a:lnTo>
                    <a:pt x="1778" y="573"/>
                  </a:lnTo>
                  <a:lnTo>
                    <a:pt x="1759" y="568"/>
                  </a:lnTo>
                  <a:lnTo>
                    <a:pt x="1742" y="566"/>
                  </a:lnTo>
                  <a:lnTo>
                    <a:pt x="1724" y="565"/>
                  </a:lnTo>
                  <a:lnTo>
                    <a:pt x="1708" y="567"/>
                  </a:lnTo>
                  <a:lnTo>
                    <a:pt x="1699" y="568"/>
                  </a:lnTo>
                  <a:lnTo>
                    <a:pt x="1692" y="570"/>
                  </a:lnTo>
                  <a:lnTo>
                    <a:pt x="1685" y="574"/>
                  </a:lnTo>
                  <a:lnTo>
                    <a:pt x="1678" y="577"/>
                  </a:lnTo>
                  <a:lnTo>
                    <a:pt x="1672" y="581"/>
                  </a:lnTo>
                  <a:lnTo>
                    <a:pt x="1666" y="585"/>
                  </a:lnTo>
                  <a:lnTo>
                    <a:pt x="1661" y="590"/>
                  </a:lnTo>
                  <a:lnTo>
                    <a:pt x="1657" y="596"/>
                  </a:lnTo>
                  <a:lnTo>
                    <a:pt x="1653" y="603"/>
                  </a:lnTo>
                  <a:lnTo>
                    <a:pt x="1650" y="611"/>
                  </a:lnTo>
                  <a:lnTo>
                    <a:pt x="1648" y="619"/>
                  </a:lnTo>
                  <a:lnTo>
                    <a:pt x="1647" y="629"/>
                  </a:lnTo>
                  <a:lnTo>
                    <a:pt x="1646" y="639"/>
                  </a:lnTo>
                  <a:lnTo>
                    <a:pt x="1647" y="650"/>
                  </a:lnTo>
                  <a:lnTo>
                    <a:pt x="1649" y="669"/>
                  </a:lnTo>
                  <a:lnTo>
                    <a:pt x="1652" y="687"/>
                  </a:lnTo>
                  <a:lnTo>
                    <a:pt x="1656" y="705"/>
                  </a:lnTo>
                  <a:lnTo>
                    <a:pt x="1660" y="721"/>
                  </a:lnTo>
                  <a:lnTo>
                    <a:pt x="1666" y="736"/>
                  </a:lnTo>
                  <a:lnTo>
                    <a:pt x="1674" y="751"/>
                  </a:lnTo>
                  <a:lnTo>
                    <a:pt x="1681" y="765"/>
                  </a:lnTo>
                  <a:lnTo>
                    <a:pt x="1689" y="779"/>
                  </a:lnTo>
                  <a:lnTo>
                    <a:pt x="1697" y="791"/>
                  </a:lnTo>
                  <a:lnTo>
                    <a:pt x="1707" y="803"/>
                  </a:lnTo>
                  <a:lnTo>
                    <a:pt x="1717" y="816"/>
                  </a:lnTo>
                  <a:lnTo>
                    <a:pt x="1727" y="827"/>
                  </a:lnTo>
                  <a:lnTo>
                    <a:pt x="1749" y="849"/>
                  </a:lnTo>
                  <a:lnTo>
                    <a:pt x="1772" y="870"/>
                  </a:lnTo>
                  <a:lnTo>
                    <a:pt x="1819" y="912"/>
                  </a:lnTo>
                  <a:lnTo>
                    <a:pt x="1843" y="932"/>
                  </a:lnTo>
                  <a:lnTo>
                    <a:pt x="1865" y="954"/>
                  </a:lnTo>
                  <a:lnTo>
                    <a:pt x="1886" y="978"/>
                  </a:lnTo>
                  <a:lnTo>
                    <a:pt x="1896" y="990"/>
                  </a:lnTo>
                  <a:lnTo>
                    <a:pt x="1906" y="1002"/>
                  </a:lnTo>
                  <a:lnTo>
                    <a:pt x="1915" y="1016"/>
                  </a:lnTo>
                  <a:lnTo>
                    <a:pt x="1923" y="1030"/>
                  </a:lnTo>
                  <a:lnTo>
                    <a:pt x="1930" y="1045"/>
                  </a:lnTo>
                  <a:lnTo>
                    <a:pt x="1937" y="1060"/>
                  </a:lnTo>
                  <a:lnTo>
                    <a:pt x="1903" y="1068"/>
                  </a:lnTo>
                  <a:lnTo>
                    <a:pt x="1890" y="1074"/>
                  </a:lnTo>
                  <a:lnTo>
                    <a:pt x="1878" y="1078"/>
                  </a:lnTo>
                  <a:lnTo>
                    <a:pt x="1867" y="1083"/>
                  </a:lnTo>
                  <a:lnTo>
                    <a:pt x="1858" y="1088"/>
                  </a:lnTo>
                  <a:lnTo>
                    <a:pt x="1851" y="1092"/>
                  </a:lnTo>
                  <a:lnTo>
                    <a:pt x="1845" y="1097"/>
                  </a:lnTo>
                  <a:lnTo>
                    <a:pt x="1841" y="1102"/>
                  </a:lnTo>
                  <a:lnTo>
                    <a:pt x="1837" y="1108"/>
                  </a:lnTo>
                  <a:lnTo>
                    <a:pt x="1835" y="1113"/>
                  </a:lnTo>
                  <a:lnTo>
                    <a:pt x="1834" y="1119"/>
                  </a:lnTo>
                  <a:lnTo>
                    <a:pt x="1835" y="1124"/>
                  </a:lnTo>
                  <a:lnTo>
                    <a:pt x="1836" y="1130"/>
                  </a:lnTo>
                  <a:lnTo>
                    <a:pt x="1840" y="1136"/>
                  </a:lnTo>
                  <a:lnTo>
                    <a:pt x="1843" y="1143"/>
                  </a:lnTo>
                  <a:lnTo>
                    <a:pt x="1852" y="1155"/>
                  </a:lnTo>
                  <a:lnTo>
                    <a:pt x="1864" y="1168"/>
                  </a:lnTo>
                  <a:lnTo>
                    <a:pt x="1878" y="1182"/>
                  </a:lnTo>
                  <a:lnTo>
                    <a:pt x="1894" y="1197"/>
                  </a:lnTo>
                  <a:lnTo>
                    <a:pt x="1927" y="1229"/>
                  </a:lnTo>
                  <a:lnTo>
                    <a:pt x="1944" y="1247"/>
                  </a:lnTo>
                  <a:lnTo>
                    <a:pt x="1960" y="1265"/>
                  </a:lnTo>
                  <a:lnTo>
                    <a:pt x="1985" y="1297"/>
                  </a:lnTo>
                  <a:lnTo>
                    <a:pt x="2010" y="1332"/>
                  </a:lnTo>
                  <a:lnTo>
                    <a:pt x="2032" y="1368"/>
                  </a:lnTo>
                  <a:lnTo>
                    <a:pt x="2053" y="1406"/>
                  </a:lnTo>
                  <a:lnTo>
                    <a:pt x="2074" y="1445"/>
                  </a:lnTo>
                  <a:lnTo>
                    <a:pt x="2091" y="1485"/>
                  </a:lnTo>
                  <a:lnTo>
                    <a:pt x="2109" y="1525"/>
                  </a:lnTo>
                  <a:lnTo>
                    <a:pt x="2124" y="1566"/>
                  </a:lnTo>
                  <a:lnTo>
                    <a:pt x="2138" y="1609"/>
                  </a:lnTo>
                  <a:lnTo>
                    <a:pt x="2152" y="1651"/>
                  </a:lnTo>
                  <a:lnTo>
                    <a:pt x="2162" y="1694"/>
                  </a:lnTo>
                  <a:lnTo>
                    <a:pt x="2172" y="1736"/>
                  </a:lnTo>
                  <a:lnTo>
                    <a:pt x="2181" y="1779"/>
                  </a:lnTo>
                  <a:lnTo>
                    <a:pt x="2187" y="1821"/>
                  </a:lnTo>
                  <a:lnTo>
                    <a:pt x="2192" y="1862"/>
                  </a:lnTo>
                  <a:lnTo>
                    <a:pt x="2196" y="1903"/>
                  </a:lnTo>
                  <a:lnTo>
                    <a:pt x="2152" y="1864"/>
                  </a:lnTo>
                  <a:lnTo>
                    <a:pt x="2110" y="1824"/>
                  </a:lnTo>
                  <a:lnTo>
                    <a:pt x="2068" y="1783"/>
                  </a:lnTo>
                  <a:lnTo>
                    <a:pt x="2029" y="1740"/>
                  </a:lnTo>
                  <a:lnTo>
                    <a:pt x="1991" y="1696"/>
                  </a:lnTo>
                  <a:lnTo>
                    <a:pt x="1954" y="1653"/>
                  </a:lnTo>
                  <a:lnTo>
                    <a:pt x="1918" y="1609"/>
                  </a:lnTo>
                  <a:lnTo>
                    <a:pt x="1882" y="1563"/>
                  </a:lnTo>
                  <a:lnTo>
                    <a:pt x="1811" y="1474"/>
                  </a:lnTo>
                  <a:lnTo>
                    <a:pt x="1740" y="1383"/>
                  </a:lnTo>
                  <a:lnTo>
                    <a:pt x="1703" y="1338"/>
                  </a:lnTo>
                  <a:lnTo>
                    <a:pt x="1666" y="1294"/>
                  </a:lnTo>
                  <a:lnTo>
                    <a:pt x="1627" y="1250"/>
                  </a:lnTo>
                  <a:lnTo>
                    <a:pt x="1588" y="1208"/>
                  </a:lnTo>
                  <a:lnTo>
                    <a:pt x="1569" y="1187"/>
                  </a:lnTo>
                  <a:lnTo>
                    <a:pt x="1553" y="1168"/>
                  </a:lnTo>
                  <a:lnTo>
                    <a:pt x="1539" y="1149"/>
                  </a:lnTo>
                  <a:lnTo>
                    <a:pt x="1525" y="1131"/>
                  </a:lnTo>
                  <a:lnTo>
                    <a:pt x="1513" y="1113"/>
                  </a:lnTo>
                  <a:lnTo>
                    <a:pt x="1502" y="1094"/>
                  </a:lnTo>
                  <a:lnTo>
                    <a:pt x="1493" y="1076"/>
                  </a:lnTo>
                  <a:lnTo>
                    <a:pt x="1485" y="1057"/>
                  </a:lnTo>
                  <a:lnTo>
                    <a:pt x="1478" y="1039"/>
                  </a:lnTo>
                  <a:lnTo>
                    <a:pt x="1472" y="1019"/>
                  </a:lnTo>
                  <a:lnTo>
                    <a:pt x="1465" y="998"/>
                  </a:lnTo>
                  <a:lnTo>
                    <a:pt x="1460" y="977"/>
                  </a:lnTo>
                  <a:lnTo>
                    <a:pt x="1455" y="955"/>
                  </a:lnTo>
                  <a:lnTo>
                    <a:pt x="1451" y="931"/>
                  </a:lnTo>
                  <a:lnTo>
                    <a:pt x="1444" y="880"/>
                  </a:lnTo>
                  <a:lnTo>
                    <a:pt x="1438" y="848"/>
                  </a:lnTo>
                  <a:lnTo>
                    <a:pt x="1434" y="831"/>
                  </a:lnTo>
                  <a:lnTo>
                    <a:pt x="1429" y="815"/>
                  </a:lnTo>
                  <a:lnTo>
                    <a:pt x="1424" y="799"/>
                  </a:lnTo>
                  <a:lnTo>
                    <a:pt x="1418" y="784"/>
                  </a:lnTo>
                  <a:lnTo>
                    <a:pt x="1412" y="770"/>
                  </a:lnTo>
                  <a:lnTo>
                    <a:pt x="1404" y="758"/>
                  </a:lnTo>
                  <a:lnTo>
                    <a:pt x="1395" y="749"/>
                  </a:lnTo>
                  <a:lnTo>
                    <a:pt x="1391" y="745"/>
                  </a:lnTo>
                  <a:lnTo>
                    <a:pt x="1387" y="742"/>
                  </a:lnTo>
                  <a:lnTo>
                    <a:pt x="1382" y="740"/>
                  </a:lnTo>
                  <a:lnTo>
                    <a:pt x="1377" y="737"/>
                  </a:lnTo>
                  <a:lnTo>
                    <a:pt x="1372" y="737"/>
                  </a:lnTo>
                  <a:lnTo>
                    <a:pt x="1366" y="737"/>
                  </a:lnTo>
                  <a:lnTo>
                    <a:pt x="1361" y="740"/>
                  </a:lnTo>
                  <a:lnTo>
                    <a:pt x="1355" y="742"/>
                  </a:lnTo>
                  <a:lnTo>
                    <a:pt x="1349" y="746"/>
                  </a:lnTo>
                  <a:lnTo>
                    <a:pt x="1343" y="751"/>
                  </a:lnTo>
                  <a:lnTo>
                    <a:pt x="1337" y="757"/>
                  </a:lnTo>
                  <a:lnTo>
                    <a:pt x="1330" y="764"/>
                  </a:lnTo>
                  <a:lnTo>
                    <a:pt x="1323" y="773"/>
                  </a:lnTo>
                  <a:lnTo>
                    <a:pt x="1316" y="783"/>
                  </a:lnTo>
                  <a:lnTo>
                    <a:pt x="1303" y="744"/>
                  </a:lnTo>
                  <a:lnTo>
                    <a:pt x="1289" y="703"/>
                  </a:lnTo>
                  <a:lnTo>
                    <a:pt x="1281" y="683"/>
                  </a:lnTo>
                  <a:lnTo>
                    <a:pt x="1273" y="663"/>
                  </a:lnTo>
                  <a:lnTo>
                    <a:pt x="1264" y="644"/>
                  </a:lnTo>
                  <a:lnTo>
                    <a:pt x="1255" y="625"/>
                  </a:lnTo>
                  <a:lnTo>
                    <a:pt x="1244" y="608"/>
                  </a:lnTo>
                  <a:lnTo>
                    <a:pt x="1232" y="590"/>
                  </a:lnTo>
                  <a:lnTo>
                    <a:pt x="1220" y="574"/>
                  </a:lnTo>
                  <a:lnTo>
                    <a:pt x="1207" y="557"/>
                  </a:lnTo>
                  <a:lnTo>
                    <a:pt x="1191" y="543"/>
                  </a:lnTo>
                  <a:lnTo>
                    <a:pt x="1175" y="530"/>
                  </a:lnTo>
                  <a:lnTo>
                    <a:pt x="1156" y="518"/>
                  </a:lnTo>
                  <a:lnTo>
                    <a:pt x="1137" y="508"/>
                  </a:lnTo>
                  <a:lnTo>
                    <a:pt x="1128" y="505"/>
                  </a:lnTo>
                  <a:lnTo>
                    <a:pt x="1120" y="502"/>
                  </a:lnTo>
                  <a:lnTo>
                    <a:pt x="1114" y="502"/>
                  </a:lnTo>
                  <a:lnTo>
                    <a:pt x="1107" y="502"/>
                  </a:lnTo>
                  <a:lnTo>
                    <a:pt x="1102" y="505"/>
                  </a:lnTo>
                  <a:lnTo>
                    <a:pt x="1096" y="508"/>
                  </a:lnTo>
                  <a:lnTo>
                    <a:pt x="1091" y="512"/>
                  </a:lnTo>
                  <a:lnTo>
                    <a:pt x="1087" y="517"/>
                  </a:lnTo>
                  <a:lnTo>
                    <a:pt x="1083" y="523"/>
                  </a:lnTo>
                  <a:lnTo>
                    <a:pt x="1080" y="530"/>
                  </a:lnTo>
                  <a:lnTo>
                    <a:pt x="1075" y="546"/>
                  </a:lnTo>
                  <a:lnTo>
                    <a:pt x="1071" y="563"/>
                  </a:lnTo>
                  <a:lnTo>
                    <a:pt x="1069" y="583"/>
                  </a:lnTo>
                  <a:lnTo>
                    <a:pt x="1066" y="602"/>
                  </a:lnTo>
                  <a:lnTo>
                    <a:pt x="1066" y="623"/>
                  </a:lnTo>
                  <a:lnTo>
                    <a:pt x="1068" y="644"/>
                  </a:lnTo>
                  <a:lnTo>
                    <a:pt x="1069" y="662"/>
                  </a:lnTo>
                  <a:lnTo>
                    <a:pt x="1073" y="696"/>
                  </a:lnTo>
                  <a:lnTo>
                    <a:pt x="1075" y="709"/>
                  </a:lnTo>
                  <a:lnTo>
                    <a:pt x="1077" y="718"/>
                  </a:lnTo>
                  <a:lnTo>
                    <a:pt x="1065" y="713"/>
                  </a:lnTo>
                  <a:lnTo>
                    <a:pt x="1055" y="710"/>
                  </a:lnTo>
                  <a:lnTo>
                    <a:pt x="1046" y="708"/>
                  </a:lnTo>
                  <a:lnTo>
                    <a:pt x="1039" y="708"/>
                  </a:lnTo>
                  <a:lnTo>
                    <a:pt x="1032" y="709"/>
                  </a:lnTo>
                  <a:lnTo>
                    <a:pt x="1028" y="711"/>
                  </a:lnTo>
                  <a:lnTo>
                    <a:pt x="1024" y="715"/>
                  </a:lnTo>
                  <a:lnTo>
                    <a:pt x="1022" y="719"/>
                  </a:lnTo>
                  <a:lnTo>
                    <a:pt x="1021" y="724"/>
                  </a:lnTo>
                  <a:lnTo>
                    <a:pt x="1020" y="730"/>
                  </a:lnTo>
                  <a:lnTo>
                    <a:pt x="1021" y="737"/>
                  </a:lnTo>
                  <a:lnTo>
                    <a:pt x="1022" y="746"/>
                  </a:lnTo>
                  <a:lnTo>
                    <a:pt x="1026" y="763"/>
                  </a:lnTo>
                  <a:lnTo>
                    <a:pt x="1035" y="783"/>
                  </a:lnTo>
                  <a:lnTo>
                    <a:pt x="1043" y="803"/>
                  </a:lnTo>
                  <a:lnTo>
                    <a:pt x="1054" y="825"/>
                  </a:lnTo>
                  <a:lnTo>
                    <a:pt x="1076" y="866"/>
                  </a:lnTo>
                  <a:lnTo>
                    <a:pt x="1096" y="901"/>
                  </a:lnTo>
                  <a:lnTo>
                    <a:pt x="1111" y="925"/>
                  </a:lnTo>
                  <a:lnTo>
                    <a:pt x="1099" y="919"/>
                  </a:lnTo>
                  <a:lnTo>
                    <a:pt x="1088" y="913"/>
                  </a:lnTo>
                  <a:lnTo>
                    <a:pt x="1078" y="906"/>
                  </a:lnTo>
                  <a:lnTo>
                    <a:pt x="1068" y="897"/>
                  </a:lnTo>
                  <a:lnTo>
                    <a:pt x="1058" y="890"/>
                  </a:lnTo>
                  <a:lnTo>
                    <a:pt x="1049" y="881"/>
                  </a:lnTo>
                  <a:lnTo>
                    <a:pt x="1032" y="863"/>
                  </a:lnTo>
                  <a:lnTo>
                    <a:pt x="1017" y="843"/>
                  </a:lnTo>
                  <a:lnTo>
                    <a:pt x="1003" y="822"/>
                  </a:lnTo>
                  <a:lnTo>
                    <a:pt x="990" y="800"/>
                  </a:lnTo>
                  <a:lnTo>
                    <a:pt x="978" y="778"/>
                  </a:lnTo>
                  <a:lnTo>
                    <a:pt x="966" y="754"/>
                  </a:lnTo>
                  <a:lnTo>
                    <a:pt x="956" y="730"/>
                  </a:lnTo>
                  <a:lnTo>
                    <a:pt x="936" y="683"/>
                  </a:lnTo>
                  <a:lnTo>
                    <a:pt x="914" y="636"/>
                  </a:lnTo>
                  <a:lnTo>
                    <a:pt x="904" y="614"/>
                  </a:lnTo>
                  <a:lnTo>
                    <a:pt x="891" y="592"/>
                  </a:lnTo>
                  <a:lnTo>
                    <a:pt x="876" y="565"/>
                  </a:lnTo>
                  <a:lnTo>
                    <a:pt x="857" y="533"/>
                  </a:lnTo>
                  <a:lnTo>
                    <a:pt x="846" y="518"/>
                  </a:lnTo>
                  <a:lnTo>
                    <a:pt x="835" y="502"/>
                  </a:lnTo>
                  <a:lnTo>
                    <a:pt x="823" y="488"/>
                  </a:lnTo>
                  <a:lnTo>
                    <a:pt x="811" y="476"/>
                  </a:lnTo>
                  <a:lnTo>
                    <a:pt x="798" y="466"/>
                  </a:lnTo>
                  <a:lnTo>
                    <a:pt x="793" y="462"/>
                  </a:lnTo>
                  <a:lnTo>
                    <a:pt x="787" y="460"/>
                  </a:lnTo>
                  <a:lnTo>
                    <a:pt x="781" y="458"/>
                  </a:lnTo>
                  <a:lnTo>
                    <a:pt x="775" y="457"/>
                  </a:lnTo>
                  <a:lnTo>
                    <a:pt x="769" y="457"/>
                  </a:lnTo>
                  <a:lnTo>
                    <a:pt x="763" y="459"/>
                  </a:lnTo>
                  <a:lnTo>
                    <a:pt x="757" y="461"/>
                  </a:lnTo>
                  <a:lnTo>
                    <a:pt x="752" y="465"/>
                  </a:lnTo>
                  <a:lnTo>
                    <a:pt x="747" y="470"/>
                  </a:lnTo>
                  <a:lnTo>
                    <a:pt x="741" y="478"/>
                  </a:lnTo>
                  <a:lnTo>
                    <a:pt x="736" y="486"/>
                  </a:lnTo>
                  <a:lnTo>
                    <a:pt x="731" y="496"/>
                  </a:lnTo>
                  <a:lnTo>
                    <a:pt x="726" y="508"/>
                  </a:lnTo>
                  <a:lnTo>
                    <a:pt x="722" y="521"/>
                  </a:lnTo>
                  <a:lnTo>
                    <a:pt x="697" y="480"/>
                  </a:lnTo>
                  <a:lnTo>
                    <a:pt x="653" y="408"/>
                  </a:lnTo>
                  <a:lnTo>
                    <a:pt x="625" y="363"/>
                  </a:lnTo>
                  <a:lnTo>
                    <a:pt x="594" y="317"/>
                  </a:lnTo>
                  <a:lnTo>
                    <a:pt x="562" y="267"/>
                  </a:lnTo>
                  <a:lnTo>
                    <a:pt x="527" y="219"/>
                  </a:lnTo>
                  <a:lnTo>
                    <a:pt x="493" y="171"/>
                  </a:lnTo>
                  <a:lnTo>
                    <a:pt x="458" y="126"/>
                  </a:lnTo>
                  <a:lnTo>
                    <a:pt x="441" y="106"/>
                  </a:lnTo>
                  <a:lnTo>
                    <a:pt x="424" y="86"/>
                  </a:lnTo>
                  <a:lnTo>
                    <a:pt x="408" y="67"/>
                  </a:lnTo>
                  <a:lnTo>
                    <a:pt x="391" y="52"/>
                  </a:lnTo>
                  <a:lnTo>
                    <a:pt x="376" y="38"/>
                  </a:lnTo>
                  <a:lnTo>
                    <a:pt x="361" y="25"/>
                  </a:lnTo>
                  <a:lnTo>
                    <a:pt x="347" y="15"/>
                  </a:lnTo>
                  <a:lnTo>
                    <a:pt x="334" y="7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5" y="0"/>
                  </a:lnTo>
                  <a:lnTo>
                    <a:pt x="300" y="1"/>
                  </a:lnTo>
                  <a:lnTo>
                    <a:pt x="295" y="2"/>
                  </a:lnTo>
                  <a:lnTo>
                    <a:pt x="291" y="6"/>
                  </a:lnTo>
                  <a:lnTo>
                    <a:pt x="285" y="10"/>
                  </a:lnTo>
                  <a:lnTo>
                    <a:pt x="279" y="15"/>
                  </a:lnTo>
                  <a:lnTo>
                    <a:pt x="275" y="20"/>
                  </a:lnTo>
                  <a:lnTo>
                    <a:pt x="270" y="26"/>
                  </a:lnTo>
                  <a:lnTo>
                    <a:pt x="267" y="33"/>
                  </a:lnTo>
                  <a:lnTo>
                    <a:pt x="264" y="41"/>
                  </a:lnTo>
                  <a:lnTo>
                    <a:pt x="260" y="48"/>
                  </a:lnTo>
                  <a:lnTo>
                    <a:pt x="258" y="56"/>
                  </a:lnTo>
                  <a:lnTo>
                    <a:pt x="255" y="73"/>
                  </a:lnTo>
                  <a:lnTo>
                    <a:pt x="254" y="91"/>
                  </a:lnTo>
                  <a:lnTo>
                    <a:pt x="255" y="111"/>
                  </a:lnTo>
                  <a:lnTo>
                    <a:pt x="257" y="132"/>
                  </a:lnTo>
                  <a:lnTo>
                    <a:pt x="261" y="154"/>
                  </a:lnTo>
                  <a:lnTo>
                    <a:pt x="268" y="177"/>
                  </a:lnTo>
                  <a:lnTo>
                    <a:pt x="274" y="201"/>
                  </a:lnTo>
                  <a:lnTo>
                    <a:pt x="282" y="225"/>
                  </a:lnTo>
                  <a:lnTo>
                    <a:pt x="290" y="251"/>
                  </a:lnTo>
                  <a:lnTo>
                    <a:pt x="301" y="276"/>
                  </a:lnTo>
                  <a:lnTo>
                    <a:pt x="322" y="327"/>
                  </a:lnTo>
                  <a:lnTo>
                    <a:pt x="347" y="379"/>
                  </a:lnTo>
                  <a:lnTo>
                    <a:pt x="373" y="429"/>
                  </a:lnTo>
                  <a:lnTo>
                    <a:pt x="399" y="477"/>
                  </a:lnTo>
                  <a:lnTo>
                    <a:pt x="423" y="521"/>
                  </a:lnTo>
                  <a:lnTo>
                    <a:pt x="446" y="561"/>
                  </a:lnTo>
                  <a:lnTo>
                    <a:pt x="467" y="595"/>
                  </a:lnTo>
                  <a:lnTo>
                    <a:pt x="496" y="644"/>
                  </a:lnTo>
                  <a:lnTo>
                    <a:pt x="475" y="646"/>
                  </a:lnTo>
                  <a:lnTo>
                    <a:pt x="455" y="649"/>
                  </a:lnTo>
                  <a:lnTo>
                    <a:pt x="438" y="653"/>
                  </a:lnTo>
                  <a:lnTo>
                    <a:pt x="422" y="658"/>
                  </a:lnTo>
                  <a:lnTo>
                    <a:pt x="409" y="663"/>
                  </a:lnTo>
                  <a:lnTo>
                    <a:pt x="399" y="668"/>
                  </a:lnTo>
                  <a:lnTo>
                    <a:pt x="389" y="675"/>
                  </a:lnTo>
                  <a:lnTo>
                    <a:pt x="382" y="681"/>
                  </a:lnTo>
                  <a:lnTo>
                    <a:pt x="376" y="688"/>
                  </a:lnTo>
                  <a:lnTo>
                    <a:pt x="373" y="696"/>
                  </a:lnTo>
                  <a:lnTo>
                    <a:pt x="370" y="703"/>
                  </a:lnTo>
                  <a:lnTo>
                    <a:pt x="370" y="712"/>
                  </a:lnTo>
                  <a:lnTo>
                    <a:pt x="370" y="721"/>
                  </a:lnTo>
                  <a:lnTo>
                    <a:pt x="372" y="729"/>
                  </a:lnTo>
                  <a:lnTo>
                    <a:pt x="375" y="739"/>
                  </a:lnTo>
                  <a:lnTo>
                    <a:pt x="379" y="748"/>
                  </a:lnTo>
                  <a:lnTo>
                    <a:pt x="384" y="757"/>
                  </a:lnTo>
                  <a:lnTo>
                    <a:pt x="391" y="767"/>
                  </a:lnTo>
                  <a:lnTo>
                    <a:pt x="406" y="787"/>
                  </a:lnTo>
                  <a:lnTo>
                    <a:pt x="424" y="808"/>
                  </a:lnTo>
                  <a:lnTo>
                    <a:pt x="444" y="827"/>
                  </a:lnTo>
                  <a:lnTo>
                    <a:pt x="466" y="848"/>
                  </a:lnTo>
                  <a:lnTo>
                    <a:pt x="487" y="866"/>
                  </a:lnTo>
                  <a:lnTo>
                    <a:pt x="530" y="903"/>
                  </a:lnTo>
                  <a:lnTo>
                    <a:pt x="555" y="922"/>
                  </a:lnTo>
                  <a:lnTo>
                    <a:pt x="582" y="941"/>
                  </a:lnTo>
                  <a:lnTo>
                    <a:pt x="610" y="958"/>
                  </a:lnTo>
                  <a:lnTo>
                    <a:pt x="640" y="975"/>
                  </a:lnTo>
                  <a:lnTo>
                    <a:pt x="701" y="1008"/>
                  </a:lnTo>
                  <a:lnTo>
                    <a:pt x="731" y="1024"/>
                  </a:lnTo>
                  <a:lnTo>
                    <a:pt x="761" y="1042"/>
                  </a:lnTo>
                  <a:lnTo>
                    <a:pt x="790" y="1060"/>
                  </a:lnTo>
                  <a:lnTo>
                    <a:pt x="817" y="1080"/>
                  </a:lnTo>
                  <a:lnTo>
                    <a:pt x="830" y="1089"/>
                  </a:lnTo>
                  <a:lnTo>
                    <a:pt x="843" y="1100"/>
                  </a:lnTo>
                  <a:lnTo>
                    <a:pt x="854" y="1111"/>
                  </a:lnTo>
                  <a:lnTo>
                    <a:pt x="865" y="1122"/>
                  </a:lnTo>
                  <a:lnTo>
                    <a:pt x="877" y="1134"/>
                  </a:lnTo>
                  <a:lnTo>
                    <a:pt x="886" y="1147"/>
                  </a:lnTo>
                  <a:lnTo>
                    <a:pt x="895" y="1160"/>
                  </a:lnTo>
                  <a:lnTo>
                    <a:pt x="904" y="1174"/>
                  </a:lnTo>
                  <a:lnTo>
                    <a:pt x="911" y="1187"/>
                  </a:lnTo>
                  <a:lnTo>
                    <a:pt x="917" y="1202"/>
                  </a:lnTo>
                  <a:lnTo>
                    <a:pt x="922" y="1218"/>
                  </a:lnTo>
                  <a:lnTo>
                    <a:pt x="926" y="1233"/>
                  </a:lnTo>
                  <a:lnTo>
                    <a:pt x="918" y="1232"/>
                  </a:lnTo>
                  <a:lnTo>
                    <a:pt x="909" y="1229"/>
                  </a:lnTo>
                  <a:lnTo>
                    <a:pt x="886" y="1219"/>
                  </a:lnTo>
                  <a:lnTo>
                    <a:pt x="860" y="1207"/>
                  </a:lnTo>
                  <a:lnTo>
                    <a:pt x="830" y="1190"/>
                  </a:lnTo>
                  <a:lnTo>
                    <a:pt x="765" y="1155"/>
                  </a:lnTo>
                  <a:lnTo>
                    <a:pt x="733" y="1137"/>
                  </a:lnTo>
                  <a:lnTo>
                    <a:pt x="700" y="1121"/>
                  </a:lnTo>
                  <a:lnTo>
                    <a:pt x="670" y="1108"/>
                  </a:lnTo>
                  <a:lnTo>
                    <a:pt x="655" y="1101"/>
                  </a:lnTo>
                  <a:lnTo>
                    <a:pt x="641" y="1097"/>
                  </a:lnTo>
                  <a:lnTo>
                    <a:pt x="628" y="1094"/>
                  </a:lnTo>
                  <a:lnTo>
                    <a:pt x="616" y="1092"/>
                  </a:lnTo>
                  <a:lnTo>
                    <a:pt x="606" y="1091"/>
                  </a:lnTo>
                  <a:lnTo>
                    <a:pt x="596" y="1092"/>
                  </a:lnTo>
                  <a:lnTo>
                    <a:pt x="588" y="1095"/>
                  </a:lnTo>
                  <a:lnTo>
                    <a:pt x="582" y="1099"/>
                  </a:lnTo>
                  <a:lnTo>
                    <a:pt x="579" y="1102"/>
                  </a:lnTo>
                  <a:lnTo>
                    <a:pt x="577" y="1106"/>
                  </a:lnTo>
                  <a:lnTo>
                    <a:pt x="574" y="1114"/>
                  </a:lnTo>
                  <a:lnTo>
                    <a:pt x="572" y="1124"/>
                  </a:lnTo>
                  <a:lnTo>
                    <a:pt x="573" y="1137"/>
                  </a:lnTo>
                  <a:lnTo>
                    <a:pt x="575" y="1153"/>
                  </a:lnTo>
                  <a:lnTo>
                    <a:pt x="580" y="1170"/>
                  </a:lnTo>
                  <a:lnTo>
                    <a:pt x="546" y="1155"/>
                  </a:lnTo>
                  <a:lnTo>
                    <a:pt x="512" y="1142"/>
                  </a:lnTo>
                  <a:lnTo>
                    <a:pt x="479" y="1129"/>
                  </a:lnTo>
                  <a:lnTo>
                    <a:pt x="447" y="1118"/>
                  </a:lnTo>
                  <a:lnTo>
                    <a:pt x="416" y="1110"/>
                  </a:lnTo>
                  <a:lnTo>
                    <a:pt x="388" y="1103"/>
                  </a:lnTo>
                  <a:lnTo>
                    <a:pt x="376" y="1101"/>
                  </a:lnTo>
                  <a:lnTo>
                    <a:pt x="365" y="1100"/>
                  </a:lnTo>
                  <a:lnTo>
                    <a:pt x="353" y="1100"/>
                  </a:lnTo>
                  <a:lnTo>
                    <a:pt x="343" y="1100"/>
                  </a:lnTo>
                  <a:lnTo>
                    <a:pt x="335" y="1101"/>
                  </a:lnTo>
                  <a:lnTo>
                    <a:pt x="327" y="1103"/>
                  </a:lnTo>
                  <a:lnTo>
                    <a:pt x="321" y="1107"/>
                  </a:lnTo>
                  <a:lnTo>
                    <a:pt x="316" y="1111"/>
                  </a:lnTo>
                  <a:lnTo>
                    <a:pt x="313" y="1116"/>
                  </a:lnTo>
                  <a:lnTo>
                    <a:pt x="312" y="1122"/>
                  </a:lnTo>
                  <a:lnTo>
                    <a:pt x="312" y="1130"/>
                  </a:lnTo>
                  <a:lnTo>
                    <a:pt x="314" y="1139"/>
                  </a:lnTo>
                  <a:lnTo>
                    <a:pt x="318" y="1148"/>
                  </a:lnTo>
                  <a:lnTo>
                    <a:pt x="323" y="1159"/>
                  </a:lnTo>
                  <a:lnTo>
                    <a:pt x="332" y="1171"/>
                  </a:lnTo>
                  <a:lnTo>
                    <a:pt x="341" y="1185"/>
                  </a:lnTo>
                  <a:lnTo>
                    <a:pt x="353" y="1200"/>
                  </a:lnTo>
                  <a:lnTo>
                    <a:pt x="368" y="1217"/>
                  </a:lnTo>
                  <a:lnTo>
                    <a:pt x="384" y="1235"/>
                  </a:lnTo>
                  <a:lnTo>
                    <a:pt x="404" y="1254"/>
                  </a:lnTo>
                  <a:lnTo>
                    <a:pt x="430" y="1280"/>
                  </a:lnTo>
                  <a:lnTo>
                    <a:pt x="457" y="1303"/>
                  </a:lnTo>
                  <a:lnTo>
                    <a:pt x="485" y="1327"/>
                  </a:lnTo>
                  <a:lnTo>
                    <a:pt x="513" y="1349"/>
                  </a:lnTo>
                  <a:lnTo>
                    <a:pt x="541" y="1369"/>
                  </a:lnTo>
                  <a:lnTo>
                    <a:pt x="570" y="1389"/>
                  </a:lnTo>
                  <a:lnTo>
                    <a:pt x="599" y="1408"/>
                  </a:lnTo>
                  <a:lnTo>
                    <a:pt x="627" y="1426"/>
                  </a:lnTo>
                  <a:lnTo>
                    <a:pt x="657" y="1444"/>
                  </a:lnTo>
                  <a:lnTo>
                    <a:pt x="688" y="1461"/>
                  </a:lnTo>
                  <a:lnTo>
                    <a:pt x="750" y="1493"/>
                  </a:lnTo>
                  <a:lnTo>
                    <a:pt x="814" y="1524"/>
                  </a:lnTo>
                  <a:lnTo>
                    <a:pt x="880" y="1555"/>
                  </a:lnTo>
                  <a:lnTo>
                    <a:pt x="966" y="1593"/>
                  </a:lnTo>
                  <a:lnTo>
                    <a:pt x="1055" y="1631"/>
                  </a:lnTo>
                  <a:lnTo>
                    <a:pt x="1143" y="1669"/>
                  </a:lnTo>
                  <a:lnTo>
                    <a:pt x="1231" y="1708"/>
                  </a:lnTo>
                  <a:lnTo>
                    <a:pt x="1318" y="1748"/>
                  </a:lnTo>
                  <a:lnTo>
                    <a:pt x="1361" y="1769"/>
                  </a:lnTo>
                  <a:lnTo>
                    <a:pt x="1404" y="1791"/>
                  </a:lnTo>
                  <a:lnTo>
                    <a:pt x="1446" y="1813"/>
                  </a:lnTo>
                  <a:lnTo>
                    <a:pt x="1487" y="1836"/>
                  </a:lnTo>
                  <a:lnTo>
                    <a:pt x="1528" y="1861"/>
                  </a:lnTo>
                  <a:lnTo>
                    <a:pt x="1568" y="1886"/>
                  </a:lnTo>
                  <a:lnTo>
                    <a:pt x="1600" y="1908"/>
                  </a:lnTo>
                  <a:lnTo>
                    <a:pt x="1631" y="1930"/>
                  </a:lnTo>
                  <a:lnTo>
                    <a:pt x="1661" y="1953"/>
                  </a:lnTo>
                  <a:lnTo>
                    <a:pt x="1690" y="1978"/>
                  </a:lnTo>
                  <a:lnTo>
                    <a:pt x="1718" y="2002"/>
                  </a:lnTo>
                  <a:lnTo>
                    <a:pt x="1746" y="2027"/>
                  </a:lnTo>
                  <a:lnTo>
                    <a:pt x="1801" y="2079"/>
                  </a:lnTo>
                  <a:lnTo>
                    <a:pt x="1855" y="2131"/>
                  </a:lnTo>
                  <a:lnTo>
                    <a:pt x="1911" y="2184"/>
                  </a:lnTo>
                  <a:lnTo>
                    <a:pt x="1937" y="2210"/>
                  </a:lnTo>
                  <a:lnTo>
                    <a:pt x="1966" y="2234"/>
                  </a:lnTo>
                  <a:lnTo>
                    <a:pt x="1995" y="2259"/>
                  </a:lnTo>
                  <a:lnTo>
                    <a:pt x="2024" y="2283"/>
                  </a:lnTo>
                  <a:lnTo>
                    <a:pt x="1987" y="2272"/>
                  </a:lnTo>
                  <a:lnTo>
                    <a:pt x="1951" y="2264"/>
                  </a:lnTo>
                  <a:lnTo>
                    <a:pt x="1915" y="2257"/>
                  </a:lnTo>
                  <a:lnTo>
                    <a:pt x="1880" y="2252"/>
                  </a:lnTo>
                  <a:lnTo>
                    <a:pt x="1812" y="2243"/>
                  </a:lnTo>
                  <a:lnTo>
                    <a:pt x="1778" y="2237"/>
                  </a:lnTo>
                  <a:lnTo>
                    <a:pt x="1744" y="2232"/>
                  </a:lnTo>
                  <a:lnTo>
                    <a:pt x="1711" y="2227"/>
                  </a:lnTo>
                  <a:lnTo>
                    <a:pt x="1678" y="2220"/>
                  </a:lnTo>
                  <a:lnTo>
                    <a:pt x="1645" y="2211"/>
                  </a:lnTo>
                  <a:lnTo>
                    <a:pt x="1612" y="2199"/>
                  </a:lnTo>
                  <a:lnTo>
                    <a:pt x="1594" y="2193"/>
                  </a:lnTo>
                  <a:lnTo>
                    <a:pt x="1578" y="2186"/>
                  </a:lnTo>
                  <a:lnTo>
                    <a:pt x="1561" y="2179"/>
                  </a:lnTo>
                  <a:lnTo>
                    <a:pt x="1545" y="2169"/>
                  </a:lnTo>
                  <a:lnTo>
                    <a:pt x="1528" y="2160"/>
                  </a:lnTo>
                  <a:lnTo>
                    <a:pt x="1511" y="2150"/>
                  </a:lnTo>
                  <a:lnTo>
                    <a:pt x="1494" y="2138"/>
                  </a:lnTo>
                  <a:lnTo>
                    <a:pt x="1478" y="2127"/>
                  </a:lnTo>
                  <a:lnTo>
                    <a:pt x="1455" y="2110"/>
                  </a:lnTo>
                  <a:lnTo>
                    <a:pt x="1433" y="2092"/>
                  </a:lnTo>
                  <a:lnTo>
                    <a:pt x="1389" y="2056"/>
                  </a:lnTo>
                  <a:lnTo>
                    <a:pt x="1368" y="2041"/>
                  </a:lnTo>
                  <a:lnTo>
                    <a:pt x="1348" y="2026"/>
                  </a:lnTo>
                  <a:lnTo>
                    <a:pt x="1328" y="2014"/>
                  </a:lnTo>
                  <a:lnTo>
                    <a:pt x="1318" y="2009"/>
                  </a:lnTo>
                  <a:lnTo>
                    <a:pt x="1309" y="2004"/>
                  </a:lnTo>
                  <a:lnTo>
                    <a:pt x="1300" y="2001"/>
                  </a:lnTo>
                  <a:lnTo>
                    <a:pt x="1292" y="1999"/>
                  </a:lnTo>
                  <a:lnTo>
                    <a:pt x="1284" y="1998"/>
                  </a:lnTo>
                  <a:lnTo>
                    <a:pt x="1276" y="1998"/>
                  </a:lnTo>
                  <a:lnTo>
                    <a:pt x="1269" y="1999"/>
                  </a:lnTo>
                  <a:lnTo>
                    <a:pt x="1261" y="2001"/>
                  </a:lnTo>
                  <a:lnTo>
                    <a:pt x="1255" y="2005"/>
                  </a:lnTo>
                  <a:lnTo>
                    <a:pt x="1249" y="2012"/>
                  </a:lnTo>
                  <a:lnTo>
                    <a:pt x="1244" y="2018"/>
                  </a:lnTo>
                  <a:lnTo>
                    <a:pt x="1239" y="2027"/>
                  </a:lnTo>
                  <a:lnTo>
                    <a:pt x="1234" y="2037"/>
                  </a:lnTo>
                  <a:lnTo>
                    <a:pt x="1230" y="2049"/>
                  </a:lnTo>
                  <a:lnTo>
                    <a:pt x="1227" y="2063"/>
                  </a:lnTo>
                  <a:lnTo>
                    <a:pt x="1224" y="2079"/>
                  </a:lnTo>
                  <a:lnTo>
                    <a:pt x="1223" y="2096"/>
                  </a:lnTo>
                  <a:lnTo>
                    <a:pt x="1221" y="2117"/>
                  </a:lnTo>
                  <a:lnTo>
                    <a:pt x="1220" y="2129"/>
                  </a:lnTo>
                  <a:lnTo>
                    <a:pt x="1219" y="2133"/>
                  </a:lnTo>
                  <a:lnTo>
                    <a:pt x="1217" y="2137"/>
                  </a:lnTo>
                  <a:lnTo>
                    <a:pt x="1215" y="2141"/>
                  </a:lnTo>
                  <a:lnTo>
                    <a:pt x="1213" y="2143"/>
                  </a:lnTo>
                  <a:lnTo>
                    <a:pt x="1210" y="2145"/>
                  </a:lnTo>
                  <a:lnTo>
                    <a:pt x="1207" y="2146"/>
                  </a:lnTo>
                  <a:lnTo>
                    <a:pt x="1200" y="2147"/>
                  </a:lnTo>
                  <a:lnTo>
                    <a:pt x="1193" y="2145"/>
                  </a:lnTo>
                  <a:lnTo>
                    <a:pt x="1186" y="2142"/>
                  </a:lnTo>
                  <a:lnTo>
                    <a:pt x="1178" y="2136"/>
                  </a:lnTo>
                  <a:lnTo>
                    <a:pt x="1170" y="2130"/>
                  </a:lnTo>
                  <a:lnTo>
                    <a:pt x="1161" y="2124"/>
                  </a:lnTo>
                  <a:lnTo>
                    <a:pt x="1146" y="2111"/>
                  </a:lnTo>
                  <a:lnTo>
                    <a:pt x="1124" y="2090"/>
                  </a:lnTo>
                  <a:lnTo>
                    <a:pt x="1110" y="2078"/>
                  </a:lnTo>
                  <a:lnTo>
                    <a:pt x="1094" y="2066"/>
                  </a:lnTo>
                  <a:lnTo>
                    <a:pt x="1079" y="2056"/>
                  </a:lnTo>
                  <a:lnTo>
                    <a:pt x="1062" y="2048"/>
                  </a:lnTo>
                  <a:lnTo>
                    <a:pt x="1047" y="2039"/>
                  </a:lnTo>
                  <a:lnTo>
                    <a:pt x="1029" y="2032"/>
                  </a:lnTo>
                  <a:lnTo>
                    <a:pt x="1013" y="2027"/>
                  </a:lnTo>
                  <a:lnTo>
                    <a:pt x="995" y="2022"/>
                  </a:lnTo>
                  <a:lnTo>
                    <a:pt x="978" y="2018"/>
                  </a:lnTo>
                  <a:lnTo>
                    <a:pt x="960" y="2014"/>
                  </a:lnTo>
                  <a:lnTo>
                    <a:pt x="923" y="2008"/>
                  </a:lnTo>
                  <a:lnTo>
                    <a:pt x="887" y="2003"/>
                  </a:lnTo>
                  <a:lnTo>
                    <a:pt x="849" y="2000"/>
                  </a:lnTo>
                  <a:lnTo>
                    <a:pt x="831" y="2000"/>
                  </a:lnTo>
                  <a:lnTo>
                    <a:pt x="809" y="2000"/>
                  </a:lnTo>
                  <a:lnTo>
                    <a:pt x="784" y="2000"/>
                  </a:lnTo>
                  <a:lnTo>
                    <a:pt x="756" y="2002"/>
                  </a:lnTo>
                  <a:lnTo>
                    <a:pt x="727" y="2004"/>
                  </a:lnTo>
                  <a:lnTo>
                    <a:pt x="698" y="2009"/>
                  </a:lnTo>
                  <a:lnTo>
                    <a:pt x="672" y="2014"/>
                  </a:lnTo>
                  <a:lnTo>
                    <a:pt x="646" y="2021"/>
                  </a:lnTo>
                  <a:lnTo>
                    <a:pt x="635" y="2025"/>
                  </a:lnTo>
                  <a:lnTo>
                    <a:pt x="624" y="2029"/>
                  </a:lnTo>
                  <a:lnTo>
                    <a:pt x="615" y="2034"/>
                  </a:lnTo>
                  <a:lnTo>
                    <a:pt x="607" y="2039"/>
                  </a:lnTo>
                  <a:lnTo>
                    <a:pt x="600" y="2046"/>
                  </a:lnTo>
                  <a:lnTo>
                    <a:pt x="594" y="2052"/>
                  </a:lnTo>
                  <a:lnTo>
                    <a:pt x="591" y="2058"/>
                  </a:lnTo>
                  <a:lnTo>
                    <a:pt x="589" y="2065"/>
                  </a:lnTo>
                  <a:lnTo>
                    <a:pt x="589" y="2074"/>
                  </a:lnTo>
                  <a:lnTo>
                    <a:pt x="591" y="2082"/>
                  </a:lnTo>
                  <a:lnTo>
                    <a:pt x="596" y="2091"/>
                  </a:lnTo>
                  <a:lnTo>
                    <a:pt x="603" y="2100"/>
                  </a:lnTo>
                  <a:lnTo>
                    <a:pt x="612" y="2111"/>
                  </a:lnTo>
                  <a:lnTo>
                    <a:pt x="624" y="2121"/>
                  </a:lnTo>
                  <a:lnTo>
                    <a:pt x="639" y="2132"/>
                  </a:lnTo>
                  <a:lnTo>
                    <a:pt x="656" y="2145"/>
                  </a:lnTo>
                  <a:lnTo>
                    <a:pt x="646" y="2144"/>
                  </a:lnTo>
                  <a:lnTo>
                    <a:pt x="634" y="2142"/>
                  </a:lnTo>
                  <a:lnTo>
                    <a:pt x="603" y="2135"/>
                  </a:lnTo>
                  <a:lnTo>
                    <a:pt x="564" y="2127"/>
                  </a:lnTo>
                  <a:lnTo>
                    <a:pt x="520" y="2116"/>
                  </a:lnTo>
                  <a:lnTo>
                    <a:pt x="471" y="2104"/>
                  </a:lnTo>
                  <a:lnTo>
                    <a:pt x="419" y="2092"/>
                  </a:lnTo>
                  <a:lnTo>
                    <a:pt x="365" y="2081"/>
                  </a:lnTo>
                  <a:lnTo>
                    <a:pt x="309" y="2070"/>
                  </a:lnTo>
                  <a:lnTo>
                    <a:pt x="282" y="2066"/>
                  </a:lnTo>
                  <a:lnTo>
                    <a:pt x="254" y="2062"/>
                  </a:lnTo>
                  <a:lnTo>
                    <a:pt x="227" y="2059"/>
                  </a:lnTo>
                  <a:lnTo>
                    <a:pt x="202" y="2058"/>
                  </a:lnTo>
                  <a:lnTo>
                    <a:pt x="177" y="2057"/>
                  </a:lnTo>
                  <a:lnTo>
                    <a:pt x="152" y="2057"/>
                  </a:lnTo>
                  <a:lnTo>
                    <a:pt x="130" y="2058"/>
                  </a:lnTo>
                  <a:lnTo>
                    <a:pt x="108" y="2060"/>
                  </a:lnTo>
                  <a:lnTo>
                    <a:pt x="87" y="2064"/>
                  </a:lnTo>
                  <a:lnTo>
                    <a:pt x="69" y="2069"/>
                  </a:lnTo>
                  <a:lnTo>
                    <a:pt x="52" y="2077"/>
                  </a:lnTo>
                  <a:lnTo>
                    <a:pt x="44" y="2081"/>
                  </a:lnTo>
                  <a:lnTo>
                    <a:pt x="37" y="2086"/>
                  </a:lnTo>
                  <a:lnTo>
                    <a:pt x="31" y="2091"/>
                  </a:lnTo>
                  <a:lnTo>
                    <a:pt x="24" y="2096"/>
                  </a:lnTo>
                  <a:lnTo>
                    <a:pt x="19" y="2102"/>
                  </a:lnTo>
                  <a:lnTo>
                    <a:pt x="14" y="2109"/>
                  </a:lnTo>
                  <a:lnTo>
                    <a:pt x="10" y="2116"/>
                  </a:lnTo>
                  <a:lnTo>
                    <a:pt x="6" y="2123"/>
                  </a:lnTo>
                  <a:lnTo>
                    <a:pt x="3" y="2131"/>
                  </a:lnTo>
                  <a:lnTo>
                    <a:pt x="1" y="2139"/>
                  </a:lnTo>
                  <a:lnTo>
                    <a:pt x="0" y="2147"/>
                  </a:lnTo>
                  <a:lnTo>
                    <a:pt x="0" y="2154"/>
                  </a:lnTo>
                  <a:lnTo>
                    <a:pt x="0" y="2160"/>
                  </a:lnTo>
                  <a:lnTo>
                    <a:pt x="1" y="2167"/>
                  </a:lnTo>
                  <a:lnTo>
                    <a:pt x="2" y="2174"/>
                  </a:lnTo>
                  <a:lnTo>
                    <a:pt x="4" y="2181"/>
                  </a:lnTo>
                  <a:lnTo>
                    <a:pt x="10" y="2194"/>
                  </a:lnTo>
                  <a:lnTo>
                    <a:pt x="18" y="2206"/>
                  </a:lnTo>
                  <a:lnTo>
                    <a:pt x="30" y="2220"/>
                  </a:lnTo>
                  <a:lnTo>
                    <a:pt x="42" y="2232"/>
                  </a:lnTo>
                  <a:lnTo>
                    <a:pt x="56" y="2245"/>
                  </a:lnTo>
                  <a:lnTo>
                    <a:pt x="72" y="2256"/>
                  </a:lnTo>
                  <a:lnTo>
                    <a:pt x="89" y="2268"/>
                  </a:lnTo>
                  <a:lnTo>
                    <a:pt x="108" y="2280"/>
                  </a:lnTo>
                  <a:lnTo>
                    <a:pt x="128" y="2291"/>
                  </a:lnTo>
                  <a:lnTo>
                    <a:pt x="149" y="2301"/>
                  </a:lnTo>
                  <a:lnTo>
                    <a:pt x="171" y="2312"/>
                  </a:lnTo>
                  <a:lnTo>
                    <a:pt x="217" y="2331"/>
                  </a:lnTo>
                  <a:lnTo>
                    <a:pt x="264" y="2350"/>
                  </a:lnTo>
                  <a:lnTo>
                    <a:pt x="311" y="2366"/>
                  </a:lnTo>
                  <a:lnTo>
                    <a:pt x="356" y="2381"/>
                  </a:lnTo>
                  <a:lnTo>
                    <a:pt x="400" y="2393"/>
                  </a:lnTo>
                  <a:lnTo>
                    <a:pt x="440" y="2404"/>
                  </a:lnTo>
                  <a:lnTo>
                    <a:pt x="474" y="2413"/>
                  </a:lnTo>
                  <a:lnTo>
                    <a:pt x="503" y="2418"/>
                  </a:lnTo>
                  <a:lnTo>
                    <a:pt x="523" y="2421"/>
                  </a:lnTo>
                  <a:lnTo>
                    <a:pt x="509" y="2434"/>
                  </a:lnTo>
                  <a:lnTo>
                    <a:pt x="501" y="2443"/>
                  </a:lnTo>
                  <a:lnTo>
                    <a:pt x="491" y="2452"/>
                  </a:lnTo>
                  <a:lnTo>
                    <a:pt x="484" y="2461"/>
                  </a:lnTo>
                  <a:lnTo>
                    <a:pt x="478" y="2471"/>
                  </a:lnTo>
                  <a:lnTo>
                    <a:pt x="476" y="2476"/>
                  </a:lnTo>
                  <a:lnTo>
                    <a:pt x="475" y="2481"/>
                  </a:lnTo>
                  <a:lnTo>
                    <a:pt x="474" y="2485"/>
                  </a:lnTo>
                  <a:lnTo>
                    <a:pt x="475" y="2489"/>
                  </a:lnTo>
                  <a:lnTo>
                    <a:pt x="477" y="2494"/>
                  </a:lnTo>
                  <a:lnTo>
                    <a:pt x="480" y="2499"/>
                  </a:lnTo>
                  <a:lnTo>
                    <a:pt x="484" y="2503"/>
                  </a:lnTo>
                  <a:lnTo>
                    <a:pt x="490" y="2508"/>
                  </a:lnTo>
                  <a:lnTo>
                    <a:pt x="496" y="2511"/>
                  </a:lnTo>
                  <a:lnTo>
                    <a:pt x="504" y="2514"/>
                  </a:lnTo>
                  <a:lnTo>
                    <a:pt x="521" y="2519"/>
                  </a:lnTo>
                  <a:lnTo>
                    <a:pt x="542" y="2523"/>
                  </a:lnTo>
                  <a:lnTo>
                    <a:pt x="564" y="2526"/>
                  </a:lnTo>
                  <a:lnTo>
                    <a:pt x="589" y="2529"/>
                  </a:lnTo>
                  <a:lnTo>
                    <a:pt x="615" y="2530"/>
                  </a:lnTo>
                  <a:lnTo>
                    <a:pt x="667" y="2533"/>
                  </a:lnTo>
                  <a:lnTo>
                    <a:pt x="715" y="2537"/>
                  </a:lnTo>
                  <a:lnTo>
                    <a:pt x="736" y="2539"/>
                  </a:lnTo>
                  <a:lnTo>
                    <a:pt x="755" y="2544"/>
                  </a:lnTo>
                  <a:lnTo>
                    <a:pt x="771" y="2548"/>
                  </a:lnTo>
                  <a:lnTo>
                    <a:pt x="777" y="2550"/>
                  </a:lnTo>
                  <a:lnTo>
                    <a:pt x="782" y="2553"/>
                  </a:lnTo>
                  <a:lnTo>
                    <a:pt x="755" y="2564"/>
                  </a:lnTo>
                  <a:lnTo>
                    <a:pt x="726" y="2577"/>
                  </a:lnTo>
                  <a:lnTo>
                    <a:pt x="697" y="2590"/>
                  </a:lnTo>
                  <a:lnTo>
                    <a:pt x="669" y="2605"/>
                  </a:lnTo>
                  <a:lnTo>
                    <a:pt x="642" y="2621"/>
                  </a:lnTo>
                  <a:lnTo>
                    <a:pt x="616" y="2637"/>
                  </a:lnTo>
                  <a:lnTo>
                    <a:pt x="594" y="2654"/>
                  </a:lnTo>
                  <a:lnTo>
                    <a:pt x="584" y="2663"/>
                  </a:lnTo>
                  <a:lnTo>
                    <a:pt x="576" y="2671"/>
                  </a:lnTo>
                  <a:lnTo>
                    <a:pt x="568" y="2680"/>
                  </a:lnTo>
                  <a:lnTo>
                    <a:pt x="561" y="2689"/>
                  </a:lnTo>
                  <a:lnTo>
                    <a:pt x="557" y="2697"/>
                  </a:lnTo>
                  <a:lnTo>
                    <a:pt x="553" y="2705"/>
                  </a:lnTo>
                  <a:lnTo>
                    <a:pt x="552" y="2714"/>
                  </a:lnTo>
                  <a:lnTo>
                    <a:pt x="552" y="2722"/>
                  </a:lnTo>
                  <a:lnTo>
                    <a:pt x="553" y="2729"/>
                  </a:lnTo>
                  <a:lnTo>
                    <a:pt x="557" y="2737"/>
                  </a:lnTo>
                  <a:lnTo>
                    <a:pt x="562" y="2745"/>
                  </a:lnTo>
                  <a:lnTo>
                    <a:pt x="571" y="2752"/>
                  </a:lnTo>
                  <a:lnTo>
                    <a:pt x="581" y="2759"/>
                  </a:lnTo>
                  <a:lnTo>
                    <a:pt x="593" y="2765"/>
                  </a:lnTo>
                  <a:lnTo>
                    <a:pt x="609" y="2771"/>
                  </a:lnTo>
                  <a:lnTo>
                    <a:pt x="626" y="2777"/>
                  </a:lnTo>
                  <a:lnTo>
                    <a:pt x="646" y="2783"/>
                  </a:lnTo>
                  <a:lnTo>
                    <a:pt x="669" y="2787"/>
                  </a:lnTo>
                  <a:lnTo>
                    <a:pt x="693" y="2792"/>
                  </a:lnTo>
                  <a:lnTo>
                    <a:pt x="718" y="2795"/>
                  </a:lnTo>
                  <a:lnTo>
                    <a:pt x="743" y="2798"/>
                  </a:lnTo>
                  <a:lnTo>
                    <a:pt x="768" y="2800"/>
                  </a:lnTo>
                  <a:lnTo>
                    <a:pt x="816" y="2803"/>
                  </a:lnTo>
                  <a:lnTo>
                    <a:pt x="864" y="2804"/>
                  </a:lnTo>
                  <a:lnTo>
                    <a:pt x="914" y="2803"/>
                  </a:lnTo>
                  <a:lnTo>
                    <a:pt x="962" y="2801"/>
                  </a:lnTo>
                  <a:lnTo>
                    <a:pt x="1011" y="2797"/>
                  </a:lnTo>
                  <a:lnTo>
                    <a:pt x="1059" y="2791"/>
                  </a:lnTo>
                  <a:lnTo>
                    <a:pt x="1108" y="2785"/>
                  </a:lnTo>
                  <a:lnTo>
                    <a:pt x="1156" y="2778"/>
                  </a:lnTo>
                  <a:lnTo>
                    <a:pt x="1253" y="2761"/>
                  </a:lnTo>
                  <a:lnTo>
                    <a:pt x="1350" y="2744"/>
                  </a:lnTo>
                  <a:lnTo>
                    <a:pt x="1447" y="2727"/>
                  </a:lnTo>
                  <a:lnTo>
                    <a:pt x="1409" y="2773"/>
                  </a:lnTo>
                  <a:lnTo>
                    <a:pt x="1391" y="2794"/>
                  </a:lnTo>
                  <a:lnTo>
                    <a:pt x="1378" y="2814"/>
                  </a:lnTo>
                  <a:lnTo>
                    <a:pt x="1365" y="2831"/>
                  </a:lnTo>
                  <a:lnTo>
                    <a:pt x="1357" y="2848"/>
                  </a:lnTo>
                  <a:lnTo>
                    <a:pt x="1354" y="2856"/>
                  </a:lnTo>
                  <a:lnTo>
                    <a:pt x="1352" y="2862"/>
                  </a:lnTo>
                  <a:lnTo>
                    <a:pt x="1351" y="2869"/>
                  </a:lnTo>
                  <a:lnTo>
                    <a:pt x="1350" y="2876"/>
                  </a:lnTo>
                  <a:lnTo>
                    <a:pt x="1351" y="2882"/>
                  </a:lnTo>
                  <a:lnTo>
                    <a:pt x="1353" y="2887"/>
                  </a:lnTo>
                  <a:lnTo>
                    <a:pt x="1356" y="2892"/>
                  </a:lnTo>
                  <a:lnTo>
                    <a:pt x="1360" y="2896"/>
                  </a:lnTo>
                  <a:lnTo>
                    <a:pt x="1365" y="2900"/>
                  </a:lnTo>
                  <a:lnTo>
                    <a:pt x="1372" y="2904"/>
                  </a:lnTo>
                  <a:lnTo>
                    <a:pt x="1380" y="2907"/>
                  </a:lnTo>
                  <a:lnTo>
                    <a:pt x="1389" y="2910"/>
                  </a:lnTo>
                  <a:lnTo>
                    <a:pt x="1399" y="2912"/>
                  </a:lnTo>
                  <a:lnTo>
                    <a:pt x="1412" y="2914"/>
                  </a:lnTo>
                  <a:lnTo>
                    <a:pt x="1441" y="2916"/>
                  </a:lnTo>
                  <a:lnTo>
                    <a:pt x="1476" y="2915"/>
                  </a:lnTo>
                  <a:lnTo>
                    <a:pt x="1518" y="2913"/>
                  </a:lnTo>
                  <a:lnTo>
                    <a:pt x="1534" y="2911"/>
                  </a:lnTo>
                  <a:lnTo>
                    <a:pt x="1550" y="2909"/>
                  </a:lnTo>
                  <a:lnTo>
                    <a:pt x="1565" y="2905"/>
                  </a:lnTo>
                  <a:lnTo>
                    <a:pt x="1581" y="2901"/>
                  </a:lnTo>
                  <a:lnTo>
                    <a:pt x="1596" y="2896"/>
                  </a:lnTo>
                  <a:lnTo>
                    <a:pt x="1611" y="2891"/>
                  </a:lnTo>
                  <a:lnTo>
                    <a:pt x="1641" y="2880"/>
                  </a:lnTo>
                  <a:lnTo>
                    <a:pt x="1668" y="2866"/>
                  </a:lnTo>
                  <a:lnTo>
                    <a:pt x="1697" y="2852"/>
                  </a:lnTo>
                  <a:lnTo>
                    <a:pt x="1754" y="2822"/>
                  </a:lnTo>
                  <a:lnTo>
                    <a:pt x="1774" y="2813"/>
                  </a:lnTo>
                  <a:lnTo>
                    <a:pt x="1792" y="2805"/>
                  </a:lnTo>
                  <a:lnTo>
                    <a:pt x="1812" y="2798"/>
                  </a:lnTo>
                  <a:lnTo>
                    <a:pt x="1832" y="2793"/>
                  </a:lnTo>
                  <a:lnTo>
                    <a:pt x="1853" y="2789"/>
                  </a:lnTo>
                  <a:lnTo>
                    <a:pt x="1873" y="2785"/>
                  </a:lnTo>
                  <a:lnTo>
                    <a:pt x="1915" y="2779"/>
                  </a:lnTo>
                  <a:lnTo>
                    <a:pt x="1956" y="2775"/>
                  </a:lnTo>
                  <a:lnTo>
                    <a:pt x="1998" y="2770"/>
                  </a:lnTo>
                  <a:lnTo>
                    <a:pt x="2041" y="2766"/>
                  </a:lnTo>
                  <a:lnTo>
                    <a:pt x="2082" y="2762"/>
                  </a:lnTo>
                  <a:lnTo>
                    <a:pt x="2161" y="2751"/>
                  </a:lnTo>
                  <a:lnTo>
                    <a:pt x="2198" y="2747"/>
                  </a:lnTo>
                  <a:lnTo>
                    <a:pt x="2234" y="2745"/>
                  </a:lnTo>
                  <a:lnTo>
                    <a:pt x="2268" y="2743"/>
                  </a:lnTo>
                  <a:lnTo>
                    <a:pt x="2302" y="2744"/>
                  </a:lnTo>
                  <a:lnTo>
                    <a:pt x="2334" y="2747"/>
                  </a:lnTo>
                  <a:lnTo>
                    <a:pt x="2350" y="2749"/>
                  </a:lnTo>
                  <a:lnTo>
                    <a:pt x="2366" y="2751"/>
                  </a:lnTo>
                  <a:lnTo>
                    <a:pt x="2382" y="2755"/>
                  </a:lnTo>
                  <a:lnTo>
                    <a:pt x="2397" y="2758"/>
                  </a:lnTo>
                  <a:lnTo>
                    <a:pt x="2412" y="2763"/>
                  </a:lnTo>
                  <a:lnTo>
                    <a:pt x="2427" y="2768"/>
                  </a:lnTo>
                  <a:lnTo>
                    <a:pt x="2443" y="2775"/>
                  </a:lnTo>
                  <a:lnTo>
                    <a:pt x="2457" y="2782"/>
                  </a:lnTo>
                  <a:lnTo>
                    <a:pt x="2472" y="2790"/>
                  </a:lnTo>
                  <a:lnTo>
                    <a:pt x="2488" y="2798"/>
                  </a:lnTo>
                  <a:lnTo>
                    <a:pt x="2502" y="2809"/>
                  </a:lnTo>
                  <a:lnTo>
                    <a:pt x="2518" y="2819"/>
                  </a:lnTo>
                  <a:lnTo>
                    <a:pt x="2533" y="2830"/>
                  </a:lnTo>
                  <a:lnTo>
                    <a:pt x="2549" y="2843"/>
                  </a:lnTo>
                  <a:lnTo>
                    <a:pt x="2564" y="2856"/>
                  </a:lnTo>
                  <a:lnTo>
                    <a:pt x="2580" y="2870"/>
                  </a:lnTo>
                  <a:lnTo>
                    <a:pt x="2595" y="2886"/>
                  </a:lnTo>
                  <a:lnTo>
                    <a:pt x="2612" y="2902"/>
                  </a:lnTo>
                  <a:lnTo>
                    <a:pt x="2644" y="2936"/>
                  </a:lnTo>
                  <a:lnTo>
                    <a:pt x="2677" y="2969"/>
                  </a:lnTo>
                  <a:lnTo>
                    <a:pt x="2710" y="3002"/>
                  </a:lnTo>
                  <a:lnTo>
                    <a:pt x="2744" y="3035"/>
                  </a:lnTo>
                  <a:lnTo>
                    <a:pt x="2812" y="3099"/>
                  </a:lnTo>
                  <a:lnTo>
                    <a:pt x="2881" y="3161"/>
                  </a:lnTo>
                  <a:lnTo>
                    <a:pt x="2951" y="3223"/>
                  </a:lnTo>
                  <a:lnTo>
                    <a:pt x="3022" y="3284"/>
                  </a:lnTo>
                  <a:lnTo>
                    <a:pt x="3092" y="3346"/>
                  </a:lnTo>
                  <a:lnTo>
                    <a:pt x="3162" y="3407"/>
                  </a:lnTo>
                  <a:lnTo>
                    <a:pt x="3147" y="3401"/>
                  </a:lnTo>
                  <a:lnTo>
                    <a:pt x="3132" y="3396"/>
                  </a:lnTo>
                  <a:lnTo>
                    <a:pt x="3101" y="3387"/>
                  </a:lnTo>
                  <a:lnTo>
                    <a:pt x="3071" y="3380"/>
                  </a:lnTo>
                  <a:lnTo>
                    <a:pt x="3041" y="3376"/>
                  </a:lnTo>
                  <a:lnTo>
                    <a:pt x="3012" y="3372"/>
                  </a:lnTo>
                  <a:lnTo>
                    <a:pt x="2983" y="3371"/>
                  </a:lnTo>
                  <a:lnTo>
                    <a:pt x="2953" y="3371"/>
                  </a:lnTo>
                  <a:lnTo>
                    <a:pt x="2923" y="3371"/>
                  </a:lnTo>
                  <a:lnTo>
                    <a:pt x="2864" y="3376"/>
                  </a:lnTo>
                  <a:lnTo>
                    <a:pt x="2804" y="3379"/>
                  </a:lnTo>
                  <a:lnTo>
                    <a:pt x="2774" y="3380"/>
                  </a:lnTo>
                  <a:lnTo>
                    <a:pt x="2744" y="3381"/>
                  </a:lnTo>
                  <a:lnTo>
                    <a:pt x="2713" y="3380"/>
                  </a:lnTo>
                  <a:lnTo>
                    <a:pt x="2682" y="3378"/>
                  </a:lnTo>
                  <a:lnTo>
                    <a:pt x="2654" y="3374"/>
                  </a:lnTo>
                  <a:lnTo>
                    <a:pt x="2626" y="3370"/>
                  </a:lnTo>
                  <a:lnTo>
                    <a:pt x="2597" y="3364"/>
                  </a:lnTo>
                  <a:lnTo>
                    <a:pt x="2567" y="3358"/>
                  </a:lnTo>
                  <a:lnTo>
                    <a:pt x="2536" y="3351"/>
                  </a:lnTo>
                  <a:lnTo>
                    <a:pt x="2506" y="3343"/>
                  </a:lnTo>
                  <a:lnTo>
                    <a:pt x="2476" y="3332"/>
                  </a:lnTo>
                  <a:lnTo>
                    <a:pt x="2446" y="3322"/>
                  </a:lnTo>
                  <a:lnTo>
                    <a:pt x="2415" y="3312"/>
                  </a:lnTo>
                  <a:lnTo>
                    <a:pt x="2386" y="3299"/>
                  </a:lnTo>
                  <a:lnTo>
                    <a:pt x="2357" y="3286"/>
                  </a:lnTo>
                  <a:lnTo>
                    <a:pt x="2329" y="3272"/>
                  </a:lnTo>
                  <a:lnTo>
                    <a:pt x="2303" y="3258"/>
                  </a:lnTo>
                  <a:lnTo>
                    <a:pt x="2279" y="3244"/>
                  </a:lnTo>
                  <a:lnTo>
                    <a:pt x="2255" y="3227"/>
                  </a:lnTo>
                  <a:lnTo>
                    <a:pt x="2233" y="3211"/>
                  </a:lnTo>
                  <a:lnTo>
                    <a:pt x="2206" y="3190"/>
                  </a:lnTo>
                  <a:lnTo>
                    <a:pt x="2181" y="3170"/>
                  </a:lnTo>
                  <a:lnTo>
                    <a:pt x="2154" y="3153"/>
                  </a:lnTo>
                  <a:lnTo>
                    <a:pt x="2127" y="3136"/>
                  </a:lnTo>
                  <a:lnTo>
                    <a:pt x="2100" y="3121"/>
                  </a:lnTo>
                  <a:lnTo>
                    <a:pt x="2074" y="3107"/>
                  </a:lnTo>
                  <a:lnTo>
                    <a:pt x="2047" y="3095"/>
                  </a:lnTo>
                  <a:lnTo>
                    <a:pt x="2019" y="3085"/>
                  </a:lnTo>
                  <a:lnTo>
                    <a:pt x="1990" y="3074"/>
                  </a:lnTo>
                  <a:lnTo>
                    <a:pt x="1961" y="3067"/>
                  </a:lnTo>
                  <a:lnTo>
                    <a:pt x="1932" y="3061"/>
                  </a:lnTo>
                  <a:lnTo>
                    <a:pt x="1901" y="3056"/>
                  </a:lnTo>
                  <a:lnTo>
                    <a:pt x="1870" y="3052"/>
                  </a:lnTo>
                  <a:lnTo>
                    <a:pt x="1839" y="3051"/>
                  </a:lnTo>
                  <a:lnTo>
                    <a:pt x="1804" y="3050"/>
                  </a:lnTo>
                  <a:lnTo>
                    <a:pt x="1770" y="3051"/>
                  </a:lnTo>
                  <a:lnTo>
                    <a:pt x="1757" y="3052"/>
                  </a:lnTo>
                  <a:lnTo>
                    <a:pt x="1746" y="3054"/>
                  </a:lnTo>
                  <a:lnTo>
                    <a:pt x="1735" y="3057"/>
                  </a:lnTo>
                  <a:lnTo>
                    <a:pt x="1727" y="3060"/>
                  </a:lnTo>
                  <a:lnTo>
                    <a:pt x="1720" y="3064"/>
                  </a:lnTo>
                  <a:lnTo>
                    <a:pt x="1714" y="3069"/>
                  </a:lnTo>
                  <a:lnTo>
                    <a:pt x="1710" y="3074"/>
                  </a:lnTo>
                  <a:lnTo>
                    <a:pt x="1706" y="3081"/>
                  </a:lnTo>
                  <a:lnTo>
                    <a:pt x="1703" y="3087"/>
                  </a:lnTo>
                  <a:lnTo>
                    <a:pt x="1702" y="3094"/>
                  </a:lnTo>
                  <a:lnTo>
                    <a:pt x="1702" y="3101"/>
                  </a:lnTo>
                  <a:lnTo>
                    <a:pt x="1703" y="3110"/>
                  </a:lnTo>
                  <a:lnTo>
                    <a:pt x="1705" y="3118"/>
                  </a:lnTo>
                  <a:lnTo>
                    <a:pt x="1707" y="3126"/>
                  </a:lnTo>
                  <a:lnTo>
                    <a:pt x="1714" y="3143"/>
                  </a:lnTo>
                  <a:lnTo>
                    <a:pt x="1723" y="3161"/>
                  </a:lnTo>
                  <a:lnTo>
                    <a:pt x="1734" y="3179"/>
                  </a:lnTo>
                  <a:lnTo>
                    <a:pt x="1746" y="3197"/>
                  </a:lnTo>
                  <a:lnTo>
                    <a:pt x="1759" y="3215"/>
                  </a:lnTo>
                  <a:lnTo>
                    <a:pt x="1784" y="3247"/>
                  </a:lnTo>
                  <a:lnTo>
                    <a:pt x="1806" y="3272"/>
                  </a:lnTo>
                  <a:lnTo>
                    <a:pt x="1788" y="3279"/>
                  </a:lnTo>
                  <a:lnTo>
                    <a:pt x="1770" y="3285"/>
                  </a:lnTo>
                  <a:lnTo>
                    <a:pt x="1753" y="3290"/>
                  </a:lnTo>
                  <a:lnTo>
                    <a:pt x="1736" y="3295"/>
                  </a:lnTo>
                  <a:lnTo>
                    <a:pt x="1719" y="3298"/>
                  </a:lnTo>
                  <a:lnTo>
                    <a:pt x="1702" y="3301"/>
                  </a:lnTo>
                  <a:lnTo>
                    <a:pt x="1686" y="3303"/>
                  </a:lnTo>
                  <a:lnTo>
                    <a:pt x="1669" y="3305"/>
                  </a:lnTo>
                  <a:lnTo>
                    <a:pt x="1636" y="3306"/>
                  </a:lnTo>
                  <a:lnTo>
                    <a:pt x="1605" y="3305"/>
                  </a:lnTo>
                  <a:lnTo>
                    <a:pt x="1572" y="3303"/>
                  </a:lnTo>
                  <a:lnTo>
                    <a:pt x="1540" y="3299"/>
                  </a:lnTo>
                  <a:lnTo>
                    <a:pt x="1508" y="3294"/>
                  </a:lnTo>
                  <a:lnTo>
                    <a:pt x="1476" y="3289"/>
                  </a:lnTo>
                  <a:lnTo>
                    <a:pt x="1411" y="3279"/>
                  </a:lnTo>
                  <a:lnTo>
                    <a:pt x="1377" y="3273"/>
                  </a:lnTo>
                  <a:lnTo>
                    <a:pt x="1343" y="3270"/>
                  </a:lnTo>
                  <a:lnTo>
                    <a:pt x="1308" y="3267"/>
                  </a:lnTo>
                  <a:lnTo>
                    <a:pt x="1272" y="3266"/>
                  </a:lnTo>
                  <a:lnTo>
                    <a:pt x="1265" y="3265"/>
                  </a:lnTo>
                  <a:lnTo>
                    <a:pt x="1258" y="3263"/>
                  </a:lnTo>
                  <a:lnTo>
                    <a:pt x="1249" y="3259"/>
                  </a:lnTo>
                  <a:lnTo>
                    <a:pt x="1240" y="3255"/>
                  </a:lnTo>
                  <a:lnTo>
                    <a:pt x="1217" y="3241"/>
                  </a:lnTo>
                  <a:lnTo>
                    <a:pt x="1191" y="3225"/>
                  </a:lnTo>
                  <a:lnTo>
                    <a:pt x="1136" y="3186"/>
                  </a:lnTo>
                  <a:lnTo>
                    <a:pt x="1107" y="3167"/>
                  </a:lnTo>
                  <a:lnTo>
                    <a:pt x="1078" y="3149"/>
                  </a:lnTo>
                  <a:lnTo>
                    <a:pt x="1051" y="3133"/>
                  </a:lnTo>
                  <a:lnTo>
                    <a:pt x="1039" y="3127"/>
                  </a:lnTo>
                  <a:lnTo>
                    <a:pt x="1026" y="3122"/>
                  </a:lnTo>
                  <a:lnTo>
                    <a:pt x="1015" y="3118"/>
                  </a:lnTo>
                  <a:lnTo>
                    <a:pt x="1005" y="3115"/>
                  </a:lnTo>
                  <a:lnTo>
                    <a:pt x="995" y="3114"/>
                  </a:lnTo>
                  <a:lnTo>
                    <a:pt x="987" y="3115"/>
                  </a:lnTo>
                  <a:lnTo>
                    <a:pt x="980" y="3117"/>
                  </a:lnTo>
                  <a:lnTo>
                    <a:pt x="977" y="3119"/>
                  </a:lnTo>
                  <a:lnTo>
                    <a:pt x="975" y="3121"/>
                  </a:lnTo>
                  <a:lnTo>
                    <a:pt x="973" y="3124"/>
                  </a:lnTo>
                  <a:lnTo>
                    <a:pt x="971" y="3127"/>
                  </a:lnTo>
                  <a:lnTo>
                    <a:pt x="968" y="3136"/>
                  </a:lnTo>
                  <a:lnTo>
                    <a:pt x="966" y="3147"/>
                  </a:lnTo>
                  <a:lnTo>
                    <a:pt x="968" y="3161"/>
                  </a:lnTo>
                  <a:lnTo>
                    <a:pt x="970" y="3177"/>
                  </a:lnTo>
                  <a:lnTo>
                    <a:pt x="975" y="3196"/>
                  </a:lnTo>
                  <a:lnTo>
                    <a:pt x="944" y="3187"/>
                  </a:lnTo>
                  <a:lnTo>
                    <a:pt x="908" y="3176"/>
                  </a:lnTo>
                  <a:lnTo>
                    <a:pt x="868" y="3164"/>
                  </a:lnTo>
                  <a:lnTo>
                    <a:pt x="824" y="3154"/>
                  </a:lnTo>
                  <a:lnTo>
                    <a:pt x="780" y="3144"/>
                  </a:lnTo>
                  <a:lnTo>
                    <a:pt x="736" y="3135"/>
                  </a:lnTo>
                  <a:lnTo>
                    <a:pt x="693" y="3129"/>
                  </a:lnTo>
                  <a:lnTo>
                    <a:pt x="674" y="3127"/>
                  </a:lnTo>
                  <a:lnTo>
                    <a:pt x="654" y="3126"/>
                  </a:lnTo>
                  <a:lnTo>
                    <a:pt x="637" y="3126"/>
                  </a:lnTo>
                  <a:lnTo>
                    <a:pt x="620" y="3126"/>
                  </a:lnTo>
                  <a:lnTo>
                    <a:pt x="606" y="3128"/>
                  </a:lnTo>
                  <a:lnTo>
                    <a:pt x="592" y="3131"/>
                  </a:lnTo>
                  <a:lnTo>
                    <a:pt x="582" y="3136"/>
                  </a:lnTo>
                  <a:lnTo>
                    <a:pt x="577" y="3138"/>
                  </a:lnTo>
                  <a:lnTo>
                    <a:pt x="573" y="3142"/>
                  </a:lnTo>
                  <a:lnTo>
                    <a:pt x="570" y="3146"/>
                  </a:lnTo>
                  <a:lnTo>
                    <a:pt x="567" y="3150"/>
                  </a:lnTo>
                  <a:lnTo>
                    <a:pt x="564" y="3154"/>
                  </a:lnTo>
                  <a:lnTo>
                    <a:pt x="562" y="3158"/>
                  </a:lnTo>
                  <a:lnTo>
                    <a:pt x="561" y="3163"/>
                  </a:lnTo>
                  <a:lnTo>
                    <a:pt x="561" y="3168"/>
                  </a:lnTo>
                  <a:lnTo>
                    <a:pt x="562" y="3174"/>
                  </a:lnTo>
                  <a:lnTo>
                    <a:pt x="563" y="3181"/>
                  </a:lnTo>
                  <a:lnTo>
                    <a:pt x="569" y="3195"/>
                  </a:lnTo>
                  <a:lnTo>
                    <a:pt x="577" y="3212"/>
                  </a:lnTo>
                  <a:lnTo>
                    <a:pt x="588" y="3229"/>
                  </a:lnTo>
                  <a:lnTo>
                    <a:pt x="604" y="3250"/>
                  </a:lnTo>
                  <a:lnTo>
                    <a:pt x="623" y="3271"/>
                  </a:lnTo>
                  <a:lnTo>
                    <a:pt x="647" y="3296"/>
                  </a:lnTo>
                  <a:lnTo>
                    <a:pt x="675" y="3323"/>
                  </a:lnTo>
                  <a:lnTo>
                    <a:pt x="703" y="3348"/>
                  </a:lnTo>
                  <a:lnTo>
                    <a:pt x="731" y="3370"/>
                  </a:lnTo>
                  <a:lnTo>
                    <a:pt x="760" y="3392"/>
                  </a:lnTo>
                  <a:lnTo>
                    <a:pt x="790" y="3413"/>
                  </a:lnTo>
                  <a:lnTo>
                    <a:pt x="819" y="3431"/>
                  </a:lnTo>
                  <a:lnTo>
                    <a:pt x="850" y="3449"/>
                  </a:lnTo>
                  <a:lnTo>
                    <a:pt x="880" y="3465"/>
                  </a:lnTo>
                  <a:lnTo>
                    <a:pt x="912" y="3480"/>
                  </a:lnTo>
                  <a:lnTo>
                    <a:pt x="943" y="3493"/>
                  </a:lnTo>
                  <a:lnTo>
                    <a:pt x="975" y="3505"/>
                  </a:lnTo>
                  <a:lnTo>
                    <a:pt x="1007" y="3517"/>
                  </a:lnTo>
                  <a:lnTo>
                    <a:pt x="1039" y="3527"/>
                  </a:lnTo>
                  <a:lnTo>
                    <a:pt x="1072" y="3536"/>
                  </a:lnTo>
                  <a:lnTo>
                    <a:pt x="1105" y="3546"/>
                  </a:lnTo>
                  <a:lnTo>
                    <a:pt x="1138" y="3553"/>
                  </a:lnTo>
                  <a:lnTo>
                    <a:pt x="1172" y="3560"/>
                  </a:lnTo>
                  <a:lnTo>
                    <a:pt x="1205" y="3566"/>
                  </a:lnTo>
                  <a:lnTo>
                    <a:pt x="1274" y="3578"/>
                  </a:lnTo>
                  <a:lnTo>
                    <a:pt x="1343" y="3587"/>
                  </a:lnTo>
                  <a:lnTo>
                    <a:pt x="1412" y="3594"/>
                  </a:lnTo>
                  <a:lnTo>
                    <a:pt x="1483" y="3600"/>
                  </a:lnTo>
                  <a:lnTo>
                    <a:pt x="1554" y="3606"/>
                  </a:lnTo>
                  <a:lnTo>
                    <a:pt x="1625" y="3613"/>
                  </a:lnTo>
                  <a:lnTo>
                    <a:pt x="1697" y="3620"/>
                  </a:lnTo>
                  <a:lnTo>
                    <a:pt x="1614" y="3672"/>
                  </a:lnTo>
                  <a:lnTo>
                    <a:pt x="1530" y="3725"/>
                  </a:lnTo>
                  <a:lnTo>
                    <a:pt x="1449" y="3781"/>
                  </a:lnTo>
                  <a:lnTo>
                    <a:pt x="1409" y="3808"/>
                  </a:lnTo>
                  <a:lnTo>
                    <a:pt x="1368" y="3837"/>
                  </a:lnTo>
                  <a:lnTo>
                    <a:pt x="1344" y="3854"/>
                  </a:lnTo>
                  <a:lnTo>
                    <a:pt x="1307" y="3881"/>
                  </a:lnTo>
                  <a:lnTo>
                    <a:pt x="1285" y="3896"/>
                  </a:lnTo>
                  <a:lnTo>
                    <a:pt x="1263" y="3913"/>
                  </a:lnTo>
                  <a:lnTo>
                    <a:pt x="1242" y="3930"/>
                  </a:lnTo>
                  <a:lnTo>
                    <a:pt x="1222" y="3949"/>
                  </a:lnTo>
                  <a:lnTo>
                    <a:pt x="1205" y="3966"/>
                  </a:lnTo>
                  <a:lnTo>
                    <a:pt x="1189" y="3984"/>
                  </a:lnTo>
                  <a:lnTo>
                    <a:pt x="1184" y="3992"/>
                  </a:lnTo>
                  <a:lnTo>
                    <a:pt x="1179" y="3999"/>
                  </a:lnTo>
                  <a:lnTo>
                    <a:pt x="1176" y="4007"/>
                  </a:lnTo>
                  <a:lnTo>
                    <a:pt x="1174" y="4015"/>
                  </a:lnTo>
                  <a:lnTo>
                    <a:pt x="1174" y="4021"/>
                  </a:lnTo>
                  <a:lnTo>
                    <a:pt x="1175" y="4028"/>
                  </a:lnTo>
                  <a:lnTo>
                    <a:pt x="1177" y="4033"/>
                  </a:lnTo>
                  <a:lnTo>
                    <a:pt x="1182" y="4038"/>
                  </a:lnTo>
                  <a:lnTo>
                    <a:pt x="1189" y="4042"/>
                  </a:lnTo>
                  <a:lnTo>
                    <a:pt x="1197" y="4047"/>
                  </a:lnTo>
                  <a:lnTo>
                    <a:pt x="1209" y="4050"/>
                  </a:lnTo>
                  <a:lnTo>
                    <a:pt x="1222" y="4052"/>
                  </a:lnTo>
                  <a:lnTo>
                    <a:pt x="1256" y="4055"/>
                  </a:lnTo>
                  <a:lnTo>
                    <a:pt x="1291" y="4057"/>
                  </a:lnTo>
                  <a:lnTo>
                    <a:pt x="1325" y="4056"/>
                  </a:lnTo>
                  <a:lnTo>
                    <a:pt x="1359" y="4053"/>
                  </a:lnTo>
                  <a:lnTo>
                    <a:pt x="1393" y="4049"/>
                  </a:lnTo>
                  <a:lnTo>
                    <a:pt x="1427" y="4042"/>
                  </a:lnTo>
                  <a:lnTo>
                    <a:pt x="1461" y="4035"/>
                  </a:lnTo>
                  <a:lnTo>
                    <a:pt x="1495" y="4027"/>
                  </a:lnTo>
                  <a:lnTo>
                    <a:pt x="1529" y="4018"/>
                  </a:lnTo>
                  <a:lnTo>
                    <a:pt x="1562" y="4008"/>
                  </a:lnTo>
                  <a:lnTo>
                    <a:pt x="1595" y="3997"/>
                  </a:lnTo>
                  <a:lnTo>
                    <a:pt x="1628" y="3986"/>
                  </a:lnTo>
                  <a:lnTo>
                    <a:pt x="1693" y="3962"/>
                  </a:lnTo>
                  <a:lnTo>
                    <a:pt x="1757" y="3938"/>
                  </a:lnTo>
                  <a:lnTo>
                    <a:pt x="1785" y="3929"/>
                  </a:lnTo>
                  <a:lnTo>
                    <a:pt x="1812" y="3922"/>
                  </a:lnTo>
                  <a:lnTo>
                    <a:pt x="1840" y="3917"/>
                  </a:lnTo>
                  <a:lnTo>
                    <a:pt x="1867" y="3913"/>
                  </a:lnTo>
                  <a:lnTo>
                    <a:pt x="1895" y="3910"/>
                  </a:lnTo>
                  <a:lnTo>
                    <a:pt x="1923" y="3907"/>
                  </a:lnTo>
                  <a:lnTo>
                    <a:pt x="1980" y="3904"/>
                  </a:lnTo>
                  <a:lnTo>
                    <a:pt x="2036" y="3900"/>
                  </a:lnTo>
                  <a:lnTo>
                    <a:pt x="2064" y="3898"/>
                  </a:lnTo>
                  <a:lnTo>
                    <a:pt x="2092" y="3895"/>
                  </a:lnTo>
                  <a:lnTo>
                    <a:pt x="2119" y="3891"/>
                  </a:lnTo>
                  <a:lnTo>
                    <a:pt x="2147" y="3885"/>
                  </a:lnTo>
                  <a:lnTo>
                    <a:pt x="2174" y="3878"/>
                  </a:lnTo>
                  <a:lnTo>
                    <a:pt x="2200" y="3869"/>
                  </a:lnTo>
                  <a:lnTo>
                    <a:pt x="2183" y="3894"/>
                  </a:lnTo>
                  <a:lnTo>
                    <a:pt x="2167" y="3919"/>
                  </a:lnTo>
                  <a:lnTo>
                    <a:pt x="2154" y="3944"/>
                  </a:lnTo>
                  <a:lnTo>
                    <a:pt x="2142" y="3968"/>
                  </a:lnTo>
                  <a:lnTo>
                    <a:pt x="2131" y="3991"/>
                  </a:lnTo>
                  <a:lnTo>
                    <a:pt x="2123" y="4014"/>
                  </a:lnTo>
                  <a:lnTo>
                    <a:pt x="2121" y="4025"/>
                  </a:lnTo>
                  <a:lnTo>
                    <a:pt x="2119" y="4035"/>
                  </a:lnTo>
                  <a:lnTo>
                    <a:pt x="2118" y="4046"/>
                  </a:lnTo>
                  <a:lnTo>
                    <a:pt x="2117" y="4055"/>
                  </a:lnTo>
                  <a:lnTo>
                    <a:pt x="2117" y="4064"/>
                  </a:lnTo>
                  <a:lnTo>
                    <a:pt x="2119" y="4073"/>
                  </a:lnTo>
                  <a:lnTo>
                    <a:pt x="2121" y="4082"/>
                  </a:lnTo>
                  <a:lnTo>
                    <a:pt x="2124" y="4089"/>
                  </a:lnTo>
                  <a:lnTo>
                    <a:pt x="2128" y="4096"/>
                  </a:lnTo>
                  <a:lnTo>
                    <a:pt x="2133" y="4102"/>
                  </a:lnTo>
                  <a:lnTo>
                    <a:pt x="2141" y="4108"/>
                  </a:lnTo>
                  <a:lnTo>
                    <a:pt x="2148" y="4114"/>
                  </a:lnTo>
                  <a:lnTo>
                    <a:pt x="2157" y="4118"/>
                  </a:lnTo>
                  <a:lnTo>
                    <a:pt x="2166" y="4121"/>
                  </a:lnTo>
                  <a:lnTo>
                    <a:pt x="2178" y="4124"/>
                  </a:lnTo>
                  <a:lnTo>
                    <a:pt x="2191" y="4126"/>
                  </a:lnTo>
                  <a:lnTo>
                    <a:pt x="2204" y="4127"/>
                  </a:lnTo>
                  <a:lnTo>
                    <a:pt x="2220" y="4127"/>
                  </a:lnTo>
                  <a:lnTo>
                    <a:pt x="2237" y="4126"/>
                  </a:lnTo>
                  <a:lnTo>
                    <a:pt x="2255" y="4124"/>
                  </a:lnTo>
                  <a:lnTo>
                    <a:pt x="2293" y="4119"/>
                  </a:lnTo>
                  <a:lnTo>
                    <a:pt x="2328" y="4111"/>
                  </a:lnTo>
                  <a:lnTo>
                    <a:pt x="2362" y="4102"/>
                  </a:lnTo>
                  <a:lnTo>
                    <a:pt x="2394" y="4091"/>
                  </a:lnTo>
                  <a:lnTo>
                    <a:pt x="2424" y="4079"/>
                  </a:lnTo>
                  <a:lnTo>
                    <a:pt x="2454" y="4065"/>
                  </a:lnTo>
                  <a:lnTo>
                    <a:pt x="2482" y="4051"/>
                  </a:lnTo>
                  <a:lnTo>
                    <a:pt x="2510" y="4034"/>
                  </a:lnTo>
                  <a:lnTo>
                    <a:pt x="2536" y="4017"/>
                  </a:lnTo>
                  <a:lnTo>
                    <a:pt x="2563" y="3998"/>
                  </a:lnTo>
                  <a:lnTo>
                    <a:pt x="2589" y="3980"/>
                  </a:lnTo>
                  <a:lnTo>
                    <a:pt x="2616" y="3959"/>
                  </a:lnTo>
                  <a:lnTo>
                    <a:pt x="2670" y="3916"/>
                  </a:lnTo>
                  <a:lnTo>
                    <a:pt x="2727" y="3870"/>
                  </a:lnTo>
                  <a:lnTo>
                    <a:pt x="2765" y="3840"/>
                  </a:lnTo>
                  <a:lnTo>
                    <a:pt x="2804" y="3811"/>
                  </a:lnTo>
                  <a:lnTo>
                    <a:pt x="2845" y="3783"/>
                  </a:lnTo>
                  <a:lnTo>
                    <a:pt x="2864" y="3769"/>
                  </a:lnTo>
                  <a:lnTo>
                    <a:pt x="2886" y="3757"/>
                  </a:lnTo>
                  <a:lnTo>
                    <a:pt x="2906" y="3745"/>
                  </a:lnTo>
                  <a:lnTo>
                    <a:pt x="2928" y="3734"/>
                  </a:lnTo>
                  <a:lnTo>
                    <a:pt x="2950" y="3724"/>
                  </a:lnTo>
                  <a:lnTo>
                    <a:pt x="2971" y="3714"/>
                  </a:lnTo>
                  <a:lnTo>
                    <a:pt x="2994" y="3705"/>
                  </a:lnTo>
                  <a:lnTo>
                    <a:pt x="3018" y="3698"/>
                  </a:lnTo>
                  <a:lnTo>
                    <a:pt x="3041" y="3693"/>
                  </a:lnTo>
                  <a:lnTo>
                    <a:pt x="3065" y="3688"/>
                  </a:lnTo>
                  <a:lnTo>
                    <a:pt x="3123" y="3675"/>
                  </a:lnTo>
                  <a:lnTo>
                    <a:pt x="3226" y="3653"/>
                  </a:lnTo>
                  <a:lnTo>
                    <a:pt x="3278" y="3639"/>
                  </a:lnTo>
                  <a:lnTo>
                    <a:pt x="3323" y="3628"/>
                  </a:lnTo>
                  <a:lnTo>
                    <a:pt x="3340" y="3623"/>
                  </a:lnTo>
                  <a:lnTo>
                    <a:pt x="3353" y="3618"/>
                  </a:lnTo>
                  <a:lnTo>
                    <a:pt x="3360" y="3615"/>
                  </a:lnTo>
                  <a:lnTo>
                    <a:pt x="3361" y="3613"/>
                  </a:lnTo>
                  <a:lnTo>
                    <a:pt x="3361" y="3612"/>
                  </a:lnTo>
                  <a:lnTo>
                    <a:pt x="3394" y="3652"/>
                  </a:lnTo>
                  <a:lnTo>
                    <a:pt x="3427" y="3691"/>
                  </a:lnTo>
                  <a:lnTo>
                    <a:pt x="3461" y="3730"/>
                  </a:lnTo>
                  <a:lnTo>
                    <a:pt x="3495" y="3768"/>
                  </a:lnTo>
                  <a:lnTo>
                    <a:pt x="3530" y="3805"/>
                  </a:lnTo>
                  <a:lnTo>
                    <a:pt x="3565" y="3842"/>
                  </a:lnTo>
                  <a:lnTo>
                    <a:pt x="3636" y="3916"/>
                  </a:lnTo>
                  <a:lnTo>
                    <a:pt x="3707" y="3989"/>
                  </a:lnTo>
                  <a:lnTo>
                    <a:pt x="3778" y="4062"/>
                  </a:lnTo>
                  <a:lnTo>
                    <a:pt x="3813" y="4100"/>
                  </a:lnTo>
                  <a:lnTo>
                    <a:pt x="3848" y="4137"/>
                  </a:lnTo>
                  <a:lnTo>
                    <a:pt x="3883" y="4177"/>
                  </a:lnTo>
                  <a:lnTo>
                    <a:pt x="3915" y="4216"/>
                  </a:lnTo>
                  <a:lnTo>
                    <a:pt x="3885" y="4211"/>
                  </a:lnTo>
                  <a:lnTo>
                    <a:pt x="3854" y="4206"/>
                  </a:lnTo>
                  <a:lnTo>
                    <a:pt x="3823" y="4203"/>
                  </a:lnTo>
                  <a:lnTo>
                    <a:pt x="3793" y="4200"/>
                  </a:lnTo>
                  <a:lnTo>
                    <a:pt x="3763" y="4199"/>
                  </a:lnTo>
                  <a:lnTo>
                    <a:pt x="3732" y="4198"/>
                  </a:lnTo>
                  <a:lnTo>
                    <a:pt x="3702" y="4198"/>
                  </a:lnTo>
                  <a:lnTo>
                    <a:pt x="3672" y="4198"/>
                  </a:lnTo>
                  <a:lnTo>
                    <a:pt x="3612" y="4200"/>
                  </a:lnTo>
                  <a:lnTo>
                    <a:pt x="3553" y="4205"/>
                  </a:lnTo>
                  <a:lnTo>
                    <a:pt x="3494" y="4211"/>
                  </a:lnTo>
                  <a:lnTo>
                    <a:pt x="3434" y="4218"/>
                  </a:lnTo>
                  <a:lnTo>
                    <a:pt x="3316" y="4231"/>
                  </a:lnTo>
                  <a:lnTo>
                    <a:pt x="3257" y="4238"/>
                  </a:lnTo>
                  <a:lnTo>
                    <a:pt x="3197" y="4245"/>
                  </a:lnTo>
                  <a:lnTo>
                    <a:pt x="3137" y="4250"/>
                  </a:lnTo>
                  <a:lnTo>
                    <a:pt x="3077" y="4253"/>
                  </a:lnTo>
                  <a:lnTo>
                    <a:pt x="3017" y="4254"/>
                  </a:lnTo>
                  <a:lnTo>
                    <a:pt x="2987" y="4253"/>
                  </a:lnTo>
                  <a:lnTo>
                    <a:pt x="2956" y="4252"/>
                  </a:lnTo>
                  <a:lnTo>
                    <a:pt x="2842" y="4247"/>
                  </a:lnTo>
                  <a:lnTo>
                    <a:pt x="2729" y="4238"/>
                  </a:lnTo>
                  <a:lnTo>
                    <a:pt x="2673" y="4234"/>
                  </a:lnTo>
                  <a:lnTo>
                    <a:pt x="2617" y="4229"/>
                  </a:lnTo>
                  <a:lnTo>
                    <a:pt x="2560" y="4223"/>
                  </a:lnTo>
                  <a:lnTo>
                    <a:pt x="2504" y="4217"/>
                  </a:lnTo>
                  <a:lnTo>
                    <a:pt x="2476" y="4214"/>
                  </a:lnTo>
                  <a:lnTo>
                    <a:pt x="2448" y="4214"/>
                  </a:lnTo>
                  <a:lnTo>
                    <a:pt x="2421" y="4215"/>
                  </a:lnTo>
                  <a:lnTo>
                    <a:pt x="2395" y="4218"/>
                  </a:lnTo>
                  <a:lnTo>
                    <a:pt x="2371" y="4222"/>
                  </a:lnTo>
                  <a:lnTo>
                    <a:pt x="2360" y="4225"/>
                  </a:lnTo>
                  <a:lnTo>
                    <a:pt x="2350" y="4229"/>
                  </a:lnTo>
                  <a:lnTo>
                    <a:pt x="2339" y="4232"/>
                  </a:lnTo>
                  <a:lnTo>
                    <a:pt x="2330" y="4237"/>
                  </a:lnTo>
                  <a:lnTo>
                    <a:pt x="2322" y="4242"/>
                  </a:lnTo>
                  <a:lnTo>
                    <a:pt x="2315" y="4248"/>
                  </a:lnTo>
                  <a:lnTo>
                    <a:pt x="2309" y="4254"/>
                  </a:lnTo>
                  <a:lnTo>
                    <a:pt x="2303" y="4260"/>
                  </a:lnTo>
                  <a:lnTo>
                    <a:pt x="2299" y="4267"/>
                  </a:lnTo>
                  <a:lnTo>
                    <a:pt x="2296" y="4274"/>
                  </a:lnTo>
                  <a:lnTo>
                    <a:pt x="2294" y="4283"/>
                  </a:lnTo>
                  <a:lnTo>
                    <a:pt x="2294" y="4291"/>
                  </a:lnTo>
                  <a:lnTo>
                    <a:pt x="2295" y="4300"/>
                  </a:lnTo>
                  <a:lnTo>
                    <a:pt x="2297" y="4311"/>
                  </a:lnTo>
                  <a:lnTo>
                    <a:pt x="2301" y="4320"/>
                  </a:lnTo>
                  <a:lnTo>
                    <a:pt x="2306" y="4331"/>
                  </a:lnTo>
                  <a:lnTo>
                    <a:pt x="2314" y="4342"/>
                  </a:lnTo>
                  <a:lnTo>
                    <a:pt x="2322" y="4354"/>
                  </a:lnTo>
                  <a:lnTo>
                    <a:pt x="2332" y="4366"/>
                  </a:lnTo>
                  <a:lnTo>
                    <a:pt x="2345" y="4379"/>
                  </a:lnTo>
                  <a:lnTo>
                    <a:pt x="2359" y="4392"/>
                  </a:lnTo>
                  <a:lnTo>
                    <a:pt x="2375" y="4406"/>
                  </a:lnTo>
                  <a:lnTo>
                    <a:pt x="2337" y="4407"/>
                  </a:lnTo>
                  <a:lnTo>
                    <a:pt x="2299" y="4411"/>
                  </a:lnTo>
                  <a:lnTo>
                    <a:pt x="2262" y="4415"/>
                  </a:lnTo>
                  <a:lnTo>
                    <a:pt x="2226" y="4421"/>
                  </a:lnTo>
                  <a:lnTo>
                    <a:pt x="2189" y="4427"/>
                  </a:lnTo>
                  <a:lnTo>
                    <a:pt x="2153" y="4434"/>
                  </a:lnTo>
                  <a:lnTo>
                    <a:pt x="2117" y="4444"/>
                  </a:lnTo>
                  <a:lnTo>
                    <a:pt x="2082" y="4453"/>
                  </a:lnTo>
                  <a:lnTo>
                    <a:pt x="2011" y="4472"/>
                  </a:lnTo>
                  <a:lnTo>
                    <a:pt x="1938" y="4493"/>
                  </a:lnTo>
                  <a:lnTo>
                    <a:pt x="1867" y="4514"/>
                  </a:lnTo>
                  <a:lnTo>
                    <a:pt x="1794" y="4534"/>
                  </a:lnTo>
                  <a:lnTo>
                    <a:pt x="1768" y="4540"/>
                  </a:lnTo>
                  <a:lnTo>
                    <a:pt x="1721" y="4552"/>
                  </a:lnTo>
                  <a:lnTo>
                    <a:pt x="1693" y="4559"/>
                  </a:lnTo>
                  <a:lnTo>
                    <a:pt x="1664" y="4568"/>
                  </a:lnTo>
                  <a:lnTo>
                    <a:pt x="1634" y="4578"/>
                  </a:lnTo>
                  <a:lnTo>
                    <a:pt x="1605" y="4588"/>
                  </a:lnTo>
                  <a:lnTo>
                    <a:pt x="1578" y="4598"/>
                  </a:lnTo>
                  <a:lnTo>
                    <a:pt x="1554" y="4609"/>
                  </a:lnTo>
                  <a:lnTo>
                    <a:pt x="1544" y="4616"/>
                  </a:lnTo>
                  <a:lnTo>
                    <a:pt x="1534" y="4622"/>
                  </a:lnTo>
                  <a:lnTo>
                    <a:pt x="1527" y="4628"/>
                  </a:lnTo>
                  <a:lnTo>
                    <a:pt x="1521" y="4634"/>
                  </a:lnTo>
                  <a:lnTo>
                    <a:pt x="1516" y="4640"/>
                  </a:lnTo>
                  <a:lnTo>
                    <a:pt x="1514" y="4648"/>
                  </a:lnTo>
                  <a:lnTo>
                    <a:pt x="1513" y="4654"/>
                  </a:lnTo>
                  <a:lnTo>
                    <a:pt x="1514" y="4660"/>
                  </a:lnTo>
                  <a:lnTo>
                    <a:pt x="1518" y="4667"/>
                  </a:lnTo>
                  <a:lnTo>
                    <a:pt x="1524" y="4673"/>
                  </a:lnTo>
                  <a:lnTo>
                    <a:pt x="1532" y="4681"/>
                  </a:lnTo>
                  <a:lnTo>
                    <a:pt x="1544" y="4687"/>
                  </a:lnTo>
                  <a:lnTo>
                    <a:pt x="1573" y="4701"/>
                  </a:lnTo>
                  <a:lnTo>
                    <a:pt x="1602" y="4713"/>
                  </a:lnTo>
                  <a:lnTo>
                    <a:pt x="1631" y="4723"/>
                  </a:lnTo>
                  <a:lnTo>
                    <a:pt x="1661" y="4730"/>
                  </a:lnTo>
                  <a:lnTo>
                    <a:pt x="1690" y="4736"/>
                  </a:lnTo>
                  <a:lnTo>
                    <a:pt x="1720" y="4741"/>
                  </a:lnTo>
                  <a:lnTo>
                    <a:pt x="1750" y="4745"/>
                  </a:lnTo>
                  <a:lnTo>
                    <a:pt x="1780" y="4748"/>
                  </a:lnTo>
                  <a:lnTo>
                    <a:pt x="1810" y="4750"/>
                  </a:lnTo>
                  <a:lnTo>
                    <a:pt x="1841" y="4751"/>
                  </a:lnTo>
                  <a:lnTo>
                    <a:pt x="1901" y="4753"/>
                  </a:lnTo>
                  <a:lnTo>
                    <a:pt x="1962" y="4755"/>
                  </a:lnTo>
                  <a:lnTo>
                    <a:pt x="1994" y="4757"/>
                  </a:lnTo>
                  <a:lnTo>
                    <a:pt x="2025" y="4759"/>
                  </a:lnTo>
                  <a:lnTo>
                    <a:pt x="2111" y="4768"/>
                  </a:lnTo>
                  <a:lnTo>
                    <a:pt x="2196" y="4780"/>
                  </a:lnTo>
                  <a:lnTo>
                    <a:pt x="2282" y="4789"/>
                  </a:lnTo>
                  <a:lnTo>
                    <a:pt x="2324" y="4793"/>
                  </a:lnTo>
                  <a:lnTo>
                    <a:pt x="2366" y="4796"/>
                  </a:lnTo>
                  <a:lnTo>
                    <a:pt x="2409" y="4798"/>
                  </a:lnTo>
                  <a:lnTo>
                    <a:pt x="2452" y="4798"/>
                  </a:lnTo>
                  <a:lnTo>
                    <a:pt x="2494" y="4797"/>
                  </a:lnTo>
                  <a:lnTo>
                    <a:pt x="2536" y="4794"/>
                  </a:lnTo>
                  <a:lnTo>
                    <a:pt x="2579" y="4789"/>
                  </a:lnTo>
                  <a:lnTo>
                    <a:pt x="2599" y="4785"/>
                  </a:lnTo>
                  <a:lnTo>
                    <a:pt x="2621" y="4781"/>
                  </a:lnTo>
                  <a:lnTo>
                    <a:pt x="2641" y="4775"/>
                  </a:lnTo>
                  <a:lnTo>
                    <a:pt x="2662" y="4770"/>
                  </a:lnTo>
                  <a:lnTo>
                    <a:pt x="2684" y="4764"/>
                  </a:lnTo>
                  <a:lnTo>
                    <a:pt x="2704" y="4757"/>
                  </a:lnTo>
                  <a:lnTo>
                    <a:pt x="2691" y="4775"/>
                  </a:lnTo>
                  <a:lnTo>
                    <a:pt x="2677" y="4796"/>
                  </a:lnTo>
                  <a:lnTo>
                    <a:pt x="2664" y="4819"/>
                  </a:lnTo>
                  <a:lnTo>
                    <a:pt x="2652" y="4842"/>
                  </a:lnTo>
                  <a:lnTo>
                    <a:pt x="2640" y="4866"/>
                  </a:lnTo>
                  <a:lnTo>
                    <a:pt x="2632" y="4889"/>
                  </a:lnTo>
                  <a:lnTo>
                    <a:pt x="2626" y="4910"/>
                  </a:lnTo>
                  <a:lnTo>
                    <a:pt x="2623" y="4921"/>
                  </a:lnTo>
                  <a:lnTo>
                    <a:pt x="2622" y="4931"/>
                  </a:lnTo>
                  <a:lnTo>
                    <a:pt x="2621" y="4940"/>
                  </a:lnTo>
                  <a:lnTo>
                    <a:pt x="2621" y="4949"/>
                  </a:lnTo>
                  <a:lnTo>
                    <a:pt x="2622" y="4956"/>
                  </a:lnTo>
                  <a:lnTo>
                    <a:pt x="2624" y="4963"/>
                  </a:lnTo>
                  <a:lnTo>
                    <a:pt x="2627" y="4969"/>
                  </a:lnTo>
                  <a:lnTo>
                    <a:pt x="2630" y="4973"/>
                  </a:lnTo>
                  <a:lnTo>
                    <a:pt x="2635" y="4977"/>
                  </a:lnTo>
                  <a:lnTo>
                    <a:pt x="2641" y="4980"/>
                  </a:lnTo>
                  <a:lnTo>
                    <a:pt x="2649" y="4981"/>
                  </a:lnTo>
                  <a:lnTo>
                    <a:pt x="2658" y="4981"/>
                  </a:lnTo>
                  <a:lnTo>
                    <a:pt x="2667" y="4979"/>
                  </a:lnTo>
                  <a:lnTo>
                    <a:pt x="2679" y="4974"/>
                  </a:lnTo>
                  <a:lnTo>
                    <a:pt x="2692" y="4969"/>
                  </a:lnTo>
                  <a:lnTo>
                    <a:pt x="2705" y="4963"/>
                  </a:lnTo>
                  <a:lnTo>
                    <a:pt x="2721" y="4954"/>
                  </a:lnTo>
                  <a:lnTo>
                    <a:pt x="2738" y="4943"/>
                  </a:lnTo>
                  <a:lnTo>
                    <a:pt x="2773" y="4922"/>
                  </a:lnTo>
                  <a:lnTo>
                    <a:pt x="2809" y="4899"/>
                  </a:lnTo>
                  <a:lnTo>
                    <a:pt x="2847" y="4878"/>
                  </a:lnTo>
                  <a:lnTo>
                    <a:pt x="2886" y="4855"/>
                  </a:lnTo>
                  <a:lnTo>
                    <a:pt x="2925" y="4833"/>
                  </a:lnTo>
                  <a:lnTo>
                    <a:pt x="2965" y="4812"/>
                  </a:lnTo>
                  <a:lnTo>
                    <a:pt x="3006" y="4791"/>
                  </a:lnTo>
                  <a:lnTo>
                    <a:pt x="3048" y="4769"/>
                  </a:lnTo>
                  <a:lnTo>
                    <a:pt x="3089" y="4750"/>
                  </a:lnTo>
                  <a:lnTo>
                    <a:pt x="3131" y="4730"/>
                  </a:lnTo>
                  <a:lnTo>
                    <a:pt x="3172" y="4712"/>
                  </a:lnTo>
                  <a:lnTo>
                    <a:pt x="3214" y="4694"/>
                  </a:lnTo>
                  <a:lnTo>
                    <a:pt x="3255" y="4678"/>
                  </a:lnTo>
                  <a:lnTo>
                    <a:pt x="3296" y="4662"/>
                  </a:lnTo>
                  <a:lnTo>
                    <a:pt x="3335" y="4648"/>
                  </a:lnTo>
                  <a:lnTo>
                    <a:pt x="3374" y="4635"/>
                  </a:lnTo>
                  <a:lnTo>
                    <a:pt x="3419" y="4623"/>
                  </a:lnTo>
                  <a:lnTo>
                    <a:pt x="3461" y="4612"/>
                  </a:lnTo>
                  <a:lnTo>
                    <a:pt x="3546" y="4591"/>
                  </a:lnTo>
                  <a:lnTo>
                    <a:pt x="3589" y="4580"/>
                  </a:lnTo>
                  <a:lnTo>
                    <a:pt x="3630" y="4566"/>
                  </a:lnTo>
                  <a:lnTo>
                    <a:pt x="3651" y="4558"/>
                  </a:lnTo>
                  <a:lnTo>
                    <a:pt x="3671" y="4550"/>
                  </a:lnTo>
                  <a:lnTo>
                    <a:pt x="3693" y="4540"/>
                  </a:lnTo>
                  <a:lnTo>
                    <a:pt x="3713" y="4530"/>
                  </a:lnTo>
                  <a:lnTo>
                    <a:pt x="3756" y="4507"/>
                  </a:lnTo>
                  <a:lnTo>
                    <a:pt x="3798" y="4486"/>
                  </a:lnTo>
                  <a:lnTo>
                    <a:pt x="3841" y="4465"/>
                  </a:lnTo>
                  <a:lnTo>
                    <a:pt x="3864" y="4455"/>
                  </a:lnTo>
                  <a:lnTo>
                    <a:pt x="3886" y="4447"/>
                  </a:lnTo>
                  <a:lnTo>
                    <a:pt x="3908" y="4438"/>
                  </a:lnTo>
                  <a:lnTo>
                    <a:pt x="3931" y="4430"/>
                  </a:lnTo>
                  <a:lnTo>
                    <a:pt x="3954" y="4424"/>
                  </a:lnTo>
                  <a:lnTo>
                    <a:pt x="3977" y="4418"/>
                  </a:lnTo>
                  <a:lnTo>
                    <a:pt x="4001" y="4414"/>
                  </a:lnTo>
                  <a:lnTo>
                    <a:pt x="4025" y="4411"/>
                  </a:lnTo>
                  <a:lnTo>
                    <a:pt x="4048" y="4408"/>
                  </a:lnTo>
                  <a:lnTo>
                    <a:pt x="4072" y="4408"/>
                  </a:lnTo>
                  <a:lnTo>
                    <a:pt x="4125" y="4455"/>
                  </a:lnTo>
                  <a:lnTo>
                    <a:pt x="4176" y="4500"/>
                  </a:lnTo>
                  <a:lnTo>
                    <a:pt x="4282" y="4590"/>
                  </a:lnTo>
                  <a:lnTo>
                    <a:pt x="4334" y="4634"/>
                  </a:lnTo>
                  <a:lnTo>
                    <a:pt x="4386" y="4681"/>
                  </a:lnTo>
                  <a:lnTo>
                    <a:pt x="4437" y="4729"/>
                  </a:lnTo>
                  <a:lnTo>
                    <a:pt x="4462" y="4754"/>
                  </a:lnTo>
                  <a:lnTo>
                    <a:pt x="4487" y="4779"/>
                  </a:lnTo>
                  <a:lnTo>
                    <a:pt x="4473" y="4789"/>
                  </a:lnTo>
                  <a:lnTo>
                    <a:pt x="4460" y="4798"/>
                  </a:lnTo>
                  <a:lnTo>
                    <a:pt x="4431" y="4782"/>
                  </a:lnTo>
                  <a:lnTo>
                    <a:pt x="4402" y="4767"/>
                  </a:lnTo>
                  <a:lnTo>
                    <a:pt x="4374" y="4754"/>
                  </a:lnTo>
                  <a:lnTo>
                    <a:pt x="4346" y="4743"/>
                  </a:lnTo>
                  <a:lnTo>
                    <a:pt x="4317" y="4734"/>
                  </a:lnTo>
                  <a:lnTo>
                    <a:pt x="4290" y="4727"/>
                  </a:lnTo>
                  <a:lnTo>
                    <a:pt x="4261" y="4721"/>
                  </a:lnTo>
                  <a:lnTo>
                    <a:pt x="4233" y="4717"/>
                  </a:lnTo>
                  <a:lnTo>
                    <a:pt x="4204" y="4715"/>
                  </a:lnTo>
                  <a:lnTo>
                    <a:pt x="4175" y="4715"/>
                  </a:lnTo>
                  <a:lnTo>
                    <a:pt x="4146" y="4716"/>
                  </a:lnTo>
                  <a:lnTo>
                    <a:pt x="4116" y="4719"/>
                  </a:lnTo>
                  <a:lnTo>
                    <a:pt x="4087" y="4723"/>
                  </a:lnTo>
                  <a:lnTo>
                    <a:pt x="4056" y="4729"/>
                  </a:lnTo>
                  <a:lnTo>
                    <a:pt x="4026" y="4736"/>
                  </a:lnTo>
                  <a:lnTo>
                    <a:pt x="3994" y="4746"/>
                  </a:lnTo>
                  <a:lnTo>
                    <a:pt x="3902" y="4774"/>
                  </a:lnTo>
                  <a:lnTo>
                    <a:pt x="3829" y="4799"/>
                  </a:lnTo>
                  <a:lnTo>
                    <a:pt x="3789" y="4813"/>
                  </a:lnTo>
                  <a:lnTo>
                    <a:pt x="3749" y="4827"/>
                  </a:lnTo>
                  <a:lnTo>
                    <a:pt x="3709" y="4842"/>
                  </a:lnTo>
                  <a:lnTo>
                    <a:pt x="3671" y="4858"/>
                  </a:lnTo>
                  <a:lnTo>
                    <a:pt x="3636" y="4874"/>
                  </a:lnTo>
                  <a:lnTo>
                    <a:pt x="3605" y="4890"/>
                  </a:lnTo>
                  <a:lnTo>
                    <a:pt x="3592" y="4897"/>
                  </a:lnTo>
                  <a:lnTo>
                    <a:pt x="3579" y="4905"/>
                  </a:lnTo>
                  <a:lnTo>
                    <a:pt x="3569" y="4913"/>
                  </a:lnTo>
                  <a:lnTo>
                    <a:pt x="3560" y="4920"/>
                  </a:lnTo>
                  <a:lnTo>
                    <a:pt x="3553" y="4927"/>
                  </a:lnTo>
                  <a:lnTo>
                    <a:pt x="3548" y="4933"/>
                  </a:lnTo>
                  <a:lnTo>
                    <a:pt x="3544" y="4940"/>
                  </a:lnTo>
                  <a:lnTo>
                    <a:pt x="3543" y="4947"/>
                  </a:lnTo>
                  <a:lnTo>
                    <a:pt x="3544" y="4949"/>
                  </a:lnTo>
                  <a:lnTo>
                    <a:pt x="3548" y="4951"/>
                  </a:lnTo>
                  <a:lnTo>
                    <a:pt x="3556" y="4955"/>
                  </a:lnTo>
                  <a:lnTo>
                    <a:pt x="3570" y="4960"/>
                  </a:lnTo>
                  <a:lnTo>
                    <a:pt x="3588" y="4965"/>
                  </a:lnTo>
                  <a:lnTo>
                    <a:pt x="3632" y="4976"/>
                  </a:lnTo>
                  <a:lnTo>
                    <a:pt x="3685" y="4988"/>
                  </a:lnTo>
                  <a:lnTo>
                    <a:pt x="3737" y="4999"/>
                  </a:lnTo>
                  <a:lnTo>
                    <a:pt x="3785" y="5007"/>
                  </a:lnTo>
                  <a:lnTo>
                    <a:pt x="3839" y="5018"/>
                  </a:lnTo>
                  <a:lnTo>
                    <a:pt x="3875" y="5023"/>
                  </a:lnTo>
                  <a:lnTo>
                    <a:pt x="3908" y="5026"/>
                  </a:lnTo>
                  <a:lnTo>
                    <a:pt x="3941" y="5028"/>
                  </a:lnTo>
                  <a:lnTo>
                    <a:pt x="3973" y="5028"/>
                  </a:lnTo>
                  <a:lnTo>
                    <a:pt x="4004" y="5027"/>
                  </a:lnTo>
                  <a:lnTo>
                    <a:pt x="4034" y="5024"/>
                  </a:lnTo>
                  <a:lnTo>
                    <a:pt x="4063" y="5020"/>
                  </a:lnTo>
                  <a:lnTo>
                    <a:pt x="4093" y="5015"/>
                  </a:lnTo>
                  <a:lnTo>
                    <a:pt x="4121" y="5007"/>
                  </a:lnTo>
                  <a:lnTo>
                    <a:pt x="4149" y="4999"/>
                  </a:lnTo>
                  <a:lnTo>
                    <a:pt x="4178" y="4989"/>
                  </a:lnTo>
                  <a:lnTo>
                    <a:pt x="4207" y="4977"/>
                  </a:lnTo>
                  <a:lnTo>
                    <a:pt x="4236" y="4965"/>
                  </a:lnTo>
                  <a:lnTo>
                    <a:pt x="4265" y="4952"/>
                  </a:lnTo>
                  <a:lnTo>
                    <a:pt x="4295" y="4936"/>
                  </a:lnTo>
                  <a:lnTo>
                    <a:pt x="4326" y="4920"/>
                  </a:lnTo>
                  <a:lnTo>
                    <a:pt x="4357" y="4903"/>
                  </a:lnTo>
                  <a:lnTo>
                    <a:pt x="4386" y="4889"/>
                  </a:lnTo>
                  <a:lnTo>
                    <a:pt x="4413" y="4876"/>
                  </a:lnTo>
                  <a:lnTo>
                    <a:pt x="4440" y="4867"/>
                  </a:lnTo>
                  <a:lnTo>
                    <a:pt x="4467" y="4859"/>
                  </a:lnTo>
                  <a:lnTo>
                    <a:pt x="4494" y="4854"/>
                  </a:lnTo>
                  <a:lnTo>
                    <a:pt x="4523" y="4851"/>
                  </a:lnTo>
                  <a:lnTo>
                    <a:pt x="4552" y="4850"/>
                  </a:lnTo>
                  <a:lnTo>
                    <a:pt x="4592" y="4891"/>
                  </a:lnTo>
                  <a:lnTo>
                    <a:pt x="4606" y="4907"/>
                  </a:lnTo>
                  <a:lnTo>
                    <a:pt x="4619" y="4921"/>
                  </a:lnTo>
                  <a:lnTo>
                    <a:pt x="4632" y="4931"/>
                  </a:lnTo>
                  <a:lnTo>
                    <a:pt x="4642" y="4939"/>
                  </a:lnTo>
                  <a:lnTo>
                    <a:pt x="4652" y="4943"/>
                  </a:lnTo>
                  <a:lnTo>
                    <a:pt x="4658" y="4946"/>
                  </a:lnTo>
                  <a:lnTo>
                    <a:pt x="4662" y="4946"/>
                  </a:lnTo>
                  <a:lnTo>
                    <a:pt x="4667" y="4947"/>
                  </a:lnTo>
                  <a:lnTo>
                    <a:pt x="4672" y="4946"/>
                  </a:lnTo>
                  <a:lnTo>
                    <a:pt x="4682" y="4942"/>
                  </a:lnTo>
                  <a:lnTo>
                    <a:pt x="4693" y="4936"/>
                  </a:lnTo>
                  <a:lnTo>
                    <a:pt x="4706" y="4928"/>
                  </a:lnTo>
                  <a:lnTo>
                    <a:pt x="4721" y="4917"/>
                  </a:lnTo>
                  <a:lnTo>
                    <a:pt x="4736" y="4903"/>
                  </a:lnTo>
                  <a:lnTo>
                    <a:pt x="4777" y="4868"/>
                  </a:lnTo>
                  <a:lnTo>
                    <a:pt x="4758" y="4846"/>
                  </a:lnTo>
                  <a:lnTo>
                    <a:pt x="4740" y="4824"/>
                  </a:lnTo>
                  <a:lnTo>
                    <a:pt x="4726" y="4804"/>
                  </a:lnTo>
                  <a:lnTo>
                    <a:pt x="4712" y="4786"/>
                  </a:lnTo>
                  <a:lnTo>
                    <a:pt x="4701" y="4769"/>
                  </a:lnTo>
                  <a:lnTo>
                    <a:pt x="4693" y="4753"/>
                  </a:lnTo>
                  <a:lnTo>
                    <a:pt x="4685" y="4738"/>
                  </a:lnTo>
                  <a:lnTo>
                    <a:pt x="4680" y="4724"/>
                  </a:lnTo>
                  <a:lnTo>
                    <a:pt x="4676" y="4712"/>
                  </a:lnTo>
                  <a:lnTo>
                    <a:pt x="4674" y="4699"/>
                  </a:lnTo>
                  <a:lnTo>
                    <a:pt x="4674" y="4688"/>
                  </a:lnTo>
                  <a:lnTo>
                    <a:pt x="4675" y="4676"/>
                  </a:lnTo>
                  <a:lnTo>
                    <a:pt x="4677" y="4666"/>
                  </a:lnTo>
                  <a:lnTo>
                    <a:pt x="4681" y="4656"/>
                  </a:lnTo>
                  <a:lnTo>
                    <a:pt x="4686" y="4647"/>
                  </a:lnTo>
                  <a:lnTo>
                    <a:pt x="4692" y="4636"/>
                  </a:lnTo>
                  <a:lnTo>
                    <a:pt x="4699" y="4627"/>
                  </a:lnTo>
                  <a:lnTo>
                    <a:pt x="4707" y="4618"/>
                  </a:lnTo>
                  <a:lnTo>
                    <a:pt x="4726" y="4598"/>
                  </a:lnTo>
                  <a:lnTo>
                    <a:pt x="4770" y="4554"/>
                  </a:lnTo>
                  <a:lnTo>
                    <a:pt x="4795" y="4528"/>
                  </a:lnTo>
                  <a:lnTo>
                    <a:pt x="4808" y="4514"/>
                  </a:lnTo>
                  <a:lnTo>
                    <a:pt x="4820" y="4498"/>
                  </a:lnTo>
                  <a:lnTo>
                    <a:pt x="4834" y="4482"/>
                  </a:lnTo>
                  <a:lnTo>
                    <a:pt x="4846" y="4464"/>
                  </a:lnTo>
                  <a:lnTo>
                    <a:pt x="4859" y="4445"/>
                  </a:lnTo>
                  <a:lnTo>
                    <a:pt x="4871" y="4424"/>
                  </a:lnTo>
                  <a:lnTo>
                    <a:pt x="4881" y="4406"/>
                  </a:lnTo>
                  <a:lnTo>
                    <a:pt x="4891" y="4388"/>
                  </a:lnTo>
                  <a:lnTo>
                    <a:pt x="4899" y="4369"/>
                  </a:lnTo>
                  <a:lnTo>
                    <a:pt x="4906" y="4351"/>
                  </a:lnTo>
                  <a:lnTo>
                    <a:pt x="4913" y="4331"/>
                  </a:lnTo>
                  <a:lnTo>
                    <a:pt x="4919" y="4312"/>
                  </a:lnTo>
                  <a:lnTo>
                    <a:pt x="4931" y="4272"/>
                  </a:lnTo>
                  <a:lnTo>
                    <a:pt x="4940" y="4232"/>
                  </a:lnTo>
                  <a:lnTo>
                    <a:pt x="4949" y="4191"/>
                  </a:lnTo>
                  <a:lnTo>
                    <a:pt x="4965" y="4107"/>
                  </a:lnTo>
                  <a:lnTo>
                    <a:pt x="4973" y="4066"/>
                  </a:lnTo>
                  <a:lnTo>
                    <a:pt x="4981" y="4025"/>
                  </a:lnTo>
                  <a:lnTo>
                    <a:pt x="4992" y="3985"/>
                  </a:lnTo>
                  <a:lnTo>
                    <a:pt x="5003" y="3945"/>
                  </a:lnTo>
                  <a:lnTo>
                    <a:pt x="5015" y="3905"/>
                  </a:lnTo>
                  <a:lnTo>
                    <a:pt x="5023" y="3887"/>
                  </a:lnTo>
                  <a:lnTo>
                    <a:pt x="5031" y="3867"/>
                  </a:lnTo>
                  <a:lnTo>
                    <a:pt x="5040" y="3849"/>
                  </a:lnTo>
                  <a:lnTo>
                    <a:pt x="5049" y="3831"/>
                  </a:lnTo>
                  <a:lnTo>
                    <a:pt x="5060" y="3814"/>
                  </a:lnTo>
                  <a:lnTo>
                    <a:pt x="5071" y="3796"/>
                  </a:lnTo>
                  <a:lnTo>
                    <a:pt x="5063" y="3792"/>
                  </a:lnTo>
                  <a:lnTo>
                    <a:pt x="5054" y="3789"/>
                  </a:lnTo>
                  <a:lnTo>
                    <a:pt x="5046" y="3786"/>
                  </a:lnTo>
                  <a:lnTo>
                    <a:pt x="5038" y="3784"/>
                  </a:lnTo>
                  <a:lnTo>
                    <a:pt x="5030" y="3783"/>
                  </a:lnTo>
                  <a:lnTo>
                    <a:pt x="5021" y="3783"/>
                  </a:lnTo>
                  <a:lnTo>
                    <a:pt x="5014" y="3783"/>
                  </a:lnTo>
                  <a:lnTo>
                    <a:pt x="5006" y="3783"/>
                  </a:lnTo>
                  <a:lnTo>
                    <a:pt x="4990" y="3786"/>
                  </a:lnTo>
                  <a:lnTo>
                    <a:pt x="4974" y="3791"/>
                  </a:lnTo>
                  <a:lnTo>
                    <a:pt x="4959" y="3799"/>
                  </a:lnTo>
                  <a:lnTo>
                    <a:pt x="4943" y="3808"/>
                  </a:lnTo>
                  <a:lnTo>
                    <a:pt x="4928" y="3819"/>
                  </a:lnTo>
                  <a:lnTo>
                    <a:pt x="4912" y="3832"/>
                  </a:lnTo>
                  <a:lnTo>
                    <a:pt x="4898" y="3846"/>
                  </a:lnTo>
                  <a:lnTo>
                    <a:pt x="4883" y="3861"/>
                  </a:lnTo>
                  <a:lnTo>
                    <a:pt x="4869" y="3879"/>
                  </a:lnTo>
                  <a:lnTo>
                    <a:pt x="4855" y="3896"/>
                  </a:lnTo>
                  <a:lnTo>
                    <a:pt x="4841" y="3915"/>
                  </a:lnTo>
                  <a:lnTo>
                    <a:pt x="4828" y="3933"/>
                  </a:lnTo>
                  <a:lnTo>
                    <a:pt x="4802" y="3973"/>
                  </a:lnTo>
                  <a:lnTo>
                    <a:pt x="4777" y="4015"/>
                  </a:lnTo>
                  <a:lnTo>
                    <a:pt x="4755" y="4056"/>
                  </a:lnTo>
                  <a:lnTo>
                    <a:pt x="4734" y="4096"/>
                  </a:lnTo>
                  <a:lnTo>
                    <a:pt x="4698" y="4166"/>
                  </a:lnTo>
                  <a:lnTo>
                    <a:pt x="4683" y="4195"/>
                  </a:lnTo>
                  <a:lnTo>
                    <a:pt x="4671" y="4218"/>
                  </a:lnTo>
                  <a:lnTo>
                    <a:pt x="4654" y="4250"/>
                  </a:lnTo>
                  <a:lnTo>
                    <a:pt x="4639" y="4282"/>
                  </a:lnTo>
                  <a:lnTo>
                    <a:pt x="4627" y="4315"/>
                  </a:lnTo>
                  <a:lnTo>
                    <a:pt x="4616" y="4347"/>
                  </a:lnTo>
                  <a:lnTo>
                    <a:pt x="4609" y="4380"/>
                  </a:lnTo>
                  <a:lnTo>
                    <a:pt x="4603" y="4415"/>
                  </a:lnTo>
                  <a:lnTo>
                    <a:pt x="4600" y="4450"/>
                  </a:lnTo>
                  <a:lnTo>
                    <a:pt x="4598" y="4487"/>
                  </a:lnTo>
                  <a:lnTo>
                    <a:pt x="4599" y="4501"/>
                  </a:lnTo>
                  <a:lnTo>
                    <a:pt x="4602" y="4523"/>
                  </a:lnTo>
                  <a:lnTo>
                    <a:pt x="4606" y="4550"/>
                  </a:lnTo>
                  <a:lnTo>
                    <a:pt x="4610" y="4578"/>
                  </a:lnTo>
                  <a:lnTo>
                    <a:pt x="4612" y="4606"/>
                  </a:lnTo>
                  <a:lnTo>
                    <a:pt x="4612" y="4620"/>
                  </a:lnTo>
                  <a:lnTo>
                    <a:pt x="4612" y="4632"/>
                  </a:lnTo>
                  <a:lnTo>
                    <a:pt x="4610" y="4643"/>
                  </a:lnTo>
                  <a:lnTo>
                    <a:pt x="4608" y="4653"/>
                  </a:lnTo>
                  <a:lnTo>
                    <a:pt x="4604" y="4660"/>
                  </a:lnTo>
                  <a:lnTo>
                    <a:pt x="4601" y="4663"/>
                  </a:lnTo>
                  <a:lnTo>
                    <a:pt x="4599" y="4665"/>
                  </a:lnTo>
                  <a:lnTo>
                    <a:pt x="4570" y="4634"/>
                  </a:lnTo>
                  <a:lnTo>
                    <a:pt x="4538" y="4601"/>
                  </a:lnTo>
                  <a:lnTo>
                    <a:pt x="4465" y="4527"/>
                  </a:lnTo>
                  <a:lnTo>
                    <a:pt x="4426" y="4487"/>
                  </a:lnTo>
                  <a:lnTo>
                    <a:pt x="4387" y="4445"/>
                  </a:lnTo>
                  <a:lnTo>
                    <a:pt x="4346" y="4401"/>
                  </a:lnTo>
                  <a:lnTo>
                    <a:pt x="4308" y="4358"/>
                  </a:lnTo>
                  <a:lnTo>
                    <a:pt x="4272" y="4313"/>
                  </a:lnTo>
                  <a:lnTo>
                    <a:pt x="4255" y="4290"/>
                  </a:lnTo>
                  <a:lnTo>
                    <a:pt x="4238" y="4267"/>
                  </a:lnTo>
                  <a:lnTo>
                    <a:pt x="4222" y="4245"/>
                  </a:lnTo>
                  <a:lnTo>
                    <a:pt x="4207" y="4222"/>
                  </a:lnTo>
                  <a:lnTo>
                    <a:pt x="4194" y="4199"/>
                  </a:lnTo>
                  <a:lnTo>
                    <a:pt x="4181" y="4178"/>
                  </a:lnTo>
                  <a:lnTo>
                    <a:pt x="4170" y="4155"/>
                  </a:lnTo>
                  <a:lnTo>
                    <a:pt x="4160" y="4132"/>
                  </a:lnTo>
                  <a:lnTo>
                    <a:pt x="4152" y="4111"/>
                  </a:lnTo>
                  <a:lnTo>
                    <a:pt x="4145" y="4088"/>
                  </a:lnTo>
                  <a:lnTo>
                    <a:pt x="4140" y="4066"/>
                  </a:lnTo>
                  <a:lnTo>
                    <a:pt x="4137" y="4046"/>
                  </a:lnTo>
                  <a:lnTo>
                    <a:pt x="4136" y="4024"/>
                  </a:lnTo>
                  <a:lnTo>
                    <a:pt x="4137" y="4003"/>
                  </a:lnTo>
                  <a:lnTo>
                    <a:pt x="4140" y="3983"/>
                  </a:lnTo>
                  <a:lnTo>
                    <a:pt x="4144" y="3961"/>
                  </a:lnTo>
                  <a:lnTo>
                    <a:pt x="4152" y="3939"/>
                  </a:lnTo>
                  <a:lnTo>
                    <a:pt x="4160" y="3919"/>
                  </a:lnTo>
                  <a:lnTo>
                    <a:pt x="4169" y="3897"/>
                  </a:lnTo>
                  <a:lnTo>
                    <a:pt x="4180" y="3877"/>
                  </a:lnTo>
                  <a:lnTo>
                    <a:pt x="4192" y="3856"/>
                  </a:lnTo>
                  <a:lnTo>
                    <a:pt x="4204" y="3834"/>
                  </a:lnTo>
                  <a:lnTo>
                    <a:pt x="4230" y="3794"/>
                  </a:lnTo>
                  <a:lnTo>
                    <a:pt x="4255" y="3753"/>
                  </a:lnTo>
                  <a:lnTo>
                    <a:pt x="4278" y="3714"/>
                  </a:lnTo>
                  <a:lnTo>
                    <a:pt x="4289" y="3695"/>
                  </a:lnTo>
                  <a:lnTo>
                    <a:pt x="4298" y="3675"/>
                  </a:lnTo>
                  <a:lnTo>
                    <a:pt x="4326" y="3618"/>
                  </a:lnTo>
                  <a:lnTo>
                    <a:pt x="4355" y="3561"/>
                  </a:lnTo>
                  <a:lnTo>
                    <a:pt x="4412" y="3447"/>
                  </a:lnTo>
                  <a:lnTo>
                    <a:pt x="4471" y="3332"/>
                  </a:lnTo>
                  <a:lnTo>
                    <a:pt x="4501" y="3276"/>
                  </a:lnTo>
                  <a:lnTo>
                    <a:pt x="4529" y="3218"/>
                  </a:lnTo>
                  <a:lnTo>
                    <a:pt x="4538" y="3198"/>
                  </a:lnTo>
                  <a:lnTo>
                    <a:pt x="4547" y="3178"/>
                  </a:lnTo>
                  <a:lnTo>
                    <a:pt x="4563" y="3135"/>
                  </a:lnTo>
                  <a:lnTo>
                    <a:pt x="4577" y="3093"/>
                  </a:lnTo>
                  <a:lnTo>
                    <a:pt x="4590" y="3051"/>
                  </a:lnTo>
                  <a:lnTo>
                    <a:pt x="4614" y="2966"/>
                  </a:lnTo>
                  <a:lnTo>
                    <a:pt x="4629" y="2924"/>
                  </a:lnTo>
                  <a:lnTo>
                    <a:pt x="4643" y="2883"/>
                  </a:lnTo>
                  <a:lnTo>
                    <a:pt x="4648" y="2871"/>
                  </a:lnTo>
                  <a:lnTo>
                    <a:pt x="4654" y="2861"/>
                  </a:lnTo>
                  <a:lnTo>
                    <a:pt x="4665" y="2842"/>
                  </a:lnTo>
                  <a:lnTo>
                    <a:pt x="4678" y="2823"/>
                  </a:lnTo>
                  <a:lnTo>
                    <a:pt x="4693" y="2806"/>
                  </a:lnTo>
                  <a:lnTo>
                    <a:pt x="4709" y="2790"/>
                  </a:lnTo>
                  <a:lnTo>
                    <a:pt x="4726" y="2776"/>
                  </a:lnTo>
                  <a:lnTo>
                    <a:pt x="4743" y="2761"/>
                  </a:lnTo>
                  <a:lnTo>
                    <a:pt x="4762" y="2747"/>
                  </a:lnTo>
                  <a:lnTo>
                    <a:pt x="4798" y="2719"/>
                  </a:lnTo>
                  <a:lnTo>
                    <a:pt x="4815" y="2705"/>
                  </a:lnTo>
                  <a:lnTo>
                    <a:pt x="4833" y="2690"/>
                  </a:lnTo>
                  <a:lnTo>
                    <a:pt x="4849" y="2676"/>
                  </a:lnTo>
                  <a:lnTo>
                    <a:pt x="4865" y="2659"/>
                  </a:lnTo>
                  <a:lnTo>
                    <a:pt x="4878" y="2642"/>
                  </a:lnTo>
                  <a:lnTo>
                    <a:pt x="4891" y="2622"/>
                  </a:lnTo>
                  <a:lnTo>
                    <a:pt x="4899" y="2605"/>
                  </a:lnTo>
                  <a:lnTo>
                    <a:pt x="4911" y="2577"/>
                  </a:lnTo>
                  <a:lnTo>
                    <a:pt x="4927" y="2539"/>
                  </a:lnTo>
                  <a:lnTo>
                    <a:pt x="4941" y="2499"/>
                  </a:lnTo>
                  <a:lnTo>
                    <a:pt x="4947" y="2479"/>
                  </a:lnTo>
                  <a:lnTo>
                    <a:pt x="4952" y="2458"/>
                  </a:lnTo>
                  <a:lnTo>
                    <a:pt x="4958" y="2439"/>
                  </a:lnTo>
                  <a:lnTo>
                    <a:pt x="4961" y="2422"/>
                  </a:lnTo>
                  <a:lnTo>
                    <a:pt x="4962" y="2406"/>
                  </a:lnTo>
                  <a:lnTo>
                    <a:pt x="4962" y="2393"/>
                  </a:lnTo>
                  <a:lnTo>
                    <a:pt x="4961" y="2388"/>
                  </a:lnTo>
                  <a:lnTo>
                    <a:pt x="4959" y="2384"/>
                  </a:lnTo>
                  <a:lnTo>
                    <a:pt x="4957" y="2380"/>
                  </a:lnTo>
                  <a:lnTo>
                    <a:pt x="4953" y="2378"/>
                  </a:lnTo>
                  <a:lnTo>
                    <a:pt x="4946" y="2373"/>
                  </a:lnTo>
                  <a:lnTo>
                    <a:pt x="4938" y="2370"/>
                  </a:lnTo>
                  <a:lnTo>
                    <a:pt x="4930" y="2369"/>
                  </a:lnTo>
                  <a:lnTo>
                    <a:pt x="4920" y="2369"/>
                  </a:lnTo>
                  <a:lnTo>
                    <a:pt x="4911" y="2369"/>
                  </a:lnTo>
                  <a:lnTo>
                    <a:pt x="4901" y="2371"/>
                  </a:lnTo>
                  <a:lnTo>
                    <a:pt x="4892" y="2373"/>
                  </a:lnTo>
                  <a:lnTo>
                    <a:pt x="4881" y="2378"/>
                  </a:lnTo>
                  <a:lnTo>
                    <a:pt x="4860" y="2386"/>
                  </a:lnTo>
                  <a:lnTo>
                    <a:pt x="4838" y="2397"/>
                  </a:lnTo>
                  <a:lnTo>
                    <a:pt x="4815" y="2411"/>
                  </a:lnTo>
                  <a:lnTo>
                    <a:pt x="4793" y="2426"/>
                  </a:lnTo>
                  <a:lnTo>
                    <a:pt x="4771" y="2443"/>
                  </a:lnTo>
                  <a:lnTo>
                    <a:pt x="4749" y="2459"/>
                  </a:lnTo>
                  <a:lnTo>
                    <a:pt x="4709" y="2492"/>
                  </a:lnTo>
                  <a:lnTo>
                    <a:pt x="4649" y="2543"/>
                  </a:lnTo>
                  <a:lnTo>
                    <a:pt x="4651" y="2534"/>
                  </a:lnTo>
                  <a:lnTo>
                    <a:pt x="4654" y="2525"/>
                  </a:lnTo>
                  <a:lnTo>
                    <a:pt x="4662" y="2502"/>
                  </a:lnTo>
                  <a:lnTo>
                    <a:pt x="4672" y="2475"/>
                  </a:lnTo>
                  <a:lnTo>
                    <a:pt x="4684" y="2445"/>
                  </a:lnTo>
                  <a:lnTo>
                    <a:pt x="4711" y="2380"/>
                  </a:lnTo>
                  <a:lnTo>
                    <a:pt x="4724" y="2347"/>
                  </a:lnTo>
                  <a:lnTo>
                    <a:pt x="4733" y="2316"/>
                  </a:lnTo>
                  <a:lnTo>
                    <a:pt x="4737" y="2301"/>
                  </a:lnTo>
                  <a:lnTo>
                    <a:pt x="4740" y="2287"/>
                  </a:lnTo>
                  <a:lnTo>
                    <a:pt x="4742" y="2275"/>
                  </a:lnTo>
                  <a:lnTo>
                    <a:pt x="4743" y="2262"/>
                  </a:lnTo>
                  <a:lnTo>
                    <a:pt x="4743" y="2252"/>
                  </a:lnTo>
                  <a:lnTo>
                    <a:pt x="4741" y="2243"/>
                  </a:lnTo>
                  <a:lnTo>
                    <a:pt x="4738" y="2235"/>
                  </a:lnTo>
                  <a:lnTo>
                    <a:pt x="4733" y="2229"/>
                  </a:lnTo>
                  <a:lnTo>
                    <a:pt x="4730" y="2226"/>
                  </a:lnTo>
                  <a:lnTo>
                    <a:pt x="4727" y="2225"/>
                  </a:lnTo>
                  <a:lnTo>
                    <a:pt x="4723" y="2223"/>
                  </a:lnTo>
                  <a:lnTo>
                    <a:pt x="4718" y="2222"/>
                  </a:lnTo>
                  <a:lnTo>
                    <a:pt x="4708" y="2222"/>
                  </a:lnTo>
                  <a:lnTo>
                    <a:pt x="4695" y="2224"/>
                  </a:lnTo>
                  <a:lnTo>
                    <a:pt x="4680" y="2228"/>
                  </a:lnTo>
                  <a:lnTo>
                    <a:pt x="4663" y="2235"/>
                  </a:lnTo>
                  <a:lnTo>
                    <a:pt x="4643" y="2245"/>
                  </a:lnTo>
                  <a:lnTo>
                    <a:pt x="4622" y="2257"/>
                  </a:lnTo>
                  <a:lnTo>
                    <a:pt x="4618" y="2243"/>
                  </a:lnTo>
                  <a:lnTo>
                    <a:pt x="4614" y="2217"/>
                  </a:lnTo>
                  <a:lnTo>
                    <a:pt x="4605" y="2136"/>
                  </a:lnTo>
                  <a:lnTo>
                    <a:pt x="4592" y="2031"/>
                  </a:lnTo>
                  <a:lnTo>
                    <a:pt x="4583" y="1974"/>
                  </a:lnTo>
                  <a:lnTo>
                    <a:pt x="4575" y="1915"/>
                  </a:lnTo>
                  <a:lnTo>
                    <a:pt x="4565" y="1857"/>
                  </a:lnTo>
                  <a:lnTo>
                    <a:pt x="4554" y="1801"/>
                  </a:lnTo>
                  <a:lnTo>
                    <a:pt x="4547" y="1776"/>
                  </a:lnTo>
                  <a:lnTo>
                    <a:pt x="4540" y="1751"/>
                  </a:lnTo>
                  <a:lnTo>
                    <a:pt x="4533" y="1727"/>
                  </a:lnTo>
                  <a:lnTo>
                    <a:pt x="4526" y="1707"/>
                  </a:lnTo>
                  <a:lnTo>
                    <a:pt x="4518" y="1687"/>
                  </a:lnTo>
                  <a:lnTo>
                    <a:pt x="4510" y="1669"/>
                  </a:lnTo>
                  <a:lnTo>
                    <a:pt x="4502" y="1655"/>
                  </a:lnTo>
                  <a:lnTo>
                    <a:pt x="4493" y="1643"/>
                  </a:lnTo>
                  <a:lnTo>
                    <a:pt x="4488" y="1637"/>
                  </a:lnTo>
                  <a:lnTo>
                    <a:pt x="4483" y="1633"/>
                  </a:lnTo>
                  <a:lnTo>
                    <a:pt x="4478" y="1630"/>
                  </a:lnTo>
                  <a:lnTo>
                    <a:pt x="4473" y="1627"/>
                  </a:lnTo>
                  <a:lnTo>
                    <a:pt x="4468" y="1625"/>
                  </a:lnTo>
                  <a:lnTo>
                    <a:pt x="4463" y="1624"/>
                  </a:lnTo>
                  <a:lnTo>
                    <a:pt x="4458" y="1624"/>
                  </a:lnTo>
                  <a:lnTo>
                    <a:pt x="4453" y="1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30271" y="1507952"/>
            <a:ext cx="2088232" cy="4104456"/>
            <a:chOff x="5430271" y="1507952"/>
            <a:chExt cx="2088232" cy="4104456"/>
          </a:xfrm>
        </p:grpSpPr>
        <p:sp>
          <p:nvSpPr>
            <p:cNvPr id="4" name="圆角矩形 3"/>
            <p:cNvSpPr/>
            <p:nvPr/>
          </p:nvSpPr>
          <p:spPr>
            <a:xfrm>
              <a:off x="5430271" y="1507952"/>
              <a:ext cx="2088232" cy="4104456"/>
            </a:xfrm>
            <a:prstGeom prst="roundRect">
              <a:avLst>
                <a:gd fmla="val 50000" name="adj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5610291" y="2511737"/>
              <a:ext cx="1728192" cy="208823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88900" dir="13500000" dist="88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弦形 8"/>
            <p:cNvSpPr/>
            <p:nvPr/>
          </p:nvSpPr>
          <p:spPr>
            <a:xfrm rot="15788674">
              <a:off x="5696812" y="3757611"/>
              <a:ext cx="1584176" cy="1764768"/>
            </a:xfrm>
            <a:prstGeom prst="chord">
              <a:avLst>
                <a:gd fmla="val 6222678" name="adj1"/>
                <a:gd fmla="val 16200000" name="adj2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234310" y="4894042"/>
              <a:ext cx="509180" cy="384431"/>
            </a:xfrm>
            <a:custGeom>
              <a:gdLst>
                <a:gd fmla="*/ 131779585 w 12600" name="T0"/>
                <a:gd fmla="*/ 176296350 h 9505" name="T1"/>
                <a:gd fmla="*/ 126659217 w 12600" name="T2"/>
                <a:gd fmla="*/ 185424592 h 9505" name="T3"/>
                <a:gd fmla="*/ 115184313 w 12600" name="T4"/>
                <a:gd fmla="*/ 191281345 h 9505" name="T5"/>
                <a:gd fmla="*/ 105766507 w 12600" name="T6"/>
                <a:gd fmla="*/ 195056117 h 9505" name="T7"/>
                <a:gd fmla="*/ 94337263 w 12600" name="T8"/>
                <a:gd fmla="*/ 177325916 h 9505" name="T9"/>
                <a:gd fmla="*/ 85239527 w 12600" name="T10"/>
                <a:gd fmla="*/ 172155540 h 9505" name="T11"/>
                <a:gd fmla="*/ 77970592 w 12600" name="T12"/>
                <a:gd fmla="*/ 203063397 h 9505" name="T13"/>
                <a:gd fmla="*/ 72827394 w 12600" name="T14"/>
                <a:gd fmla="*/ 215142940 h 9505" name="T15"/>
                <a:gd fmla="*/ 77719162 w 12600" name="T16"/>
                <a:gd fmla="*/ 174443313 h 9505" name="T17"/>
                <a:gd fmla="*/ 74518913 w 12600" name="T18"/>
                <a:gd fmla="*/ 164354204 h 9505" name="T19"/>
                <a:gd fmla="*/ 55591982 w 12600" name="T20"/>
                <a:gd fmla="*/ 173688389 h 9505" name="T21"/>
                <a:gd fmla="*/ 37968011 w 12600" name="T22"/>
                <a:gd fmla="*/ 165200675 h 9505" name="T23"/>
                <a:gd fmla="*/ 32344935 w 12600" name="T24"/>
                <a:gd fmla="*/ 158085716 h 9505" name="T25"/>
                <a:gd fmla="*/ 17441031 w 12600" name="T26"/>
                <a:gd fmla="*/ 141247533 h 9505" name="T27"/>
                <a:gd fmla="*/ 8891965 w 12600" name="T28"/>
                <a:gd fmla="*/ 130014613 h 9505" name="T29"/>
                <a:gd fmla="*/ 1371449 w 12600" name="T30"/>
                <a:gd fmla="*/ 117202995 h 9505" name="T31"/>
                <a:gd fmla="*/ 7703306 w 12600" name="T32"/>
                <a:gd fmla="*/ 112398657 h 9505" name="T33"/>
                <a:gd fmla="*/ 24207258 w 12600" name="T34"/>
                <a:gd fmla="*/ 112375808 h 9505" name="T35"/>
                <a:gd fmla="*/ 37670921 w 12600" name="T36"/>
                <a:gd fmla="*/ 112009770 h 9505" name="T37"/>
                <a:gd fmla="*/ 57054901 w 12600" name="T38"/>
                <a:gd fmla="*/ 116173580 h 9505" name="T39"/>
                <a:gd fmla="*/ 72713094 w 12600" name="T40"/>
                <a:gd fmla="*/ 126216840 h 9505" name="T41"/>
                <a:gd fmla="*/ 82839379 w 12600" name="T42"/>
                <a:gd fmla="*/ 138593722 h 9505" name="T43"/>
                <a:gd fmla="*/ 82496479 w 12600" name="T44"/>
                <a:gd fmla="*/ 159732809 h 9505" name="T45"/>
                <a:gd fmla="*/ 87959746 w 12600" name="T46"/>
                <a:gd fmla="*/ 142208400 h 9505" name="T47"/>
                <a:gd fmla="*/ 77170492 w 12600" name="T48"/>
                <a:gd fmla="*/ 114205996 h 9505" name="T49"/>
                <a:gd fmla="*/ 81239330 w 12600" name="T50"/>
                <a:gd fmla="*/ 81216159 h 9505" name="T51"/>
                <a:gd fmla="*/ 89034106 w 12600" name="T52"/>
                <a:gd fmla="*/ 62593637 h 9505" name="T53"/>
                <a:gd fmla="*/ 95365963 w 12600" name="T54"/>
                <a:gd fmla="*/ 47013964 h 9505" name="T55"/>
                <a:gd fmla="*/ 98451761 w 12600" name="T56"/>
                <a:gd fmla="*/ 40699627 h 9505" name="T57"/>
                <a:gd fmla="*/ 117904381 w 12600" name="T58"/>
                <a:gd fmla="*/ 14664655 h 9505" name="T59"/>
                <a:gd fmla="*/ 129310946 w 12600" name="T60"/>
                <a:gd fmla="*/ 983717 h 9505" name="T61"/>
                <a:gd fmla="*/ 140305820 w 12600" name="T62"/>
                <a:gd fmla="*/ 24570821 h 9505" name="T63"/>
                <a:gd fmla="*/ 146409077 w 12600" name="T64"/>
                <a:gd fmla="*/ 44405852 h 9505" name="T65"/>
                <a:gd fmla="*/ 149632156 w 12600" name="T66"/>
                <a:gd fmla="*/ 62319147 h 9505" name="T67"/>
                <a:gd fmla="*/ 152992364 w 12600" name="T68"/>
                <a:gd fmla="*/ 78379405 h 9505" name="T69"/>
                <a:gd fmla="*/ 151643745 w 12600" name="T70"/>
                <a:gd fmla="*/ 96795983 h 9505" name="T71"/>
                <a:gd fmla="*/ 145860407 w 12600" name="T72"/>
                <a:gd fmla="*/ 113039185 h 9505" name="T73"/>
                <a:gd fmla="*/ 139734320 w 12600" name="T74"/>
                <a:gd fmla="*/ 126102444 h 9505" name="T75"/>
                <a:gd fmla="*/ 122933279 w 12600" name="T76"/>
                <a:gd fmla="*/ 143581155 h 9505" name="T77"/>
                <a:gd fmla="*/ 98131842 w 12600" name="T78"/>
                <a:gd fmla="*/ 146463757 h 9505" name="T79"/>
                <a:gd fmla="*/ 87753976 w 12600" name="T80"/>
                <a:gd fmla="*/ 163736525 h 9505" name="T81"/>
                <a:gd fmla="*/ 96737412 w 12600" name="T82"/>
                <a:gd fmla="*/ 171034427 h 9505" name="T83"/>
                <a:gd fmla="*/ 107298067 w 12600" name="T84"/>
                <a:gd fmla="*/ 166870769 h 9505" name="T85"/>
                <a:gd fmla="*/ 125013508 w 12600" name="T86"/>
                <a:gd fmla="*/ 174077276 h 9505" name="T87"/>
                <a:gd fmla="*/ 133699704 w 12600" name="T88"/>
                <a:gd fmla="*/ 157856923 h 9505" name="T89"/>
                <a:gd fmla="*/ 145106118 w 12600" name="T90"/>
                <a:gd fmla="*/ 141545023 h 9505" name="T91"/>
                <a:gd fmla="*/ 159735611 w 12600" name="T92"/>
                <a:gd fmla="*/ 144633570 h 9505" name="T93"/>
                <a:gd fmla="*/ 150775005 w 12600" name="T94"/>
                <a:gd fmla="*/ 163141695 h 9505" name="T95"/>
                <a:gd fmla="*/ 146203307 w 12600" name="T96"/>
                <a:gd fmla="*/ 173139257 h 9505" name="T97"/>
                <a:gd fmla="*/ 161907160 w 12600" name="T98"/>
                <a:gd fmla="*/ 163072996 h 9505" name="T99"/>
                <a:gd fmla="*/ 172033595 w 12600" name="T100"/>
                <a:gd fmla="*/ 133286102 h 9505" name="T101"/>
                <a:gd fmla="*/ 205658508 w 12600" name="T102"/>
                <a:gd fmla="*/ 113885656 h 9505" name="T103"/>
                <a:gd fmla="*/ 239374892 w 12600" name="T104"/>
                <a:gd fmla="*/ 110660016 h 9505" name="T105"/>
                <a:gd fmla="*/ 255330174 w 12600" name="T106"/>
                <a:gd fmla="*/ 107983205 h 9505" name="T107"/>
                <a:gd fmla="*/ 271742505 w 12600" name="T108"/>
                <a:gd fmla="*/ 105741282 h 9505" name="T109"/>
                <a:gd fmla="*/ 288017857 w 12600" name="T110"/>
                <a:gd fmla="*/ 101302982 h 9505" name="T111"/>
                <a:gd fmla="*/ 245981008 w 12600" name="T112"/>
                <a:gd fmla="*/ 161700393 h 9505" name="T113"/>
                <a:gd fmla="*/ 228379867 w 12600" name="T114"/>
                <a:gd fmla="*/ 177691953 h 9505" name="T115"/>
                <a:gd fmla="*/ 210275865 w 12600" name="T116"/>
                <a:gd fmla="*/ 186980290 h 9505" name="T117"/>
                <a:gd fmla="*/ 194640654 w 12600" name="T118"/>
                <a:gd fmla="*/ 189862892 h 9505" name="T119"/>
                <a:gd fmla="*/ 170159136 w 12600" name="T120"/>
                <a:gd fmla="*/ 182038707 h 9505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9505" w="12600">
                  <a:moveTo>
                    <a:pt x="7155" y="7617"/>
                  </a:moveTo>
                  <a:lnTo>
                    <a:pt x="7155" y="7617"/>
                  </a:lnTo>
                  <a:lnTo>
                    <a:pt x="7091" y="7633"/>
                  </a:lnTo>
                  <a:lnTo>
                    <a:pt x="7028" y="7649"/>
                  </a:lnTo>
                  <a:lnTo>
                    <a:pt x="6964" y="7663"/>
                  </a:lnTo>
                  <a:lnTo>
                    <a:pt x="6899" y="7675"/>
                  </a:lnTo>
                  <a:lnTo>
                    <a:pt x="6836" y="7688"/>
                  </a:lnTo>
                  <a:lnTo>
                    <a:pt x="6771" y="7699"/>
                  </a:lnTo>
                  <a:lnTo>
                    <a:pt x="6706" y="7708"/>
                  </a:lnTo>
                  <a:lnTo>
                    <a:pt x="6641" y="7717"/>
                  </a:lnTo>
                  <a:lnTo>
                    <a:pt x="6575" y="7724"/>
                  </a:lnTo>
                  <a:lnTo>
                    <a:pt x="6510" y="7730"/>
                  </a:lnTo>
                  <a:lnTo>
                    <a:pt x="6444" y="7735"/>
                  </a:lnTo>
                  <a:lnTo>
                    <a:pt x="6380" y="7738"/>
                  </a:lnTo>
                  <a:lnTo>
                    <a:pt x="6314" y="7739"/>
                  </a:lnTo>
                  <a:lnTo>
                    <a:pt x="6249" y="7739"/>
                  </a:lnTo>
                  <a:lnTo>
                    <a:pt x="6183" y="7738"/>
                  </a:lnTo>
                  <a:lnTo>
                    <a:pt x="6118" y="7734"/>
                  </a:lnTo>
                  <a:lnTo>
                    <a:pt x="6076" y="7732"/>
                  </a:lnTo>
                  <a:lnTo>
                    <a:pt x="6032" y="7727"/>
                  </a:lnTo>
                  <a:lnTo>
                    <a:pt x="5944" y="7716"/>
                  </a:lnTo>
                  <a:lnTo>
                    <a:pt x="5899" y="7711"/>
                  </a:lnTo>
                  <a:lnTo>
                    <a:pt x="5854" y="7707"/>
                  </a:lnTo>
                  <a:lnTo>
                    <a:pt x="5810" y="7706"/>
                  </a:lnTo>
                  <a:lnTo>
                    <a:pt x="5765" y="7706"/>
                  </a:lnTo>
                  <a:lnTo>
                    <a:pt x="5743" y="7706"/>
                  </a:lnTo>
                  <a:lnTo>
                    <a:pt x="5721" y="7708"/>
                  </a:lnTo>
                  <a:lnTo>
                    <a:pt x="5700" y="7711"/>
                  </a:lnTo>
                  <a:lnTo>
                    <a:pt x="5678" y="7715"/>
                  </a:lnTo>
                  <a:lnTo>
                    <a:pt x="5657" y="7718"/>
                  </a:lnTo>
                  <a:lnTo>
                    <a:pt x="5636" y="7723"/>
                  </a:lnTo>
                  <a:lnTo>
                    <a:pt x="5617" y="7729"/>
                  </a:lnTo>
                  <a:lnTo>
                    <a:pt x="5597" y="7737"/>
                  </a:lnTo>
                  <a:lnTo>
                    <a:pt x="5578" y="7745"/>
                  </a:lnTo>
                  <a:lnTo>
                    <a:pt x="5558" y="7755"/>
                  </a:lnTo>
                  <a:lnTo>
                    <a:pt x="5540" y="7766"/>
                  </a:lnTo>
                  <a:lnTo>
                    <a:pt x="5523" y="7779"/>
                  </a:lnTo>
                  <a:lnTo>
                    <a:pt x="5506" y="7793"/>
                  </a:lnTo>
                  <a:lnTo>
                    <a:pt x="5488" y="7809"/>
                  </a:lnTo>
                  <a:lnTo>
                    <a:pt x="5473" y="7825"/>
                  </a:lnTo>
                  <a:lnTo>
                    <a:pt x="5458" y="7844"/>
                  </a:lnTo>
                  <a:lnTo>
                    <a:pt x="5487" y="7905"/>
                  </a:lnTo>
                  <a:lnTo>
                    <a:pt x="5501" y="7937"/>
                  </a:lnTo>
                  <a:lnTo>
                    <a:pt x="5514" y="7970"/>
                  </a:lnTo>
                  <a:lnTo>
                    <a:pt x="5525" y="8005"/>
                  </a:lnTo>
                  <a:lnTo>
                    <a:pt x="5529" y="8024"/>
                  </a:lnTo>
                  <a:lnTo>
                    <a:pt x="5534" y="8042"/>
                  </a:lnTo>
                  <a:lnTo>
                    <a:pt x="5536" y="8062"/>
                  </a:lnTo>
                  <a:lnTo>
                    <a:pt x="5539" y="8083"/>
                  </a:lnTo>
                  <a:lnTo>
                    <a:pt x="5541" y="8105"/>
                  </a:lnTo>
                  <a:lnTo>
                    <a:pt x="5541" y="8128"/>
                  </a:lnTo>
                  <a:lnTo>
                    <a:pt x="5518" y="8130"/>
                  </a:lnTo>
                  <a:lnTo>
                    <a:pt x="5495" y="8133"/>
                  </a:lnTo>
                  <a:lnTo>
                    <a:pt x="5471" y="8133"/>
                  </a:lnTo>
                  <a:lnTo>
                    <a:pt x="5448" y="8134"/>
                  </a:lnTo>
                  <a:lnTo>
                    <a:pt x="5402" y="8131"/>
                  </a:lnTo>
                  <a:lnTo>
                    <a:pt x="5355" y="8128"/>
                  </a:lnTo>
                  <a:lnTo>
                    <a:pt x="5310" y="8122"/>
                  </a:lnTo>
                  <a:lnTo>
                    <a:pt x="5265" y="8114"/>
                  </a:lnTo>
                  <a:lnTo>
                    <a:pt x="5219" y="8106"/>
                  </a:lnTo>
                  <a:lnTo>
                    <a:pt x="5174" y="8096"/>
                  </a:lnTo>
                  <a:lnTo>
                    <a:pt x="5087" y="8076"/>
                  </a:lnTo>
                  <a:lnTo>
                    <a:pt x="5045" y="8067"/>
                  </a:lnTo>
                  <a:lnTo>
                    <a:pt x="5003" y="8058"/>
                  </a:lnTo>
                  <a:lnTo>
                    <a:pt x="4962" y="8052"/>
                  </a:lnTo>
                  <a:lnTo>
                    <a:pt x="4921" y="8047"/>
                  </a:lnTo>
                  <a:lnTo>
                    <a:pt x="4882" y="8043"/>
                  </a:lnTo>
                  <a:lnTo>
                    <a:pt x="4844" y="8043"/>
                  </a:lnTo>
                  <a:lnTo>
                    <a:pt x="4865" y="8085"/>
                  </a:lnTo>
                  <a:lnTo>
                    <a:pt x="4887" y="8127"/>
                  </a:lnTo>
                  <a:lnTo>
                    <a:pt x="4910" y="8166"/>
                  </a:lnTo>
                  <a:lnTo>
                    <a:pt x="4935" y="8205"/>
                  </a:lnTo>
                  <a:lnTo>
                    <a:pt x="4987" y="8283"/>
                  </a:lnTo>
                  <a:lnTo>
                    <a:pt x="5039" y="8361"/>
                  </a:lnTo>
                  <a:lnTo>
                    <a:pt x="5063" y="8400"/>
                  </a:lnTo>
                  <a:lnTo>
                    <a:pt x="5086" y="8442"/>
                  </a:lnTo>
                  <a:lnTo>
                    <a:pt x="5108" y="8482"/>
                  </a:lnTo>
                  <a:lnTo>
                    <a:pt x="5128" y="8525"/>
                  </a:lnTo>
                  <a:lnTo>
                    <a:pt x="5136" y="8547"/>
                  </a:lnTo>
                  <a:lnTo>
                    <a:pt x="5144" y="8569"/>
                  </a:lnTo>
                  <a:lnTo>
                    <a:pt x="5151" y="8591"/>
                  </a:lnTo>
                  <a:lnTo>
                    <a:pt x="5158" y="8614"/>
                  </a:lnTo>
                  <a:lnTo>
                    <a:pt x="5164" y="8637"/>
                  </a:lnTo>
                  <a:lnTo>
                    <a:pt x="5168" y="8662"/>
                  </a:lnTo>
                  <a:lnTo>
                    <a:pt x="5173" y="8686"/>
                  </a:lnTo>
                  <a:lnTo>
                    <a:pt x="5175" y="8711"/>
                  </a:lnTo>
                  <a:lnTo>
                    <a:pt x="5108" y="8699"/>
                  </a:lnTo>
                  <a:lnTo>
                    <a:pt x="5041" y="8684"/>
                  </a:lnTo>
                  <a:lnTo>
                    <a:pt x="4975" y="8667"/>
                  </a:lnTo>
                  <a:lnTo>
                    <a:pt x="4909" y="8647"/>
                  </a:lnTo>
                  <a:lnTo>
                    <a:pt x="4876" y="8637"/>
                  </a:lnTo>
                  <a:lnTo>
                    <a:pt x="4843" y="8625"/>
                  </a:lnTo>
                  <a:lnTo>
                    <a:pt x="4811" y="8614"/>
                  </a:lnTo>
                  <a:lnTo>
                    <a:pt x="4779" y="8601"/>
                  </a:lnTo>
                  <a:lnTo>
                    <a:pt x="4748" y="8587"/>
                  </a:lnTo>
                  <a:lnTo>
                    <a:pt x="4717" y="8574"/>
                  </a:lnTo>
                  <a:lnTo>
                    <a:pt x="4686" y="8558"/>
                  </a:lnTo>
                  <a:lnTo>
                    <a:pt x="4656" y="8543"/>
                  </a:lnTo>
                  <a:lnTo>
                    <a:pt x="4627" y="8526"/>
                  </a:lnTo>
                  <a:lnTo>
                    <a:pt x="4597" y="8509"/>
                  </a:lnTo>
                  <a:lnTo>
                    <a:pt x="4569" y="8491"/>
                  </a:lnTo>
                  <a:lnTo>
                    <a:pt x="4541" y="8471"/>
                  </a:lnTo>
                  <a:lnTo>
                    <a:pt x="4514" y="8452"/>
                  </a:lnTo>
                  <a:lnTo>
                    <a:pt x="4488" y="8431"/>
                  </a:lnTo>
                  <a:lnTo>
                    <a:pt x="4463" y="8409"/>
                  </a:lnTo>
                  <a:lnTo>
                    <a:pt x="4437" y="8386"/>
                  </a:lnTo>
                  <a:lnTo>
                    <a:pt x="4414" y="8362"/>
                  </a:lnTo>
                  <a:lnTo>
                    <a:pt x="4389" y="8338"/>
                  </a:lnTo>
                  <a:lnTo>
                    <a:pt x="4367" y="8312"/>
                  </a:lnTo>
                  <a:lnTo>
                    <a:pt x="4347" y="8285"/>
                  </a:lnTo>
                  <a:lnTo>
                    <a:pt x="4326" y="8257"/>
                  </a:lnTo>
                  <a:lnTo>
                    <a:pt x="4306" y="8229"/>
                  </a:lnTo>
                  <a:lnTo>
                    <a:pt x="4288" y="8200"/>
                  </a:lnTo>
                  <a:lnTo>
                    <a:pt x="4270" y="8168"/>
                  </a:lnTo>
                  <a:lnTo>
                    <a:pt x="4257" y="8144"/>
                  </a:lnTo>
                  <a:lnTo>
                    <a:pt x="4246" y="8118"/>
                  </a:lnTo>
                  <a:lnTo>
                    <a:pt x="4235" y="8091"/>
                  </a:lnTo>
                  <a:lnTo>
                    <a:pt x="4226" y="8063"/>
                  </a:lnTo>
                  <a:lnTo>
                    <a:pt x="4207" y="8002"/>
                  </a:lnTo>
                  <a:lnTo>
                    <a:pt x="4188" y="7939"/>
                  </a:lnTo>
                  <a:lnTo>
                    <a:pt x="4169" y="7876"/>
                  </a:lnTo>
                  <a:lnTo>
                    <a:pt x="4150" y="7812"/>
                  </a:lnTo>
                  <a:lnTo>
                    <a:pt x="4139" y="7782"/>
                  </a:lnTo>
                  <a:lnTo>
                    <a:pt x="4127" y="7751"/>
                  </a:lnTo>
                  <a:lnTo>
                    <a:pt x="4114" y="7722"/>
                  </a:lnTo>
                  <a:lnTo>
                    <a:pt x="4102" y="7693"/>
                  </a:lnTo>
                  <a:lnTo>
                    <a:pt x="4087" y="7666"/>
                  </a:lnTo>
                  <a:lnTo>
                    <a:pt x="4072" y="7640"/>
                  </a:lnTo>
                  <a:lnTo>
                    <a:pt x="4056" y="7617"/>
                  </a:lnTo>
                  <a:lnTo>
                    <a:pt x="4037" y="7595"/>
                  </a:lnTo>
                  <a:lnTo>
                    <a:pt x="4018" y="7574"/>
                  </a:lnTo>
                  <a:lnTo>
                    <a:pt x="4007" y="7565"/>
                  </a:lnTo>
                  <a:lnTo>
                    <a:pt x="3996" y="7557"/>
                  </a:lnTo>
                  <a:lnTo>
                    <a:pt x="3985" y="7548"/>
                  </a:lnTo>
                  <a:lnTo>
                    <a:pt x="3972" y="7541"/>
                  </a:lnTo>
                  <a:lnTo>
                    <a:pt x="3960" y="7535"/>
                  </a:lnTo>
                  <a:lnTo>
                    <a:pt x="3948" y="7529"/>
                  </a:lnTo>
                  <a:lnTo>
                    <a:pt x="3935" y="7524"/>
                  </a:lnTo>
                  <a:lnTo>
                    <a:pt x="3920" y="7519"/>
                  </a:lnTo>
                  <a:lnTo>
                    <a:pt x="3906" y="7515"/>
                  </a:lnTo>
                  <a:lnTo>
                    <a:pt x="3891" y="7512"/>
                  </a:lnTo>
                  <a:lnTo>
                    <a:pt x="3876" y="7510"/>
                  </a:lnTo>
                  <a:lnTo>
                    <a:pt x="3860" y="7509"/>
                  </a:lnTo>
                  <a:lnTo>
                    <a:pt x="3843" y="7508"/>
                  </a:lnTo>
                  <a:lnTo>
                    <a:pt x="3826" y="7509"/>
                  </a:lnTo>
                  <a:lnTo>
                    <a:pt x="3807" y="7510"/>
                  </a:lnTo>
                  <a:lnTo>
                    <a:pt x="3789" y="7512"/>
                  </a:lnTo>
                  <a:lnTo>
                    <a:pt x="3770" y="7515"/>
                  </a:lnTo>
                  <a:lnTo>
                    <a:pt x="3750" y="7519"/>
                  </a:lnTo>
                  <a:lnTo>
                    <a:pt x="3729" y="7525"/>
                  </a:lnTo>
                  <a:lnTo>
                    <a:pt x="3708" y="7531"/>
                  </a:lnTo>
                  <a:lnTo>
                    <a:pt x="3686" y="7539"/>
                  </a:lnTo>
                  <a:lnTo>
                    <a:pt x="3663" y="7547"/>
                  </a:lnTo>
                  <a:lnTo>
                    <a:pt x="3636" y="7606"/>
                  </a:lnTo>
                  <a:lnTo>
                    <a:pt x="3611" y="7664"/>
                  </a:lnTo>
                  <a:lnTo>
                    <a:pt x="3587" y="7724"/>
                  </a:lnTo>
                  <a:lnTo>
                    <a:pt x="3567" y="7783"/>
                  </a:lnTo>
                  <a:lnTo>
                    <a:pt x="3546" y="7843"/>
                  </a:lnTo>
                  <a:lnTo>
                    <a:pt x="3527" y="7903"/>
                  </a:lnTo>
                  <a:lnTo>
                    <a:pt x="3512" y="7963"/>
                  </a:lnTo>
                  <a:lnTo>
                    <a:pt x="3496" y="8023"/>
                  </a:lnTo>
                  <a:lnTo>
                    <a:pt x="3482" y="8083"/>
                  </a:lnTo>
                  <a:lnTo>
                    <a:pt x="3470" y="8142"/>
                  </a:lnTo>
                  <a:lnTo>
                    <a:pt x="3459" y="8204"/>
                  </a:lnTo>
                  <a:lnTo>
                    <a:pt x="3449" y="8263"/>
                  </a:lnTo>
                  <a:lnTo>
                    <a:pt x="3441" y="8325"/>
                  </a:lnTo>
                  <a:lnTo>
                    <a:pt x="3433" y="8386"/>
                  </a:lnTo>
                  <a:lnTo>
                    <a:pt x="3428" y="8447"/>
                  </a:lnTo>
                  <a:lnTo>
                    <a:pt x="3422" y="8507"/>
                  </a:lnTo>
                  <a:lnTo>
                    <a:pt x="3419" y="8568"/>
                  </a:lnTo>
                  <a:lnTo>
                    <a:pt x="3416" y="8630"/>
                  </a:lnTo>
                  <a:lnTo>
                    <a:pt x="3414" y="8691"/>
                  </a:lnTo>
                  <a:lnTo>
                    <a:pt x="3413" y="8752"/>
                  </a:lnTo>
                  <a:lnTo>
                    <a:pt x="3411" y="8815"/>
                  </a:lnTo>
                  <a:lnTo>
                    <a:pt x="3411" y="8876"/>
                  </a:lnTo>
                  <a:lnTo>
                    <a:pt x="3414" y="8999"/>
                  </a:lnTo>
                  <a:lnTo>
                    <a:pt x="3419" y="9124"/>
                  </a:lnTo>
                  <a:lnTo>
                    <a:pt x="3425" y="9249"/>
                  </a:lnTo>
                  <a:lnTo>
                    <a:pt x="3432" y="9375"/>
                  </a:lnTo>
                  <a:lnTo>
                    <a:pt x="3441" y="9499"/>
                  </a:lnTo>
                  <a:lnTo>
                    <a:pt x="3422" y="9502"/>
                  </a:lnTo>
                  <a:lnTo>
                    <a:pt x="3404" y="9504"/>
                  </a:lnTo>
                  <a:lnTo>
                    <a:pt x="3387" y="9505"/>
                  </a:lnTo>
                  <a:lnTo>
                    <a:pt x="3370" y="9505"/>
                  </a:lnTo>
                  <a:lnTo>
                    <a:pt x="3354" y="9505"/>
                  </a:lnTo>
                  <a:lnTo>
                    <a:pt x="3339" y="9503"/>
                  </a:lnTo>
                  <a:lnTo>
                    <a:pt x="3325" y="9500"/>
                  </a:lnTo>
                  <a:lnTo>
                    <a:pt x="3310" y="9498"/>
                  </a:lnTo>
                  <a:lnTo>
                    <a:pt x="3296" y="9494"/>
                  </a:lnTo>
                  <a:lnTo>
                    <a:pt x="3284" y="9489"/>
                  </a:lnTo>
                  <a:lnTo>
                    <a:pt x="3272" y="9485"/>
                  </a:lnTo>
                  <a:lnTo>
                    <a:pt x="3260" y="9478"/>
                  </a:lnTo>
                  <a:lnTo>
                    <a:pt x="3249" y="9471"/>
                  </a:lnTo>
                  <a:lnTo>
                    <a:pt x="3239" y="9464"/>
                  </a:lnTo>
                  <a:lnTo>
                    <a:pt x="3229" y="9455"/>
                  </a:lnTo>
                  <a:lnTo>
                    <a:pt x="3219" y="9447"/>
                  </a:lnTo>
                  <a:lnTo>
                    <a:pt x="3211" y="9437"/>
                  </a:lnTo>
                  <a:lnTo>
                    <a:pt x="3202" y="9426"/>
                  </a:lnTo>
                  <a:lnTo>
                    <a:pt x="3194" y="9415"/>
                  </a:lnTo>
                  <a:lnTo>
                    <a:pt x="3186" y="9404"/>
                  </a:lnTo>
                  <a:lnTo>
                    <a:pt x="3174" y="9378"/>
                  </a:lnTo>
                  <a:lnTo>
                    <a:pt x="3162" y="9351"/>
                  </a:lnTo>
                  <a:lnTo>
                    <a:pt x="3153" y="9321"/>
                  </a:lnTo>
                  <a:lnTo>
                    <a:pt x="3145" y="9289"/>
                  </a:lnTo>
                  <a:lnTo>
                    <a:pt x="3139" y="9255"/>
                  </a:lnTo>
                  <a:lnTo>
                    <a:pt x="3135" y="9218"/>
                  </a:lnTo>
                  <a:lnTo>
                    <a:pt x="3133" y="9180"/>
                  </a:lnTo>
                  <a:lnTo>
                    <a:pt x="3130" y="9141"/>
                  </a:lnTo>
                  <a:lnTo>
                    <a:pt x="3130" y="9100"/>
                  </a:lnTo>
                  <a:lnTo>
                    <a:pt x="3131" y="9056"/>
                  </a:lnTo>
                  <a:lnTo>
                    <a:pt x="3135" y="9012"/>
                  </a:lnTo>
                  <a:lnTo>
                    <a:pt x="3139" y="8965"/>
                  </a:lnTo>
                  <a:lnTo>
                    <a:pt x="3144" y="8919"/>
                  </a:lnTo>
                  <a:lnTo>
                    <a:pt x="3148" y="8870"/>
                  </a:lnTo>
                  <a:lnTo>
                    <a:pt x="3156" y="8820"/>
                  </a:lnTo>
                  <a:lnTo>
                    <a:pt x="3163" y="8769"/>
                  </a:lnTo>
                  <a:lnTo>
                    <a:pt x="3180" y="8667"/>
                  </a:lnTo>
                  <a:lnTo>
                    <a:pt x="3201" y="8560"/>
                  </a:lnTo>
                  <a:lnTo>
                    <a:pt x="3223" y="8453"/>
                  </a:lnTo>
                  <a:lnTo>
                    <a:pt x="3246" y="8344"/>
                  </a:lnTo>
                  <a:lnTo>
                    <a:pt x="3271" y="8235"/>
                  </a:lnTo>
                  <a:lnTo>
                    <a:pt x="3320" y="8020"/>
                  </a:lnTo>
                  <a:lnTo>
                    <a:pt x="3343" y="7916"/>
                  </a:lnTo>
                  <a:lnTo>
                    <a:pt x="3364" y="7815"/>
                  </a:lnTo>
                  <a:lnTo>
                    <a:pt x="3383" y="7718"/>
                  </a:lnTo>
                  <a:lnTo>
                    <a:pt x="3400" y="7625"/>
                  </a:lnTo>
                  <a:lnTo>
                    <a:pt x="3414" y="7540"/>
                  </a:lnTo>
                  <a:lnTo>
                    <a:pt x="3419" y="7498"/>
                  </a:lnTo>
                  <a:lnTo>
                    <a:pt x="3422" y="7459"/>
                  </a:lnTo>
                  <a:lnTo>
                    <a:pt x="3426" y="7422"/>
                  </a:lnTo>
                  <a:lnTo>
                    <a:pt x="3427" y="7387"/>
                  </a:lnTo>
                  <a:lnTo>
                    <a:pt x="3427" y="7353"/>
                  </a:lnTo>
                  <a:lnTo>
                    <a:pt x="3427" y="7322"/>
                  </a:lnTo>
                  <a:lnTo>
                    <a:pt x="3425" y="7293"/>
                  </a:lnTo>
                  <a:lnTo>
                    <a:pt x="3420" y="7267"/>
                  </a:lnTo>
                  <a:lnTo>
                    <a:pt x="3415" y="7243"/>
                  </a:lnTo>
                  <a:lnTo>
                    <a:pt x="3408" y="7221"/>
                  </a:lnTo>
                  <a:lnTo>
                    <a:pt x="3399" y="7202"/>
                  </a:lnTo>
                  <a:lnTo>
                    <a:pt x="3394" y="7194"/>
                  </a:lnTo>
                  <a:lnTo>
                    <a:pt x="3388" y="7185"/>
                  </a:lnTo>
                  <a:lnTo>
                    <a:pt x="3382" y="7179"/>
                  </a:lnTo>
                  <a:lnTo>
                    <a:pt x="3376" y="7173"/>
                  </a:lnTo>
                  <a:lnTo>
                    <a:pt x="3369" y="7167"/>
                  </a:lnTo>
                  <a:lnTo>
                    <a:pt x="3361" y="7162"/>
                  </a:lnTo>
                  <a:lnTo>
                    <a:pt x="3345" y="7161"/>
                  </a:lnTo>
                  <a:lnTo>
                    <a:pt x="3331" y="7162"/>
                  </a:lnTo>
                  <a:lnTo>
                    <a:pt x="3316" y="7164"/>
                  </a:lnTo>
                  <a:lnTo>
                    <a:pt x="3301" y="7167"/>
                  </a:lnTo>
                  <a:lnTo>
                    <a:pt x="3287" y="7172"/>
                  </a:lnTo>
                  <a:lnTo>
                    <a:pt x="3273" y="7178"/>
                  </a:lnTo>
                  <a:lnTo>
                    <a:pt x="3260" y="7184"/>
                  </a:lnTo>
                  <a:lnTo>
                    <a:pt x="3248" y="7193"/>
                  </a:lnTo>
                  <a:lnTo>
                    <a:pt x="3234" y="7201"/>
                  </a:lnTo>
                  <a:lnTo>
                    <a:pt x="3222" y="7210"/>
                  </a:lnTo>
                  <a:lnTo>
                    <a:pt x="3197" y="7230"/>
                  </a:lnTo>
                  <a:lnTo>
                    <a:pt x="3174" y="7254"/>
                  </a:lnTo>
                  <a:lnTo>
                    <a:pt x="3151" y="7278"/>
                  </a:lnTo>
                  <a:lnTo>
                    <a:pt x="3107" y="7331"/>
                  </a:lnTo>
                  <a:lnTo>
                    <a:pt x="3085" y="7356"/>
                  </a:lnTo>
                  <a:lnTo>
                    <a:pt x="3063" y="7382"/>
                  </a:lnTo>
                  <a:lnTo>
                    <a:pt x="3041" y="7405"/>
                  </a:lnTo>
                  <a:lnTo>
                    <a:pt x="3019" y="7426"/>
                  </a:lnTo>
                  <a:lnTo>
                    <a:pt x="2996" y="7446"/>
                  </a:lnTo>
                  <a:lnTo>
                    <a:pt x="2985" y="7453"/>
                  </a:lnTo>
                  <a:lnTo>
                    <a:pt x="2972" y="7460"/>
                  </a:lnTo>
                  <a:lnTo>
                    <a:pt x="2935" y="7480"/>
                  </a:lnTo>
                  <a:lnTo>
                    <a:pt x="2892" y="7498"/>
                  </a:lnTo>
                  <a:lnTo>
                    <a:pt x="2845" y="7515"/>
                  </a:lnTo>
                  <a:lnTo>
                    <a:pt x="2795" y="7531"/>
                  </a:lnTo>
                  <a:lnTo>
                    <a:pt x="2743" y="7546"/>
                  </a:lnTo>
                  <a:lnTo>
                    <a:pt x="2688" y="7559"/>
                  </a:lnTo>
                  <a:lnTo>
                    <a:pt x="2631" y="7570"/>
                  </a:lnTo>
                  <a:lnTo>
                    <a:pt x="2574" y="7580"/>
                  </a:lnTo>
                  <a:lnTo>
                    <a:pt x="2516" y="7587"/>
                  </a:lnTo>
                  <a:lnTo>
                    <a:pt x="2459" y="7591"/>
                  </a:lnTo>
                  <a:lnTo>
                    <a:pt x="2432" y="7592"/>
                  </a:lnTo>
                  <a:lnTo>
                    <a:pt x="2404" y="7592"/>
                  </a:lnTo>
                  <a:lnTo>
                    <a:pt x="2377" y="7592"/>
                  </a:lnTo>
                  <a:lnTo>
                    <a:pt x="2350" y="7591"/>
                  </a:lnTo>
                  <a:lnTo>
                    <a:pt x="2324" y="7589"/>
                  </a:lnTo>
                  <a:lnTo>
                    <a:pt x="2300" y="7586"/>
                  </a:lnTo>
                  <a:lnTo>
                    <a:pt x="2276" y="7583"/>
                  </a:lnTo>
                  <a:lnTo>
                    <a:pt x="2252" y="7578"/>
                  </a:lnTo>
                  <a:lnTo>
                    <a:pt x="2229" y="7572"/>
                  </a:lnTo>
                  <a:lnTo>
                    <a:pt x="2208" y="7565"/>
                  </a:lnTo>
                  <a:lnTo>
                    <a:pt x="2188" y="7557"/>
                  </a:lnTo>
                  <a:lnTo>
                    <a:pt x="2169" y="7548"/>
                  </a:lnTo>
                  <a:lnTo>
                    <a:pt x="2135" y="7530"/>
                  </a:lnTo>
                  <a:lnTo>
                    <a:pt x="2102" y="7510"/>
                  </a:lnTo>
                  <a:lnTo>
                    <a:pt x="2070" y="7488"/>
                  </a:lnTo>
                  <a:lnTo>
                    <a:pt x="2037" y="7465"/>
                  </a:lnTo>
                  <a:lnTo>
                    <a:pt x="1974" y="7418"/>
                  </a:lnTo>
                  <a:lnTo>
                    <a:pt x="1910" y="7369"/>
                  </a:lnTo>
                  <a:lnTo>
                    <a:pt x="1878" y="7344"/>
                  </a:lnTo>
                  <a:lnTo>
                    <a:pt x="1846" y="7321"/>
                  </a:lnTo>
                  <a:lnTo>
                    <a:pt x="1815" y="7299"/>
                  </a:lnTo>
                  <a:lnTo>
                    <a:pt x="1782" y="7278"/>
                  </a:lnTo>
                  <a:lnTo>
                    <a:pt x="1747" y="7260"/>
                  </a:lnTo>
                  <a:lnTo>
                    <a:pt x="1713" y="7241"/>
                  </a:lnTo>
                  <a:lnTo>
                    <a:pt x="1679" y="7227"/>
                  </a:lnTo>
                  <a:lnTo>
                    <a:pt x="1661" y="7221"/>
                  </a:lnTo>
                  <a:lnTo>
                    <a:pt x="1644" y="7215"/>
                  </a:lnTo>
                  <a:lnTo>
                    <a:pt x="1624" y="7208"/>
                  </a:lnTo>
                  <a:lnTo>
                    <a:pt x="1607" y="7202"/>
                  </a:lnTo>
                  <a:lnTo>
                    <a:pt x="1592" y="7195"/>
                  </a:lnTo>
                  <a:lnTo>
                    <a:pt x="1579" y="7188"/>
                  </a:lnTo>
                  <a:lnTo>
                    <a:pt x="1567" y="7179"/>
                  </a:lnTo>
                  <a:lnTo>
                    <a:pt x="1556" y="7171"/>
                  </a:lnTo>
                  <a:lnTo>
                    <a:pt x="1547" y="7162"/>
                  </a:lnTo>
                  <a:lnTo>
                    <a:pt x="1538" y="7152"/>
                  </a:lnTo>
                  <a:lnTo>
                    <a:pt x="1532" y="7142"/>
                  </a:lnTo>
                  <a:lnTo>
                    <a:pt x="1526" y="7133"/>
                  </a:lnTo>
                  <a:lnTo>
                    <a:pt x="1520" y="7123"/>
                  </a:lnTo>
                  <a:lnTo>
                    <a:pt x="1516" y="7112"/>
                  </a:lnTo>
                  <a:lnTo>
                    <a:pt x="1508" y="7090"/>
                  </a:lnTo>
                  <a:lnTo>
                    <a:pt x="1502" y="7068"/>
                  </a:lnTo>
                  <a:lnTo>
                    <a:pt x="1496" y="7043"/>
                  </a:lnTo>
                  <a:lnTo>
                    <a:pt x="1487" y="7020"/>
                  </a:lnTo>
                  <a:lnTo>
                    <a:pt x="1478" y="6996"/>
                  </a:lnTo>
                  <a:lnTo>
                    <a:pt x="1472" y="6984"/>
                  </a:lnTo>
                  <a:lnTo>
                    <a:pt x="1466" y="6971"/>
                  </a:lnTo>
                  <a:lnTo>
                    <a:pt x="1459" y="6959"/>
                  </a:lnTo>
                  <a:lnTo>
                    <a:pt x="1449" y="6947"/>
                  </a:lnTo>
                  <a:lnTo>
                    <a:pt x="1439" y="6935"/>
                  </a:lnTo>
                  <a:lnTo>
                    <a:pt x="1428" y="6922"/>
                  </a:lnTo>
                  <a:lnTo>
                    <a:pt x="1415" y="6910"/>
                  </a:lnTo>
                  <a:lnTo>
                    <a:pt x="1401" y="6898"/>
                  </a:lnTo>
                  <a:lnTo>
                    <a:pt x="1384" y="6887"/>
                  </a:lnTo>
                  <a:lnTo>
                    <a:pt x="1366" y="6875"/>
                  </a:lnTo>
                  <a:lnTo>
                    <a:pt x="1351" y="6865"/>
                  </a:lnTo>
                  <a:lnTo>
                    <a:pt x="1335" y="6854"/>
                  </a:lnTo>
                  <a:lnTo>
                    <a:pt x="1320" y="6842"/>
                  </a:lnTo>
                  <a:lnTo>
                    <a:pt x="1304" y="6828"/>
                  </a:lnTo>
                  <a:lnTo>
                    <a:pt x="1272" y="6799"/>
                  </a:lnTo>
                  <a:lnTo>
                    <a:pt x="1240" y="6766"/>
                  </a:lnTo>
                  <a:lnTo>
                    <a:pt x="1208" y="6732"/>
                  </a:lnTo>
                  <a:lnTo>
                    <a:pt x="1178" y="6694"/>
                  </a:lnTo>
                  <a:lnTo>
                    <a:pt x="1147" y="6655"/>
                  </a:lnTo>
                  <a:lnTo>
                    <a:pt x="1117" y="6614"/>
                  </a:lnTo>
                  <a:lnTo>
                    <a:pt x="1087" y="6574"/>
                  </a:lnTo>
                  <a:lnTo>
                    <a:pt x="1059" y="6533"/>
                  </a:lnTo>
                  <a:lnTo>
                    <a:pt x="1004" y="6449"/>
                  </a:lnTo>
                  <a:lnTo>
                    <a:pt x="909" y="6301"/>
                  </a:lnTo>
                  <a:lnTo>
                    <a:pt x="893" y="6279"/>
                  </a:lnTo>
                  <a:lnTo>
                    <a:pt x="877" y="6261"/>
                  </a:lnTo>
                  <a:lnTo>
                    <a:pt x="859" y="6244"/>
                  </a:lnTo>
                  <a:lnTo>
                    <a:pt x="840" y="6228"/>
                  </a:lnTo>
                  <a:lnTo>
                    <a:pt x="822" y="6213"/>
                  </a:lnTo>
                  <a:lnTo>
                    <a:pt x="802" y="6200"/>
                  </a:lnTo>
                  <a:lnTo>
                    <a:pt x="763" y="6174"/>
                  </a:lnTo>
                  <a:lnTo>
                    <a:pt x="745" y="6161"/>
                  </a:lnTo>
                  <a:lnTo>
                    <a:pt x="725" y="6147"/>
                  </a:lnTo>
                  <a:lnTo>
                    <a:pt x="708" y="6133"/>
                  </a:lnTo>
                  <a:lnTo>
                    <a:pt x="691" y="6116"/>
                  </a:lnTo>
                  <a:lnTo>
                    <a:pt x="675" y="6099"/>
                  </a:lnTo>
                  <a:lnTo>
                    <a:pt x="661" y="6078"/>
                  </a:lnTo>
                  <a:lnTo>
                    <a:pt x="648" y="6056"/>
                  </a:lnTo>
                  <a:lnTo>
                    <a:pt x="642" y="6042"/>
                  </a:lnTo>
                  <a:lnTo>
                    <a:pt x="637" y="6030"/>
                  </a:lnTo>
                  <a:lnTo>
                    <a:pt x="615" y="5971"/>
                  </a:lnTo>
                  <a:lnTo>
                    <a:pt x="603" y="5937"/>
                  </a:lnTo>
                  <a:lnTo>
                    <a:pt x="588" y="5902"/>
                  </a:lnTo>
                  <a:lnTo>
                    <a:pt x="573" y="5868"/>
                  </a:lnTo>
                  <a:lnTo>
                    <a:pt x="557" y="5835"/>
                  </a:lnTo>
                  <a:lnTo>
                    <a:pt x="548" y="5820"/>
                  </a:lnTo>
                  <a:lnTo>
                    <a:pt x="538" y="5806"/>
                  </a:lnTo>
                  <a:lnTo>
                    <a:pt x="530" y="5794"/>
                  </a:lnTo>
                  <a:lnTo>
                    <a:pt x="521" y="5783"/>
                  </a:lnTo>
                  <a:lnTo>
                    <a:pt x="507" y="5769"/>
                  </a:lnTo>
                  <a:lnTo>
                    <a:pt x="491" y="5755"/>
                  </a:lnTo>
                  <a:lnTo>
                    <a:pt x="475" y="5742"/>
                  </a:lnTo>
                  <a:lnTo>
                    <a:pt x="458" y="5729"/>
                  </a:lnTo>
                  <a:lnTo>
                    <a:pt x="425" y="5705"/>
                  </a:lnTo>
                  <a:lnTo>
                    <a:pt x="389" y="5683"/>
                  </a:lnTo>
                  <a:lnTo>
                    <a:pt x="355" y="5660"/>
                  </a:lnTo>
                  <a:lnTo>
                    <a:pt x="321" y="5636"/>
                  </a:lnTo>
                  <a:lnTo>
                    <a:pt x="305" y="5623"/>
                  </a:lnTo>
                  <a:lnTo>
                    <a:pt x="289" y="5610"/>
                  </a:lnTo>
                  <a:lnTo>
                    <a:pt x="274" y="5595"/>
                  </a:lnTo>
                  <a:lnTo>
                    <a:pt x="261" y="5580"/>
                  </a:lnTo>
                  <a:lnTo>
                    <a:pt x="245" y="5561"/>
                  </a:lnTo>
                  <a:lnTo>
                    <a:pt x="232" y="5540"/>
                  </a:lnTo>
                  <a:lnTo>
                    <a:pt x="221" y="5520"/>
                  </a:lnTo>
                  <a:lnTo>
                    <a:pt x="211" y="5498"/>
                  </a:lnTo>
                  <a:lnTo>
                    <a:pt x="203" y="5478"/>
                  </a:lnTo>
                  <a:lnTo>
                    <a:pt x="196" y="5456"/>
                  </a:lnTo>
                  <a:lnTo>
                    <a:pt x="185" y="5413"/>
                  </a:lnTo>
                  <a:lnTo>
                    <a:pt x="173" y="5368"/>
                  </a:lnTo>
                  <a:lnTo>
                    <a:pt x="167" y="5346"/>
                  </a:lnTo>
                  <a:lnTo>
                    <a:pt x="159" y="5324"/>
                  </a:lnTo>
                  <a:lnTo>
                    <a:pt x="151" y="5302"/>
                  </a:lnTo>
                  <a:lnTo>
                    <a:pt x="141" y="5278"/>
                  </a:lnTo>
                  <a:lnTo>
                    <a:pt x="130" y="5256"/>
                  </a:lnTo>
                  <a:lnTo>
                    <a:pt x="115" y="5234"/>
                  </a:lnTo>
                  <a:lnTo>
                    <a:pt x="104" y="5216"/>
                  </a:lnTo>
                  <a:lnTo>
                    <a:pt x="91" y="5190"/>
                  </a:lnTo>
                  <a:lnTo>
                    <a:pt x="76" y="5159"/>
                  </a:lnTo>
                  <a:lnTo>
                    <a:pt x="60" y="5123"/>
                  </a:lnTo>
                  <a:lnTo>
                    <a:pt x="46" y="5084"/>
                  </a:lnTo>
                  <a:lnTo>
                    <a:pt x="32" y="5042"/>
                  </a:lnTo>
                  <a:lnTo>
                    <a:pt x="20" y="4998"/>
                  </a:lnTo>
                  <a:lnTo>
                    <a:pt x="10" y="4954"/>
                  </a:lnTo>
                  <a:lnTo>
                    <a:pt x="7" y="4932"/>
                  </a:lnTo>
                  <a:lnTo>
                    <a:pt x="3" y="4910"/>
                  </a:lnTo>
                  <a:lnTo>
                    <a:pt x="0" y="4890"/>
                  </a:lnTo>
                  <a:lnTo>
                    <a:pt x="0" y="4868"/>
                  </a:lnTo>
                  <a:lnTo>
                    <a:pt x="0" y="4848"/>
                  </a:lnTo>
                  <a:lnTo>
                    <a:pt x="2" y="4828"/>
                  </a:lnTo>
                  <a:lnTo>
                    <a:pt x="4" y="4809"/>
                  </a:lnTo>
                  <a:lnTo>
                    <a:pt x="8" y="4792"/>
                  </a:lnTo>
                  <a:lnTo>
                    <a:pt x="14" y="4775"/>
                  </a:lnTo>
                  <a:lnTo>
                    <a:pt x="21" y="4759"/>
                  </a:lnTo>
                  <a:lnTo>
                    <a:pt x="30" y="4745"/>
                  </a:lnTo>
                  <a:lnTo>
                    <a:pt x="40" y="4733"/>
                  </a:lnTo>
                  <a:lnTo>
                    <a:pt x="52" y="4722"/>
                  </a:lnTo>
                  <a:lnTo>
                    <a:pt x="66" y="4712"/>
                  </a:lnTo>
                  <a:lnTo>
                    <a:pt x="82" y="4705"/>
                  </a:lnTo>
                  <a:lnTo>
                    <a:pt x="101" y="4699"/>
                  </a:lnTo>
                  <a:lnTo>
                    <a:pt x="157" y="4755"/>
                  </a:lnTo>
                  <a:lnTo>
                    <a:pt x="216" y="4810"/>
                  </a:lnTo>
                  <a:lnTo>
                    <a:pt x="276" y="4863"/>
                  </a:lnTo>
                  <a:lnTo>
                    <a:pt x="337" y="4913"/>
                  </a:lnTo>
                  <a:lnTo>
                    <a:pt x="356" y="4919"/>
                  </a:lnTo>
                  <a:lnTo>
                    <a:pt x="376" y="4923"/>
                  </a:lnTo>
                  <a:lnTo>
                    <a:pt x="395" y="4925"/>
                  </a:lnTo>
                  <a:lnTo>
                    <a:pt x="416" y="4926"/>
                  </a:lnTo>
                  <a:lnTo>
                    <a:pt x="459" y="4926"/>
                  </a:lnTo>
                  <a:lnTo>
                    <a:pt x="502" y="4926"/>
                  </a:lnTo>
                  <a:lnTo>
                    <a:pt x="522" y="4926"/>
                  </a:lnTo>
                  <a:lnTo>
                    <a:pt x="543" y="4929"/>
                  </a:lnTo>
                  <a:lnTo>
                    <a:pt x="564" y="4931"/>
                  </a:lnTo>
                  <a:lnTo>
                    <a:pt x="584" y="4936"/>
                  </a:lnTo>
                  <a:lnTo>
                    <a:pt x="603" y="4942"/>
                  </a:lnTo>
                  <a:lnTo>
                    <a:pt x="621" y="4951"/>
                  </a:lnTo>
                  <a:lnTo>
                    <a:pt x="630" y="4957"/>
                  </a:lnTo>
                  <a:lnTo>
                    <a:pt x="639" y="4963"/>
                  </a:lnTo>
                  <a:lnTo>
                    <a:pt x="646" y="4970"/>
                  </a:lnTo>
                  <a:lnTo>
                    <a:pt x="655" y="4978"/>
                  </a:lnTo>
                  <a:lnTo>
                    <a:pt x="684" y="4969"/>
                  </a:lnTo>
                  <a:lnTo>
                    <a:pt x="718" y="4960"/>
                  </a:lnTo>
                  <a:lnTo>
                    <a:pt x="758" y="4952"/>
                  </a:lnTo>
                  <a:lnTo>
                    <a:pt x="804" y="4943"/>
                  </a:lnTo>
                  <a:lnTo>
                    <a:pt x="851" y="4935"/>
                  </a:lnTo>
                  <a:lnTo>
                    <a:pt x="903" y="4927"/>
                  </a:lnTo>
                  <a:lnTo>
                    <a:pt x="954" y="4920"/>
                  </a:lnTo>
                  <a:lnTo>
                    <a:pt x="1007" y="4915"/>
                  </a:lnTo>
                  <a:lnTo>
                    <a:pt x="1059" y="4912"/>
                  </a:lnTo>
                  <a:lnTo>
                    <a:pt x="1111" y="4909"/>
                  </a:lnTo>
                  <a:lnTo>
                    <a:pt x="1159" y="4909"/>
                  </a:lnTo>
                  <a:lnTo>
                    <a:pt x="1206" y="4912"/>
                  </a:lnTo>
                  <a:lnTo>
                    <a:pt x="1228" y="4914"/>
                  </a:lnTo>
                  <a:lnTo>
                    <a:pt x="1249" y="4916"/>
                  </a:lnTo>
                  <a:lnTo>
                    <a:pt x="1268" y="4920"/>
                  </a:lnTo>
                  <a:lnTo>
                    <a:pt x="1287" y="4924"/>
                  </a:lnTo>
                  <a:lnTo>
                    <a:pt x="1304" y="4930"/>
                  </a:lnTo>
                  <a:lnTo>
                    <a:pt x="1318" y="4935"/>
                  </a:lnTo>
                  <a:lnTo>
                    <a:pt x="1332" y="4942"/>
                  </a:lnTo>
                  <a:lnTo>
                    <a:pt x="1344" y="4949"/>
                  </a:lnTo>
                  <a:lnTo>
                    <a:pt x="1366" y="4956"/>
                  </a:lnTo>
                  <a:lnTo>
                    <a:pt x="1387" y="4958"/>
                  </a:lnTo>
                  <a:lnTo>
                    <a:pt x="1408" y="4958"/>
                  </a:lnTo>
                  <a:lnTo>
                    <a:pt x="1428" y="4956"/>
                  </a:lnTo>
                  <a:lnTo>
                    <a:pt x="1449" y="4953"/>
                  </a:lnTo>
                  <a:lnTo>
                    <a:pt x="1469" y="4948"/>
                  </a:lnTo>
                  <a:lnTo>
                    <a:pt x="1488" y="4942"/>
                  </a:lnTo>
                  <a:lnTo>
                    <a:pt x="1508" y="4935"/>
                  </a:lnTo>
                  <a:lnTo>
                    <a:pt x="1547" y="4921"/>
                  </a:lnTo>
                  <a:lnTo>
                    <a:pt x="1567" y="4914"/>
                  </a:lnTo>
                  <a:lnTo>
                    <a:pt x="1587" y="4908"/>
                  </a:lnTo>
                  <a:lnTo>
                    <a:pt x="1607" y="4902"/>
                  </a:lnTo>
                  <a:lnTo>
                    <a:pt x="1628" y="4898"/>
                  </a:lnTo>
                  <a:lnTo>
                    <a:pt x="1648" y="4896"/>
                  </a:lnTo>
                  <a:lnTo>
                    <a:pt x="1670" y="4896"/>
                  </a:lnTo>
                  <a:lnTo>
                    <a:pt x="1691" y="4897"/>
                  </a:lnTo>
                  <a:lnTo>
                    <a:pt x="1713" y="4902"/>
                  </a:lnTo>
                  <a:lnTo>
                    <a:pt x="1733" y="4907"/>
                  </a:lnTo>
                  <a:lnTo>
                    <a:pt x="1752" y="4915"/>
                  </a:lnTo>
                  <a:lnTo>
                    <a:pt x="1772" y="4924"/>
                  </a:lnTo>
                  <a:lnTo>
                    <a:pt x="1790" y="4934"/>
                  </a:lnTo>
                  <a:lnTo>
                    <a:pt x="1827" y="4954"/>
                  </a:lnTo>
                  <a:lnTo>
                    <a:pt x="1864" y="4976"/>
                  </a:lnTo>
                  <a:lnTo>
                    <a:pt x="1883" y="4986"/>
                  </a:lnTo>
                  <a:lnTo>
                    <a:pt x="1901" y="4996"/>
                  </a:lnTo>
                  <a:lnTo>
                    <a:pt x="1921" y="5005"/>
                  </a:lnTo>
                  <a:lnTo>
                    <a:pt x="1941" y="5011"/>
                  </a:lnTo>
                  <a:lnTo>
                    <a:pt x="1961" y="5016"/>
                  </a:lnTo>
                  <a:lnTo>
                    <a:pt x="1982" y="5019"/>
                  </a:lnTo>
                  <a:lnTo>
                    <a:pt x="2069" y="5024"/>
                  </a:lnTo>
                  <a:lnTo>
                    <a:pt x="2156" y="5029"/>
                  </a:lnTo>
                  <a:lnTo>
                    <a:pt x="2241" y="5036"/>
                  </a:lnTo>
                  <a:lnTo>
                    <a:pt x="2284" y="5040"/>
                  </a:lnTo>
                  <a:lnTo>
                    <a:pt x="2327" y="5046"/>
                  </a:lnTo>
                  <a:lnTo>
                    <a:pt x="2370" y="5052"/>
                  </a:lnTo>
                  <a:lnTo>
                    <a:pt x="2411" y="5060"/>
                  </a:lnTo>
                  <a:lnTo>
                    <a:pt x="2454" y="5068"/>
                  </a:lnTo>
                  <a:lnTo>
                    <a:pt x="2496" y="5078"/>
                  </a:lnTo>
                  <a:lnTo>
                    <a:pt x="2537" y="5090"/>
                  </a:lnTo>
                  <a:lnTo>
                    <a:pt x="2579" y="5102"/>
                  </a:lnTo>
                  <a:lnTo>
                    <a:pt x="2619" y="5117"/>
                  </a:lnTo>
                  <a:lnTo>
                    <a:pt x="2661" y="5134"/>
                  </a:lnTo>
                  <a:lnTo>
                    <a:pt x="2854" y="5314"/>
                  </a:lnTo>
                  <a:lnTo>
                    <a:pt x="2880" y="5311"/>
                  </a:lnTo>
                  <a:lnTo>
                    <a:pt x="2904" y="5313"/>
                  </a:lnTo>
                  <a:lnTo>
                    <a:pt x="2930" y="5314"/>
                  </a:lnTo>
                  <a:lnTo>
                    <a:pt x="2953" y="5319"/>
                  </a:lnTo>
                  <a:lnTo>
                    <a:pt x="2977" y="5325"/>
                  </a:lnTo>
                  <a:lnTo>
                    <a:pt x="2999" y="5333"/>
                  </a:lnTo>
                  <a:lnTo>
                    <a:pt x="3021" y="5343"/>
                  </a:lnTo>
                  <a:lnTo>
                    <a:pt x="3043" y="5355"/>
                  </a:lnTo>
                  <a:lnTo>
                    <a:pt x="3064" y="5368"/>
                  </a:lnTo>
                  <a:lnTo>
                    <a:pt x="3084" y="5382"/>
                  </a:lnTo>
                  <a:lnTo>
                    <a:pt x="3102" y="5399"/>
                  </a:lnTo>
                  <a:lnTo>
                    <a:pt x="3119" y="5416"/>
                  </a:lnTo>
                  <a:lnTo>
                    <a:pt x="3136" y="5435"/>
                  </a:lnTo>
                  <a:lnTo>
                    <a:pt x="3151" y="5454"/>
                  </a:lnTo>
                  <a:lnTo>
                    <a:pt x="3166" y="5474"/>
                  </a:lnTo>
                  <a:lnTo>
                    <a:pt x="3178" y="5495"/>
                  </a:lnTo>
                  <a:lnTo>
                    <a:pt x="3179" y="5506"/>
                  </a:lnTo>
                  <a:lnTo>
                    <a:pt x="3181" y="5517"/>
                  </a:lnTo>
                  <a:lnTo>
                    <a:pt x="3186" y="5529"/>
                  </a:lnTo>
                  <a:lnTo>
                    <a:pt x="3191" y="5544"/>
                  </a:lnTo>
                  <a:lnTo>
                    <a:pt x="3199" y="5558"/>
                  </a:lnTo>
                  <a:lnTo>
                    <a:pt x="3208" y="5574"/>
                  </a:lnTo>
                  <a:lnTo>
                    <a:pt x="3229" y="5608"/>
                  </a:lnTo>
                  <a:lnTo>
                    <a:pt x="3255" y="5645"/>
                  </a:lnTo>
                  <a:lnTo>
                    <a:pt x="3284" y="5683"/>
                  </a:lnTo>
                  <a:lnTo>
                    <a:pt x="3315" y="5722"/>
                  </a:lnTo>
                  <a:lnTo>
                    <a:pt x="3349" y="5760"/>
                  </a:lnTo>
                  <a:lnTo>
                    <a:pt x="3382" y="5798"/>
                  </a:lnTo>
                  <a:lnTo>
                    <a:pt x="3416" y="5833"/>
                  </a:lnTo>
                  <a:lnTo>
                    <a:pt x="3448" y="5865"/>
                  </a:lnTo>
                  <a:lnTo>
                    <a:pt x="3480" y="5893"/>
                  </a:lnTo>
                  <a:lnTo>
                    <a:pt x="3507" y="5918"/>
                  </a:lnTo>
                  <a:lnTo>
                    <a:pt x="3531" y="5935"/>
                  </a:lnTo>
                  <a:lnTo>
                    <a:pt x="3542" y="5942"/>
                  </a:lnTo>
                  <a:lnTo>
                    <a:pt x="3551" y="5947"/>
                  </a:lnTo>
                  <a:lnTo>
                    <a:pt x="3558" y="5949"/>
                  </a:lnTo>
                  <a:lnTo>
                    <a:pt x="3565" y="5951"/>
                  </a:lnTo>
                  <a:lnTo>
                    <a:pt x="3574" y="5962"/>
                  </a:lnTo>
                  <a:lnTo>
                    <a:pt x="3582" y="5975"/>
                  </a:lnTo>
                  <a:lnTo>
                    <a:pt x="3591" y="5987"/>
                  </a:lnTo>
                  <a:lnTo>
                    <a:pt x="3598" y="6001"/>
                  </a:lnTo>
                  <a:lnTo>
                    <a:pt x="3612" y="6029"/>
                  </a:lnTo>
                  <a:lnTo>
                    <a:pt x="3624" y="6058"/>
                  </a:lnTo>
                  <a:lnTo>
                    <a:pt x="3634" y="6090"/>
                  </a:lnTo>
                  <a:lnTo>
                    <a:pt x="3641" y="6122"/>
                  </a:lnTo>
                  <a:lnTo>
                    <a:pt x="3649" y="6155"/>
                  </a:lnTo>
                  <a:lnTo>
                    <a:pt x="3655" y="6189"/>
                  </a:lnTo>
                  <a:lnTo>
                    <a:pt x="3664" y="6257"/>
                  </a:lnTo>
                  <a:lnTo>
                    <a:pt x="3672" y="6325"/>
                  </a:lnTo>
                  <a:lnTo>
                    <a:pt x="3680" y="6391"/>
                  </a:lnTo>
                  <a:lnTo>
                    <a:pt x="3685" y="6422"/>
                  </a:lnTo>
                  <a:lnTo>
                    <a:pt x="3691" y="6453"/>
                  </a:lnTo>
                  <a:lnTo>
                    <a:pt x="3694" y="6466"/>
                  </a:lnTo>
                  <a:lnTo>
                    <a:pt x="3694" y="6482"/>
                  </a:lnTo>
                  <a:lnTo>
                    <a:pt x="3694" y="6499"/>
                  </a:lnTo>
                  <a:lnTo>
                    <a:pt x="3693" y="6518"/>
                  </a:lnTo>
                  <a:lnTo>
                    <a:pt x="3688" y="6557"/>
                  </a:lnTo>
                  <a:lnTo>
                    <a:pt x="3679" y="6600"/>
                  </a:lnTo>
                  <a:lnTo>
                    <a:pt x="3669" y="6644"/>
                  </a:lnTo>
                  <a:lnTo>
                    <a:pt x="3658" y="6690"/>
                  </a:lnTo>
                  <a:lnTo>
                    <a:pt x="3635" y="6784"/>
                  </a:lnTo>
                  <a:lnTo>
                    <a:pt x="3624" y="6830"/>
                  </a:lnTo>
                  <a:lnTo>
                    <a:pt x="3615" y="6874"/>
                  </a:lnTo>
                  <a:lnTo>
                    <a:pt x="3609" y="6914"/>
                  </a:lnTo>
                  <a:lnTo>
                    <a:pt x="3608" y="6932"/>
                  </a:lnTo>
                  <a:lnTo>
                    <a:pt x="3607" y="6951"/>
                  </a:lnTo>
                  <a:lnTo>
                    <a:pt x="3608" y="6966"/>
                  </a:lnTo>
                  <a:lnTo>
                    <a:pt x="3609" y="6982"/>
                  </a:lnTo>
                  <a:lnTo>
                    <a:pt x="3612" y="6996"/>
                  </a:lnTo>
                  <a:lnTo>
                    <a:pt x="3617" y="7008"/>
                  </a:lnTo>
                  <a:lnTo>
                    <a:pt x="3622" y="7018"/>
                  </a:lnTo>
                  <a:lnTo>
                    <a:pt x="3629" y="7026"/>
                  </a:lnTo>
                  <a:lnTo>
                    <a:pt x="3639" y="7034"/>
                  </a:lnTo>
                  <a:lnTo>
                    <a:pt x="3649" y="7039"/>
                  </a:lnTo>
                  <a:lnTo>
                    <a:pt x="3649" y="7025"/>
                  </a:lnTo>
                  <a:lnTo>
                    <a:pt x="3650" y="7012"/>
                  </a:lnTo>
                  <a:lnTo>
                    <a:pt x="3651" y="6996"/>
                  </a:lnTo>
                  <a:lnTo>
                    <a:pt x="3653" y="6981"/>
                  </a:lnTo>
                  <a:lnTo>
                    <a:pt x="3661" y="6947"/>
                  </a:lnTo>
                  <a:lnTo>
                    <a:pt x="3671" y="6911"/>
                  </a:lnTo>
                  <a:lnTo>
                    <a:pt x="3683" y="6874"/>
                  </a:lnTo>
                  <a:lnTo>
                    <a:pt x="3697" y="6834"/>
                  </a:lnTo>
                  <a:lnTo>
                    <a:pt x="3713" y="6794"/>
                  </a:lnTo>
                  <a:lnTo>
                    <a:pt x="3730" y="6754"/>
                  </a:lnTo>
                  <a:lnTo>
                    <a:pt x="3768" y="6672"/>
                  </a:lnTo>
                  <a:lnTo>
                    <a:pt x="3806" y="6592"/>
                  </a:lnTo>
                  <a:lnTo>
                    <a:pt x="3875" y="6457"/>
                  </a:lnTo>
                  <a:lnTo>
                    <a:pt x="3872" y="6398"/>
                  </a:lnTo>
                  <a:lnTo>
                    <a:pt x="3867" y="6344"/>
                  </a:lnTo>
                  <a:lnTo>
                    <a:pt x="3862" y="6297"/>
                  </a:lnTo>
                  <a:lnTo>
                    <a:pt x="3855" y="6255"/>
                  </a:lnTo>
                  <a:lnTo>
                    <a:pt x="3848" y="6216"/>
                  </a:lnTo>
                  <a:lnTo>
                    <a:pt x="3837" y="6180"/>
                  </a:lnTo>
                  <a:lnTo>
                    <a:pt x="3826" y="6146"/>
                  </a:lnTo>
                  <a:lnTo>
                    <a:pt x="3812" y="6114"/>
                  </a:lnTo>
                  <a:lnTo>
                    <a:pt x="3798" y="6083"/>
                  </a:lnTo>
                  <a:lnTo>
                    <a:pt x="3782" y="6051"/>
                  </a:lnTo>
                  <a:lnTo>
                    <a:pt x="3745" y="5982"/>
                  </a:lnTo>
                  <a:lnTo>
                    <a:pt x="3701" y="5903"/>
                  </a:lnTo>
                  <a:lnTo>
                    <a:pt x="3677" y="5857"/>
                  </a:lnTo>
                  <a:lnTo>
                    <a:pt x="3651" y="5805"/>
                  </a:lnTo>
                  <a:lnTo>
                    <a:pt x="3624" y="5750"/>
                  </a:lnTo>
                  <a:lnTo>
                    <a:pt x="3598" y="5695"/>
                  </a:lnTo>
                  <a:lnTo>
                    <a:pt x="3574" y="5641"/>
                  </a:lnTo>
                  <a:lnTo>
                    <a:pt x="3551" y="5589"/>
                  </a:lnTo>
                  <a:lnTo>
                    <a:pt x="3529" y="5536"/>
                  </a:lnTo>
                  <a:lnTo>
                    <a:pt x="3509" y="5485"/>
                  </a:lnTo>
                  <a:lnTo>
                    <a:pt x="3490" y="5434"/>
                  </a:lnTo>
                  <a:lnTo>
                    <a:pt x="3472" y="5383"/>
                  </a:lnTo>
                  <a:lnTo>
                    <a:pt x="3455" y="5335"/>
                  </a:lnTo>
                  <a:lnTo>
                    <a:pt x="3441" y="5284"/>
                  </a:lnTo>
                  <a:lnTo>
                    <a:pt x="3426" y="5236"/>
                  </a:lnTo>
                  <a:lnTo>
                    <a:pt x="3414" y="5187"/>
                  </a:lnTo>
                  <a:lnTo>
                    <a:pt x="3403" y="5138"/>
                  </a:lnTo>
                  <a:lnTo>
                    <a:pt x="3392" y="5090"/>
                  </a:lnTo>
                  <a:lnTo>
                    <a:pt x="3383" y="5041"/>
                  </a:lnTo>
                  <a:lnTo>
                    <a:pt x="3376" y="4992"/>
                  </a:lnTo>
                  <a:lnTo>
                    <a:pt x="3369" y="4945"/>
                  </a:lnTo>
                  <a:lnTo>
                    <a:pt x="3364" y="4896"/>
                  </a:lnTo>
                  <a:lnTo>
                    <a:pt x="3359" y="4847"/>
                  </a:lnTo>
                  <a:lnTo>
                    <a:pt x="3356" y="4797"/>
                  </a:lnTo>
                  <a:lnTo>
                    <a:pt x="3355" y="4747"/>
                  </a:lnTo>
                  <a:lnTo>
                    <a:pt x="3354" y="4696"/>
                  </a:lnTo>
                  <a:lnTo>
                    <a:pt x="3355" y="4646"/>
                  </a:lnTo>
                  <a:lnTo>
                    <a:pt x="3356" y="4595"/>
                  </a:lnTo>
                  <a:lnTo>
                    <a:pt x="3359" y="4542"/>
                  </a:lnTo>
                  <a:lnTo>
                    <a:pt x="3364" y="4490"/>
                  </a:lnTo>
                  <a:lnTo>
                    <a:pt x="3369" y="4436"/>
                  </a:lnTo>
                  <a:lnTo>
                    <a:pt x="3375" y="4381"/>
                  </a:lnTo>
                  <a:lnTo>
                    <a:pt x="3382" y="4326"/>
                  </a:lnTo>
                  <a:lnTo>
                    <a:pt x="3391" y="4270"/>
                  </a:lnTo>
                  <a:lnTo>
                    <a:pt x="3400" y="4211"/>
                  </a:lnTo>
                  <a:lnTo>
                    <a:pt x="3411" y="4152"/>
                  </a:lnTo>
                  <a:lnTo>
                    <a:pt x="3443" y="3979"/>
                  </a:lnTo>
                  <a:lnTo>
                    <a:pt x="3461" y="3882"/>
                  </a:lnTo>
                  <a:lnTo>
                    <a:pt x="3472" y="3832"/>
                  </a:lnTo>
                  <a:lnTo>
                    <a:pt x="3483" y="3782"/>
                  </a:lnTo>
                  <a:lnTo>
                    <a:pt x="3496" y="3733"/>
                  </a:lnTo>
                  <a:lnTo>
                    <a:pt x="3509" y="3684"/>
                  </a:lnTo>
                  <a:lnTo>
                    <a:pt x="3523" y="3638"/>
                  </a:lnTo>
                  <a:lnTo>
                    <a:pt x="3537" y="3593"/>
                  </a:lnTo>
                  <a:lnTo>
                    <a:pt x="3554" y="3550"/>
                  </a:lnTo>
                  <a:lnTo>
                    <a:pt x="3571" y="3510"/>
                  </a:lnTo>
                  <a:lnTo>
                    <a:pt x="3590" y="3473"/>
                  </a:lnTo>
                  <a:lnTo>
                    <a:pt x="3600" y="3456"/>
                  </a:lnTo>
                  <a:lnTo>
                    <a:pt x="3609" y="3440"/>
                  </a:lnTo>
                  <a:lnTo>
                    <a:pt x="3631" y="3404"/>
                  </a:lnTo>
                  <a:lnTo>
                    <a:pt x="3651" y="3370"/>
                  </a:lnTo>
                  <a:lnTo>
                    <a:pt x="3667" y="3337"/>
                  </a:lnTo>
                  <a:lnTo>
                    <a:pt x="3680" y="3304"/>
                  </a:lnTo>
                  <a:lnTo>
                    <a:pt x="3693" y="3271"/>
                  </a:lnTo>
                  <a:lnTo>
                    <a:pt x="3702" y="3239"/>
                  </a:lnTo>
                  <a:lnTo>
                    <a:pt x="3711" y="3208"/>
                  </a:lnTo>
                  <a:lnTo>
                    <a:pt x="3718" y="3176"/>
                  </a:lnTo>
                  <a:lnTo>
                    <a:pt x="3732" y="3113"/>
                  </a:lnTo>
                  <a:lnTo>
                    <a:pt x="3746" y="3050"/>
                  </a:lnTo>
                  <a:lnTo>
                    <a:pt x="3755" y="3018"/>
                  </a:lnTo>
                  <a:lnTo>
                    <a:pt x="3763" y="2985"/>
                  </a:lnTo>
                  <a:lnTo>
                    <a:pt x="3774" y="2952"/>
                  </a:lnTo>
                  <a:lnTo>
                    <a:pt x="3787" y="2919"/>
                  </a:lnTo>
                  <a:lnTo>
                    <a:pt x="3798" y="2893"/>
                  </a:lnTo>
                  <a:lnTo>
                    <a:pt x="3810" y="2869"/>
                  </a:lnTo>
                  <a:lnTo>
                    <a:pt x="3823" y="2845"/>
                  </a:lnTo>
                  <a:lnTo>
                    <a:pt x="3837" y="2823"/>
                  </a:lnTo>
                  <a:lnTo>
                    <a:pt x="3866" y="2779"/>
                  </a:lnTo>
                  <a:lnTo>
                    <a:pt x="3895" y="2736"/>
                  </a:lnTo>
                  <a:lnTo>
                    <a:pt x="3924" y="2693"/>
                  </a:lnTo>
                  <a:lnTo>
                    <a:pt x="3937" y="2670"/>
                  </a:lnTo>
                  <a:lnTo>
                    <a:pt x="3949" y="2646"/>
                  </a:lnTo>
                  <a:lnTo>
                    <a:pt x="3960" y="2623"/>
                  </a:lnTo>
                  <a:lnTo>
                    <a:pt x="3970" y="2598"/>
                  </a:lnTo>
                  <a:lnTo>
                    <a:pt x="3979" y="2571"/>
                  </a:lnTo>
                  <a:lnTo>
                    <a:pt x="3986" y="2543"/>
                  </a:lnTo>
                  <a:lnTo>
                    <a:pt x="3990" y="2517"/>
                  </a:lnTo>
                  <a:lnTo>
                    <a:pt x="3993" y="2492"/>
                  </a:lnTo>
                  <a:lnTo>
                    <a:pt x="3998" y="2445"/>
                  </a:lnTo>
                  <a:lnTo>
                    <a:pt x="4003" y="2398"/>
                  </a:lnTo>
                  <a:lnTo>
                    <a:pt x="4007" y="2353"/>
                  </a:lnTo>
                  <a:lnTo>
                    <a:pt x="4010" y="2331"/>
                  </a:lnTo>
                  <a:lnTo>
                    <a:pt x="4014" y="2310"/>
                  </a:lnTo>
                  <a:lnTo>
                    <a:pt x="4019" y="2288"/>
                  </a:lnTo>
                  <a:lnTo>
                    <a:pt x="4025" y="2266"/>
                  </a:lnTo>
                  <a:lnTo>
                    <a:pt x="4032" y="2246"/>
                  </a:lnTo>
                  <a:lnTo>
                    <a:pt x="4042" y="2225"/>
                  </a:lnTo>
                  <a:lnTo>
                    <a:pt x="4053" y="2203"/>
                  </a:lnTo>
                  <a:lnTo>
                    <a:pt x="4067" y="2182"/>
                  </a:lnTo>
                  <a:lnTo>
                    <a:pt x="4083" y="2161"/>
                  </a:lnTo>
                  <a:lnTo>
                    <a:pt x="4098" y="2140"/>
                  </a:lnTo>
                  <a:lnTo>
                    <a:pt x="4134" y="2099"/>
                  </a:lnTo>
                  <a:lnTo>
                    <a:pt x="4172" y="2055"/>
                  </a:lnTo>
                  <a:lnTo>
                    <a:pt x="4211" y="2011"/>
                  </a:lnTo>
                  <a:lnTo>
                    <a:pt x="4230" y="1988"/>
                  </a:lnTo>
                  <a:lnTo>
                    <a:pt x="4249" y="1963"/>
                  </a:lnTo>
                  <a:lnTo>
                    <a:pt x="4266" y="1939"/>
                  </a:lnTo>
                  <a:lnTo>
                    <a:pt x="4283" y="1913"/>
                  </a:lnTo>
                  <a:lnTo>
                    <a:pt x="4298" y="1887"/>
                  </a:lnTo>
                  <a:lnTo>
                    <a:pt x="4311" y="1860"/>
                  </a:lnTo>
                  <a:lnTo>
                    <a:pt x="4323" y="1832"/>
                  </a:lnTo>
                  <a:lnTo>
                    <a:pt x="4333" y="1803"/>
                  </a:lnTo>
                  <a:lnTo>
                    <a:pt x="4326" y="1804"/>
                  </a:lnTo>
                  <a:lnTo>
                    <a:pt x="4318" y="1805"/>
                  </a:lnTo>
                  <a:lnTo>
                    <a:pt x="4314" y="1807"/>
                  </a:lnTo>
                  <a:lnTo>
                    <a:pt x="4310" y="1810"/>
                  </a:lnTo>
                  <a:lnTo>
                    <a:pt x="4307" y="1813"/>
                  </a:lnTo>
                  <a:lnTo>
                    <a:pt x="4305" y="1816"/>
                  </a:lnTo>
                  <a:lnTo>
                    <a:pt x="4303" y="1824"/>
                  </a:lnTo>
                  <a:lnTo>
                    <a:pt x="4301" y="1831"/>
                  </a:lnTo>
                  <a:lnTo>
                    <a:pt x="4299" y="1834"/>
                  </a:lnTo>
                  <a:lnTo>
                    <a:pt x="4298" y="1837"/>
                  </a:lnTo>
                  <a:lnTo>
                    <a:pt x="4295" y="1838"/>
                  </a:lnTo>
                  <a:lnTo>
                    <a:pt x="4290" y="1840"/>
                  </a:lnTo>
                  <a:lnTo>
                    <a:pt x="4285" y="1841"/>
                  </a:lnTo>
                  <a:lnTo>
                    <a:pt x="4279" y="1840"/>
                  </a:lnTo>
                  <a:lnTo>
                    <a:pt x="4307" y="1779"/>
                  </a:lnTo>
                  <a:lnTo>
                    <a:pt x="4337" y="1715"/>
                  </a:lnTo>
                  <a:lnTo>
                    <a:pt x="4369" y="1651"/>
                  </a:lnTo>
                  <a:lnTo>
                    <a:pt x="4403" y="1585"/>
                  </a:lnTo>
                  <a:lnTo>
                    <a:pt x="4437" y="1521"/>
                  </a:lnTo>
                  <a:lnTo>
                    <a:pt x="4474" y="1455"/>
                  </a:lnTo>
                  <a:lnTo>
                    <a:pt x="4512" y="1389"/>
                  </a:lnTo>
                  <a:lnTo>
                    <a:pt x="4550" y="1324"/>
                  </a:lnTo>
                  <a:lnTo>
                    <a:pt x="4590" y="1259"/>
                  </a:lnTo>
                  <a:lnTo>
                    <a:pt x="4630" y="1196"/>
                  </a:lnTo>
                  <a:lnTo>
                    <a:pt x="4672" y="1133"/>
                  </a:lnTo>
                  <a:lnTo>
                    <a:pt x="4715" y="1073"/>
                  </a:lnTo>
                  <a:lnTo>
                    <a:pt x="4757" y="1015"/>
                  </a:lnTo>
                  <a:lnTo>
                    <a:pt x="4801" y="958"/>
                  </a:lnTo>
                  <a:lnTo>
                    <a:pt x="4844" y="906"/>
                  </a:lnTo>
                  <a:lnTo>
                    <a:pt x="4889" y="856"/>
                  </a:lnTo>
                  <a:lnTo>
                    <a:pt x="4908" y="847"/>
                  </a:lnTo>
                  <a:lnTo>
                    <a:pt x="4925" y="839"/>
                  </a:lnTo>
                  <a:lnTo>
                    <a:pt x="4959" y="820"/>
                  </a:lnTo>
                  <a:lnTo>
                    <a:pt x="4992" y="799"/>
                  </a:lnTo>
                  <a:lnTo>
                    <a:pt x="5023" y="776"/>
                  </a:lnTo>
                  <a:lnTo>
                    <a:pt x="5052" y="752"/>
                  </a:lnTo>
                  <a:lnTo>
                    <a:pt x="5080" y="726"/>
                  </a:lnTo>
                  <a:lnTo>
                    <a:pt x="5107" y="698"/>
                  </a:lnTo>
                  <a:lnTo>
                    <a:pt x="5134" y="670"/>
                  </a:lnTo>
                  <a:lnTo>
                    <a:pt x="5158" y="641"/>
                  </a:lnTo>
                  <a:lnTo>
                    <a:pt x="5183" y="611"/>
                  </a:lnTo>
                  <a:lnTo>
                    <a:pt x="5230" y="549"/>
                  </a:lnTo>
                  <a:lnTo>
                    <a:pt x="5278" y="488"/>
                  </a:lnTo>
                  <a:lnTo>
                    <a:pt x="5326" y="428"/>
                  </a:lnTo>
                  <a:lnTo>
                    <a:pt x="5344" y="405"/>
                  </a:lnTo>
                  <a:lnTo>
                    <a:pt x="5360" y="379"/>
                  </a:lnTo>
                  <a:lnTo>
                    <a:pt x="5377" y="352"/>
                  </a:lnTo>
                  <a:lnTo>
                    <a:pt x="5392" y="323"/>
                  </a:lnTo>
                  <a:lnTo>
                    <a:pt x="5424" y="262"/>
                  </a:lnTo>
                  <a:lnTo>
                    <a:pt x="5455" y="198"/>
                  </a:lnTo>
                  <a:lnTo>
                    <a:pt x="5471" y="167"/>
                  </a:lnTo>
                  <a:lnTo>
                    <a:pt x="5488" y="137"/>
                  </a:lnTo>
                  <a:lnTo>
                    <a:pt x="5506" y="109"/>
                  </a:lnTo>
                  <a:lnTo>
                    <a:pt x="5525" y="82"/>
                  </a:lnTo>
                  <a:lnTo>
                    <a:pt x="5545" y="57"/>
                  </a:lnTo>
                  <a:lnTo>
                    <a:pt x="5554" y="45"/>
                  </a:lnTo>
                  <a:lnTo>
                    <a:pt x="5565" y="34"/>
                  </a:lnTo>
                  <a:lnTo>
                    <a:pt x="5576" y="24"/>
                  </a:lnTo>
                  <a:lnTo>
                    <a:pt x="5587" y="16"/>
                  </a:lnTo>
                  <a:lnTo>
                    <a:pt x="5600" y="7"/>
                  </a:lnTo>
                  <a:lnTo>
                    <a:pt x="5612" y="0"/>
                  </a:lnTo>
                  <a:lnTo>
                    <a:pt x="5628" y="12"/>
                  </a:lnTo>
                  <a:lnTo>
                    <a:pt x="5642" y="27"/>
                  </a:lnTo>
                  <a:lnTo>
                    <a:pt x="5657" y="43"/>
                  </a:lnTo>
                  <a:lnTo>
                    <a:pt x="5671" y="59"/>
                  </a:lnTo>
                  <a:lnTo>
                    <a:pt x="5684" y="77"/>
                  </a:lnTo>
                  <a:lnTo>
                    <a:pt x="5696" y="95"/>
                  </a:lnTo>
                  <a:lnTo>
                    <a:pt x="5708" y="115"/>
                  </a:lnTo>
                  <a:lnTo>
                    <a:pt x="5719" y="134"/>
                  </a:lnTo>
                  <a:lnTo>
                    <a:pt x="5730" y="155"/>
                  </a:lnTo>
                  <a:lnTo>
                    <a:pt x="5740" y="177"/>
                  </a:lnTo>
                  <a:lnTo>
                    <a:pt x="5760" y="222"/>
                  </a:lnTo>
                  <a:lnTo>
                    <a:pt x="5777" y="269"/>
                  </a:lnTo>
                  <a:lnTo>
                    <a:pt x="5794" y="318"/>
                  </a:lnTo>
                  <a:lnTo>
                    <a:pt x="5826" y="414"/>
                  </a:lnTo>
                  <a:lnTo>
                    <a:pt x="5842" y="463"/>
                  </a:lnTo>
                  <a:lnTo>
                    <a:pt x="5858" y="510"/>
                  </a:lnTo>
                  <a:lnTo>
                    <a:pt x="5875" y="555"/>
                  </a:lnTo>
                  <a:lnTo>
                    <a:pt x="5892" y="598"/>
                  </a:lnTo>
                  <a:lnTo>
                    <a:pt x="5910" y="637"/>
                  </a:lnTo>
                  <a:lnTo>
                    <a:pt x="5921" y="656"/>
                  </a:lnTo>
                  <a:lnTo>
                    <a:pt x="5931" y="674"/>
                  </a:lnTo>
                  <a:lnTo>
                    <a:pt x="5953" y="709"/>
                  </a:lnTo>
                  <a:lnTo>
                    <a:pt x="5974" y="746"/>
                  </a:lnTo>
                  <a:lnTo>
                    <a:pt x="5996" y="785"/>
                  </a:lnTo>
                  <a:lnTo>
                    <a:pt x="6017" y="824"/>
                  </a:lnTo>
                  <a:lnTo>
                    <a:pt x="6058" y="905"/>
                  </a:lnTo>
                  <a:lnTo>
                    <a:pt x="6098" y="989"/>
                  </a:lnTo>
                  <a:lnTo>
                    <a:pt x="6138" y="1074"/>
                  </a:lnTo>
                  <a:lnTo>
                    <a:pt x="6175" y="1159"/>
                  </a:lnTo>
                  <a:lnTo>
                    <a:pt x="6248" y="1320"/>
                  </a:lnTo>
                  <a:lnTo>
                    <a:pt x="6275" y="1379"/>
                  </a:lnTo>
                  <a:lnTo>
                    <a:pt x="6308" y="1458"/>
                  </a:lnTo>
                  <a:lnTo>
                    <a:pt x="6326" y="1504"/>
                  </a:lnTo>
                  <a:lnTo>
                    <a:pt x="6344" y="1550"/>
                  </a:lnTo>
                  <a:lnTo>
                    <a:pt x="6361" y="1598"/>
                  </a:lnTo>
                  <a:lnTo>
                    <a:pt x="6376" y="1645"/>
                  </a:lnTo>
                  <a:lnTo>
                    <a:pt x="6391" y="1692"/>
                  </a:lnTo>
                  <a:lnTo>
                    <a:pt x="6400" y="1736"/>
                  </a:lnTo>
                  <a:lnTo>
                    <a:pt x="6405" y="1757"/>
                  </a:lnTo>
                  <a:lnTo>
                    <a:pt x="6408" y="1776"/>
                  </a:lnTo>
                  <a:lnTo>
                    <a:pt x="6410" y="1794"/>
                  </a:lnTo>
                  <a:lnTo>
                    <a:pt x="6411" y="1813"/>
                  </a:lnTo>
                  <a:lnTo>
                    <a:pt x="6411" y="1829"/>
                  </a:lnTo>
                  <a:lnTo>
                    <a:pt x="6410" y="1843"/>
                  </a:lnTo>
                  <a:lnTo>
                    <a:pt x="6407" y="1856"/>
                  </a:lnTo>
                  <a:lnTo>
                    <a:pt x="6403" y="1867"/>
                  </a:lnTo>
                  <a:lnTo>
                    <a:pt x="6397" y="1876"/>
                  </a:lnTo>
                  <a:lnTo>
                    <a:pt x="6389" y="1884"/>
                  </a:lnTo>
                  <a:lnTo>
                    <a:pt x="6381" y="1889"/>
                  </a:lnTo>
                  <a:lnTo>
                    <a:pt x="6370" y="1891"/>
                  </a:lnTo>
                  <a:lnTo>
                    <a:pt x="6388" y="1917"/>
                  </a:lnTo>
                  <a:lnTo>
                    <a:pt x="6405" y="1941"/>
                  </a:lnTo>
                  <a:lnTo>
                    <a:pt x="6421" y="1964"/>
                  </a:lnTo>
                  <a:lnTo>
                    <a:pt x="6436" y="1988"/>
                  </a:lnTo>
                  <a:lnTo>
                    <a:pt x="6449" y="2010"/>
                  </a:lnTo>
                  <a:lnTo>
                    <a:pt x="6462" y="2032"/>
                  </a:lnTo>
                  <a:lnTo>
                    <a:pt x="6471" y="2052"/>
                  </a:lnTo>
                  <a:lnTo>
                    <a:pt x="6481" y="2073"/>
                  </a:lnTo>
                  <a:lnTo>
                    <a:pt x="6490" y="2094"/>
                  </a:lnTo>
                  <a:lnTo>
                    <a:pt x="6496" y="2114"/>
                  </a:lnTo>
                  <a:lnTo>
                    <a:pt x="6502" y="2133"/>
                  </a:lnTo>
                  <a:lnTo>
                    <a:pt x="6508" y="2153"/>
                  </a:lnTo>
                  <a:lnTo>
                    <a:pt x="6512" y="2172"/>
                  </a:lnTo>
                  <a:lnTo>
                    <a:pt x="6515" y="2192"/>
                  </a:lnTo>
                  <a:lnTo>
                    <a:pt x="6520" y="2231"/>
                  </a:lnTo>
                  <a:lnTo>
                    <a:pt x="6523" y="2270"/>
                  </a:lnTo>
                  <a:lnTo>
                    <a:pt x="6524" y="2310"/>
                  </a:lnTo>
                  <a:lnTo>
                    <a:pt x="6524" y="2353"/>
                  </a:lnTo>
                  <a:lnTo>
                    <a:pt x="6521" y="2398"/>
                  </a:lnTo>
                  <a:lnTo>
                    <a:pt x="6519" y="2496"/>
                  </a:lnTo>
                  <a:lnTo>
                    <a:pt x="6518" y="2551"/>
                  </a:lnTo>
                  <a:lnTo>
                    <a:pt x="6518" y="2610"/>
                  </a:lnTo>
                  <a:lnTo>
                    <a:pt x="6519" y="2637"/>
                  </a:lnTo>
                  <a:lnTo>
                    <a:pt x="6523" y="2661"/>
                  </a:lnTo>
                  <a:lnTo>
                    <a:pt x="6529" y="2684"/>
                  </a:lnTo>
                  <a:lnTo>
                    <a:pt x="6537" y="2704"/>
                  </a:lnTo>
                  <a:lnTo>
                    <a:pt x="6546" y="2724"/>
                  </a:lnTo>
                  <a:lnTo>
                    <a:pt x="6558" y="2741"/>
                  </a:lnTo>
                  <a:lnTo>
                    <a:pt x="6570" y="2757"/>
                  </a:lnTo>
                  <a:lnTo>
                    <a:pt x="6584" y="2771"/>
                  </a:lnTo>
                  <a:lnTo>
                    <a:pt x="6600" y="2785"/>
                  </a:lnTo>
                  <a:lnTo>
                    <a:pt x="6616" y="2798"/>
                  </a:lnTo>
                  <a:lnTo>
                    <a:pt x="6651" y="2823"/>
                  </a:lnTo>
                  <a:lnTo>
                    <a:pt x="6689" y="2848"/>
                  </a:lnTo>
                  <a:lnTo>
                    <a:pt x="6728" y="2876"/>
                  </a:lnTo>
                  <a:lnTo>
                    <a:pt x="6738" y="2898"/>
                  </a:lnTo>
                  <a:lnTo>
                    <a:pt x="6746" y="2920"/>
                  </a:lnTo>
                  <a:lnTo>
                    <a:pt x="6753" y="2942"/>
                  </a:lnTo>
                  <a:lnTo>
                    <a:pt x="6757" y="2964"/>
                  </a:lnTo>
                  <a:lnTo>
                    <a:pt x="6761" y="2986"/>
                  </a:lnTo>
                  <a:lnTo>
                    <a:pt x="6764" y="3008"/>
                  </a:lnTo>
                  <a:lnTo>
                    <a:pt x="6765" y="3030"/>
                  </a:lnTo>
                  <a:lnTo>
                    <a:pt x="6765" y="3052"/>
                  </a:lnTo>
                  <a:lnTo>
                    <a:pt x="6764" y="3074"/>
                  </a:lnTo>
                  <a:lnTo>
                    <a:pt x="6761" y="3096"/>
                  </a:lnTo>
                  <a:lnTo>
                    <a:pt x="6755" y="3140"/>
                  </a:lnTo>
                  <a:lnTo>
                    <a:pt x="6746" y="3184"/>
                  </a:lnTo>
                  <a:lnTo>
                    <a:pt x="6737" y="3228"/>
                  </a:lnTo>
                  <a:lnTo>
                    <a:pt x="6715" y="3316"/>
                  </a:lnTo>
                  <a:lnTo>
                    <a:pt x="6705" y="3360"/>
                  </a:lnTo>
                  <a:lnTo>
                    <a:pt x="6696" y="3404"/>
                  </a:lnTo>
                  <a:lnTo>
                    <a:pt x="6693" y="3426"/>
                  </a:lnTo>
                  <a:lnTo>
                    <a:pt x="6690" y="3448"/>
                  </a:lnTo>
                  <a:lnTo>
                    <a:pt x="6689" y="3470"/>
                  </a:lnTo>
                  <a:lnTo>
                    <a:pt x="6688" y="3494"/>
                  </a:lnTo>
                  <a:lnTo>
                    <a:pt x="6688" y="3516"/>
                  </a:lnTo>
                  <a:lnTo>
                    <a:pt x="6689" y="3538"/>
                  </a:lnTo>
                  <a:lnTo>
                    <a:pt x="6693" y="3561"/>
                  </a:lnTo>
                  <a:lnTo>
                    <a:pt x="6696" y="3583"/>
                  </a:lnTo>
                  <a:lnTo>
                    <a:pt x="6701" y="3611"/>
                  </a:lnTo>
                  <a:lnTo>
                    <a:pt x="6705" y="3638"/>
                  </a:lnTo>
                  <a:lnTo>
                    <a:pt x="6707" y="3664"/>
                  </a:lnTo>
                  <a:lnTo>
                    <a:pt x="6709" y="3689"/>
                  </a:lnTo>
                  <a:lnTo>
                    <a:pt x="6710" y="3714"/>
                  </a:lnTo>
                  <a:lnTo>
                    <a:pt x="6710" y="3737"/>
                  </a:lnTo>
                  <a:lnTo>
                    <a:pt x="6710" y="3760"/>
                  </a:lnTo>
                  <a:lnTo>
                    <a:pt x="6707" y="3783"/>
                  </a:lnTo>
                  <a:lnTo>
                    <a:pt x="6704" y="3826"/>
                  </a:lnTo>
                  <a:lnTo>
                    <a:pt x="6696" y="3869"/>
                  </a:lnTo>
                  <a:lnTo>
                    <a:pt x="6689" y="3909"/>
                  </a:lnTo>
                  <a:lnTo>
                    <a:pt x="6679" y="3950"/>
                  </a:lnTo>
                  <a:lnTo>
                    <a:pt x="6661" y="4031"/>
                  </a:lnTo>
                  <a:lnTo>
                    <a:pt x="6652" y="4073"/>
                  </a:lnTo>
                  <a:lnTo>
                    <a:pt x="6645" y="4116"/>
                  </a:lnTo>
                  <a:lnTo>
                    <a:pt x="6639" y="4160"/>
                  </a:lnTo>
                  <a:lnTo>
                    <a:pt x="6635" y="4206"/>
                  </a:lnTo>
                  <a:lnTo>
                    <a:pt x="6634" y="4231"/>
                  </a:lnTo>
                  <a:lnTo>
                    <a:pt x="6634" y="4256"/>
                  </a:lnTo>
                  <a:lnTo>
                    <a:pt x="6634" y="4282"/>
                  </a:lnTo>
                  <a:lnTo>
                    <a:pt x="6636" y="4309"/>
                  </a:lnTo>
                  <a:lnTo>
                    <a:pt x="6638" y="4337"/>
                  </a:lnTo>
                  <a:lnTo>
                    <a:pt x="6638" y="4364"/>
                  </a:lnTo>
                  <a:lnTo>
                    <a:pt x="6636" y="4388"/>
                  </a:lnTo>
                  <a:lnTo>
                    <a:pt x="6635" y="4413"/>
                  </a:lnTo>
                  <a:lnTo>
                    <a:pt x="6633" y="4436"/>
                  </a:lnTo>
                  <a:lnTo>
                    <a:pt x="6629" y="4459"/>
                  </a:lnTo>
                  <a:lnTo>
                    <a:pt x="6624" y="4480"/>
                  </a:lnTo>
                  <a:lnTo>
                    <a:pt x="6618" y="4501"/>
                  </a:lnTo>
                  <a:lnTo>
                    <a:pt x="6612" y="4522"/>
                  </a:lnTo>
                  <a:lnTo>
                    <a:pt x="6605" y="4541"/>
                  </a:lnTo>
                  <a:lnTo>
                    <a:pt x="6597" y="4560"/>
                  </a:lnTo>
                  <a:lnTo>
                    <a:pt x="6589" y="4578"/>
                  </a:lnTo>
                  <a:lnTo>
                    <a:pt x="6570" y="4613"/>
                  </a:lnTo>
                  <a:lnTo>
                    <a:pt x="6551" y="4649"/>
                  </a:lnTo>
                  <a:lnTo>
                    <a:pt x="6529" y="4683"/>
                  </a:lnTo>
                  <a:lnTo>
                    <a:pt x="6506" y="4718"/>
                  </a:lnTo>
                  <a:lnTo>
                    <a:pt x="6482" y="4754"/>
                  </a:lnTo>
                  <a:lnTo>
                    <a:pt x="6459" y="4791"/>
                  </a:lnTo>
                  <a:lnTo>
                    <a:pt x="6436" y="4830"/>
                  </a:lnTo>
                  <a:lnTo>
                    <a:pt x="6413" y="4871"/>
                  </a:lnTo>
                  <a:lnTo>
                    <a:pt x="6392" y="4916"/>
                  </a:lnTo>
                  <a:lnTo>
                    <a:pt x="6381" y="4941"/>
                  </a:lnTo>
                  <a:lnTo>
                    <a:pt x="6371" y="4967"/>
                  </a:lnTo>
                  <a:lnTo>
                    <a:pt x="6363" y="4994"/>
                  </a:lnTo>
                  <a:lnTo>
                    <a:pt x="6356" y="5019"/>
                  </a:lnTo>
                  <a:lnTo>
                    <a:pt x="6353" y="5045"/>
                  </a:lnTo>
                  <a:lnTo>
                    <a:pt x="6350" y="5069"/>
                  </a:lnTo>
                  <a:lnTo>
                    <a:pt x="6349" y="5094"/>
                  </a:lnTo>
                  <a:lnTo>
                    <a:pt x="6348" y="5118"/>
                  </a:lnTo>
                  <a:lnTo>
                    <a:pt x="6347" y="5165"/>
                  </a:lnTo>
                  <a:lnTo>
                    <a:pt x="6345" y="5188"/>
                  </a:lnTo>
                  <a:lnTo>
                    <a:pt x="6342" y="5210"/>
                  </a:lnTo>
                  <a:lnTo>
                    <a:pt x="6337" y="5232"/>
                  </a:lnTo>
                  <a:lnTo>
                    <a:pt x="6331" y="5254"/>
                  </a:lnTo>
                  <a:lnTo>
                    <a:pt x="6321" y="5277"/>
                  </a:lnTo>
                  <a:lnTo>
                    <a:pt x="6315" y="5288"/>
                  </a:lnTo>
                  <a:lnTo>
                    <a:pt x="6308" y="5299"/>
                  </a:lnTo>
                  <a:lnTo>
                    <a:pt x="6300" y="5310"/>
                  </a:lnTo>
                  <a:lnTo>
                    <a:pt x="6292" y="5321"/>
                  </a:lnTo>
                  <a:lnTo>
                    <a:pt x="6282" y="5332"/>
                  </a:lnTo>
                  <a:lnTo>
                    <a:pt x="6271" y="5343"/>
                  </a:lnTo>
                  <a:lnTo>
                    <a:pt x="6200" y="5412"/>
                  </a:lnTo>
                  <a:lnTo>
                    <a:pt x="6169" y="5445"/>
                  </a:lnTo>
                  <a:lnTo>
                    <a:pt x="6140" y="5476"/>
                  </a:lnTo>
                  <a:lnTo>
                    <a:pt x="6127" y="5493"/>
                  </a:lnTo>
                  <a:lnTo>
                    <a:pt x="6113" y="5512"/>
                  </a:lnTo>
                  <a:lnTo>
                    <a:pt x="6101" y="5530"/>
                  </a:lnTo>
                  <a:lnTo>
                    <a:pt x="6089" y="5550"/>
                  </a:lnTo>
                  <a:lnTo>
                    <a:pt x="6078" y="5569"/>
                  </a:lnTo>
                  <a:lnTo>
                    <a:pt x="6067" y="5591"/>
                  </a:lnTo>
                  <a:lnTo>
                    <a:pt x="6057" y="5616"/>
                  </a:lnTo>
                  <a:lnTo>
                    <a:pt x="6048" y="5640"/>
                  </a:lnTo>
                  <a:lnTo>
                    <a:pt x="6041" y="5660"/>
                  </a:lnTo>
                  <a:lnTo>
                    <a:pt x="6031" y="5679"/>
                  </a:lnTo>
                  <a:lnTo>
                    <a:pt x="6019" y="5700"/>
                  </a:lnTo>
                  <a:lnTo>
                    <a:pt x="6006" y="5722"/>
                  </a:lnTo>
                  <a:lnTo>
                    <a:pt x="5990" y="5744"/>
                  </a:lnTo>
                  <a:lnTo>
                    <a:pt x="5973" y="5767"/>
                  </a:lnTo>
                  <a:lnTo>
                    <a:pt x="5953" y="5792"/>
                  </a:lnTo>
                  <a:lnTo>
                    <a:pt x="5933" y="5816"/>
                  </a:lnTo>
                  <a:lnTo>
                    <a:pt x="5888" y="5866"/>
                  </a:lnTo>
                  <a:lnTo>
                    <a:pt x="5838" y="5918"/>
                  </a:lnTo>
                  <a:lnTo>
                    <a:pt x="5784" y="5968"/>
                  </a:lnTo>
                  <a:lnTo>
                    <a:pt x="5729" y="6019"/>
                  </a:lnTo>
                  <a:lnTo>
                    <a:pt x="5672" y="6068"/>
                  </a:lnTo>
                  <a:lnTo>
                    <a:pt x="5614" y="6114"/>
                  </a:lnTo>
                  <a:lnTo>
                    <a:pt x="5558" y="6158"/>
                  </a:lnTo>
                  <a:lnTo>
                    <a:pt x="5502" y="6198"/>
                  </a:lnTo>
                  <a:lnTo>
                    <a:pt x="5449" y="6233"/>
                  </a:lnTo>
                  <a:lnTo>
                    <a:pt x="5400" y="6262"/>
                  </a:lnTo>
                  <a:lnTo>
                    <a:pt x="5378" y="6276"/>
                  </a:lnTo>
                  <a:lnTo>
                    <a:pt x="5356" y="6287"/>
                  </a:lnTo>
                  <a:lnTo>
                    <a:pt x="5337" y="6295"/>
                  </a:lnTo>
                  <a:lnTo>
                    <a:pt x="5318" y="6303"/>
                  </a:lnTo>
                  <a:lnTo>
                    <a:pt x="5257" y="6325"/>
                  </a:lnTo>
                  <a:lnTo>
                    <a:pt x="5196" y="6345"/>
                  </a:lnTo>
                  <a:lnTo>
                    <a:pt x="5135" y="6364"/>
                  </a:lnTo>
                  <a:lnTo>
                    <a:pt x="5073" y="6381"/>
                  </a:lnTo>
                  <a:lnTo>
                    <a:pt x="5010" y="6396"/>
                  </a:lnTo>
                  <a:lnTo>
                    <a:pt x="4948" y="6409"/>
                  </a:lnTo>
                  <a:lnTo>
                    <a:pt x="4886" y="6420"/>
                  </a:lnTo>
                  <a:lnTo>
                    <a:pt x="4822" y="6429"/>
                  </a:lnTo>
                  <a:lnTo>
                    <a:pt x="4759" y="6435"/>
                  </a:lnTo>
                  <a:lnTo>
                    <a:pt x="4696" y="6438"/>
                  </a:lnTo>
                  <a:lnTo>
                    <a:pt x="4633" y="6441"/>
                  </a:lnTo>
                  <a:lnTo>
                    <a:pt x="4569" y="6440"/>
                  </a:lnTo>
                  <a:lnTo>
                    <a:pt x="4507" y="6435"/>
                  </a:lnTo>
                  <a:lnTo>
                    <a:pt x="4475" y="6432"/>
                  </a:lnTo>
                  <a:lnTo>
                    <a:pt x="4443" y="6429"/>
                  </a:lnTo>
                  <a:lnTo>
                    <a:pt x="4413" y="6424"/>
                  </a:lnTo>
                  <a:lnTo>
                    <a:pt x="4381" y="6418"/>
                  </a:lnTo>
                  <a:lnTo>
                    <a:pt x="4350" y="6411"/>
                  </a:lnTo>
                  <a:lnTo>
                    <a:pt x="4320" y="6405"/>
                  </a:lnTo>
                  <a:lnTo>
                    <a:pt x="4306" y="6403"/>
                  </a:lnTo>
                  <a:lnTo>
                    <a:pt x="4293" y="6402"/>
                  </a:lnTo>
                  <a:lnTo>
                    <a:pt x="4281" y="6400"/>
                  </a:lnTo>
                  <a:lnTo>
                    <a:pt x="4267" y="6402"/>
                  </a:lnTo>
                  <a:lnTo>
                    <a:pt x="4255" y="6403"/>
                  </a:lnTo>
                  <a:lnTo>
                    <a:pt x="4243" y="6407"/>
                  </a:lnTo>
                  <a:lnTo>
                    <a:pt x="4232" y="6410"/>
                  </a:lnTo>
                  <a:lnTo>
                    <a:pt x="4219" y="6415"/>
                  </a:lnTo>
                  <a:lnTo>
                    <a:pt x="4208" y="6420"/>
                  </a:lnTo>
                  <a:lnTo>
                    <a:pt x="4197" y="6426"/>
                  </a:lnTo>
                  <a:lnTo>
                    <a:pt x="4186" y="6435"/>
                  </a:lnTo>
                  <a:lnTo>
                    <a:pt x="4175" y="6442"/>
                  </a:lnTo>
                  <a:lnTo>
                    <a:pt x="4155" y="6462"/>
                  </a:lnTo>
                  <a:lnTo>
                    <a:pt x="4135" y="6484"/>
                  </a:lnTo>
                  <a:lnTo>
                    <a:pt x="4116" y="6508"/>
                  </a:lnTo>
                  <a:lnTo>
                    <a:pt x="4097" y="6535"/>
                  </a:lnTo>
                  <a:lnTo>
                    <a:pt x="4079" y="6564"/>
                  </a:lnTo>
                  <a:lnTo>
                    <a:pt x="4062" y="6596"/>
                  </a:lnTo>
                  <a:lnTo>
                    <a:pt x="4045" y="6629"/>
                  </a:lnTo>
                  <a:lnTo>
                    <a:pt x="4029" y="6665"/>
                  </a:lnTo>
                  <a:lnTo>
                    <a:pt x="4013" y="6701"/>
                  </a:lnTo>
                  <a:lnTo>
                    <a:pt x="3997" y="6738"/>
                  </a:lnTo>
                  <a:lnTo>
                    <a:pt x="3968" y="6816"/>
                  </a:lnTo>
                  <a:lnTo>
                    <a:pt x="3938" y="6894"/>
                  </a:lnTo>
                  <a:lnTo>
                    <a:pt x="3910" y="6974"/>
                  </a:lnTo>
                  <a:lnTo>
                    <a:pt x="3882" y="7051"/>
                  </a:lnTo>
                  <a:lnTo>
                    <a:pt x="3854" y="7123"/>
                  </a:lnTo>
                  <a:lnTo>
                    <a:pt x="3839" y="7157"/>
                  </a:lnTo>
                  <a:lnTo>
                    <a:pt x="3825" y="7190"/>
                  </a:lnTo>
                  <a:lnTo>
                    <a:pt x="3810" y="7221"/>
                  </a:lnTo>
                  <a:lnTo>
                    <a:pt x="3795" y="7249"/>
                  </a:lnTo>
                  <a:lnTo>
                    <a:pt x="3781" y="7276"/>
                  </a:lnTo>
                  <a:lnTo>
                    <a:pt x="3765" y="7299"/>
                  </a:lnTo>
                  <a:lnTo>
                    <a:pt x="3794" y="7298"/>
                  </a:lnTo>
                  <a:lnTo>
                    <a:pt x="3823" y="7298"/>
                  </a:lnTo>
                  <a:lnTo>
                    <a:pt x="3850" y="7300"/>
                  </a:lnTo>
                  <a:lnTo>
                    <a:pt x="3877" y="7304"/>
                  </a:lnTo>
                  <a:lnTo>
                    <a:pt x="3904" y="7309"/>
                  </a:lnTo>
                  <a:lnTo>
                    <a:pt x="3930" y="7315"/>
                  </a:lnTo>
                  <a:lnTo>
                    <a:pt x="3955" y="7323"/>
                  </a:lnTo>
                  <a:lnTo>
                    <a:pt x="3980" y="7332"/>
                  </a:lnTo>
                  <a:lnTo>
                    <a:pt x="4004" y="7342"/>
                  </a:lnTo>
                  <a:lnTo>
                    <a:pt x="4027" y="7353"/>
                  </a:lnTo>
                  <a:lnTo>
                    <a:pt x="4051" y="7365"/>
                  </a:lnTo>
                  <a:lnTo>
                    <a:pt x="4075" y="7378"/>
                  </a:lnTo>
                  <a:lnTo>
                    <a:pt x="4098" y="7393"/>
                  </a:lnTo>
                  <a:lnTo>
                    <a:pt x="4120" y="7409"/>
                  </a:lnTo>
                  <a:lnTo>
                    <a:pt x="4167" y="7442"/>
                  </a:lnTo>
                  <a:lnTo>
                    <a:pt x="4184" y="7453"/>
                  </a:lnTo>
                  <a:lnTo>
                    <a:pt x="4200" y="7463"/>
                  </a:lnTo>
                  <a:lnTo>
                    <a:pt x="4216" y="7470"/>
                  </a:lnTo>
                  <a:lnTo>
                    <a:pt x="4232" y="7476"/>
                  </a:lnTo>
                  <a:lnTo>
                    <a:pt x="4246" y="7480"/>
                  </a:lnTo>
                  <a:lnTo>
                    <a:pt x="4260" y="7482"/>
                  </a:lnTo>
                  <a:lnTo>
                    <a:pt x="4274" y="7482"/>
                  </a:lnTo>
                  <a:lnTo>
                    <a:pt x="4288" y="7481"/>
                  </a:lnTo>
                  <a:lnTo>
                    <a:pt x="4301" y="7479"/>
                  </a:lnTo>
                  <a:lnTo>
                    <a:pt x="4314" y="7475"/>
                  </a:lnTo>
                  <a:lnTo>
                    <a:pt x="4327" y="7470"/>
                  </a:lnTo>
                  <a:lnTo>
                    <a:pt x="4339" y="7465"/>
                  </a:lnTo>
                  <a:lnTo>
                    <a:pt x="4351" y="7458"/>
                  </a:lnTo>
                  <a:lnTo>
                    <a:pt x="4365" y="7451"/>
                  </a:lnTo>
                  <a:lnTo>
                    <a:pt x="4389" y="7433"/>
                  </a:lnTo>
                  <a:lnTo>
                    <a:pt x="4441" y="7394"/>
                  </a:lnTo>
                  <a:lnTo>
                    <a:pt x="4469" y="7374"/>
                  </a:lnTo>
                  <a:lnTo>
                    <a:pt x="4498" y="7354"/>
                  </a:lnTo>
                  <a:lnTo>
                    <a:pt x="4513" y="7344"/>
                  </a:lnTo>
                  <a:lnTo>
                    <a:pt x="4529" y="7336"/>
                  </a:lnTo>
                  <a:lnTo>
                    <a:pt x="4545" y="7327"/>
                  </a:lnTo>
                  <a:lnTo>
                    <a:pt x="4562" y="7320"/>
                  </a:lnTo>
                  <a:lnTo>
                    <a:pt x="4579" y="7314"/>
                  </a:lnTo>
                  <a:lnTo>
                    <a:pt x="4597" y="7308"/>
                  </a:lnTo>
                  <a:lnTo>
                    <a:pt x="4617" y="7303"/>
                  </a:lnTo>
                  <a:lnTo>
                    <a:pt x="4636" y="7299"/>
                  </a:lnTo>
                  <a:lnTo>
                    <a:pt x="4656" y="7297"/>
                  </a:lnTo>
                  <a:lnTo>
                    <a:pt x="4675" y="7295"/>
                  </a:lnTo>
                  <a:lnTo>
                    <a:pt x="4694" y="7294"/>
                  </a:lnTo>
                  <a:lnTo>
                    <a:pt x="4713" y="7294"/>
                  </a:lnTo>
                  <a:lnTo>
                    <a:pt x="4732" y="7295"/>
                  </a:lnTo>
                  <a:lnTo>
                    <a:pt x="4750" y="7297"/>
                  </a:lnTo>
                  <a:lnTo>
                    <a:pt x="4785" y="7301"/>
                  </a:lnTo>
                  <a:lnTo>
                    <a:pt x="4821" y="7310"/>
                  </a:lnTo>
                  <a:lnTo>
                    <a:pt x="4855" y="7320"/>
                  </a:lnTo>
                  <a:lnTo>
                    <a:pt x="4889" y="7332"/>
                  </a:lnTo>
                  <a:lnTo>
                    <a:pt x="4921" y="7347"/>
                  </a:lnTo>
                  <a:lnTo>
                    <a:pt x="4954" y="7363"/>
                  </a:lnTo>
                  <a:lnTo>
                    <a:pt x="4985" y="7380"/>
                  </a:lnTo>
                  <a:lnTo>
                    <a:pt x="5017" y="7397"/>
                  </a:lnTo>
                  <a:lnTo>
                    <a:pt x="5046" y="7416"/>
                  </a:lnTo>
                  <a:lnTo>
                    <a:pt x="5106" y="7455"/>
                  </a:lnTo>
                  <a:lnTo>
                    <a:pt x="5163" y="7493"/>
                  </a:lnTo>
                  <a:lnTo>
                    <a:pt x="5219" y="7530"/>
                  </a:lnTo>
                  <a:lnTo>
                    <a:pt x="5248" y="7547"/>
                  </a:lnTo>
                  <a:lnTo>
                    <a:pt x="5276" y="7562"/>
                  </a:lnTo>
                  <a:lnTo>
                    <a:pt x="5303" y="7575"/>
                  </a:lnTo>
                  <a:lnTo>
                    <a:pt x="5331" y="7587"/>
                  </a:lnTo>
                  <a:lnTo>
                    <a:pt x="5358" y="7597"/>
                  </a:lnTo>
                  <a:lnTo>
                    <a:pt x="5386" y="7605"/>
                  </a:lnTo>
                  <a:lnTo>
                    <a:pt x="5413" y="7609"/>
                  </a:lnTo>
                  <a:lnTo>
                    <a:pt x="5427" y="7611"/>
                  </a:lnTo>
                  <a:lnTo>
                    <a:pt x="5441" y="7611"/>
                  </a:lnTo>
                  <a:lnTo>
                    <a:pt x="5455" y="7611"/>
                  </a:lnTo>
                  <a:lnTo>
                    <a:pt x="5469" y="7609"/>
                  </a:lnTo>
                  <a:lnTo>
                    <a:pt x="5484" y="7608"/>
                  </a:lnTo>
                  <a:lnTo>
                    <a:pt x="5497" y="7605"/>
                  </a:lnTo>
                  <a:lnTo>
                    <a:pt x="5512" y="7601"/>
                  </a:lnTo>
                  <a:lnTo>
                    <a:pt x="5526" y="7596"/>
                  </a:lnTo>
                  <a:lnTo>
                    <a:pt x="5540" y="7590"/>
                  </a:lnTo>
                  <a:lnTo>
                    <a:pt x="5554" y="7584"/>
                  </a:lnTo>
                  <a:lnTo>
                    <a:pt x="5569" y="7575"/>
                  </a:lnTo>
                  <a:lnTo>
                    <a:pt x="5584" y="7567"/>
                  </a:lnTo>
                  <a:lnTo>
                    <a:pt x="5598" y="7557"/>
                  </a:lnTo>
                  <a:lnTo>
                    <a:pt x="5613" y="7546"/>
                  </a:lnTo>
                  <a:lnTo>
                    <a:pt x="5639" y="7524"/>
                  </a:lnTo>
                  <a:lnTo>
                    <a:pt x="5661" y="7501"/>
                  </a:lnTo>
                  <a:lnTo>
                    <a:pt x="5682" y="7476"/>
                  </a:lnTo>
                  <a:lnTo>
                    <a:pt x="5700" y="7451"/>
                  </a:lnTo>
                  <a:lnTo>
                    <a:pt x="5717" y="7422"/>
                  </a:lnTo>
                  <a:lnTo>
                    <a:pt x="5732" y="7393"/>
                  </a:lnTo>
                  <a:lnTo>
                    <a:pt x="5746" y="7363"/>
                  </a:lnTo>
                  <a:lnTo>
                    <a:pt x="5759" y="7332"/>
                  </a:lnTo>
                  <a:lnTo>
                    <a:pt x="5770" y="7299"/>
                  </a:lnTo>
                  <a:lnTo>
                    <a:pt x="5779" y="7266"/>
                  </a:lnTo>
                  <a:lnTo>
                    <a:pt x="5789" y="7232"/>
                  </a:lnTo>
                  <a:lnTo>
                    <a:pt x="5798" y="7196"/>
                  </a:lnTo>
                  <a:lnTo>
                    <a:pt x="5812" y="7124"/>
                  </a:lnTo>
                  <a:lnTo>
                    <a:pt x="5825" y="7051"/>
                  </a:lnTo>
                  <a:lnTo>
                    <a:pt x="5849" y="6900"/>
                  </a:lnTo>
                  <a:lnTo>
                    <a:pt x="5863" y="6826"/>
                  </a:lnTo>
                  <a:lnTo>
                    <a:pt x="5871" y="6789"/>
                  </a:lnTo>
                  <a:lnTo>
                    <a:pt x="5878" y="6754"/>
                  </a:lnTo>
                  <a:lnTo>
                    <a:pt x="5888" y="6717"/>
                  </a:lnTo>
                  <a:lnTo>
                    <a:pt x="5898" y="6683"/>
                  </a:lnTo>
                  <a:lnTo>
                    <a:pt x="5909" y="6649"/>
                  </a:lnTo>
                  <a:lnTo>
                    <a:pt x="5922" y="6614"/>
                  </a:lnTo>
                  <a:lnTo>
                    <a:pt x="5936" y="6581"/>
                  </a:lnTo>
                  <a:lnTo>
                    <a:pt x="5951" y="6551"/>
                  </a:lnTo>
                  <a:lnTo>
                    <a:pt x="5968" y="6520"/>
                  </a:lnTo>
                  <a:lnTo>
                    <a:pt x="5987" y="6491"/>
                  </a:lnTo>
                  <a:lnTo>
                    <a:pt x="6008" y="6462"/>
                  </a:lnTo>
                  <a:lnTo>
                    <a:pt x="6029" y="6433"/>
                  </a:lnTo>
                  <a:lnTo>
                    <a:pt x="6052" y="6407"/>
                  </a:lnTo>
                  <a:lnTo>
                    <a:pt x="6075" y="6381"/>
                  </a:lnTo>
                  <a:lnTo>
                    <a:pt x="6100" y="6356"/>
                  </a:lnTo>
                  <a:lnTo>
                    <a:pt x="6124" y="6332"/>
                  </a:lnTo>
                  <a:lnTo>
                    <a:pt x="6150" y="6310"/>
                  </a:lnTo>
                  <a:lnTo>
                    <a:pt x="6177" y="6289"/>
                  </a:lnTo>
                  <a:lnTo>
                    <a:pt x="6204" y="6270"/>
                  </a:lnTo>
                  <a:lnTo>
                    <a:pt x="6231" y="6250"/>
                  </a:lnTo>
                  <a:lnTo>
                    <a:pt x="6260" y="6233"/>
                  </a:lnTo>
                  <a:lnTo>
                    <a:pt x="6288" y="6216"/>
                  </a:lnTo>
                  <a:lnTo>
                    <a:pt x="6317" y="6200"/>
                  </a:lnTo>
                  <a:lnTo>
                    <a:pt x="6348" y="6187"/>
                  </a:lnTo>
                  <a:lnTo>
                    <a:pt x="6378" y="6173"/>
                  </a:lnTo>
                  <a:lnTo>
                    <a:pt x="6409" y="6161"/>
                  </a:lnTo>
                  <a:lnTo>
                    <a:pt x="6441" y="6150"/>
                  </a:lnTo>
                  <a:lnTo>
                    <a:pt x="6473" y="6140"/>
                  </a:lnTo>
                  <a:lnTo>
                    <a:pt x="6504" y="6130"/>
                  </a:lnTo>
                  <a:lnTo>
                    <a:pt x="6536" y="6123"/>
                  </a:lnTo>
                  <a:lnTo>
                    <a:pt x="6569" y="6117"/>
                  </a:lnTo>
                  <a:lnTo>
                    <a:pt x="6603" y="6111"/>
                  </a:lnTo>
                  <a:lnTo>
                    <a:pt x="6636" y="6106"/>
                  </a:lnTo>
                  <a:lnTo>
                    <a:pt x="6671" y="6102"/>
                  </a:lnTo>
                  <a:lnTo>
                    <a:pt x="6704" y="6100"/>
                  </a:lnTo>
                  <a:lnTo>
                    <a:pt x="6738" y="6099"/>
                  </a:lnTo>
                  <a:lnTo>
                    <a:pt x="6773" y="6099"/>
                  </a:lnTo>
                  <a:lnTo>
                    <a:pt x="6808" y="6100"/>
                  </a:lnTo>
                  <a:lnTo>
                    <a:pt x="6842" y="6101"/>
                  </a:lnTo>
                  <a:lnTo>
                    <a:pt x="6877" y="6105"/>
                  </a:lnTo>
                  <a:lnTo>
                    <a:pt x="6911" y="6108"/>
                  </a:lnTo>
                  <a:lnTo>
                    <a:pt x="6947" y="6113"/>
                  </a:lnTo>
                  <a:lnTo>
                    <a:pt x="6957" y="6143"/>
                  </a:lnTo>
                  <a:lnTo>
                    <a:pt x="6965" y="6173"/>
                  </a:lnTo>
                  <a:lnTo>
                    <a:pt x="6973" y="6204"/>
                  </a:lnTo>
                  <a:lnTo>
                    <a:pt x="6979" y="6233"/>
                  </a:lnTo>
                  <a:lnTo>
                    <a:pt x="6984" y="6262"/>
                  </a:lnTo>
                  <a:lnTo>
                    <a:pt x="6987" y="6293"/>
                  </a:lnTo>
                  <a:lnTo>
                    <a:pt x="6988" y="6322"/>
                  </a:lnTo>
                  <a:lnTo>
                    <a:pt x="6990" y="6352"/>
                  </a:lnTo>
                  <a:lnTo>
                    <a:pt x="6990" y="6381"/>
                  </a:lnTo>
                  <a:lnTo>
                    <a:pt x="6988" y="6410"/>
                  </a:lnTo>
                  <a:lnTo>
                    <a:pt x="6986" y="6440"/>
                  </a:lnTo>
                  <a:lnTo>
                    <a:pt x="6984" y="6468"/>
                  </a:lnTo>
                  <a:lnTo>
                    <a:pt x="6979" y="6497"/>
                  </a:lnTo>
                  <a:lnTo>
                    <a:pt x="6974" y="6525"/>
                  </a:lnTo>
                  <a:lnTo>
                    <a:pt x="6966" y="6553"/>
                  </a:lnTo>
                  <a:lnTo>
                    <a:pt x="6959" y="6581"/>
                  </a:lnTo>
                  <a:lnTo>
                    <a:pt x="6951" y="6610"/>
                  </a:lnTo>
                  <a:lnTo>
                    <a:pt x="6942" y="6638"/>
                  </a:lnTo>
                  <a:lnTo>
                    <a:pt x="6931" y="6665"/>
                  </a:lnTo>
                  <a:lnTo>
                    <a:pt x="6920" y="6691"/>
                  </a:lnTo>
                  <a:lnTo>
                    <a:pt x="6908" y="6718"/>
                  </a:lnTo>
                  <a:lnTo>
                    <a:pt x="6896" y="6745"/>
                  </a:lnTo>
                  <a:lnTo>
                    <a:pt x="6881" y="6772"/>
                  </a:lnTo>
                  <a:lnTo>
                    <a:pt x="6867" y="6798"/>
                  </a:lnTo>
                  <a:lnTo>
                    <a:pt x="6852" y="6825"/>
                  </a:lnTo>
                  <a:lnTo>
                    <a:pt x="6836" y="6850"/>
                  </a:lnTo>
                  <a:lnTo>
                    <a:pt x="6819" y="6875"/>
                  </a:lnTo>
                  <a:lnTo>
                    <a:pt x="6801" y="6900"/>
                  </a:lnTo>
                  <a:lnTo>
                    <a:pt x="6765" y="6949"/>
                  </a:lnTo>
                  <a:lnTo>
                    <a:pt x="6726" y="6997"/>
                  </a:lnTo>
                  <a:lnTo>
                    <a:pt x="6684" y="7043"/>
                  </a:lnTo>
                  <a:lnTo>
                    <a:pt x="6641" y="7089"/>
                  </a:lnTo>
                  <a:lnTo>
                    <a:pt x="6596" y="7131"/>
                  </a:lnTo>
                  <a:lnTo>
                    <a:pt x="6548" y="7173"/>
                  </a:lnTo>
                  <a:lnTo>
                    <a:pt x="6501" y="7213"/>
                  </a:lnTo>
                  <a:lnTo>
                    <a:pt x="6451" y="7251"/>
                  </a:lnTo>
                  <a:lnTo>
                    <a:pt x="6400" y="7288"/>
                  </a:lnTo>
                  <a:lnTo>
                    <a:pt x="6349" y="7322"/>
                  </a:lnTo>
                  <a:lnTo>
                    <a:pt x="6298" y="7354"/>
                  </a:lnTo>
                  <a:lnTo>
                    <a:pt x="6245" y="7385"/>
                  </a:lnTo>
                  <a:lnTo>
                    <a:pt x="6193" y="7413"/>
                  </a:lnTo>
                  <a:lnTo>
                    <a:pt x="6140" y="7438"/>
                  </a:lnTo>
                  <a:lnTo>
                    <a:pt x="6087" y="7463"/>
                  </a:lnTo>
                  <a:lnTo>
                    <a:pt x="6035" y="7484"/>
                  </a:lnTo>
                  <a:lnTo>
                    <a:pt x="5984" y="7503"/>
                  </a:lnTo>
                  <a:lnTo>
                    <a:pt x="5932" y="7519"/>
                  </a:lnTo>
                  <a:lnTo>
                    <a:pt x="5966" y="7526"/>
                  </a:lnTo>
                  <a:lnTo>
                    <a:pt x="6001" y="7534"/>
                  </a:lnTo>
                  <a:lnTo>
                    <a:pt x="6037" y="7541"/>
                  </a:lnTo>
                  <a:lnTo>
                    <a:pt x="6074" y="7546"/>
                  </a:lnTo>
                  <a:lnTo>
                    <a:pt x="6112" y="7552"/>
                  </a:lnTo>
                  <a:lnTo>
                    <a:pt x="6151" y="7556"/>
                  </a:lnTo>
                  <a:lnTo>
                    <a:pt x="6190" y="7559"/>
                  </a:lnTo>
                  <a:lnTo>
                    <a:pt x="6231" y="7563"/>
                  </a:lnTo>
                  <a:lnTo>
                    <a:pt x="6272" y="7565"/>
                  </a:lnTo>
                  <a:lnTo>
                    <a:pt x="6312" y="7567"/>
                  </a:lnTo>
                  <a:lnTo>
                    <a:pt x="6354" y="7568"/>
                  </a:lnTo>
                  <a:lnTo>
                    <a:pt x="6396" y="7568"/>
                  </a:lnTo>
                  <a:lnTo>
                    <a:pt x="6438" y="7567"/>
                  </a:lnTo>
                  <a:lnTo>
                    <a:pt x="6480" y="7565"/>
                  </a:lnTo>
                  <a:lnTo>
                    <a:pt x="6521" y="7563"/>
                  </a:lnTo>
                  <a:lnTo>
                    <a:pt x="6563" y="7561"/>
                  </a:lnTo>
                  <a:lnTo>
                    <a:pt x="6605" y="7557"/>
                  </a:lnTo>
                  <a:lnTo>
                    <a:pt x="6646" y="7552"/>
                  </a:lnTo>
                  <a:lnTo>
                    <a:pt x="6688" y="7547"/>
                  </a:lnTo>
                  <a:lnTo>
                    <a:pt x="6728" y="7541"/>
                  </a:lnTo>
                  <a:lnTo>
                    <a:pt x="6767" y="7534"/>
                  </a:lnTo>
                  <a:lnTo>
                    <a:pt x="6806" y="7525"/>
                  </a:lnTo>
                  <a:lnTo>
                    <a:pt x="6844" y="7517"/>
                  </a:lnTo>
                  <a:lnTo>
                    <a:pt x="6882" y="7508"/>
                  </a:lnTo>
                  <a:lnTo>
                    <a:pt x="6919" y="7497"/>
                  </a:lnTo>
                  <a:lnTo>
                    <a:pt x="6953" y="7486"/>
                  </a:lnTo>
                  <a:lnTo>
                    <a:pt x="6987" y="7474"/>
                  </a:lnTo>
                  <a:lnTo>
                    <a:pt x="7020" y="7462"/>
                  </a:lnTo>
                  <a:lnTo>
                    <a:pt x="7052" y="7448"/>
                  </a:lnTo>
                  <a:lnTo>
                    <a:pt x="7081" y="7433"/>
                  </a:lnTo>
                  <a:lnTo>
                    <a:pt x="7110" y="7418"/>
                  </a:lnTo>
                  <a:lnTo>
                    <a:pt x="7136" y="7402"/>
                  </a:lnTo>
                  <a:lnTo>
                    <a:pt x="7123" y="7347"/>
                  </a:lnTo>
                  <a:lnTo>
                    <a:pt x="7110" y="7292"/>
                  </a:lnTo>
                  <a:lnTo>
                    <a:pt x="7099" y="7237"/>
                  </a:lnTo>
                  <a:lnTo>
                    <a:pt x="7090" y="7183"/>
                  </a:lnTo>
                  <a:lnTo>
                    <a:pt x="7083" y="7128"/>
                  </a:lnTo>
                  <a:lnTo>
                    <a:pt x="7077" y="7073"/>
                  </a:lnTo>
                  <a:lnTo>
                    <a:pt x="7073" y="7019"/>
                  </a:lnTo>
                  <a:lnTo>
                    <a:pt x="7070" y="6964"/>
                  </a:lnTo>
                  <a:lnTo>
                    <a:pt x="7069" y="6910"/>
                  </a:lnTo>
                  <a:lnTo>
                    <a:pt x="7070" y="6855"/>
                  </a:lnTo>
                  <a:lnTo>
                    <a:pt x="7073" y="6801"/>
                  </a:lnTo>
                  <a:lnTo>
                    <a:pt x="7078" y="6749"/>
                  </a:lnTo>
                  <a:lnTo>
                    <a:pt x="7085" y="6695"/>
                  </a:lnTo>
                  <a:lnTo>
                    <a:pt x="7094" y="6643"/>
                  </a:lnTo>
                  <a:lnTo>
                    <a:pt x="7103" y="6590"/>
                  </a:lnTo>
                  <a:lnTo>
                    <a:pt x="7116" y="6537"/>
                  </a:lnTo>
                  <a:lnTo>
                    <a:pt x="7129" y="6486"/>
                  </a:lnTo>
                  <a:lnTo>
                    <a:pt x="7145" y="6435"/>
                  </a:lnTo>
                  <a:lnTo>
                    <a:pt x="7162" y="6383"/>
                  </a:lnTo>
                  <a:lnTo>
                    <a:pt x="7182" y="6333"/>
                  </a:lnTo>
                  <a:lnTo>
                    <a:pt x="7204" y="6283"/>
                  </a:lnTo>
                  <a:lnTo>
                    <a:pt x="7227" y="6234"/>
                  </a:lnTo>
                  <a:lnTo>
                    <a:pt x="7253" y="6187"/>
                  </a:lnTo>
                  <a:lnTo>
                    <a:pt x="7279" y="6139"/>
                  </a:lnTo>
                  <a:lnTo>
                    <a:pt x="7309" y="6091"/>
                  </a:lnTo>
                  <a:lnTo>
                    <a:pt x="7341" y="6045"/>
                  </a:lnTo>
                  <a:lnTo>
                    <a:pt x="7374" y="6000"/>
                  </a:lnTo>
                  <a:lnTo>
                    <a:pt x="7409" y="5956"/>
                  </a:lnTo>
                  <a:lnTo>
                    <a:pt x="7446" y="5912"/>
                  </a:lnTo>
                  <a:lnTo>
                    <a:pt x="7485" y="5869"/>
                  </a:lnTo>
                  <a:lnTo>
                    <a:pt x="7526" y="5826"/>
                  </a:lnTo>
                  <a:lnTo>
                    <a:pt x="7569" y="5786"/>
                  </a:lnTo>
                  <a:lnTo>
                    <a:pt x="7644" y="5717"/>
                  </a:lnTo>
                  <a:lnTo>
                    <a:pt x="7718" y="5654"/>
                  </a:lnTo>
                  <a:lnTo>
                    <a:pt x="7755" y="5622"/>
                  </a:lnTo>
                  <a:lnTo>
                    <a:pt x="7793" y="5592"/>
                  </a:lnTo>
                  <a:lnTo>
                    <a:pt x="7831" y="5563"/>
                  </a:lnTo>
                  <a:lnTo>
                    <a:pt x="7869" y="5534"/>
                  </a:lnTo>
                  <a:lnTo>
                    <a:pt x="7908" y="5507"/>
                  </a:lnTo>
                  <a:lnTo>
                    <a:pt x="7947" y="5480"/>
                  </a:lnTo>
                  <a:lnTo>
                    <a:pt x="7986" y="5454"/>
                  </a:lnTo>
                  <a:lnTo>
                    <a:pt x="8028" y="5430"/>
                  </a:lnTo>
                  <a:lnTo>
                    <a:pt x="8069" y="5405"/>
                  </a:lnTo>
                  <a:lnTo>
                    <a:pt x="8112" y="5383"/>
                  </a:lnTo>
                  <a:lnTo>
                    <a:pt x="8156" y="5361"/>
                  </a:lnTo>
                  <a:lnTo>
                    <a:pt x="8201" y="5341"/>
                  </a:lnTo>
                  <a:lnTo>
                    <a:pt x="8303" y="5295"/>
                  </a:lnTo>
                  <a:lnTo>
                    <a:pt x="8403" y="5251"/>
                  </a:lnTo>
                  <a:lnTo>
                    <a:pt x="8603" y="5165"/>
                  </a:lnTo>
                  <a:lnTo>
                    <a:pt x="8704" y="5122"/>
                  </a:lnTo>
                  <a:lnTo>
                    <a:pt x="8803" y="5077"/>
                  </a:lnTo>
                  <a:lnTo>
                    <a:pt x="8852" y="5053"/>
                  </a:lnTo>
                  <a:lnTo>
                    <a:pt x="8901" y="5029"/>
                  </a:lnTo>
                  <a:lnTo>
                    <a:pt x="8948" y="5003"/>
                  </a:lnTo>
                  <a:lnTo>
                    <a:pt x="8997" y="4978"/>
                  </a:lnTo>
                  <a:lnTo>
                    <a:pt x="9012" y="4969"/>
                  </a:lnTo>
                  <a:lnTo>
                    <a:pt x="9029" y="4962"/>
                  </a:lnTo>
                  <a:lnTo>
                    <a:pt x="9068" y="4946"/>
                  </a:lnTo>
                  <a:lnTo>
                    <a:pt x="9111" y="4931"/>
                  </a:lnTo>
                  <a:lnTo>
                    <a:pt x="9158" y="4916"/>
                  </a:lnTo>
                  <a:lnTo>
                    <a:pt x="9210" y="4903"/>
                  </a:lnTo>
                  <a:lnTo>
                    <a:pt x="9264" y="4891"/>
                  </a:lnTo>
                  <a:lnTo>
                    <a:pt x="9320" y="4879"/>
                  </a:lnTo>
                  <a:lnTo>
                    <a:pt x="9376" y="4868"/>
                  </a:lnTo>
                  <a:lnTo>
                    <a:pt x="9434" y="4857"/>
                  </a:lnTo>
                  <a:lnTo>
                    <a:pt x="9490" y="4847"/>
                  </a:lnTo>
                  <a:lnTo>
                    <a:pt x="9599" y="4830"/>
                  </a:lnTo>
                  <a:lnTo>
                    <a:pt x="9696" y="4817"/>
                  </a:lnTo>
                  <a:lnTo>
                    <a:pt x="9777" y="4808"/>
                  </a:lnTo>
                  <a:lnTo>
                    <a:pt x="9806" y="4804"/>
                  </a:lnTo>
                  <a:lnTo>
                    <a:pt x="9837" y="4803"/>
                  </a:lnTo>
                  <a:lnTo>
                    <a:pt x="9897" y="4800"/>
                  </a:lnTo>
                  <a:lnTo>
                    <a:pt x="9959" y="4800"/>
                  </a:lnTo>
                  <a:lnTo>
                    <a:pt x="10022" y="4802"/>
                  </a:lnTo>
                  <a:lnTo>
                    <a:pt x="10085" y="4805"/>
                  </a:lnTo>
                  <a:lnTo>
                    <a:pt x="10149" y="4810"/>
                  </a:lnTo>
                  <a:lnTo>
                    <a:pt x="10278" y="4822"/>
                  </a:lnTo>
                  <a:lnTo>
                    <a:pt x="10407" y="4833"/>
                  </a:lnTo>
                  <a:lnTo>
                    <a:pt x="10472" y="4837"/>
                  </a:lnTo>
                  <a:lnTo>
                    <a:pt x="10535" y="4841"/>
                  </a:lnTo>
                  <a:lnTo>
                    <a:pt x="10599" y="4842"/>
                  </a:lnTo>
                  <a:lnTo>
                    <a:pt x="10661" y="4841"/>
                  </a:lnTo>
                  <a:lnTo>
                    <a:pt x="10693" y="4839"/>
                  </a:lnTo>
                  <a:lnTo>
                    <a:pt x="10723" y="4837"/>
                  </a:lnTo>
                  <a:lnTo>
                    <a:pt x="10754" y="4833"/>
                  </a:lnTo>
                  <a:lnTo>
                    <a:pt x="10783" y="4830"/>
                  </a:lnTo>
                  <a:lnTo>
                    <a:pt x="10799" y="4828"/>
                  </a:lnTo>
                  <a:lnTo>
                    <a:pt x="10813" y="4826"/>
                  </a:lnTo>
                  <a:lnTo>
                    <a:pt x="10841" y="4819"/>
                  </a:lnTo>
                  <a:lnTo>
                    <a:pt x="10868" y="4810"/>
                  </a:lnTo>
                  <a:lnTo>
                    <a:pt x="10892" y="4800"/>
                  </a:lnTo>
                  <a:lnTo>
                    <a:pt x="10917" y="4789"/>
                  </a:lnTo>
                  <a:lnTo>
                    <a:pt x="10941" y="4777"/>
                  </a:lnTo>
                  <a:lnTo>
                    <a:pt x="10987" y="4754"/>
                  </a:lnTo>
                  <a:lnTo>
                    <a:pt x="11012" y="4743"/>
                  </a:lnTo>
                  <a:lnTo>
                    <a:pt x="11035" y="4733"/>
                  </a:lnTo>
                  <a:lnTo>
                    <a:pt x="11060" y="4726"/>
                  </a:lnTo>
                  <a:lnTo>
                    <a:pt x="11085" y="4720"/>
                  </a:lnTo>
                  <a:lnTo>
                    <a:pt x="11099" y="4717"/>
                  </a:lnTo>
                  <a:lnTo>
                    <a:pt x="11112" y="4716"/>
                  </a:lnTo>
                  <a:lnTo>
                    <a:pt x="11126" y="4716"/>
                  </a:lnTo>
                  <a:lnTo>
                    <a:pt x="11140" y="4716"/>
                  </a:lnTo>
                  <a:lnTo>
                    <a:pt x="11155" y="4717"/>
                  </a:lnTo>
                  <a:lnTo>
                    <a:pt x="11170" y="4720"/>
                  </a:lnTo>
                  <a:lnTo>
                    <a:pt x="11185" y="4722"/>
                  </a:lnTo>
                  <a:lnTo>
                    <a:pt x="11201" y="4727"/>
                  </a:lnTo>
                  <a:lnTo>
                    <a:pt x="11227" y="4733"/>
                  </a:lnTo>
                  <a:lnTo>
                    <a:pt x="11253" y="4738"/>
                  </a:lnTo>
                  <a:lnTo>
                    <a:pt x="11277" y="4742"/>
                  </a:lnTo>
                  <a:lnTo>
                    <a:pt x="11300" y="4742"/>
                  </a:lnTo>
                  <a:lnTo>
                    <a:pt x="11322" y="4742"/>
                  </a:lnTo>
                  <a:lnTo>
                    <a:pt x="11344" y="4739"/>
                  </a:lnTo>
                  <a:lnTo>
                    <a:pt x="11365" y="4734"/>
                  </a:lnTo>
                  <a:lnTo>
                    <a:pt x="11386" y="4729"/>
                  </a:lnTo>
                  <a:lnTo>
                    <a:pt x="11408" y="4723"/>
                  </a:lnTo>
                  <a:lnTo>
                    <a:pt x="11429" y="4716"/>
                  </a:lnTo>
                  <a:lnTo>
                    <a:pt x="11470" y="4699"/>
                  </a:lnTo>
                  <a:lnTo>
                    <a:pt x="11561" y="4657"/>
                  </a:lnTo>
                  <a:lnTo>
                    <a:pt x="11588" y="4648"/>
                  </a:lnTo>
                  <a:lnTo>
                    <a:pt x="11615" y="4639"/>
                  </a:lnTo>
                  <a:lnTo>
                    <a:pt x="11643" y="4633"/>
                  </a:lnTo>
                  <a:lnTo>
                    <a:pt x="11670" y="4629"/>
                  </a:lnTo>
                  <a:lnTo>
                    <a:pt x="11696" y="4626"/>
                  </a:lnTo>
                  <a:lnTo>
                    <a:pt x="11723" y="4624"/>
                  </a:lnTo>
                  <a:lnTo>
                    <a:pt x="11778" y="4623"/>
                  </a:lnTo>
                  <a:lnTo>
                    <a:pt x="11833" y="4623"/>
                  </a:lnTo>
                  <a:lnTo>
                    <a:pt x="11862" y="4623"/>
                  </a:lnTo>
                  <a:lnTo>
                    <a:pt x="11888" y="4622"/>
                  </a:lnTo>
                  <a:lnTo>
                    <a:pt x="11917" y="4619"/>
                  </a:lnTo>
                  <a:lnTo>
                    <a:pt x="11943" y="4616"/>
                  </a:lnTo>
                  <a:lnTo>
                    <a:pt x="11972" y="4611"/>
                  </a:lnTo>
                  <a:lnTo>
                    <a:pt x="11998" y="4605"/>
                  </a:lnTo>
                  <a:lnTo>
                    <a:pt x="12034" y="4591"/>
                  </a:lnTo>
                  <a:lnTo>
                    <a:pt x="12069" y="4577"/>
                  </a:lnTo>
                  <a:lnTo>
                    <a:pt x="12140" y="4545"/>
                  </a:lnTo>
                  <a:lnTo>
                    <a:pt x="12212" y="4513"/>
                  </a:lnTo>
                  <a:lnTo>
                    <a:pt x="12285" y="4480"/>
                  </a:lnTo>
                  <a:lnTo>
                    <a:pt x="12321" y="4464"/>
                  </a:lnTo>
                  <a:lnTo>
                    <a:pt x="12358" y="4450"/>
                  </a:lnTo>
                  <a:lnTo>
                    <a:pt x="12396" y="4435"/>
                  </a:lnTo>
                  <a:lnTo>
                    <a:pt x="12432" y="4423"/>
                  </a:lnTo>
                  <a:lnTo>
                    <a:pt x="12469" y="4412"/>
                  </a:lnTo>
                  <a:lnTo>
                    <a:pt x="12506" y="4401"/>
                  </a:lnTo>
                  <a:lnTo>
                    <a:pt x="12544" y="4393"/>
                  </a:lnTo>
                  <a:lnTo>
                    <a:pt x="12580" y="4387"/>
                  </a:lnTo>
                  <a:lnTo>
                    <a:pt x="12587" y="4390"/>
                  </a:lnTo>
                  <a:lnTo>
                    <a:pt x="12590" y="4395"/>
                  </a:lnTo>
                  <a:lnTo>
                    <a:pt x="12594" y="4399"/>
                  </a:lnTo>
                  <a:lnTo>
                    <a:pt x="12596" y="4406"/>
                  </a:lnTo>
                  <a:lnTo>
                    <a:pt x="12599" y="4412"/>
                  </a:lnTo>
                  <a:lnTo>
                    <a:pt x="12600" y="4419"/>
                  </a:lnTo>
                  <a:lnTo>
                    <a:pt x="12600" y="4428"/>
                  </a:lnTo>
                  <a:lnTo>
                    <a:pt x="12600" y="4436"/>
                  </a:lnTo>
                  <a:lnTo>
                    <a:pt x="12596" y="4456"/>
                  </a:lnTo>
                  <a:lnTo>
                    <a:pt x="12591" y="4479"/>
                  </a:lnTo>
                  <a:lnTo>
                    <a:pt x="12583" y="4505"/>
                  </a:lnTo>
                  <a:lnTo>
                    <a:pt x="12572" y="4534"/>
                  </a:lnTo>
                  <a:lnTo>
                    <a:pt x="12558" y="4564"/>
                  </a:lnTo>
                  <a:lnTo>
                    <a:pt x="12542" y="4599"/>
                  </a:lnTo>
                  <a:lnTo>
                    <a:pt x="12523" y="4635"/>
                  </a:lnTo>
                  <a:lnTo>
                    <a:pt x="12502" y="4673"/>
                  </a:lnTo>
                  <a:lnTo>
                    <a:pt x="12480" y="4714"/>
                  </a:lnTo>
                  <a:lnTo>
                    <a:pt x="12454" y="4756"/>
                  </a:lnTo>
                  <a:lnTo>
                    <a:pt x="12398" y="4848"/>
                  </a:lnTo>
                  <a:lnTo>
                    <a:pt x="12336" y="4947"/>
                  </a:lnTo>
                  <a:lnTo>
                    <a:pt x="12266" y="5052"/>
                  </a:lnTo>
                  <a:lnTo>
                    <a:pt x="12190" y="5162"/>
                  </a:lnTo>
                  <a:lnTo>
                    <a:pt x="12110" y="5278"/>
                  </a:lnTo>
                  <a:lnTo>
                    <a:pt x="12025" y="5397"/>
                  </a:lnTo>
                  <a:lnTo>
                    <a:pt x="11937" y="5519"/>
                  </a:lnTo>
                  <a:lnTo>
                    <a:pt x="11847" y="5643"/>
                  </a:lnTo>
                  <a:lnTo>
                    <a:pt x="11754" y="5769"/>
                  </a:lnTo>
                  <a:lnTo>
                    <a:pt x="11566" y="6019"/>
                  </a:lnTo>
                  <a:lnTo>
                    <a:pt x="11379" y="6266"/>
                  </a:lnTo>
                  <a:lnTo>
                    <a:pt x="11199" y="6501"/>
                  </a:lnTo>
                  <a:lnTo>
                    <a:pt x="11031" y="6717"/>
                  </a:lnTo>
                  <a:lnTo>
                    <a:pt x="10885" y="6909"/>
                  </a:lnTo>
                  <a:lnTo>
                    <a:pt x="10761" y="7068"/>
                  </a:lnTo>
                  <a:lnTo>
                    <a:pt x="10671" y="7190"/>
                  </a:lnTo>
                  <a:lnTo>
                    <a:pt x="10639" y="7234"/>
                  </a:lnTo>
                  <a:lnTo>
                    <a:pt x="10617" y="7266"/>
                  </a:lnTo>
                  <a:lnTo>
                    <a:pt x="10602" y="7287"/>
                  </a:lnTo>
                  <a:lnTo>
                    <a:pt x="10588" y="7306"/>
                  </a:lnTo>
                  <a:lnTo>
                    <a:pt x="10572" y="7325"/>
                  </a:lnTo>
                  <a:lnTo>
                    <a:pt x="10556" y="7343"/>
                  </a:lnTo>
                  <a:lnTo>
                    <a:pt x="10539" y="7360"/>
                  </a:lnTo>
                  <a:lnTo>
                    <a:pt x="10522" y="7377"/>
                  </a:lnTo>
                  <a:lnTo>
                    <a:pt x="10503" y="7393"/>
                  </a:lnTo>
                  <a:lnTo>
                    <a:pt x="10484" y="7409"/>
                  </a:lnTo>
                  <a:lnTo>
                    <a:pt x="10445" y="7440"/>
                  </a:lnTo>
                  <a:lnTo>
                    <a:pt x="10404" y="7468"/>
                  </a:lnTo>
                  <a:lnTo>
                    <a:pt x="10361" y="7496"/>
                  </a:lnTo>
                  <a:lnTo>
                    <a:pt x="10319" y="7523"/>
                  </a:lnTo>
                  <a:lnTo>
                    <a:pt x="10232" y="7578"/>
                  </a:lnTo>
                  <a:lnTo>
                    <a:pt x="10188" y="7605"/>
                  </a:lnTo>
                  <a:lnTo>
                    <a:pt x="10145" y="7634"/>
                  </a:lnTo>
                  <a:lnTo>
                    <a:pt x="10105" y="7663"/>
                  </a:lnTo>
                  <a:lnTo>
                    <a:pt x="10064" y="7696"/>
                  </a:lnTo>
                  <a:lnTo>
                    <a:pt x="10045" y="7712"/>
                  </a:lnTo>
                  <a:lnTo>
                    <a:pt x="10027" y="7730"/>
                  </a:lnTo>
                  <a:lnTo>
                    <a:pt x="10008" y="7748"/>
                  </a:lnTo>
                  <a:lnTo>
                    <a:pt x="9991" y="7767"/>
                  </a:lnTo>
                  <a:lnTo>
                    <a:pt x="9969" y="7789"/>
                  </a:lnTo>
                  <a:lnTo>
                    <a:pt x="9947" y="7809"/>
                  </a:lnTo>
                  <a:lnTo>
                    <a:pt x="9924" y="7825"/>
                  </a:lnTo>
                  <a:lnTo>
                    <a:pt x="9902" y="7839"/>
                  </a:lnTo>
                  <a:lnTo>
                    <a:pt x="9877" y="7851"/>
                  </a:lnTo>
                  <a:lnTo>
                    <a:pt x="9854" y="7862"/>
                  </a:lnTo>
                  <a:lnTo>
                    <a:pt x="9830" y="7871"/>
                  </a:lnTo>
                  <a:lnTo>
                    <a:pt x="9805" y="7880"/>
                  </a:lnTo>
                  <a:lnTo>
                    <a:pt x="9755" y="7893"/>
                  </a:lnTo>
                  <a:lnTo>
                    <a:pt x="9703" y="7906"/>
                  </a:lnTo>
                  <a:lnTo>
                    <a:pt x="9676" y="7915"/>
                  </a:lnTo>
                  <a:lnTo>
                    <a:pt x="9649" y="7924"/>
                  </a:lnTo>
                  <a:lnTo>
                    <a:pt x="9622" y="7933"/>
                  </a:lnTo>
                  <a:lnTo>
                    <a:pt x="9595" y="7944"/>
                  </a:lnTo>
                  <a:lnTo>
                    <a:pt x="9556" y="7964"/>
                  </a:lnTo>
                  <a:lnTo>
                    <a:pt x="9520" y="7985"/>
                  </a:lnTo>
                  <a:lnTo>
                    <a:pt x="9485" y="8007"/>
                  </a:lnTo>
                  <a:lnTo>
                    <a:pt x="9451" y="8029"/>
                  </a:lnTo>
                  <a:lnTo>
                    <a:pt x="9385" y="8073"/>
                  </a:lnTo>
                  <a:lnTo>
                    <a:pt x="9352" y="8095"/>
                  </a:lnTo>
                  <a:lnTo>
                    <a:pt x="9320" y="8114"/>
                  </a:lnTo>
                  <a:lnTo>
                    <a:pt x="9287" y="8134"/>
                  </a:lnTo>
                  <a:lnTo>
                    <a:pt x="9253" y="8151"/>
                  </a:lnTo>
                  <a:lnTo>
                    <a:pt x="9217" y="8166"/>
                  </a:lnTo>
                  <a:lnTo>
                    <a:pt x="9199" y="8173"/>
                  </a:lnTo>
                  <a:lnTo>
                    <a:pt x="9181" y="8178"/>
                  </a:lnTo>
                  <a:lnTo>
                    <a:pt x="9161" y="8184"/>
                  </a:lnTo>
                  <a:lnTo>
                    <a:pt x="9141" y="8189"/>
                  </a:lnTo>
                  <a:lnTo>
                    <a:pt x="9122" y="8193"/>
                  </a:lnTo>
                  <a:lnTo>
                    <a:pt x="9101" y="8195"/>
                  </a:lnTo>
                  <a:lnTo>
                    <a:pt x="9080" y="8197"/>
                  </a:lnTo>
                  <a:lnTo>
                    <a:pt x="9058" y="8199"/>
                  </a:lnTo>
                  <a:lnTo>
                    <a:pt x="9035" y="8199"/>
                  </a:lnTo>
                  <a:lnTo>
                    <a:pt x="9012" y="8197"/>
                  </a:lnTo>
                  <a:lnTo>
                    <a:pt x="8995" y="8197"/>
                  </a:lnTo>
                  <a:lnTo>
                    <a:pt x="8978" y="8197"/>
                  </a:lnTo>
                  <a:lnTo>
                    <a:pt x="8945" y="8200"/>
                  </a:lnTo>
                  <a:lnTo>
                    <a:pt x="8913" y="8205"/>
                  </a:lnTo>
                  <a:lnTo>
                    <a:pt x="8880" y="8211"/>
                  </a:lnTo>
                  <a:lnTo>
                    <a:pt x="8848" y="8219"/>
                  </a:lnTo>
                  <a:lnTo>
                    <a:pt x="8817" y="8229"/>
                  </a:lnTo>
                  <a:lnTo>
                    <a:pt x="8755" y="8251"/>
                  </a:lnTo>
                  <a:lnTo>
                    <a:pt x="8693" y="8272"/>
                  </a:lnTo>
                  <a:lnTo>
                    <a:pt x="8662" y="8281"/>
                  </a:lnTo>
                  <a:lnTo>
                    <a:pt x="8630" y="8289"/>
                  </a:lnTo>
                  <a:lnTo>
                    <a:pt x="8599" y="8294"/>
                  </a:lnTo>
                  <a:lnTo>
                    <a:pt x="8566" y="8298"/>
                  </a:lnTo>
                  <a:lnTo>
                    <a:pt x="8548" y="8299"/>
                  </a:lnTo>
                  <a:lnTo>
                    <a:pt x="8533" y="8299"/>
                  </a:lnTo>
                  <a:lnTo>
                    <a:pt x="8515" y="8299"/>
                  </a:lnTo>
                  <a:lnTo>
                    <a:pt x="8498" y="8296"/>
                  </a:lnTo>
                  <a:lnTo>
                    <a:pt x="8425" y="8288"/>
                  </a:lnTo>
                  <a:lnTo>
                    <a:pt x="8348" y="8277"/>
                  </a:lnTo>
                  <a:lnTo>
                    <a:pt x="8267" y="8263"/>
                  </a:lnTo>
                  <a:lnTo>
                    <a:pt x="8185" y="8249"/>
                  </a:lnTo>
                  <a:lnTo>
                    <a:pt x="8103" y="8232"/>
                  </a:lnTo>
                  <a:lnTo>
                    <a:pt x="8024" y="8215"/>
                  </a:lnTo>
                  <a:lnTo>
                    <a:pt x="7948" y="8196"/>
                  </a:lnTo>
                  <a:lnTo>
                    <a:pt x="7877" y="8177"/>
                  </a:lnTo>
                  <a:lnTo>
                    <a:pt x="7841" y="8164"/>
                  </a:lnTo>
                  <a:lnTo>
                    <a:pt x="7806" y="8151"/>
                  </a:lnTo>
                  <a:lnTo>
                    <a:pt x="7776" y="8136"/>
                  </a:lnTo>
                  <a:lnTo>
                    <a:pt x="7746" y="8120"/>
                  </a:lnTo>
                  <a:lnTo>
                    <a:pt x="7718" y="8103"/>
                  </a:lnTo>
                  <a:lnTo>
                    <a:pt x="7693" y="8086"/>
                  </a:lnTo>
                  <a:lnTo>
                    <a:pt x="7643" y="8051"/>
                  </a:lnTo>
                  <a:lnTo>
                    <a:pt x="7618" y="8034"/>
                  </a:lnTo>
                  <a:lnTo>
                    <a:pt x="7592" y="8018"/>
                  </a:lnTo>
                  <a:lnTo>
                    <a:pt x="7567" y="8002"/>
                  </a:lnTo>
                  <a:lnTo>
                    <a:pt x="7539" y="7988"/>
                  </a:lnTo>
                  <a:lnTo>
                    <a:pt x="7509" y="7976"/>
                  </a:lnTo>
                  <a:lnTo>
                    <a:pt x="7479" y="7965"/>
                  </a:lnTo>
                  <a:lnTo>
                    <a:pt x="7462" y="7961"/>
                  </a:lnTo>
                  <a:lnTo>
                    <a:pt x="7444" y="7957"/>
                  </a:lnTo>
                  <a:lnTo>
                    <a:pt x="7426" y="7954"/>
                  </a:lnTo>
                  <a:lnTo>
                    <a:pt x="7407" y="7952"/>
                  </a:lnTo>
                  <a:lnTo>
                    <a:pt x="7391" y="7949"/>
                  </a:lnTo>
                  <a:lnTo>
                    <a:pt x="7376" y="7947"/>
                  </a:lnTo>
                  <a:lnTo>
                    <a:pt x="7361" y="7942"/>
                  </a:lnTo>
                  <a:lnTo>
                    <a:pt x="7347" y="7938"/>
                  </a:lnTo>
                  <a:lnTo>
                    <a:pt x="7333" y="7932"/>
                  </a:lnTo>
                  <a:lnTo>
                    <a:pt x="7320" y="7927"/>
                  </a:lnTo>
                  <a:lnTo>
                    <a:pt x="7308" y="7920"/>
                  </a:lnTo>
                  <a:lnTo>
                    <a:pt x="7297" y="7913"/>
                  </a:lnTo>
                  <a:lnTo>
                    <a:pt x="7284" y="7905"/>
                  </a:lnTo>
                  <a:lnTo>
                    <a:pt x="7275" y="7897"/>
                  </a:lnTo>
                  <a:lnTo>
                    <a:pt x="7264" y="7887"/>
                  </a:lnTo>
                  <a:lnTo>
                    <a:pt x="7254" y="7877"/>
                  </a:lnTo>
                  <a:lnTo>
                    <a:pt x="7235" y="7856"/>
                  </a:lnTo>
                  <a:lnTo>
                    <a:pt x="7220" y="7834"/>
                  </a:lnTo>
                  <a:lnTo>
                    <a:pt x="7206" y="7810"/>
                  </a:lnTo>
                  <a:lnTo>
                    <a:pt x="7194" y="7784"/>
                  </a:lnTo>
                  <a:lnTo>
                    <a:pt x="7183" y="7759"/>
                  </a:lnTo>
                  <a:lnTo>
                    <a:pt x="7174" y="7730"/>
                  </a:lnTo>
                  <a:lnTo>
                    <a:pt x="7167" y="7702"/>
                  </a:lnTo>
                  <a:lnTo>
                    <a:pt x="7161" y="7674"/>
                  </a:lnTo>
                  <a:lnTo>
                    <a:pt x="7157" y="7645"/>
                  </a:lnTo>
                  <a:lnTo>
                    <a:pt x="7155" y="7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183438" y="3149915"/>
            <a:ext cx="2917138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一方的风土人情，孕育了一方土地，使她与众不同。</a:t>
            </a:r>
          </a:p>
          <a:p>
            <a:pPr>
              <a:lnSpc>
                <a:spcPct val="130000"/>
              </a:lnSpc>
            </a:pPr>
            <a:r>
              <a:rPr altLang="en-US" lang="zh-CN" spc="300">
                <a:solidFill>
                  <a:schemeClr val="bg2">
                    <a:lumMod val="25000"/>
                  </a:schemeClr>
                </a:solidFill>
                <a:latin charset="-122" pitchFamily="2" typeface="方正幼线繁体"/>
                <a:ea charset="-122" pitchFamily="2" typeface="方正幼线繁体"/>
              </a:rPr>
              <a:t>用相机，记录着关于她的美好，只为了心中那片久违的宁静……</a:t>
            </a:r>
          </a:p>
        </p:txBody>
      </p:sp>
      <p:sp>
        <p:nvSpPr>
          <p:cNvPr id="16" name="矩形 15"/>
          <p:cNvSpPr/>
          <p:nvPr/>
        </p:nvSpPr>
        <p:spPr>
          <a:xfrm>
            <a:off x="8111430" y="1916832"/>
            <a:ext cx="3227244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2400">
                <a:solidFill>
                  <a:schemeClr val="bg2">
                    <a:lumMod val="25000"/>
                  </a:schemeClr>
                </a:solidFill>
                <a:latin charset="-122" pitchFamily="2" typeface="郑庆科智雅体"/>
                <a:ea charset="-122" pitchFamily="2" typeface="郑庆科智雅体"/>
              </a:rPr>
              <a:t>与  心  相  逢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8218629" y="2564904"/>
            <a:ext cx="273630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7606037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2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decel="100000" fill="hold" grpId="0" id="3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968874" y="5494032"/>
            <a:ext cx="429201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pc="600" sz="36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itchFamily="2" typeface="郑庆科智雅体"/>
                <a:ea charset="-122" pitchFamily="2" typeface="郑庆科智雅体"/>
              </a:rPr>
              <a:t>旅 行 的 印 记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054490" y="5521424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len="med" type="none" w="med"/>
            <a:tailEnd len="med" type="non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108970" y="6340430"/>
            <a:ext cx="5760640" cy="0"/>
          </a:xfrm>
          <a:prstGeom prst="line">
            <a:avLst/>
          </a:prstGeom>
          <a:ln w="19050">
            <a:solidFill>
              <a:schemeClr val="bg1"/>
            </a:solidFill>
            <a:headEnd len="med" type="none" w="med"/>
            <a:tailEnd len="med" type="non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039423" y="5953472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len="med" type="none" w="med"/>
            <a:tailEnd len="med" type="non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-96500" y="5900514"/>
            <a:ext cx="4150990" cy="0"/>
          </a:xfrm>
          <a:prstGeom prst="line">
            <a:avLst/>
          </a:prstGeom>
          <a:ln w="19050">
            <a:solidFill>
              <a:schemeClr val="bg1"/>
            </a:solidFill>
            <a:headEnd len="med" type="none" w="med"/>
            <a:tailEnd len="med" type="non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54490" y="4931565"/>
            <a:ext cx="4150990" cy="332399"/>
            <a:chOff x="4054490" y="4931565"/>
            <a:chExt cx="4150990" cy="332399"/>
          </a:xfrm>
        </p:grpSpPr>
        <p:sp>
          <p:nvSpPr>
            <p:cNvPr id="13" name="矩形 12"/>
            <p:cNvSpPr/>
            <p:nvPr/>
          </p:nvSpPr>
          <p:spPr>
            <a:xfrm>
              <a:off x="4054490" y="5011918"/>
              <a:ext cx="4150990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97556" y="4931564"/>
              <a:ext cx="3696900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pc="800" sz="1200">
                  <a:solidFill>
                    <a:schemeClr val="bg2">
                      <a:lumMod val="50000"/>
                    </a:schemeClr>
                  </a:solidFill>
                  <a:latin charset="0" panose="02000000000000000000" pitchFamily="2" typeface="Ebrima"/>
                  <a:ea charset="0" panose="02000000000000000000" pitchFamily="2" typeface="Ebrima"/>
                  <a:cs charset="0" panose="02000000000000000000" pitchFamily="2" typeface="Ebrima"/>
                </a:rPr>
                <a:t>The mark of travel</a:t>
              </a:r>
            </a:p>
          </p:txBody>
        </p:sp>
      </p:grpSp>
      <p:sp>
        <p:nvSpPr>
          <p:cNvPr id="14" name="KSO_Shape"/>
          <p:cNvSpPr/>
          <p:nvPr/>
        </p:nvSpPr>
        <p:spPr bwMode="auto">
          <a:xfrm>
            <a:off x="5860123" y="4431232"/>
            <a:ext cx="539723" cy="316638"/>
          </a:xfrm>
          <a:custGeom>
            <a:gdLst>
              <a:gd fmla="*/ 326502267 w 10215" name="T0"/>
              <a:gd fmla="*/ 167181750 h 6002" name="T1"/>
              <a:gd fmla="*/ 334049349 w 10215" name="T2"/>
              <a:gd fmla="*/ 161835816 h 6002" name="T3"/>
              <a:gd fmla="*/ 345561032 w 10215" name="T4"/>
              <a:gd fmla="*/ 155448440 h 6002" name="T5"/>
              <a:gd fmla="*/ 353803537 w 10215" name="T6"/>
              <a:gd fmla="*/ 150276049 h 6002" name="T7"/>
              <a:gd fmla="*/ 352829871 w 10215" name="T8"/>
              <a:gd fmla="*/ 145381475 h 6002" name="T9"/>
              <a:gd fmla="*/ 330675737 w 10215" name="T10"/>
              <a:gd fmla="*/ 146492371 h 6002" name="T11"/>
              <a:gd fmla="*/ 306782767 w 10215" name="T12"/>
              <a:gd fmla="*/ 145381475 h 6002" name="T13"/>
              <a:gd fmla="*/ 289880391 w 10215" name="T14"/>
              <a:gd fmla="*/ 138334562 h 6002" name="T15"/>
              <a:gd fmla="*/ 305148178 w 10215" name="T16"/>
              <a:gd fmla="*/ 123095205 h 6002" name="T17"/>
              <a:gd fmla="*/ 324519874 w 10215" name="T18"/>
              <a:gd fmla="*/ 107300400 h 6002" name="T19"/>
              <a:gd fmla="*/ 319894351 w 10215" name="T20"/>
              <a:gd fmla="*/ 95150550 h 6002" name="T21"/>
              <a:gd fmla="*/ 313077752 w 10215" name="T22"/>
              <a:gd fmla="*/ 93588479 h 6002" name="T23"/>
              <a:gd fmla="*/ 318816250 w 10215" name="T24"/>
              <a:gd fmla="*/ 86437478 h 6002" name="T25"/>
              <a:gd fmla="*/ 311234480 w 10215" name="T26"/>
              <a:gd fmla="*/ 82202254 h 6002" name="T27"/>
              <a:gd fmla="*/ 308347794 w 10215" name="T28"/>
              <a:gd fmla="*/ 76856320 h 6002" name="T29"/>
              <a:gd fmla="*/ 308556477 w 10215" name="T30"/>
              <a:gd fmla="*/ 70017770 h 6002" name="T31"/>
              <a:gd fmla="*/ 292871325 w 10215" name="T32"/>
              <a:gd fmla="*/ 68282157 h 6002" name="T33"/>
              <a:gd fmla="*/ 292627954 w 10215" name="T34"/>
              <a:gd fmla="*/ 59742442 h 6002" name="T35"/>
              <a:gd fmla="*/ 287967558 w 10215" name="T36"/>
              <a:gd fmla="*/ 54188331 h 6002" name="T37"/>
              <a:gd fmla="*/ 270126016 w 10215" name="T38"/>
              <a:gd fmla="*/ 53077435 h 6002" name="T39"/>
              <a:gd fmla="*/ 267969814 w 10215" name="T40"/>
              <a:gd fmla="*/ 45995888 h 6002" name="T41"/>
              <a:gd fmla="*/ 266717717 w 10215" name="T42"/>
              <a:gd fmla="*/ 38428160 h 6002" name="T43"/>
              <a:gd fmla="*/ 254579985 w 10215" name="T44"/>
              <a:gd fmla="*/ 37074267 h 6002" name="T45"/>
              <a:gd fmla="*/ 256562379 w 10215" name="T46"/>
              <a:gd fmla="*/ 26764304 h 6002" name="T47"/>
              <a:gd fmla="*/ 250615198 w 10215" name="T48"/>
              <a:gd fmla="*/ 23154169 h 6002" name="T49"/>
              <a:gd fmla="*/ 225157200 w 10215" name="T50"/>
              <a:gd fmla="*/ 26833758 h 6002" name="T51"/>
              <a:gd fmla="*/ 225852809 w 10215" name="T52"/>
              <a:gd fmla="*/ 19682757 h 6002" name="T53"/>
              <a:gd fmla="*/ 239625129 w 10215" name="T54"/>
              <a:gd fmla="*/ 1735613 h 6002" name="T55"/>
              <a:gd fmla="*/ 210863266 w 10215" name="T56"/>
              <a:gd fmla="*/ 14302003 h 6002" name="T57"/>
              <a:gd fmla="*/ 159947269 w 10215" name="T58"/>
              <a:gd fmla="*/ 42316112 h 6002" name="T59"/>
              <a:gd fmla="*/ 162381715 w 10215" name="T60"/>
              <a:gd fmla="*/ 29819177 h 6002" name="T61"/>
              <a:gd fmla="*/ 168433144 w 10215" name="T62"/>
              <a:gd fmla="*/ 10934865 h 6002" name="T63"/>
              <a:gd fmla="*/ 158590737 w 10215" name="T64"/>
              <a:gd fmla="*/ 17113878 h 6002" name="T65"/>
              <a:gd fmla="*/ 132402442 w 10215" name="T66"/>
              <a:gd fmla="*/ 56444759 h 6002" name="T67"/>
              <a:gd fmla="*/ 94180664 w 10215" name="T68"/>
              <a:gd fmla="*/ 97754063 h 6002" name="T69"/>
              <a:gd fmla="*/ 75817508 w 10215" name="T70"/>
              <a:gd fmla="*/ 135696229 h 6002" name="T71"/>
              <a:gd fmla="*/ 65349239 w 10215" name="T72"/>
              <a:gd fmla="*/ 141771154 h 6002" name="T73"/>
              <a:gd fmla="*/ 46603405 w 10215" name="T74"/>
              <a:gd fmla="*/ 149338881 h 6002" name="T75"/>
              <a:gd fmla="*/ 47090332 w 10215" name="T76"/>
              <a:gd fmla="*/ 135696229 h 6002" name="T77"/>
              <a:gd fmla="*/ 76373996 w 10215" name="T78"/>
              <a:gd fmla="*/ 59881351 h 6002" name="T79"/>
              <a:gd fmla="*/ 78008584 w 10215" name="T80"/>
              <a:gd fmla="*/ 29958085 h 6002" name="T81"/>
              <a:gd fmla="*/ 62810358 w 10215" name="T82"/>
              <a:gd fmla="*/ 2568879 h 6002" name="T83"/>
              <a:gd fmla="*/ 43090858 w 10215" name="T84"/>
              <a:gd fmla="*/ 1735613 h 6002" name="T85"/>
              <a:gd fmla="*/ 20449797 w 10215" name="T86"/>
              <a:gd fmla="*/ 16523796 h 6002" name="T87"/>
              <a:gd fmla="*/ 8068696 w 10215" name="T88"/>
              <a:gd fmla="*/ 37629715 h 6002" name="T89"/>
              <a:gd fmla="*/ 12763780 w 10215" name="T90"/>
              <a:gd fmla="*/ 42038481 h 6002" name="T91"/>
              <a:gd fmla="*/ 14954856 w 10215" name="T92"/>
              <a:gd fmla="*/ 50300379 h 6002" name="T93"/>
              <a:gd fmla="*/ 8590310 w 10215" name="T94"/>
              <a:gd fmla="*/ 76301058 h 6002" name="T95"/>
              <a:gd fmla="*/ 11824800 w 10215" name="T96"/>
              <a:gd fmla="*/ 80640184 h 6002" name="T97"/>
              <a:gd fmla="*/ 12242166 w 10215" name="T98"/>
              <a:gd fmla="*/ 76613323 h 6002" name="T99"/>
              <a:gd fmla="*/ 41386708 w 10215" name="T100"/>
              <a:gd fmla="*/ 44156000 h 6002" name="T101"/>
              <a:gd fmla="*/ 53176634 w 10215" name="T102"/>
              <a:gd fmla="*/ 39608511 h 6002" name="T103"/>
              <a:gd fmla="*/ 28970733 w 10215" name="T104"/>
              <a:gd fmla="*/ 96955617 h 6002" name="T105"/>
              <a:gd fmla="*/ 3164930 w 10215" name="T106"/>
              <a:gd fmla="*/ 148227984 h 6002" name="T107"/>
              <a:gd fmla="*/ 869419 w 10215" name="T108"/>
              <a:gd fmla="*/ 169715809 h 6002" name="T109"/>
              <a:gd fmla="*/ 11546557 w 10215" name="T110"/>
              <a:gd fmla="*/ 182351653 h 6002" name="T111"/>
              <a:gd fmla="*/ 68966222 w 10215" name="T112"/>
              <a:gd fmla="*/ 198562998 h 6002" name="T113"/>
              <a:gd fmla="*/ 168085339 w 10215" name="T114"/>
              <a:gd fmla="*/ 208352332 h 6002" name="T115"/>
              <a:gd fmla="*/ 237364492 w 10215" name="T116"/>
              <a:gd fmla="*/ 202103864 h 6002" name="T117"/>
              <a:gd fmla="*/ 287758875 w 10215" name="T118"/>
              <a:gd fmla="*/ 186482602 h 6002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6002" w="10215">
                <a:moveTo>
                  <a:pt x="9055" y="4928"/>
                </a:moveTo>
                <a:lnTo>
                  <a:pt x="9055" y="4928"/>
                </a:lnTo>
                <a:lnTo>
                  <a:pt x="9065" y="4921"/>
                </a:lnTo>
                <a:lnTo>
                  <a:pt x="9077" y="4914"/>
                </a:lnTo>
                <a:lnTo>
                  <a:pt x="9090" y="4908"/>
                </a:lnTo>
                <a:lnTo>
                  <a:pt x="9103" y="4902"/>
                </a:lnTo>
                <a:lnTo>
                  <a:pt x="9129" y="4892"/>
                </a:lnTo>
                <a:lnTo>
                  <a:pt x="9157" y="4885"/>
                </a:lnTo>
                <a:lnTo>
                  <a:pt x="9186" y="4878"/>
                </a:lnTo>
                <a:lnTo>
                  <a:pt x="9215" y="4872"/>
                </a:lnTo>
                <a:lnTo>
                  <a:pt x="9271" y="4861"/>
                </a:lnTo>
                <a:lnTo>
                  <a:pt x="9298" y="4855"/>
                </a:lnTo>
                <a:lnTo>
                  <a:pt x="9324" y="4848"/>
                </a:lnTo>
                <a:lnTo>
                  <a:pt x="9348" y="4840"/>
                </a:lnTo>
                <a:lnTo>
                  <a:pt x="9359" y="4835"/>
                </a:lnTo>
                <a:lnTo>
                  <a:pt x="9369" y="4829"/>
                </a:lnTo>
                <a:lnTo>
                  <a:pt x="9379" y="4823"/>
                </a:lnTo>
                <a:lnTo>
                  <a:pt x="9388" y="4816"/>
                </a:lnTo>
                <a:lnTo>
                  <a:pt x="9397" y="4809"/>
                </a:lnTo>
                <a:lnTo>
                  <a:pt x="9404" y="4801"/>
                </a:lnTo>
                <a:lnTo>
                  <a:pt x="9410" y="4791"/>
                </a:lnTo>
                <a:lnTo>
                  <a:pt x="9416" y="4782"/>
                </a:lnTo>
                <a:lnTo>
                  <a:pt x="9421" y="4771"/>
                </a:lnTo>
                <a:lnTo>
                  <a:pt x="9424" y="4759"/>
                </a:lnTo>
                <a:lnTo>
                  <a:pt x="9425" y="4753"/>
                </a:lnTo>
                <a:lnTo>
                  <a:pt x="9428" y="4747"/>
                </a:lnTo>
                <a:lnTo>
                  <a:pt x="9435" y="4737"/>
                </a:lnTo>
                <a:lnTo>
                  <a:pt x="9444" y="4726"/>
                </a:lnTo>
                <a:lnTo>
                  <a:pt x="9455" y="4716"/>
                </a:lnTo>
                <a:lnTo>
                  <a:pt x="9469" y="4708"/>
                </a:lnTo>
                <a:lnTo>
                  <a:pt x="9485" y="4700"/>
                </a:lnTo>
                <a:lnTo>
                  <a:pt x="9501" y="4693"/>
                </a:lnTo>
                <a:lnTo>
                  <a:pt x="9519" y="4685"/>
                </a:lnTo>
                <a:lnTo>
                  <a:pt x="9561" y="4674"/>
                </a:lnTo>
                <a:lnTo>
                  <a:pt x="9605" y="4662"/>
                </a:lnTo>
                <a:lnTo>
                  <a:pt x="9699" y="4639"/>
                </a:lnTo>
                <a:lnTo>
                  <a:pt x="9746" y="4627"/>
                </a:lnTo>
                <a:lnTo>
                  <a:pt x="9791" y="4614"/>
                </a:lnTo>
                <a:lnTo>
                  <a:pt x="9813" y="4607"/>
                </a:lnTo>
                <a:lnTo>
                  <a:pt x="9833" y="4600"/>
                </a:lnTo>
                <a:lnTo>
                  <a:pt x="9852" y="4592"/>
                </a:lnTo>
                <a:lnTo>
                  <a:pt x="9868" y="4582"/>
                </a:lnTo>
                <a:lnTo>
                  <a:pt x="9885" y="4573"/>
                </a:lnTo>
                <a:lnTo>
                  <a:pt x="9899" y="4562"/>
                </a:lnTo>
                <a:lnTo>
                  <a:pt x="9911" y="4550"/>
                </a:lnTo>
                <a:lnTo>
                  <a:pt x="9921" y="4538"/>
                </a:lnTo>
                <a:lnTo>
                  <a:pt x="9929" y="4525"/>
                </a:lnTo>
                <a:lnTo>
                  <a:pt x="9931" y="4518"/>
                </a:lnTo>
                <a:lnTo>
                  <a:pt x="9934" y="4510"/>
                </a:lnTo>
                <a:lnTo>
                  <a:pt x="9936" y="4503"/>
                </a:lnTo>
                <a:lnTo>
                  <a:pt x="9937" y="4494"/>
                </a:lnTo>
                <a:lnTo>
                  <a:pt x="9937" y="4486"/>
                </a:lnTo>
                <a:lnTo>
                  <a:pt x="9936" y="4478"/>
                </a:lnTo>
                <a:lnTo>
                  <a:pt x="9936" y="4461"/>
                </a:lnTo>
                <a:lnTo>
                  <a:pt x="9937" y="4446"/>
                </a:lnTo>
                <a:lnTo>
                  <a:pt x="9941" y="4432"/>
                </a:lnTo>
                <a:lnTo>
                  <a:pt x="9946" y="4419"/>
                </a:lnTo>
                <a:lnTo>
                  <a:pt x="9953" y="4409"/>
                </a:lnTo>
                <a:lnTo>
                  <a:pt x="9961" y="4399"/>
                </a:lnTo>
                <a:lnTo>
                  <a:pt x="9971" y="4391"/>
                </a:lnTo>
                <a:lnTo>
                  <a:pt x="9981" y="4384"/>
                </a:lnTo>
                <a:lnTo>
                  <a:pt x="9993" y="4377"/>
                </a:lnTo>
                <a:lnTo>
                  <a:pt x="10006" y="4371"/>
                </a:lnTo>
                <a:lnTo>
                  <a:pt x="10019" y="4366"/>
                </a:lnTo>
                <a:lnTo>
                  <a:pt x="10034" y="4361"/>
                </a:lnTo>
                <a:lnTo>
                  <a:pt x="10062" y="4354"/>
                </a:lnTo>
                <a:lnTo>
                  <a:pt x="10092" y="4348"/>
                </a:lnTo>
                <a:lnTo>
                  <a:pt x="10121" y="4342"/>
                </a:lnTo>
                <a:lnTo>
                  <a:pt x="10149" y="4336"/>
                </a:lnTo>
                <a:lnTo>
                  <a:pt x="10173" y="4329"/>
                </a:lnTo>
                <a:lnTo>
                  <a:pt x="10183" y="4324"/>
                </a:lnTo>
                <a:lnTo>
                  <a:pt x="10193" y="4320"/>
                </a:lnTo>
                <a:lnTo>
                  <a:pt x="10201" y="4314"/>
                </a:lnTo>
                <a:lnTo>
                  <a:pt x="10207" y="4308"/>
                </a:lnTo>
                <a:lnTo>
                  <a:pt x="10212" y="4299"/>
                </a:lnTo>
                <a:lnTo>
                  <a:pt x="10215" y="4291"/>
                </a:lnTo>
                <a:lnTo>
                  <a:pt x="10215" y="4282"/>
                </a:lnTo>
                <a:lnTo>
                  <a:pt x="10215" y="4271"/>
                </a:lnTo>
                <a:lnTo>
                  <a:pt x="10212" y="4259"/>
                </a:lnTo>
                <a:lnTo>
                  <a:pt x="10206" y="4246"/>
                </a:lnTo>
                <a:lnTo>
                  <a:pt x="10199" y="4234"/>
                </a:lnTo>
                <a:lnTo>
                  <a:pt x="10192" y="4223"/>
                </a:lnTo>
                <a:lnTo>
                  <a:pt x="10183" y="4214"/>
                </a:lnTo>
                <a:lnTo>
                  <a:pt x="10175" y="4206"/>
                </a:lnTo>
                <a:lnTo>
                  <a:pt x="10165" y="4198"/>
                </a:lnTo>
                <a:lnTo>
                  <a:pt x="10156" y="4192"/>
                </a:lnTo>
                <a:lnTo>
                  <a:pt x="10145" y="4188"/>
                </a:lnTo>
                <a:lnTo>
                  <a:pt x="10135" y="4184"/>
                </a:lnTo>
                <a:lnTo>
                  <a:pt x="10121" y="4182"/>
                </a:lnTo>
                <a:lnTo>
                  <a:pt x="10108" y="4179"/>
                </a:lnTo>
                <a:lnTo>
                  <a:pt x="10095" y="4178"/>
                </a:lnTo>
                <a:lnTo>
                  <a:pt x="10081" y="4178"/>
                </a:lnTo>
                <a:lnTo>
                  <a:pt x="10049" y="4178"/>
                </a:lnTo>
                <a:lnTo>
                  <a:pt x="10013" y="4182"/>
                </a:lnTo>
                <a:lnTo>
                  <a:pt x="9974" y="4187"/>
                </a:lnTo>
                <a:lnTo>
                  <a:pt x="9930" y="4192"/>
                </a:lnTo>
                <a:lnTo>
                  <a:pt x="9881" y="4200"/>
                </a:lnTo>
                <a:lnTo>
                  <a:pt x="9829" y="4206"/>
                </a:lnTo>
                <a:lnTo>
                  <a:pt x="9771" y="4211"/>
                </a:lnTo>
                <a:lnTo>
                  <a:pt x="9709" y="4216"/>
                </a:lnTo>
                <a:lnTo>
                  <a:pt x="9640" y="4220"/>
                </a:lnTo>
                <a:lnTo>
                  <a:pt x="9568" y="4221"/>
                </a:lnTo>
                <a:lnTo>
                  <a:pt x="9538" y="4221"/>
                </a:lnTo>
                <a:lnTo>
                  <a:pt x="9508" y="4220"/>
                </a:lnTo>
                <a:lnTo>
                  <a:pt x="9450" y="4215"/>
                </a:lnTo>
                <a:lnTo>
                  <a:pt x="9394" y="4209"/>
                </a:lnTo>
                <a:lnTo>
                  <a:pt x="9339" y="4202"/>
                </a:lnTo>
                <a:lnTo>
                  <a:pt x="9286" y="4195"/>
                </a:lnTo>
                <a:lnTo>
                  <a:pt x="9235" y="4189"/>
                </a:lnTo>
                <a:lnTo>
                  <a:pt x="9188" y="4185"/>
                </a:lnTo>
                <a:lnTo>
                  <a:pt x="9164" y="4184"/>
                </a:lnTo>
                <a:lnTo>
                  <a:pt x="9143" y="4183"/>
                </a:lnTo>
                <a:lnTo>
                  <a:pt x="9076" y="4185"/>
                </a:lnTo>
                <a:lnTo>
                  <a:pt x="9018" y="4189"/>
                </a:lnTo>
                <a:lnTo>
                  <a:pt x="8964" y="4192"/>
                </a:lnTo>
                <a:lnTo>
                  <a:pt x="8916" y="4196"/>
                </a:lnTo>
                <a:lnTo>
                  <a:pt x="8894" y="4196"/>
                </a:lnTo>
                <a:lnTo>
                  <a:pt x="8874" y="4195"/>
                </a:lnTo>
                <a:lnTo>
                  <a:pt x="8855" y="4194"/>
                </a:lnTo>
                <a:lnTo>
                  <a:pt x="8837" y="4191"/>
                </a:lnTo>
                <a:lnTo>
                  <a:pt x="8821" y="4188"/>
                </a:lnTo>
                <a:lnTo>
                  <a:pt x="8806" y="4182"/>
                </a:lnTo>
                <a:lnTo>
                  <a:pt x="8792" y="4175"/>
                </a:lnTo>
                <a:lnTo>
                  <a:pt x="8779" y="4165"/>
                </a:lnTo>
                <a:lnTo>
                  <a:pt x="8753" y="4144"/>
                </a:lnTo>
                <a:lnTo>
                  <a:pt x="8726" y="4125"/>
                </a:lnTo>
                <a:lnTo>
                  <a:pt x="8697" y="4106"/>
                </a:lnTo>
                <a:lnTo>
                  <a:pt x="8666" y="4089"/>
                </a:lnTo>
                <a:lnTo>
                  <a:pt x="8635" y="4074"/>
                </a:lnTo>
                <a:lnTo>
                  <a:pt x="8603" y="4059"/>
                </a:lnTo>
                <a:lnTo>
                  <a:pt x="8571" y="4046"/>
                </a:lnTo>
                <a:lnTo>
                  <a:pt x="8538" y="4034"/>
                </a:lnTo>
                <a:lnTo>
                  <a:pt x="8503" y="4024"/>
                </a:lnTo>
                <a:lnTo>
                  <a:pt x="8470" y="4014"/>
                </a:lnTo>
                <a:lnTo>
                  <a:pt x="8436" y="4006"/>
                </a:lnTo>
                <a:lnTo>
                  <a:pt x="8401" y="3998"/>
                </a:lnTo>
                <a:lnTo>
                  <a:pt x="8368" y="3991"/>
                </a:lnTo>
                <a:lnTo>
                  <a:pt x="8335" y="3985"/>
                </a:lnTo>
                <a:lnTo>
                  <a:pt x="8268" y="3975"/>
                </a:lnTo>
                <a:lnTo>
                  <a:pt x="8206" y="3968"/>
                </a:lnTo>
                <a:lnTo>
                  <a:pt x="8148" y="3963"/>
                </a:lnTo>
                <a:lnTo>
                  <a:pt x="8096" y="3960"/>
                </a:lnTo>
                <a:lnTo>
                  <a:pt x="8049" y="3958"/>
                </a:lnTo>
                <a:lnTo>
                  <a:pt x="8013" y="3957"/>
                </a:lnTo>
                <a:lnTo>
                  <a:pt x="7984" y="3957"/>
                </a:lnTo>
                <a:lnTo>
                  <a:pt x="7959" y="3958"/>
                </a:lnTo>
                <a:lnTo>
                  <a:pt x="8026" y="3928"/>
                </a:lnTo>
                <a:lnTo>
                  <a:pt x="8101" y="3893"/>
                </a:lnTo>
                <a:lnTo>
                  <a:pt x="8197" y="3847"/>
                </a:lnTo>
                <a:lnTo>
                  <a:pt x="8311" y="3791"/>
                </a:lnTo>
                <a:lnTo>
                  <a:pt x="8437" y="3727"/>
                </a:lnTo>
                <a:lnTo>
                  <a:pt x="8570" y="3658"/>
                </a:lnTo>
                <a:lnTo>
                  <a:pt x="8639" y="3621"/>
                </a:lnTo>
                <a:lnTo>
                  <a:pt x="8706" y="3584"/>
                </a:lnTo>
                <a:lnTo>
                  <a:pt x="8774" y="3546"/>
                </a:lnTo>
                <a:lnTo>
                  <a:pt x="8841" y="3507"/>
                </a:lnTo>
                <a:lnTo>
                  <a:pt x="8905" y="3469"/>
                </a:lnTo>
                <a:lnTo>
                  <a:pt x="8968" y="3430"/>
                </a:lnTo>
                <a:lnTo>
                  <a:pt x="9027" y="3392"/>
                </a:lnTo>
                <a:lnTo>
                  <a:pt x="9083" y="3354"/>
                </a:lnTo>
                <a:lnTo>
                  <a:pt x="9134" y="3317"/>
                </a:lnTo>
                <a:lnTo>
                  <a:pt x="9182" y="3280"/>
                </a:lnTo>
                <a:lnTo>
                  <a:pt x="9223" y="3244"/>
                </a:lnTo>
                <a:lnTo>
                  <a:pt x="9242" y="3228"/>
                </a:lnTo>
                <a:lnTo>
                  <a:pt x="9259" y="3211"/>
                </a:lnTo>
                <a:lnTo>
                  <a:pt x="9274" y="3195"/>
                </a:lnTo>
                <a:lnTo>
                  <a:pt x="9289" y="3178"/>
                </a:lnTo>
                <a:lnTo>
                  <a:pt x="9301" y="3162"/>
                </a:lnTo>
                <a:lnTo>
                  <a:pt x="9311" y="3147"/>
                </a:lnTo>
                <a:lnTo>
                  <a:pt x="9320" y="3133"/>
                </a:lnTo>
                <a:lnTo>
                  <a:pt x="9325" y="3119"/>
                </a:lnTo>
                <a:lnTo>
                  <a:pt x="9330" y="3104"/>
                </a:lnTo>
                <a:lnTo>
                  <a:pt x="9331" y="3091"/>
                </a:lnTo>
                <a:lnTo>
                  <a:pt x="9331" y="3079"/>
                </a:lnTo>
                <a:lnTo>
                  <a:pt x="9329" y="3067"/>
                </a:lnTo>
                <a:lnTo>
                  <a:pt x="9324" y="3056"/>
                </a:lnTo>
                <a:lnTo>
                  <a:pt x="9317" y="3045"/>
                </a:lnTo>
                <a:lnTo>
                  <a:pt x="9301" y="3025"/>
                </a:lnTo>
                <a:lnTo>
                  <a:pt x="9287" y="3004"/>
                </a:lnTo>
                <a:lnTo>
                  <a:pt x="9274" y="2985"/>
                </a:lnTo>
                <a:lnTo>
                  <a:pt x="9264" y="2965"/>
                </a:lnTo>
                <a:lnTo>
                  <a:pt x="9254" y="2946"/>
                </a:lnTo>
                <a:lnTo>
                  <a:pt x="9246" y="2928"/>
                </a:lnTo>
                <a:lnTo>
                  <a:pt x="9239" y="2911"/>
                </a:lnTo>
                <a:lnTo>
                  <a:pt x="9233" y="2893"/>
                </a:lnTo>
                <a:lnTo>
                  <a:pt x="9223" y="2860"/>
                </a:lnTo>
                <a:lnTo>
                  <a:pt x="9217" y="2829"/>
                </a:lnTo>
                <a:lnTo>
                  <a:pt x="9207" y="2774"/>
                </a:lnTo>
                <a:lnTo>
                  <a:pt x="9202" y="2751"/>
                </a:lnTo>
                <a:lnTo>
                  <a:pt x="9198" y="2741"/>
                </a:lnTo>
                <a:lnTo>
                  <a:pt x="9195" y="2731"/>
                </a:lnTo>
                <a:lnTo>
                  <a:pt x="9190" y="2723"/>
                </a:lnTo>
                <a:lnTo>
                  <a:pt x="9184" y="2716"/>
                </a:lnTo>
                <a:lnTo>
                  <a:pt x="9178" y="2709"/>
                </a:lnTo>
                <a:lnTo>
                  <a:pt x="9170" y="2703"/>
                </a:lnTo>
                <a:lnTo>
                  <a:pt x="9162" y="2698"/>
                </a:lnTo>
                <a:lnTo>
                  <a:pt x="9152" y="2694"/>
                </a:lnTo>
                <a:lnTo>
                  <a:pt x="9140" y="2692"/>
                </a:lnTo>
                <a:lnTo>
                  <a:pt x="9127" y="2690"/>
                </a:lnTo>
                <a:lnTo>
                  <a:pt x="9112" y="2690"/>
                </a:lnTo>
                <a:lnTo>
                  <a:pt x="9095" y="2690"/>
                </a:lnTo>
                <a:lnTo>
                  <a:pt x="9076" y="2692"/>
                </a:lnTo>
                <a:lnTo>
                  <a:pt x="9055" y="2694"/>
                </a:lnTo>
                <a:lnTo>
                  <a:pt x="9034" y="2698"/>
                </a:lnTo>
                <a:lnTo>
                  <a:pt x="9020" y="2698"/>
                </a:lnTo>
                <a:lnTo>
                  <a:pt x="9009" y="2698"/>
                </a:lnTo>
                <a:lnTo>
                  <a:pt x="9002" y="2696"/>
                </a:lnTo>
                <a:lnTo>
                  <a:pt x="9000" y="2694"/>
                </a:lnTo>
                <a:lnTo>
                  <a:pt x="8999" y="2692"/>
                </a:lnTo>
                <a:lnTo>
                  <a:pt x="8999" y="2691"/>
                </a:lnTo>
                <a:lnTo>
                  <a:pt x="9000" y="2688"/>
                </a:lnTo>
                <a:lnTo>
                  <a:pt x="9002" y="2683"/>
                </a:lnTo>
                <a:lnTo>
                  <a:pt x="9008" y="2675"/>
                </a:lnTo>
                <a:lnTo>
                  <a:pt x="9027" y="2658"/>
                </a:lnTo>
                <a:lnTo>
                  <a:pt x="9051" y="2637"/>
                </a:lnTo>
                <a:lnTo>
                  <a:pt x="9078" y="2614"/>
                </a:lnTo>
                <a:lnTo>
                  <a:pt x="9107" y="2587"/>
                </a:lnTo>
                <a:lnTo>
                  <a:pt x="9120" y="2574"/>
                </a:lnTo>
                <a:lnTo>
                  <a:pt x="9133" y="2560"/>
                </a:lnTo>
                <a:lnTo>
                  <a:pt x="9144" y="2546"/>
                </a:lnTo>
                <a:lnTo>
                  <a:pt x="9153" y="2532"/>
                </a:lnTo>
                <a:lnTo>
                  <a:pt x="9160" y="2519"/>
                </a:lnTo>
                <a:lnTo>
                  <a:pt x="9165" y="2504"/>
                </a:lnTo>
                <a:lnTo>
                  <a:pt x="9166" y="2497"/>
                </a:lnTo>
                <a:lnTo>
                  <a:pt x="9167" y="2490"/>
                </a:lnTo>
                <a:lnTo>
                  <a:pt x="9167" y="2483"/>
                </a:lnTo>
                <a:lnTo>
                  <a:pt x="9166" y="2476"/>
                </a:lnTo>
                <a:lnTo>
                  <a:pt x="9164" y="2469"/>
                </a:lnTo>
                <a:lnTo>
                  <a:pt x="9162" y="2463"/>
                </a:lnTo>
                <a:lnTo>
                  <a:pt x="9158" y="2456"/>
                </a:lnTo>
                <a:lnTo>
                  <a:pt x="9153" y="2448"/>
                </a:lnTo>
                <a:lnTo>
                  <a:pt x="9148" y="2443"/>
                </a:lnTo>
                <a:lnTo>
                  <a:pt x="9141" y="2437"/>
                </a:lnTo>
                <a:lnTo>
                  <a:pt x="9133" y="2429"/>
                </a:lnTo>
                <a:lnTo>
                  <a:pt x="9125" y="2424"/>
                </a:lnTo>
                <a:lnTo>
                  <a:pt x="9114" y="2418"/>
                </a:lnTo>
                <a:lnTo>
                  <a:pt x="9102" y="2413"/>
                </a:lnTo>
                <a:lnTo>
                  <a:pt x="9076" y="2401"/>
                </a:lnTo>
                <a:lnTo>
                  <a:pt x="9043" y="2391"/>
                </a:lnTo>
                <a:lnTo>
                  <a:pt x="9005" y="2382"/>
                </a:lnTo>
                <a:lnTo>
                  <a:pt x="8967" y="2372"/>
                </a:lnTo>
                <a:lnTo>
                  <a:pt x="8949" y="2368"/>
                </a:lnTo>
                <a:lnTo>
                  <a:pt x="8935" y="2362"/>
                </a:lnTo>
                <a:lnTo>
                  <a:pt x="8920" y="2357"/>
                </a:lnTo>
                <a:lnTo>
                  <a:pt x="8908" y="2351"/>
                </a:lnTo>
                <a:lnTo>
                  <a:pt x="8898" y="2344"/>
                </a:lnTo>
                <a:lnTo>
                  <a:pt x="8888" y="2338"/>
                </a:lnTo>
                <a:lnTo>
                  <a:pt x="8880" y="2331"/>
                </a:lnTo>
                <a:lnTo>
                  <a:pt x="8873" y="2325"/>
                </a:lnTo>
                <a:lnTo>
                  <a:pt x="8867" y="2318"/>
                </a:lnTo>
                <a:lnTo>
                  <a:pt x="8862" y="2311"/>
                </a:lnTo>
                <a:lnTo>
                  <a:pt x="8857" y="2304"/>
                </a:lnTo>
                <a:lnTo>
                  <a:pt x="8855" y="2295"/>
                </a:lnTo>
                <a:lnTo>
                  <a:pt x="8853" y="2288"/>
                </a:lnTo>
                <a:lnTo>
                  <a:pt x="8851" y="2280"/>
                </a:lnTo>
                <a:lnTo>
                  <a:pt x="8851" y="2273"/>
                </a:lnTo>
                <a:lnTo>
                  <a:pt x="8851" y="2264"/>
                </a:lnTo>
                <a:lnTo>
                  <a:pt x="8854" y="2248"/>
                </a:lnTo>
                <a:lnTo>
                  <a:pt x="8859" y="2231"/>
                </a:lnTo>
                <a:lnTo>
                  <a:pt x="8866" y="2214"/>
                </a:lnTo>
                <a:lnTo>
                  <a:pt x="8873" y="2198"/>
                </a:lnTo>
                <a:lnTo>
                  <a:pt x="8881" y="2181"/>
                </a:lnTo>
                <a:lnTo>
                  <a:pt x="8899" y="2148"/>
                </a:lnTo>
                <a:lnTo>
                  <a:pt x="8907" y="2132"/>
                </a:lnTo>
                <a:lnTo>
                  <a:pt x="8913" y="2117"/>
                </a:lnTo>
                <a:lnTo>
                  <a:pt x="8919" y="2102"/>
                </a:lnTo>
                <a:lnTo>
                  <a:pt x="8923" y="2087"/>
                </a:lnTo>
                <a:lnTo>
                  <a:pt x="8923" y="2073"/>
                </a:lnTo>
                <a:lnTo>
                  <a:pt x="8922" y="2066"/>
                </a:lnTo>
                <a:lnTo>
                  <a:pt x="8920" y="2060"/>
                </a:lnTo>
                <a:lnTo>
                  <a:pt x="8918" y="2054"/>
                </a:lnTo>
                <a:lnTo>
                  <a:pt x="8914" y="2048"/>
                </a:lnTo>
                <a:lnTo>
                  <a:pt x="8911" y="2042"/>
                </a:lnTo>
                <a:lnTo>
                  <a:pt x="8905" y="2036"/>
                </a:lnTo>
                <a:lnTo>
                  <a:pt x="8899" y="2032"/>
                </a:lnTo>
                <a:lnTo>
                  <a:pt x="8891" y="2027"/>
                </a:lnTo>
                <a:lnTo>
                  <a:pt x="8882" y="2022"/>
                </a:lnTo>
                <a:lnTo>
                  <a:pt x="8872" y="2018"/>
                </a:lnTo>
                <a:lnTo>
                  <a:pt x="8861" y="2014"/>
                </a:lnTo>
                <a:lnTo>
                  <a:pt x="8848" y="2010"/>
                </a:lnTo>
                <a:lnTo>
                  <a:pt x="8817" y="2003"/>
                </a:lnTo>
                <a:lnTo>
                  <a:pt x="8781" y="1998"/>
                </a:lnTo>
                <a:lnTo>
                  <a:pt x="8737" y="1996"/>
                </a:lnTo>
                <a:lnTo>
                  <a:pt x="8687" y="1994"/>
                </a:lnTo>
                <a:lnTo>
                  <a:pt x="8629" y="1995"/>
                </a:lnTo>
                <a:lnTo>
                  <a:pt x="8600" y="1995"/>
                </a:lnTo>
                <a:lnTo>
                  <a:pt x="8571" y="1994"/>
                </a:lnTo>
                <a:lnTo>
                  <a:pt x="8546" y="1992"/>
                </a:lnTo>
                <a:lnTo>
                  <a:pt x="8522" y="1991"/>
                </a:lnTo>
                <a:lnTo>
                  <a:pt x="8501" y="1989"/>
                </a:lnTo>
                <a:lnTo>
                  <a:pt x="8481" y="1985"/>
                </a:lnTo>
                <a:lnTo>
                  <a:pt x="8464" y="1982"/>
                </a:lnTo>
                <a:lnTo>
                  <a:pt x="8447" y="1978"/>
                </a:lnTo>
                <a:lnTo>
                  <a:pt x="8433" y="1973"/>
                </a:lnTo>
                <a:lnTo>
                  <a:pt x="8421" y="1967"/>
                </a:lnTo>
                <a:lnTo>
                  <a:pt x="8409" y="1961"/>
                </a:lnTo>
                <a:lnTo>
                  <a:pt x="8400" y="1955"/>
                </a:lnTo>
                <a:lnTo>
                  <a:pt x="8392" y="1948"/>
                </a:lnTo>
                <a:lnTo>
                  <a:pt x="8386" y="1941"/>
                </a:lnTo>
                <a:lnTo>
                  <a:pt x="8380" y="1934"/>
                </a:lnTo>
                <a:lnTo>
                  <a:pt x="8375" y="1926"/>
                </a:lnTo>
                <a:lnTo>
                  <a:pt x="8371" y="1917"/>
                </a:lnTo>
                <a:lnTo>
                  <a:pt x="8369" y="1909"/>
                </a:lnTo>
                <a:lnTo>
                  <a:pt x="8368" y="1900"/>
                </a:lnTo>
                <a:lnTo>
                  <a:pt x="8368" y="1890"/>
                </a:lnTo>
                <a:lnTo>
                  <a:pt x="8368" y="1881"/>
                </a:lnTo>
                <a:lnTo>
                  <a:pt x="8369" y="1871"/>
                </a:lnTo>
                <a:lnTo>
                  <a:pt x="8373" y="1851"/>
                </a:lnTo>
                <a:lnTo>
                  <a:pt x="8379" y="1830"/>
                </a:lnTo>
                <a:lnTo>
                  <a:pt x="8386" y="1808"/>
                </a:lnTo>
                <a:lnTo>
                  <a:pt x="8401" y="1765"/>
                </a:lnTo>
                <a:lnTo>
                  <a:pt x="8408" y="1743"/>
                </a:lnTo>
                <a:lnTo>
                  <a:pt x="8414" y="1721"/>
                </a:lnTo>
                <a:lnTo>
                  <a:pt x="8419" y="1701"/>
                </a:lnTo>
                <a:lnTo>
                  <a:pt x="8420" y="1680"/>
                </a:lnTo>
                <a:lnTo>
                  <a:pt x="8420" y="1670"/>
                </a:lnTo>
                <a:lnTo>
                  <a:pt x="8420" y="1661"/>
                </a:lnTo>
                <a:lnTo>
                  <a:pt x="8418" y="1651"/>
                </a:lnTo>
                <a:lnTo>
                  <a:pt x="8415" y="1642"/>
                </a:lnTo>
                <a:lnTo>
                  <a:pt x="8412" y="1632"/>
                </a:lnTo>
                <a:lnTo>
                  <a:pt x="8407" y="1624"/>
                </a:lnTo>
                <a:lnTo>
                  <a:pt x="8400" y="1616"/>
                </a:lnTo>
                <a:lnTo>
                  <a:pt x="8393" y="1609"/>
                </a:lnTo>
                <a:lnTo>
                  <a:pt x="8385" y="1600"/>
                </a:lnTo>
                <a:lnTo>
                  <a:pt x="8375" y="1593"/>
                </a:lnTo>
                <a:lnTo>
                  <a:pt x="8363" y="1587"/>
                </a:lnTo>
                <a:lnTo>
                  <a:pt x="8350" y="1580"/>
                </a:lnTo>
                <a:lnTo>
                  <a:pt x="8335" y="1575"/>
                </a:lnTo>
                <a:lnTo>
                  <a:pt x="8318" y="1569"/>
                </a:lnTo>
                <a:lnTo>
                  <a:pt x="8300" y="1565"/>
                </a:lnTo>
                <a:lnTo>
                  <a:pt x="8280" y="1561"/>
                </a:lnTo>
                <a:lnTo>
                  <a:pt x="8257" y="1558"/>
                </a:lnTo>
                <a:lnTo>
                  <a:pt x="8234" y="1554"/>
                </a:lnTo>
                <a:lnTo>
                  <a:pt x="8208" y="1552"/>
                </a:lnTo>
                <a:lnTo>
                  <a:pt x="8179" y="1550"/>
                </a:lnTo>
                <a:lnTo>
                  <a:pt x="8148" y="1549"/>
                </a:lnTo>
                <a:lnTo>
                  <a:pt x="8115" y="1549"/>
                </a:lnTo>
                <a:lnTo>
                  <a:pt x="8041" y="1550"/>
                </a:lnTo>
                <a:lnTo>
                  <a:pt x="8003" y="1552"/>
                </a:lnTo>
                <a:lnTo>
                  <a:pt x="7968" y="1552"/>
                </a:lnTo>
                <a:lnTo>
                  <a:pt x="7934" y="1552"/>
                </a:lnTo>
                <a:lnTo>
                  <a:pt x="7905" y="1550"/>
                </a:lnTo>
                <a:lnTo>
                  <a:pt x="7876" y="1548"/>
                </a:lnTo>
                <a:lnTo>
                  <a:pt x="7850" y="1546"/>
                </a:lnTo>
                <a:lnTo>
                  <a:pt x="7826" y="1542"/>
                </a:lnTo>
                <a:lnTo>
                  <a:pt x="7804" y="1539"/>
                </a:lnTo>
                <a:lnTo>
                  <a:pt x="7785" y="1534"/>
                </a:lnTo>
                <a:lnTo>
                  <a:pt x="7767" y="1529"/>
                </a:lnTo>
                <a:lnTo>
                  <a:pt x="7750" y="1524"/>
                </a:lnTo>
                <a:lnTo>
                  <a:pt x="7736" y="1517"/>
                </a:lnTo>
                <a:lnTo>
                  <a:pt x="7724" y="1511"/>
                </a:lnTo>
                <a:lnTo>
                  <a:pt x="7713" y="1504"/>
                </a:lnTo>
                <a:lnTo>
                  <a:pt x="7704" y="1497"/>
                </a:lnTo>
                <a:lnTo>
                  <a:pt x="7695" y="1489"/>
                </a:lnTo>
                <a:lnTo>
                  <a:pt x="7690" y="1480"/>
                </a:lnTo>
                <a:lnTo>
                  <a:pt x="7684" y="1472"/>
                </a:lnTo>
                <a:lnTo>
                  <a:pt x="7680" y="1462"/>
                </a:lnTo>
                <a:lnTo>
                  <a:pt x="7678" y="1453"/>
                </a:lnTo>
                <a:lnTo>
                  <a:pt x="7675" y="1443"/>
                </a:lnTo>
                <a:lnTo>
                  <a:pt x="7675" y="1434"/>
                </a:lnTo>
                <a:lnTo>
                  <a:pt x="7675" y="1423"/>
                </a:lnTo>
                <a:lnTo>
                  <a:pt x="7676" y="1414"/>
                </a:lnTo>
                <a:lnTo>
                  <a:pt x="7680" y="1392"/>
                </a:lnTo>
                <a:lnTo>
                  <a:pt x="7687" y="1370"/>
                </a:lnTo>
                <a:lnTo>
                  <a:pt x="7695" y="1347"/>
                </a:lnTo>
                <a:lnTo>
                  <a:pt x="7705" y="1325"/>
                </a:lnTo>
                <a:lnTo>
                  <a:pt x="7725" y="1281"/>
                </a:lnTo>
                <a:lnTo>
                  <a:pt x="7735" y="1258"/>
                </a:lnTo>
                <a:lnTo>
                  <a:pt x="7742" y="1237"/>
                </a:lnTo>
                <a:lnTo>
                  <a:pt x="7749" y="1217"/>
                </a:lnTo>
                <a:lnTo>
                  <a:pt x="7752" y="1196"/>
                </a:lnTo>
                <a:lnTo>
                  <a:pt x="7752" y="1187"/>
                </a:lnTo>
                <a:lnTo>
                  <a:pt x="7752" y="1179"/>
                </a:lnTo>
                <a:lnTo>
                  <a:pt x="7751" y="1170"/>
                </a:lnTo>
                <a:lnTo>
                  <a:pt x="7749" y="1162"/>
                </a:lnTo>
                <a:lnTo>
                  <a:pt x="7745" y="1154"/>
                </a:lnTo>
                <a:lnTo>
                  <a:pt x="7741" y="1146"/>
                </a:lnTo>
                <a:lnTo>
                  <a:pt x="7735" y="1139"/>
                </a:lnTo>
                <a:lnTo>
                  <a:pt x="7728" y="1132"/>
                </a:lnTo>
                <a:lnTo>
                  <a:pt x="7719" y="1126"/>
                </a:lnTo>
                <a:lnTo>
                  <a:pt x="7710" y="1120"/>
                </a:lnTo>
                <a:lnTo>
                  <a:pt x="7698" y="1116"/>
                </a:lnTo>
                <a:lnTo>
                  <a:pt x="7685" y="1112"/>
                </a:lnTo>
                <a:lnTo>
                  <a:pt x="7669" y="1107"/>
                </a:lnTo>
                <a:lnTo>
                  <a:pt x="7653" y="1105"/>
                </a:lnTo>
                <a:lnTo>
                  <a:pt x="7634" y="1103"/>
                </a:lnTo>
                <a:lnTo>
                  <a:pt x="7613" y="1100"/>
                </a:lnTo>
                <a:lnTo>
                  <a:pt x="7591" y="1099"/>
                </a:lnTo>
                <a:lnTo>
                  <a:pt x="7566" y="1099"/>
                </a:lnTo>
                <a:lnTo>
                  <a:pt x="7539" y="1099"/>
                </a:lnTo>
                <a:lnTo>
                  <a:pt x="7509" y="1100"/>
                </a:lnTo>
                <a:lnTo>
                  <a:pt x="7480" y="1101"/>
                </a:lnTo>
                <a:lnTo>
                  <a:pt x="7453" y="1100"/>
                </a:lnTo>
                <a:lnTo>
                  <a:pt x="7429" y="1100"/>
                </a:lnTo>
                <a:lnTo>
                  <a:pt x="7407" y="1098"/>
                </a:lnTo>
                <a:lnTo>
                  <a:pt x="7388" y="1094"/>
                </a:lnTo>
                <a:lnTo>
                  <a:pt x="7370" y="1091"/>
                </a:lnTo>
                <a:lnTo>
                  <a:pt x="7354" y="1086"/>
                </a:lnTo>
                <a:lnTo>
                  <a:pt x="7341" y="1081"/>
                </a:lnTo>
                <a:lnTo>
                  <a:pt x="7330" y="1075"/>
                </a:lnTo>
                <a:lnTo>
                  <a:pt x="7320" y="1068"/>
                </a:lnTo>
                <a:lnTo>
                  <a:pt x="7312" y="1061"/>
                </a:lnTo>
                <a:lnTo>
                  <a:pt x="7306" y="1053"/>
                </a:lnTo>
                <a:lnTo>
                  <a:pt x="7300" y="1043"/>
                </a:lnTo>
                <a:lnTo>
                  <a:pt x="7296" y="1035"/>
                </a:lnTo>
                <a:lnTo>
                  <a:pt x="7294" y="1024"/>
                </a:lnTo>
                <a:lnTo>
                  <a:pt x="7293" y="1015"/>
                </a:lnTo>
                <a:lnTo>
                  <a:pt x="7293" y="1004"/>
                </a:lnTo>
                <a:lnTo>
                  <a:pt x="7294" y="992"/>
                </a:lnTo>
                <a:lnTo>
                  <a:pt x="7296" y="981"/>
                </a:lnTo>
                <a:lnTo>
                  <a:pt x="7299" y="969"/>
                </a:lnTo>
                <a:lnTo>
                  <a:pt x="7306" y="945"/>
                </a:lnTo>
                <a:lnTo>
                  <a:pt x="7316" y="920"/>
                </a:lnTo>
                <a:lnTo>
                  <a:pt x="7327" y="895"/>
                </a:lnTo>
                <a:lnTo>
                  <a:pt x="7339" y="868"/>
                </a:lnTo>
                <a:lnTo>
                  <a:pt x="7351" y="844"/>
                </a:lnTo>
                <a:lnTo>
                  <a:pt x="7362" y="819"/>
                </a:lnTo>
                <a:lnTo>
                  <a:pt x="7371" y="794"/>
                </a:lnTo>
                <a:lnTo>
                  <a:pt x="7377" y="771"/>
                </a:lnTo>
                <a:lnTo>
                  <a:pt x="7379" y="760"/>
                </a:lnTo>
                <a:lnTo>
                  <a:pt x="7381" y="750"/>
                </a:lnTo>
                <a:lnTo>
                  <a:pt x="7382" y="739"/>
                </a:lnTo>
                <a:lnTo>
                  <a:pt x="7381" y="729"/>
                </a:lnTo>
                <a:lnTo>
                  <a:pt x="7379" y="720"/>
                </a:lnTo>
                <a:lnTo>
                  <a:pt x="7376" y="712"/>
                </a:lnTo>
                <a:lnTo>
                  <a:pt x="7371" y="703"/>
                </a:lnTo>
                <a:lnTo>
                  <a:pt x="7365" y="696"/>
                </a:lnTo>
                <a:lnTo>
                  <a:pt x="7358" y="690"/>
                </a:lnTo>
                <a:lnTo>
                  <a:pt x="7349" y="684"/>
                </a:lnTo>
                <a:lnTo>
                  <a:pt x="7338" y="678"/>
                </a:lnTo>
                <a:lnTo>
                  <a:pt x="7325" y="674"/>
                </a:lnTo>
                <a:lnTo>
                  <a:pt x="7311" y="670"/>
                </a:lnTo>
                <a:lnTo>
                  <a:pt x="7294" y="668"/>
                </a:lnTo>
                <a:lnTo>
                  <a:pt x="7275" y="667"/>
                </a:lnTo>
                <a:lnTo>
                  <a:pt x="7255" y="665"/>
                </a:lnTo>
                <a:lnTo>
                  <a:pt x="7231" y="665"/>
                </a:lnTo>
                <a:lnTo>
                  <a:pt x="7206" y="667"/>
                </a:lnTo>
                <a:lnTo>
                  <a:pt x="7177" y="669"/>
                </a:lnTo>
                <a:lnTo>
                  <a:pt x="7147" y="672"/>
                </a:lnTo>
                <a:lnTo>
                  <a:pt x="7113" y="676"/>
                </a:lnTo>
                <a:lnTo>
                  <a:pt x="7076" y="682"/>
                </a:lnTo>
                <a:lnTo>
                  <a:pt x="6996" y="697"/>
                </a:lnTo>
                <a:lnTo>
                  <a:pt x="6903" y="718"/>
                </a:lnTo>
                <a:lnTo>
                  <a:pt x="6796" y="744"/>
                </a:lnTo>
                <a:lnTo>
                  <a:pt x="6741" y="757"/>
                </a:lnTo>
                <a:lnTo>
                  <a:pt x="6693" y="766"/>
                </a:lnTo>
                <a:lnTo>
                  <a:pt x="6649" y="775"/>
                </a:lnTo>
                <a:lnTo>
                  <a:pt x="6608" y="779"/>
                </a:lnTo>
                <a:lnTo>
                  <a:pt x="6574" y="783"/>
                </a:lnTo>
                <a:lnTo>
                  <a:pt x="6543" y="784"/>
                </a:lnTo>
                <a:lnTo>
                  <a:pt x="6516" y="782"/>
                </a:lnTo>
                <a:lnTo>
                  <a:pt x="6493" y="778"/>
                </a:lnTo>
                <a:lnTo>
                  <a:pt x="6484" y="776"/>
                </a:lnTo>
                <a:lnTo>
                  <a:pt x="6474" y="773"/>
                </a:lnTo>
                <a:lnTo>
                  <a:pt x="6466" y="770"/>
                </a:lnTo>
                <a:lnTo>
                  <a:pt x="6459" y="765"/>
                </a:lnTo>
                <a:lnTo>
                  <a:pt x="6453" y="762"/>
                </a:lnTo>
                <a:lnTo>
                  <a:pt x="6447" y="757"/>
                </a:lnTo>
                <a:lnTo>
                  <a:pt x="6442" y="751"/>
                </a:lnTo>
                <a:lnTo>
                  <a:pt x="6437" y="746"/>
                </a:lnTo>
                <a:lnTo>
                  <a:pt x="6435" y="740"/>
                </a:lnTo>
                <a:lnTo>
                  <a:pt x="6433" y="733"/>
                </a:lnTo>
                <a:lnTo>
                  <a:pt x="6430" y="727"/>
                </a:lnTo>
                <a:lnTo>
                  <a:pt x="6430" y="720"/>
                </a:lnTo>
                <a:lnTo>
                  <a:pt x="6430" y="705"/>
                </a:lnTo>
                <a:lnTo>
                  <a:pt x="6433" y="688"/>
                </a:lnTo>
                <a:lnTo>
                  <a:pt x="6437" y="670"/>
                </a:lnTo>
                <a:lnTo>
                  <a:pt x="6446" y="651"/>
                </a:lnTo>
                <a:lnTo>
                  <a:pt x="6455" y="631"/>
                </a:lnTo>
                <a:lnTo>
                  <a:pt x="6466" y="611"/>
                </a:lnTo>
                <a:lnTo>
                  <a:pt x="6480" y="588"/>
                </a:lnTo>
                <a:lnTo>
                  <a:pt x="6494" y="567"/>
                </a:lnTo>
                <a:lnTo>
                  <a:pt x="6511" y="543"/>
                </a:lnTo>
                <a:lnTo>
                  <a:pt x="6529" y="519"/>
                </a:lnTo>
                <a:lnTo>
                  <a:pt x="6567" y="472"/>
                </a:lnTo>
                <a:lnTo>
                  <a:pt x="6608" y="423"/>
                </a:lnTo>
                <a:lnTo>
                  <a:pt x="6651" y="373"/>
                </a:lnTo>
                <a:lnTo>
                  <a:pt x="6694" y="326"/>
                </a:lnTo>
                <a:lnTo>
                  <a:pt x="6777" y="233"/>
                </a:lnTo>
                <a:lnTo>
                  <a:pt x="6813" y="191"/>
                </a:lnTo>
                <a:lnTo>
                  <a:pt x="6845" y="153"/>
                </a:lnTo>
                <a:lnTo>
                  <a:pt x="6870" y="119"/>
                </a:lnTo>
                <a:lnTo>
                  <a:pt x="6879" y="105"/>
                </a:lnTo>
                <a:lnTo>
                  <a:pt x="6886" y="90"/>
                </a:lnTo>
                <a:lnTo>
                  <a:pt x="6892" y="78"/>
                </a:lnTo>
                <a:lnTo>
                  <a:pt x="6895" y="68"/>
                </a:lnTo>
                <a:lnTo>
                  <a:pt x="6895" y="59"/>
                </a:lnTo>
                <a:lnTo>
                  <a:pt x="6895" y="56"/>
                </a:lnTo>
                <a:lnTo>
                  <a:pt x="6892" y="52"/>
                </a:lnTo>
                <a:lnTo>
                  <a:pt x="6890" y="50"/>
                </a:lnTo>
                <a:lnTo>
                  <a:pt x="6888" y="48"/>
                </a:lnTo>
                <a:lnTo>
                  <a:pt x="6884" y="46"/>
                </a:lnTo>
                <a:lnTo>
                  <a:pt x="6879" y="45"/>
                </a:lnTo>
                <a:lnTo>
                  <a:pt x="6867" y="44"/>
                </a:lnTo>
                <a:lnTo>
                  <a:pt x="6852" y="45"/>
                </a:lnTo>
                <a:lnTo>
                  <a:pt x="6833" y="49"/>
                </a:lnTo>
                <a:lnTo>
                  <a:pt x="6810" y="55"/>
                </a:lnTo>
                <a:lnTo>
                  <a:pt x="6784" y="63"/>
                </a:lnTo>
                <a:lnTo>
                  <a:pt x="6753" y="75"/>
                </a:lnTo>
                <a:lnTo>
                  <a:pt x="6718" y="88"/>
                </a:lnTo>
                <a:lnTo>
                  <a:pt x="6678" y="105"/>
                </a:lnTo>
                <a:lnTo>
                  <a:pt x="6634" y="125"/>
                </a:lnTo>
                <a:lnTo>
                  <a:pt x="6586" y="146"/>
                </a:lnTo>
                <a:lnTo>
                  <a:pt x="6473" y="201"/>
                </a:lnTo>
                <a:lnTo>
                  <a:pt x="6339" y="269"/>
                </a:lnTo>
                <a:lnTo>
                  <a:pt x="6197" y="341"/>
                </a:lnTo>
                <a:lnTo>
                  <a:pt x="6063" y="412"/>
                </a:lnTo>
                <a:lnTo>
                  <a:pt x="5934" y="481"/>
                </a:lnTo>
                <a:lnTo>
                  <a:pt x="5811" y="549"/>
                </a:lnTo>
                <a:lnTo>
                  <a:pt x="5695" y="614"/>
                </a:lnTo>
                <a:lnTo>
                  <a:pt x="5584" y="676"/>
                </a:lnTo>
                <a:lnTo>
                  <a:pt x="5382" y="794"/>
                </a:lnTo>
                <a:lnTo>
                  <a:pt x="5204" y="899"/>
                </a:lnTo>
                <a:lnTo>
                  <a:pt x="5050" y="992"/>
                </a:lnTo>
                <a:lnTo>
                  <a:pt x="4917" y="1070"/>
                </a:lnTo>
                <a:lnTo>
                  <a:pt x="4858" y="1105"/>
                </a:lnTo>
                <a:lnTo>
                  <a:pt x="4806" y="1135"/>
                </a:lnTo>
                <a:lnTo>
                  <a:pt x="4759" y="1160"/>
                </a:lnTo>
                <a:lnTo>
                  <a:pt x="4716" y="1181"/>
                </a:lnTo>
                <a:lnTo>
                  <a:pt x="4679" y="1198"/>
                </a:lnTo>
                <a:lnTo>
                  <a:pt x="4648" y="1209"/>
                </a:lnTo>
                <a:lnTo>
                  <a:pt x="4634" y="1213"/>
                </a:lnTo>
                <a:lnTo>
                  <a:pt x="4621" y="1217"/>
                </a:lnTo>
                <a:lnTo>
                  <a:pt x="4609" y="1218"/>
                </a:lnTo>
                <a:lnTo>
                  <a:pt x="4599" y="1219"/>
                </a:lnTo>
                <a:lnTo>
                  <a:pt x="4590" y="1218"/>
                </a:lnTo>
                <a:lnTo>
                  <a:pt x="4581" y="1215"/>
                </a:lnTo>
                <a:lnTo>
                  <a:pt x="4576" y="1212"/>
                </a:lnTo>
                <a:lnTo>
                  <a:pt x="4570" y="1207"/>
                </a:lnTo>
                <a:lnTo>
                  <a:pt x="4566" y="1201"/>
                </a:lnTo>
                <a:lnTo>
                  <a:pt x="4562" y="1194"/>
                </a:lnTo>
                <a:lnTo>
                  <a:pt x="4560" y="1184"/>
                </a:lnTo>
                <a:lnTo>
                  <a:pt x="4560" y="1174"/>
                </a:lnTo>
                <a:lnTo>
                  <a:pt x="4560" y="1162"/>
                </a:lnTo>
                <a:lnTo>
                  <a:pt x="4561" y="1149"/>
                </a:lnTo>
                <a:lnTo>
                  <a:pt x="4565" y="1135"/>
                </a:lnTo>
                <a:lnTo>
                  <a:pt x="4568" y="1118"/>
                </a:lnTo>
                <a:lnTo>
                  <a:pt x="4579" y="1081"/>
                </a:lnTo>
                <a:lnTo>
                  <a:pt x="4595" y="1037"/>
                </a:lnTo>
                <a:lnTo>
                  <a:pt x="4614" y="987"/>
                </a:lnTo>
                <a:lnTo>
                  <a:pt x="4637" y="931"/>
                </a:lnTo>
                <a:lnTo>
                  <a:pt x="4669" y="859"/>
                </a:lnTo>
                <a:lnTo>
                  <a:pt x="4701" y="788"/>
                </a:lnTo>
                <a:lnTo>
                  <a:pt x="4766" y="651"/>
                </a:lnTo>
                <a:lnTo>
                  <a:pt x="4795" y="587"/>
                </a:lnTo>
                <a:lnTo>
                  <a:pt x="4820" y="528"/>
                </a:lnTo>
                <a:lnTo>
                  <a:pt x="4842" y="473"/>
                </a:lnTo>
                <a:lnTo>
                  <a:pt x="4850" y="448"/>
                </a:lnTo>
                <a:lnTo>
                  <a:pt x="4857" y="425"/>
                </a:lnTo>
                <a:lnTo>
                  <a:pt x="4863" y="404"/>
                </a:lnTo>
                <a:lnTo>
                  <a:pt x="4867" y="384"/>
                </a:lnTo>
                <a:lnTo>
                  <a:pt x="4868" y="367"/>
                </a:lnTo>
                <a:lnTo>
                  <a:pt x="4868" y="352"/>
                </a:lnTo>
                <a:lnTo>
                  <a:pt x="4865" y="339"/>
                </a:lnTo>
                <a:lnTo>
                  <a:pt x="4863" y="334"/>
                </a:lnTo>
                <a:lnTo>
                  <a:pt x="4861" y="328"/>
                </a:lnTo>
                <a:lnTo>
                  <a:pt x="4857" y="324"/>
                </a:lnTo>
                <a:lnTo>
                  <a:pt x="4854" y="321"/>
                </a:lnTo>
                <a:lnTo>
                  <a:pt x="4849" y="317"/>
                </a:lnTo>
                <a:lnTo>
                  <a:pt x="4843" y="315"/>
                </a:lnTo>
                <a:lnTo>
                  <a:pt x="4837" y="314"/>
                </a:lnTo>
                <a:lnTo>
                  <a:pt x="4831" y="312"/>
                </a:lnTo>
                <a:lnTo>
                  <a:pt x="4823" y="312"/>
                </a:lnTo>
                <a:lnTo>
                  <a:pt x="4814" y="314"/>
                </a:lnTo>
                <a:lnTo>
                  <a:pt x="4797" y="316"/>
                </a:lnTo>
                <a:lnTo>
                  <a:pt x="4775" y="323"/>
                </a:lnTo>
                <a:lnTo>
                  <a:pt x="4750" y="333"/>
                </a:lnTo>
                <a:lnTo>
                  <a:pt x="4722" y="346"/>
                </a:lnTo>
                <a:lnTo>
                  <a:pt x="4690" y="362"/>
                </a:lnTo>
                <a:lnTo>
                  <a:pt x="4654" y="383"/>
                </a:lnTo>
                <a:lnTo>
                  <a:pt x="4644" y="390"/>
                </a:lnTo>
                <a:lnTo>
                  <a:pt x="4634" y="398"/>
                </a:lnTo>
                <a:lnTo>
                  <a:pt x="4622" y="410"/>
                </a:lnTo>
                <a:lnTo>
                  <a:pt x="4610" y="423"/>
                </a:lnTo>
                <a:lnTo>
                  <a:pt x="4598" y="437"/>
                </a:lnTo>
                <a:lnTo>
                  <a:pt x="4586" y="454"/>
                </a:lnTo>
                <a:lnTo>
                  <a:pt x="4560" y="493"/>
                </a:lnTo>
                <a:lnTo>
                  <a:pt x="4532" y="537"/>
                </a:lnTo>
                <a:lnTo>
                  <a:pt x="4502" y="588"/>
                </a:lnTo>
                <a:lnTo>
                  <a:pt x="4435" y="705"/>
                </a:lnTo>
                <a:lnTo>
                  <a:pt x="4361" y="836"/>
                </a:lnTo>
                <a:lnTo>
                  <a:pt x="4319" y="908"/>
                </a:lnTo>
                <a:lnTo>
                  <a:pt x="4276" y="981"/>
                </a:lnTo>
                <a:lnTo>
                  <a:pt x="4231" y="1056"/>
                </a:lnTo>
                <a:lnTo>
                  <a:pt x="4183" y="1132"/>
                </a:lnTo>
                <a:lnTo>
                  <a:pt x="4134" y="1209"/>
                </a:lnTo>
                <a:lnTo>
                  <a:pt x="4080" y="1288"/>
                </a:lnTo>
                <a:lnTo>
                  <a:pt x="4046" y="1337"/>
                </a:lnTo>
                <a:lnTo>
                  <a:pt x="4009" y="1386"/>
                </a:lnTo>
                <a:lnTo>
                  <a:pt x="3970" y="1435"/>
                </a:lnTo>
                <a:lnTo>
                  <a:pt x="3930" y="1483"/>
                </a:lnTo>
                <a:lnTo>
                  <a:pt x="3890" y="1531"/>
                </a:lnTo>
                <a:lnTo>
                  <a:pt x="3848" y="1579"/>
                </a:lnTo>
                <a:lnTo>
                  <a:pt x="3807" y="1626"/>
                </a:lnTo>
                <a:lnTo>
                  <a:pt x="3763" y="1673"/>
                </a:lnTo>
                <a:lnTo>
                  <a:pt x="3675" y="1767"/>
                </a:lnTo>
                <a:lnTo>
                  <a:pt x="3584" y="1859"/>
                </a:lnTo>
                <a:lnTo>
                  <a:pt x="3492" y="1952"/>
                </a:lnTo>
                <a:lnTo>
                  <a:pt x="3398" y="2045"/>
                </a:lnTo>
                <a:lnTo>
                  <a:pt x="3306" y="2137"/>
                </a:lnTo>
                <a:lnTo>
                  <a:pt x="3212" y="2231"/>
                </a:lnTo>
                <a:lnTo>
                  <a:pt x="3120" y="2325"/>
                </a:lnTo>
                <a:lnTo>
                  <a:pt x="3031" y="2420"/>
                </a:lnTo>
                <a:lnTo>
                  <a:pt x="2987" y="2468"/>
                </a:lnTo>
                <a:lnTo>
                  <a:pt x="2944" y="2516"/>
                </a:lnTo>
                <a:lnTo>
                  <a:pt x="2903" y="2565"/>
                </a:lnTo>
                <a:lnTo>
                  <a:pt x="2861" y="2614"/>
                </a:lnTo>
                <a:lnTo>
                  <a:pt x="2821" y="2664"/>
                </a:lnTo>
                <a:lnTo>
                  <a:pt x="2782" y="2713"/>
                </a:lnTo>
                <a:lnTo>
                  <a:pt x="2744" y="2765"/>
                </a:lnTo>
                <a:lnTo>
                  <a:pt x="2708" y="2816"/>
                </a:lnTo>
                <a:lnTo>
                  <a:pt x="2675" y="2864"/>
                </a:lnTo>
                <a:lnTo>
                  <a:pt x="2643" y="2914"/>
                </a:lnTo>
                <a:lnTo>
                  <a:pt x="2612" y="2964"/>
                </a:lnTo>
                <a:lnTo>
                  <a:pt x="2583" y="3014"/>
                </a:lnTo>
                <a:lnTo>
                  <a:pt x="2555" y="3064"/>
                </a:lnTo>
                <a:lnTo>
                  <a:pt x="2527" y="3115"/>
                </a:lnTo>
                <a:lnTo>
                  <a:pt x="2502" y="3165"/>
                </a:lnTo>
                <a:lnTo>
                  <a:pt x="2477" y="3215"/>
                </a:lnTo>
                <a:lnTo>
                  <a:pt x="2454" y="3263"/>
                </a:lnTo>
                <a:lnTo>
                  <a:pt x="2431" y="3313"/>
                </a:lnTo>
                <a:lnTo>
                  <a:pt x="2390" y="3408"/>
                </a:lnTo>
                <a:lnTo>
                  <a:pt x="2350" y="3500"/>
                </a:lnTo>
                <a:lnTo>
                  <a:pt x="2316" y="3588"/>
                </a:lnTo>
                <a:lnTo>
                  <a:pt x="2254" y="3742"/>
                </a:lnTo>
                <a:lnTo>
                  <a:pt x="2228" y="3808"/>
                </a:lnTo>
                <a:lnTo>
                  <a:pt x="2203" y="3863"/>
                </a:lnTo>
                <a:lnTo>
                  <a:pt x="2191" y="3887"/>
                </a:lnTo>
                <a:lnTo>
                  <a:pt x="2180" y="3909"/>
                </a:lnTo>
                <a:lnTo>
                  <a:pt x="2170" y="3928"/>
                </a:lnTo>
                <a:lnTo>
                  <a:pt x="2160" y="3942"/>
                </a:lnTo>
                <a:lnTo>
                  <a:pt x="2151" y="3955"/>
                </a:lnTo>
                <a:lnTo>
                  <a:pt x="2141" y="3963"/>
                </a:lnTo>
                <a:lnTo>
                  <a:pt x="2136" y="3967"/>
                </a:lnTo>
                <a:lnTo>
                  <a:pt x="2132" y="3969"/>
                </a:lnTo>
                <a:lnTo>
                  <a:pt x="2127" y="3970"/>
                </a:lnTo>
                <a:lnTo>
                  <a:pt x="2122" y="3970"/>
                </a:lnTo>
                <a:lnTo>
                  <a:pt x="2113" y="3972"/>
                </a:lnTo>
                <a:lnTo>
                  <a:pt x="2102" y="3973"/>
                </a:lnTo>
                <a:lnTo>
                  <a:pt x="2091" y="3976"/>
                </a:lnTo>
                <a:lnTo>
                  <a:pt x="2078" y="3980"/>
                </a:lnTo>
                <a:lnTo>
                  <a:pt x="2052" y="3991"/>
                </a:lnTo>
                <a:lnTo>
                  <a:pt x="2021" y="4004"/>
                </a:lnTo>
                <a:lnTo>
                  <a:pt x="1989" y="4020"/>
                </a:lnTo>
                <a:lnTo>
                  <a:pt x="1955" y="4040"/>
                </a:lnTo>
                <a:lnTo>
                  <a:pt x="1879" y="4084"/>
                </a:lnTo>
                <a:lnTo>
                  <a:pt x="1799" y="4133"/>
                </a:lnTo>
                <a:lnTo>
                  <a:pt x="1716" y="4182"/>
                </a:lnTo>
                <a:lnTo>
                  <a:pt x="1675" y="4206"/>
                </a:lnTo>
                <a:lnTo>
                  <a:pt x="1634" y="4228"/>
                </a:lnTo>
                <a:lnTo>
                  <a:pt x="1593" y="4249"/>
                </a:lnTo>
                <a:lnTo>
                  <a:pt x="1554" y="4268"/>
                </a:lnTo>
                <a:lnTo>
                  <a:pt x="1517" y="4284"/>
                </a:lnTo>
                <a:lnTo>
                  <a:pt x="1481" y="4297"/>
                </a:lnTo>
                <a:lnTo>
                  <a:pt x="1464" y="4303"/>
                </a:lnTo>
                <a:lnTo>
                  <a:pt x="1447" y="4307"/>
                </a:lnTo>
                <a:lnTo>
                  <a:pt x="1432" y="4310"/>
                </a:lnTo>
                <a:lnTo>
                  <a:pt x="1416" y="4312"/>
                </a:lnTo>
                <a:lnTo>
                  <a:pt x="1401" y="4314"/>
                </a:lnTo>
                <a:lnTo>
                  <a:pt x="1388" y="4315"/>
                </a:lnTo>
                <a:lnTo>
                  <a:pt x="1375" y="4314"/>
                </a:lnTo>
                <a:lnTo>
                  <a:pt x="1362" y="4311"/>
                </a:lnTo>
                <a:lnTo>
                  <a:pt x="1351" y="4308"/>
                </a:lnTo>
                <a:lnTo>
                  <a:pt x="1340" y="4302"/>
                </a:lnTo>
                <a:lnTo>
                  <a:pt x="1331" y="4296"/>
                </a:lnTo>
                <a:lnTo>
                  <a:pt x="1321" y="4288"/>
                </a:lnTo>
                <a:lnTo>
                  <a:pt x="1314" y="4278"/>
                </a:lnTo>
                <a:lnTo>
                  <a:pt x="1308" y="4266"/>
                </a:lnTo>
                <a:lnTo>
                  <a:pt x="1302" y="4254"/>
                </a:lnTo>
                <a:lnTo>
                  <a:pt x="1298" y="4239"/>
                </a:lnTo>
                <a:lnTo>
                  <a:pt x="1295" y="4223"/>
                </a:lnTo>
                <a:lnTo>
                  <a:pt x="1293" y="4204"/>
                </a:lnTo>
                <a:lnTo>
                  <a:pt x="1293" y="4184"/>
                </a:lnTo>
                <a:lnTo>
                  <a:pt x="1294" y="4163"/>
                </a:lnTo>
                <a:lnTo>
                  <a:pt x="1295" y="4138"/>
                </a:lnTo>
                <a:lnTo>
                  <a:pt x="1299" y="4112"/>
                </a:lnTo>
                <a:lnTo>
                  <a:pt x="1305" y="4084"/>
                </a:lnTo>
                <a:lnTo>
                  <a:pt x="1311" y="4053"/>
                </a:lnTo>
                <a:lnTo>
                  <a:pt x="1319" y="4020"/>
                </a:lnTo>
                <a:lnTo>
                  <a:pt x="1329" y="3986"/>
                </a:lnTo>
                <a:lnTo>
                  <a:pt x="1340" y="3948"/>
                </a:lnTo>
                <a:lnTo>
                  <a:pt x="1354" y="3909"/>
                </a:lnTo>
                <a:lnTo>
                  <a:pt x="1399" y="3774"/>
                </a:lnTo>
                <a:lnTo>
                  <a:pt x="1444" y="3645"/>
                </a:lnTo>
                <a:lnTo>
                  <a:pt x="1490" y="3519"/>
                </a:lnTo>
                <a:lnTo>
                  <a:pt x="1535" y="3397"/>
                </a:lnTo>
                <a:lnTo>
                  <a:pt x="1580" y="3278"/>
                </a:lnTo>
                <a:lnTo>
                  <a:pt x="1626" y="3162"/>
                </a:lnTo>
                <a:lnTo>
                  <a:pt x="1713" y="2943"/>
                </a:lnTo>
                <a:lnTo>
                  <a:pt x="1798" y="2736"/>
                </a:lnTo>
                <a:lnTo>
                  <a:pt x="1879" y="2541"/>
                </a:lnTo>
                <a:lnTo>
                  <a:pt x="1955" y="2357"/>
                </a:lnTo>
                <a:lnTo>
                  <a:pt x="2026" y="2185"/>
                </a:lnTo>
                <a:lnTo>
                  <a:pt x="2059" y="2103"/>
                </a:lnTo>
                <a:lnTo>
                  <a:pt x="2090" y="2022"/>
                </a:lnTo>
                <a:lnTo>
                  <a:pt x="2120" y="1945"/>
                </a:lnTo>
                <a:lnTo>
                  <a:pt x="2147" y="1870"/>
                </a:lnTo>
                <a:lnTo>
                  <a:pt x="2172" y="1796"/>
                </a:lnTo>
                <a:lnTo>
                  <a:pt x="2196" y="1725"/>
                </a:lnTo>
                <a:lnTo>
                  <a:pt x="2216" y="1656"/>
                </a:lnTo>
                <a:lnTo>
                  <a:pt x="2235" y="1588"/>
                </a:lnTo>
                <a:lnTo>
                  <a:pt x="2250" y="1523"/>
                </a:lnTo>
                <a:lnTo>
                  <a:pt x="2264" y="1459"/>
                </a:lnTo>
                <a:lnTo>
                  <a:pt x="2274" y="1397"/>
                </a:lnTo>
                <a:lnTo>
                  <a:pt x="2283" y="1335"/>
                </a:lnTo>
                <a:lnTo>
                  <a:pt x="2285" y="1306"/>
                </a:lnTo>
                <a:lnTo>
                  <a:pt x="2287" y="1276"/>
                </a:lnTo>
                <a:lnTo>
                  <a:pt x="2289" y="1247"/>
                </a:lnTo>
                <a:lnTo>
                  <a:pt x="2289" y="1219"/>
                </a:lnTo>
                <a:lnTo>
                  <a:pt x="2289" y="1190"/>
                </a:lnTo>
                <a:lnTo>
                  <a:pt x="2287" y="1162"/>
                </a:lnTo>
                <a:lnTo>
                  <a:pt x="2285" y="1133"/>
                </a:lnTo>
                <a:lnTo>
                  <a:pt x="2281" y="1106"/>
                </a:lnTo>
                <a:lnTo>
                  <a:pt x="2271" y="1021"/>
                </a:lnTo>
                <a:lnTo>
                  <a:pt x="2258" y="940"/>
                </a:lnTo>
                <a:lnTo>
                  <a:pt x="2243" y="863"/>
                </a:lnTo>
                <a:lnTo>
                  <a:pt x="2228" y="790"/>
                </a:lnTo>
                <a:lnTo>
                  <a:pt x="2211" y="721"/>
                </a:lnTo>
                <a:lnTo>
                  <a:pt x="2193" y="656"/>
                </a:lnTo>
                <a:lnTo>
                  <a:pt x="2174" y="594"/>
                </a:lnTo>
                <a:lnTo>
                  <a:pt x="2153" y="536"/>
                </a:lnTo>
                <a:lnTo>
                  <a:pt x="2132" y="482"/>
                </a:lnTo>
                <a:lnTo>
                  <a:pt x="2109" y="431"/>
                </a:lnTo>
                <a:lnTo>
                  <a:pt x="2085" y="384"/>
                </a:lnTo>
                <a:lnTo>
                  <a:pt x="2062" y="340"/>
                </a:lnTo>
                <a:lnTo>
                  <a:pt x="2035" y="298"/>
                </a:lnTo>
                <a:lnTo>
                  <a:pt x="2009" y="260"/>
                </a:lnTo>
                <a:lnTo>
                  <a:pt x="1982" y="226"/>
                </a:lnTo>
                <a:lnTo>
                  <a:pt x="1955" y="194"/>
                </a:lnTo>
                <a:lnTo>
                  <a:pt x="1926" y="164"/>
                </a:lnTo>
                <a:lnTo>
                  <a:pt x="1896" y="138"/>
                </a:lnTo>
                <a:lnTo>
                  <a:pt x="1867" y="114"/>
                </a:lnTo>
                <a:lnTo>
                  <a:pt x="1837" y="93"/>
                </a:lnTo>
                <a:lnTo>
                  <a:pt x="1806" y="74"/>
                </a:lnTo>
                <a:lnTo>
                  <a:pt x="1775" y="58"/>
                </a:lnTo>
                <a:lnTo>
                  <a:pt x="1744" y="44"/>
                </a:lnTo>
                <a:lnTo>
                  <a:pt x="1712" y="32"/>
                </a:lnTo>
                <a:lnTo>
                  <a:pt x="1680" y="21"/>
                </a:lnTo>
                <a:lnTo>
                  <a:pt x="1648" y="14"/>
                </a:lnTo>
                <a:lnTo>
                  <a:pt x="1616" y="7"/>
                </a:lnTo>
                <a:lnTo>
                  <a:pt x="1584" y="4"/>
                </a:lnTo>
                <a:lnTo>
                  <a:pt x="1552" y="1"/>
                </a:lnTo>
                <a:lnTo>
                  <a:pt x="1519" y="0"/>
                </a:lnTo>
                <a:lnTo>
                  <a:pt x="1487" y="0"/>
                </a:lnTo>
                <a:lnTo>
                  <a:pt x="1454" y="2"/>
                </a:lnTo>
                <a:lnTo>
                  <a:pt x="1424" y="6"/>
                </a:lnTo>
                <a:lnTo>
                  <a:pt x="1392" y="11"/>
                </a:lnTo>
                <a:lnTo>
                  <a:pt x="1361" y="17"/>
                </a:lnTo>
                <a:lnTo>
                  <a:pt x="1329" y="24"/>
                </a:lnTo>
                <a:lnTo>
                  <a:pt x="1299" y="31"/>
                </a:lnTo>
                <a:lnTo>
                  <a:pt x="1268" y="40"/>
                </a:lnTo>
                <a:lnTo>
                  <a:pt x="1239" y="50"/>
                </a:lnTo>
                <a:lnTo>
                  <a:pt x="1210" y="59"/>
                </a:lnTo>
                <a:lnTo>
                  <a:pt x="1181" y="70"/>
                </a:lnTo>
                <a:lnTo>
                  <a:pt x="1154" y="82"/>
                </a:lnTo>
                <a:lnTo>
                  <a:pt x="1100" y="106"/>
                </a:lnTo>
                <a:lnTo>
                  <a:pt x="1051" y="131"/>
                </a:lnTo>
                <a:lnTo>
                  <a:pt x="1005" y="156"/>
                </a:lnTo>
                <a:lnTo>
                  <a:pt x="964" y="179"/>
                </a:lnTo>
                <a:lnTo>
                  <a:pt x="927" y="203"/>
                </a:lnTo>
                <a:lnTo>
                  <a:pt x="895" y="225"/>
                </a:lnTo>
                <a:lnTo>
                  <a:pt x="869" y="242"/>
                </a:lnTo>
                <a:lnTo>
                  <a:pt x="834" y="269"/>
                </a:lnTo>
                <a:lnTo>
                  <a:pt x="827" y="274"/>
                </a:lnTo>
                <a:lnTo>
                  <a:pt x="775" y="315"/>
                </a:lnTo>
                <a:lnTo>
                  <a:pt x="724" y="355"/>
                </a:lnTo>
                <a:lnTo>
                  <a:pt x="676" y="396"/>
                </a:lnTo>
                <a:lnTo>
                  <a:pt x="631" y="436"/>
                </a:lnTo>
                <a:lnTo>
                  <a:pt x="588" y="476"/>
                </a:lnTo>
                <a:lnTo>
                  <a:pt x="548" y="517"/>
                </a:lnTo>
                <a:lnTo>
                  <a:pt x="510" y="557"/>
                </a:lnTo>
                <a:lnTo>
                  <a:pt x="474" y="596"/>
                </a:lnTo>
                <a:lnTo>
                  <a:pt x="441" y="636"/>
                </a:lnTo>
                <a:lnTo>
                  <a:pt x="410" y="674"/>
                </a:lnTo>
                <a:lnTo>
                  <a:pt x="382" y="712"/>
                </a:lnTo>
                <a:lnTo>
                  <a:pt x="356" y="748"/>
                </a:lnTo>
                <a:lnTo>
                  <a:pt x="333" y="785"/>
                </a:lnTo>
                <a:lnTo>
                  <a:pt x="312" y="820"/>
                </a:lnTo>
                <a:lnTo>
                  <a:pt x="293" y="854"/>
                </a:lnTo>
                <a:lnTo>
                  <a:pt x="277" y="887"/>
                </a:lnTo>
                <a:lnTo>
                  <a:pt x="263" y="920"/>
                </a:lnTo>
                <a:lnTo>
                  <a:pt x="252" y="950"/>
                </a:lnTo>
                <a:lnTo>
                  <a:pt x="243" y="980"/>
                </a:lnTo>
                <a:lnTo>
                  <a:pt x="237" y="1009"/>
                </a:lnTo>
                <a:lnTo>
                  <a:pt x="232" y="1035"/>
                </a:lnTo>
                <a:lnTo>
                  <a:pt x="231" y="1060"/>
                </a:lnTo>
                <a:lnTo>
                  <a:pt x="232" y="1084"/>
                </a:lnTo>
                <a:lnTo>
                  <a:pt x="234" y="1105"/>
                </a:lnTo>
                <a:lnTo>
                  <a:pt x="240" y="1125"/>
                </a:lnTo>
                <a:lnTo>
                  <a:pt x="244" y="1135"/>
                </a:lnTo>
                <a:lnTo>
                  <a:pt x="247" y="1143"/>
                </a:lnTo>
                <a:lnTo>
                  <a:pt x="253" y="1151"/>
                </a:lnTo>
                <a:lnTo>
                  <a:pt x="258" y="1160"/>
                </a:lnTo>
                <a:lnTo>
                  <a:pt x="264" y="1167"/>
                </a:lnTo>
                <a:lnTo>
                  <a:pt x="271" y="1173"/>
                </a:lnTo>
                <a:lnTo>
                  <a:pt x="278" y="1180"/>
                </a:lnTo>
                <a:lnTo>
                  <a:pt x="287" y="1184"/>
                </a:lnTo>
                <a:lnTo>
                  <a:pt x="295" y="1189"/>
                </a:lnTo>
                <a:lnTo>
                  <a:pt x="303" y="1194"/>
                </a:lnTo>
                <a:lnTo>
                  <a:pt x="313" y="1198"/>
                </a:lnTo>
                <a:lnTo>
                  <a:pt x="323" y="1201"/>
                </a:lnTo>
                <a:lnTo>
                  <a:pt x="334" y="1203"/>
                </a:lnTo>
                <a:lnTo>
                  <a:pt x="346" y="1206"/>
                </a:lnTo>
                <a:lnTo>
                  <a:pt x="367" y="1211"/>
                </a:lnTo>
                <a:lnTo>
                  <a:pt x="386" y="1218"/>
                </a:lnTo>
                <a:lnTo>
                  <a:pt x="395" y="1221"/>
                </a:lnTo>
                <a:lnTo>
                  <a:pt x="403" y="1226"/>
                </a:lnTo>
                <a:lnTo>
                  <a:pt x="410" y="1231"/>
                </a:lnTo>
                <a:lnTo>
                  <a:pt x="416" y="1236"/>
                </a:lnTo>
                <a:lnTo>
                  <a:pt x="422" y="1242"/>
                </a:lnTo>
                <a:lnTo>
                  <a:pt x="428" y="1247"/>
                </a:lnTo>
                <a:lnTo>
                  <a:pt x="433" y="1255"/>
                </a:lnTo>
                <a:lnTo>
                  <a:pt x="436" y="1262"/>
                </a:lnTo>
                <a:lnTo>
                  <a:pt x="443" y="1277"/>
                </a:lnTo>
                <a:lnTo>
                  <a:pt x="447" y="1294"/>
                </a:lnTo>
                <a:lnTo>
                  <a:pt x="449" y="1313"/>
                </a:lnTo>
                <a:lnTo>
                  <a:pt x="451" y="1332"/>
                </a:lnTo>
                <a:lnTo>
                  <a:pt x="449" y="1353"/>
                </a:lnTo>
                <a:lnTo>
                  <a:pt x="447" y="1376"/>
                </a:lnTo>
                <a:lnTo>
                  <a:pt x="442" y="1400"/>
                </a:lnTo>
                <a:lnTo>
                  <a:pt x="436" y="1423"/>
                </a:lnTo>
                <a:lnTo>
                  <a:pt x="430" y="1449"/>
                </a:lnTo>
                <a:lnTo>
                  <a:pt x="422" y="1476"/>
                </a:lnTo>
                <a:lnTo>
                  <a:pt x="404" y="1531"/>
                </a:lnTo>
                <a:lnTo>
                  <a:pt x="384" y="1591"/>
                </a:lnTo>
                <a:lnTo>
                  <a:pt x="339" y="1716"/>
                </a:lnTo>
                <a:lnTo>
                  <a:pt x="316" y="1780"/>
                </a:lnTo>
                <a:lnTo>
                  <a:pt x="296" y="1845"/>
                </a:lnTo>
                <a:lnTo>
                  <a:pt x="287" y="1878"/>
                </a:lnTo>
                <a:lnTo>
                  <a:pt x="278" y="1910"/>
                </a:lnTo>
                <a:lnTo>
                  <a:pt x="271" y="1944"/>
                </a:lnTo>
                <a:lnTo>
                  <a:pt x="264" y="1976"/>
                </a:lnTo>
                <a:lnTo>
                  <a:pt x="255" y="2036"/>
                </a:lnTo>
                <a:lnTo>
                  <a:pt x="249" y="2091"/>
                </a:lnTo>
                <a:lnTo>
                  <a:pt x="247" y="2115"/>
                </a:lnTo>
                <a:lnTo>
                  <a:pt x="246" y="2138"/>
                </a:lnTo>
                <a:lnTo>
                  <a:pt x="246" y="2160"/>
                </a:lnTo>
                <a:lnTo>
                  <a:pt x="246" y="2179"/>
                </a:lnTo>
                <a:lnTo>
                  <a:pt x="247" y="2198"/>
                </a:lnTo>
                <a:lnTo>
                  <a:pt x="250" y="2214"/>
                </a:lnTo>
                <a:lnTo>
                  <a:pt x="252" y="2230"/>
                </a:lnTo>
                <a:lnTo>
                  <a:pt x="256" y="2244"/>
                </a:lnTo>
                <a:lnTo>
                  <a:pt x="259" y="2257"/>
                </a:lnTo>
                <a:lnTo>
                  <a:pt x="263" y="2269"/>
                </a:lnTo>
                <a:lnTo>
                  <a:pt x="268" y="2280"/>
                </a:lnTo>
                <a:lnTo>
                  <a:pt x="272" y="2289"/>
                </a:lnTo>
                <a:lnTo>
                  <a:pt x="277" y="2296"/>
                </a:lnTo>
                <a:lnTo>
                  <a:pt x="283" y="2304"/>
                </a:lnTo>
                <a:lnTo>
                  <a:pt x="289" y="2310"/>
                </a:lnTo>
                <a:lnTo>
                  <a:pt x="295" y="2314"/>
                </a:lnTo>
                <a:lnTo>
                  <a:pt x="301" y="2319"/>
                </a:lnTo>
                <a:lnTo>
                  <a:pt x="308" y="2321"/>
                </a:lnTo>
                <a:lnTo>
                  <a:pt x="314" y="2324"/>
                </a:lnTo>
                <a:lnTo>
                  <a:pt x="321" y="2325"/>
                </a:lnTo>
                <a:lnTo>
                  <a:pt x="327" y="2325"/>
                </a:lnTo>
                <a:lnTo>
                  <a:pt x="334" y="2324"/>
                </a:lnTo>
                <a:lnTo>
                  <a:pt x="340" y="2323"/>
                </a:lnTo>
                <a:lnTo>
                  <a:pt x="347" y="2321"/>
                </a:lnTo>
                <a:lnTo>
                  <a:pt x="359" y="2315"/>
                </a:lnTo>
                <a:lnTo>
                  <a:pt x="371" y="2307"/>
                </a:lnTo>
                <a:lnTo>
                  <a:pt x="376" y="2302"/>
                </a:lnTo>
                <a:lnTo>
                  <a:pt x="378" y="2298"/>
                </a:lnTo>
                <a:lnTo>
                  <a:pt x="378" y="2293"/>
                </a:lnTo>
                <a:lnTo>
                  <a:pt x="378" y="2288"/>
                </a:lnTo>
                <a:lnTo>
                  <a:pt x="376" y="2283"/>
                </a:lnTo>
                <a:lnTo>
                  <a:pt x="373" y="2277"/>
                </a:lnTo>
                <a:lnTo>
                  <a:pt x="365" y="2267"/>
                </a:lnTo>
                <a:lnTo>
                  <a:pt x="358" y="2254"/>
                </a:lnTo>
                <a:lnTo>
                  <a:pt x="354" y="2248"/>
                </a:lnTo>
                <a:lnTo>
                  <a:pt x="351" y="2241"/>
                </a:lnTo>
                <a:lnTo>
                  <a:pt x="350" y="2232"/>
                </a:lnTo>
                <a:lnTo>
                  <a:pt x="348" y="2225"/>
                </a:lnTo>
                <a:lnTo>
                  <a:pt x="350" y="2216"/>
                </a:lnTo>
                <a:lnTo>
                  <a:pt x="352" y="2207"/>
                </a:lnTo>
                <a:lnTo>
                  <a:pt x="354" y="2201"/>
                </a:lnTo>
                <a:lnTo>
                  <a:pt x="360" y="2192"/>
                </a:lnTo>
                <a:lnTo>
                  <a:pt x="377" y="2168"/>
                </a:lnTo>
                <a:lnTo>
                  <a:pt x="402" y="2135"/>
                </a:lnTo>
                <a:lnTo>
                  <a:pt x="434" y="2093"/>
                </a:lnTo>
                <a:lnTo>
                  <a:pt x="515" y="1994"/>
                </a:lnTo>
                <a:lnTo>
                  <a:pt x="611" y="1877"/>
                </a:lnTo>
                <a:lnTo>
                  <a:pt x="716" y="1754"/>
                </a:lnTo>
                <a:lnTo>
                  <a:pt x="822" y="1632"/>
                </a:lnTo>
                <a:lnTo>
                  <a:pt x="921" y="1522"/>
                </a:lnTo>
                <a:lnTo>
                  <a:pt x="965" y="1473"/>
                </a:lnTo>
                <a:lnTo>
                  <a:pt x="1005" y="1432"/>
                </a:lnTo>
                <a:lnTo>
                  <a:pt x="1046" y="1392"/>
                </a:lnTo>
                <a:lnTo>
                  <a:pt x="1091" y="1352"/>
                </a:lnTo>
                <a:lnTo>
                  <a:pt x="1138" y="1312"/>
                </a:lnTo>
                <a:lnTo>
                  <a:pt x="1190" y="1272"/>
                </a:lnTo>
                <a:lnTo>
                  <a:pt x="1241" y="1236"/>
                </a:lnTo>
                <a:lnTo>
                  <a:pt x="1292" y="1201"/>
                </a:lnTo>
                <a:lnTo>
                  <a:pt x="1317" y="1186"/>
                </a:lnTo>
                <a:lnTo>
                  <a:pt x="1342" y="1173"/>
                </a:lnTo>
                <a:lnTo>
                  <a:pt x="1365" y="1160"/>
                </a:lnTo>
                <a:lnTo>
                  <a:pt x="1388" y="1148"/>
                </a:lnTo>
                <a:lnTo>
                  <a:pt x="1411" y="1139"/>
                </a:lnTo>
                <a:lnTo>
                  <a:pt x="1431" y="1131"/>
                </a:lnTo>
                <a:lnTo>
                  <a:pt x="1450" y="1125"/>
                </a:lnTo>
                <a:lnTo>
                  <a:pt x="1469" y="1122"/>
                </a:lnTo>
                <a:lnTo>
                  <a:pt x="1484" y="1120"/>
                </a:lnTo>
                <a:lnTo>
                  <a:pt x="1498" y="1122"/>
                </a:lnTo>
                <a:lnTo>
                  <a:pt x="1506" y="1123"/>
                </a:lnTo>
                <a:lnTo>
                  <a:pt x="1512" y="1125"/>
                </a:lnTo>
                <a:lnTo>
                  <a:pt x="1516" y="1127"/>
                </a:lnTo>
                <a:lnTo>
                  <a:pt x="1521" y="1131"/>
                </a:lnTo>
                <a:lnTo>
                  <a:pt x="1526" y="1136"/>
                </a:lnTo>
                <a:lnTo>
                  <a:pt x="1529" y="1141"/>
                </a:lnTo>
                <a:lnTo>
                  <a:pt x="1533" y="1146"/>
                </a:lnTo>
                <a:lnTo>
                  <a:pt x="1535" y="1152"/>
                </a:lnTo>
                <a:lnTo>
                  <a:pt x="1536" y="1160"/>
                </a:lnTo>
                <a:lnTo>
                  <a:pt x="1538" y="1168"/>
                </a:lnTo>
                <a:lnTo>
                  <a:pt x="1539" y="1176"/>
                </a:lnTo>
                <a:lnTo>
                  <a:pt x="1538" y="1186"/>
                </a:lnTo>
                <a:lnTo>
                  <a:pt x="1535" y="1208"/>
                </a:lnTo>
                <a:lnTo>
                  <a:pt x="1529" y="1233"/>
                </a:lnTo>
                <a:lnTo>
                  <a:pt x="1520" y="1262"/>
                </a:lnTo>
                <a:lnTo>
                  <a:pt x="1508" y="1295"/>
                </a:lnTo>
                <a:lnTo>
                  <a:pt x="1473" y="1377"/>
                </a:lnTo>
                <a:lnTo>
                  <a:pt x="1428" y="1483"/>
                </a:lnTo>
                <a:lnTo>
                  <a:pt x="1308" y="1754"/>
                </a:lnTo>
                <a:lnTo>
                  <a:pt x="1162" y="2079"/>
                </a:lnTo>
                <a:lnTo>
                  <a:pt x="999" y="2435"/>
                </a:lnTo>
                <a:lnTo>
                  <a:pt x="916" y="2616"/>
                </a:lnTo>
                <a:lnTo>
                  <a:pt x="833" y="2793"/>
                </a:lnTo>
                <a:lnTo>
                  <a:pt x="751" y="2965"/>
                </a:lnTo>
                <a:lnTo>
                  <a:pt x="673" y="3128"/>
                </a:lnTo>
                <a:lnTo>
                  <a:pt x="598" y="3279"/>
                </a:lnTo>
                <a:lnTo>
                  <a:pt x="530" y="3413"/>
                </a:lnTo>
                <a:lnTo>
                  <a:pt x="470" y="3528"/>
                </a:lnTo>
                <a:lnTo>
                  <a:pt x="442" y="3578"/>
                </a:lnTo>
                <a:lnTo>
                  <a:pt x="417" y="3622"/>
                </a:lnTo>
                <a:lnTo>
                  <a:pt x="369" y="3707"/>
                </a:lnTo>
                <a:lnTo>
                  <a:pt x="316" y="3798"/>
                </a:lnTo>
                <a:lnTo>
                  <a:pt x="263" y="3895"/>
                </a:lnTo>
                <a:lnTo>
                  <a:pt x="236" y="3947"/>
                </a:lnTo>
                <a:lnTo>
                  <a:pt x="209" y="3999"/>
                </a:lnTo>
                <a:lnTo>
                  <a:pt x="183" y="4051"/>
                </a:lnTo>
                <a:lnTo>
                  <a:pt x="158" y="4105"/>
                </a:lnTo>
                <a:lnTo>
                  <a:pt x="135" y="4159"/>
                </a:lnTo>
                <a:lnTo>
                  <a:pt x="112" y="4214"/>
                </a:lnTo>
                <a:lnTo>
                  <a:pt x="91" y="4270"/>
                </a:lnTo>
                <a:lnTo>
                  <a:pt x="70" y="4324"/>
                </a:lnTo>
                <a:lnTo>
                  <a:pt x="54" y="4380"/>
                </a:lnTo>
                <a:lnTo>
                  <a:pt x="38" y="4436"/>
                </a:lnTo>
                <a:lnTo>
                  <a:pt x="24" y="4491"/>
                </a:lnTo>
                <a:lnTo>
                  <a:pt x="15" y="4546"/>
                </a:lnTo>
                <a:lnTo>
                  <a:pt x="10" y="4574"/>
                </a:lnTo>
                <a:lnTo>
                  <a:pt x="6" y="4601"/>
                </a:lnTo>
                <a:lnTo>
                  <a:pt x="4" y="4628"/>
                </a:lnTo>
                <a:lnTo>
                  <a:pt x="1" y="4656"/>
                </a:lnTo>
                <a:lnTo>
                  <a:pt x="0" y="4682"/>
                </a:lnTo>
                <a:lnTo>
                  <a:pt x="0" y="4709"/>
                </a:lnTo>
                <a:lnTo>
                  <a:pt x="1" y="4735"/>
                </a:lnTo>
                <a:lnTo>
                  <a:pt x="3" y="4762"/>
                </a:lnTo>
                <a:lnTo>
                  <a:pt x="5" y="4788"/>
                </a:lnTo>
                <a:lnTo>
                  <a:pt x="9" y="4814"/>
                </a:lnTo>
                <a:lnTo>
                  <a:pt x="13" y="4839"/>
                </a:lnTo>
                <a:lnTo>
                  <a:pt x="18" y="4864"/>
                </a:lnTo>
                <a:lnTo>
                  <a:pt x="25" y="4889"/>
                </a:lnTo>
                <a:lnTo>
                  <a:pt x="32" y="4914"/>
                </a:lnTo>
                <a:lnTo>
                  <a:pt x="41" y="4937"/>
                </a:lnTo>
                <a:lnTo>
                  <a:pt x="50" y="4961"/>
                </a:lnTo>
                <a:lnTo>
                  <a:pt x="61" y="4985"/>
                </a:lnTo>
                <a:lnTo>
                  <a:pt x="74" y="5009"/>
                </a:lnTo>
                <a:lnTo>
                  <a:pt x="87" y="5031"/>
                </a:lnTo>
                <a:lnTo>
                  <a:pt x="101" y="5054"/>
                </a:lnTo>
                <a:lnTo>
                  <a:pt x="117" y="5075"/>
                </a:lnTo>
                <a:lnTo>
                  <a:pt x="135" y="5097"/>
                </a:lnTo>
                <a:lnTo>
                  <a:pt x="152" y="5118"/>
                </a:lnTo>
                <a:lnTo>
                  <a:pt x="173" y="5138"/>
                </a:lnTo>
                <a:lnTo>
                  <a:pt x="194" y="5158"/>
                </a:lnTo>
                <a:lnTo>
                  <a:pt x="217" y="5177"/>
                </a:lnTo>
                <a:lnTo>
                  <a:pt x="240" y="5196"/>
                </a:lnTo>
                <a:lnTo>
                  <a:pt x="265" y="5214"/>
                </a:lnTo>
                <a:lnTo>
                  <a:pt x="295" y="5233"/>
                </a:lnTo>
                <a:lnTo>
                  <a:pt x="332" y="5253"/>
                </a:lnTo>
                <a:lnTo>
                  <a:pt x="376" y="5274"/>
                </a:lnTo>
                <a:lnTo>
                  <a:pt x="426" y="5296"/>
                </a:lnTo>
                <a:lnTo>
                  <a:pt x="483" y="5320"/>
                </a:lnTo>
                <a:lnTo>
                  <a:pt x="544" y="5344"/>
                </a:lnTo>
                <a:lnTo>
                  <a:pt x="613" y="5369"/>
                </a:lnTo>
                <a:lnTo>
                  <a:pt x="688" y="5394"/>
                </a:lnTo>
                <a:lnTo>
                  <a:pt x="769" y="5420"/>
                </a:lnTo>
                <a:lnTo>
                  <a:pt x="855" y="5447"/>
                </a:lnTo>
                <a:lnTo>
                  <a:pt x="946" y="5474"/>
                </a:lnTo>
                <a:lnTo>
                  <a:pt x="1042" y="5502"/>
                </a:lnTo>
                <a:lnTo>
                  <a:pt x="1144" y="5529"/>
                </a:lnTo>
                <a:lnTo>
                  <a:pt x="1251" y="5556"/>
                </a:lnTo>
                <a:lnTo>
                  <a:pt x="1362" y="5585"/>
                </a:lnTo>
                <a:lnTo>
                  <a:pt x="1478" y="5612"/>
                </a:lnTo>
                <a:lnTo>
                  <a:pt x="1598" y="5639"/>
                </a:lnTo>
                <a:lnTo>
                  <a:pt x="1723" y="5667"/>
                </a:lnTo>
                <a:lnTo>
                  <a:pt x="1851" y="5694"/>
                </a:lnTo>
                <a:lnTo>
                  <a:pt x="1983" y="5720"/>
                </a:lnTo>
                <a:lnTo>
                  <a:pt x="2120" y="5745"/>
                </a:lnTo>
                <a:lnTo>
                  <a:pt x="2259" y="5771"/>
                </a:lnTo>
                <a:lnTo>
                  <a:pt x="2403" y="5795"/>
                </a:lnTo>
                <a:lnTo>
                  <a:pt x="2549" y="5819"/>
                </a:lnTo>
                <a:lnTo>
                  <a:pt x="2697" y="5841"/>
                </a:lnTo>
                <a:lnTo>
                  <a:pt x="2849" y="5863"/>
                </a:lnTo>
                <a:lnTo>
                  <a:pt x="3004" y="5883"/>
                </a:lnTo>
                <a:lnTo>
                  <a:pt x="3161" y="5902"/>
                </a:lnTo>
                <a:lnTo>
                  <a:pt x="3321" y="5920"/>
                </a:lnTo>
                <a:lnTo>
                  <a:pt x="3483" y="5935"/>
                </a:lnTo>
                <a:lnTo>
                  <a:pt x="3646" y="5951"/>
                </a:lnTo>
                <a:lnTo>
                  <a:pt x="3812" y="5964"/>
                </a:lnTo>
                <a:lnTo>
                  <a:pt x="3979" y="5974"/>
                </a:lnTo>
                <a:lnTo>
                  <a:pt x="4148" y="5984"/>
                </a:lnTo>
                <a:lnTo>
                  <a:pt x="4318" y="5992"/>
                </a:lnTo>
                <a:lnTo>
                  <a:pt x="4489" y="5997"/>
                </a:lnTo>
                <a:lnTo>
                  <a:pt x="4660" y="6001"/>
                </a:lnTo>
                <a:lnTo>
                  <a:pt x="4833" y="6002"/>
                </a:lnTo>
                <a:lnTo>
                  <a:pt x="5007" y="6001"/>
                </a:lnTo>
                <a:lnTo>
                  <a:pt x="5180" y="5997"/>
                </a:lnTo>
                <a:lnTo>
                  <a:pt x="5355" y="5991"/>
                </a:lnTo>
                <a:lnTo>
                  <a:pt x="5530" y="5982"/>
                </a:lnTo>
                <a:lnTo>
                  <a:pt x="5704" y="5971"/>
                </a:lnTo>
                <a:lnTo>
                  <a:pt x="5791" y="5964"/>
                </a:lnTo>
                <a:lnTo>
                  <a:pt x="5878" y="5957"/>
                </a:lnTo>
                <a:lnTo>
                  <a:pt x="5966" y="5948"/>
                </a:lnTo>
                <a:lnTo>
                  <a:pt x="6052" y="5939"/>
                </a:lnTo>
                <a:lnTo>
                  <a:pt x="6139" y="5929"/>
                </a:lnTo>
                <a:lnTo>
                  <a:pt x="6225" y="5919"/>
                </a:lnTo>
                <a:lnTo>
                  <a:pt x="6311" y="5908"/>
                </a:lnTo>
                <a:lnTo>
                  <a:pt x="6398" y="5895"/>
                </a:lnTo>
                <a:lnTo>
                  <a:pt x="6484" y="5883"/>
                </a:lnTo>
                <a:lnTo>
                  <a:pt x="6569" y="5869"/>
                </a:lnTo>
                <a:lnTo>
                  <a:pt x="6655" y="5854"/>
                </a:lnTo>
                <a:lnTo>
                  <a:pt x="6740" y="5839"/>
                </a:lnTo>
                <a:lnTo>
                  <a:pt x="6825" y="5822"/>
                </a:lnTo>
                <a:lnTo>
                  <a:pt x="6909" y="5806"/>
                </a:lnTo>
                <a:lnTo>
                  <a:pt x="6993" y="5788"/>
                </a:lnTo>
                <a:lnTo>
                  <a:pt x="7076" y="5769"/>
                </a:lnTo>
                <a:lnTo>
                  <a:pt x="7161" y="5749"/>
                </a:lnTo>
                <a:lnTo>
                  <a:pt x="7243" y="5729"/>
                </a:lnTo>
                <a:lnTo>
                  <a:pt x="7326" y="5707"/>
                </a:lnTo>
                <a:lnTo>
                  <a:pt x="7408" y="5685"/>
                </a:lnTo>
                <a:lnTo>
                  <a:pt x="7490" y="5661"/>
                </a:lnTo>
                <a:lnTo>
                  <a:pt x="7571" y="5637"/>
                </a:lnTo>
                <a:lnTo>
                  <a:pt x="7651" y="5611"/>
                </a:lnTo>
                <a:lnTo>
                  <a:pt x="7731" y="5585"/>
                </a:lnTo>
                <a:lnTo>
                  <a:pt x="7811" y="5557"/>
                </a:lnTo>
                <a:lnTo>
                  <a:pt x="7889" y="5529"/>
                </a:lnTo>
                <a:lnTo>
                  <a:pt x="7968" y="5499"/>
                </a:lnTo>
                <a:lnTo>
                  <a:pt x="8046" y="5470"/>
                </a:lnTo>
                <a:lnTo>
                  <a:pt x="8122" y="5437"/>
                </a:lnTo>
                <a:lnTo>
                  <a:pt x="8199" y="5405"/>
                </a:lnTo>
                <a:lnTo>
                  <a:pt x="8274" y="5372"/>
                </a:lnTo>
                <a:lnTo>
                  <a:pt x="8349" y="5336"/>
                </a:lnTo>
                <a:lnTo>
                  <a:pt x="8424" y="5301"/>
                </a:lnTo>
                <a:lnTo>
                  <a:pt x="8497" y="5264"/>
                </a:lnTo>
                <a:lnTo>
                  <a:pt x="8570" y="5226"/>
                </a:lnTo>
                <a:lnTo>
                  <a:pt x="8641" y="5187"/>
                </a:lnTo>
                <a:lnTo>
                  <a:pt x="8712" y="5146"/>
                </a:lnTo>
                <a:lnTo>
                  <a:pt x="8783" y="5105"/>
                </a:lnTo>
                <a:lnTo>
                  <a:pt x="8851" y="5063"/>
                </a:lnTo>
                <a:lnTo>
                  <a:pt x="8920" y="5019"/>
                </a:lnTo>
                <a:lnTo>
                  <a:pt x="8988" y="4974"/>
                </a:lnTo>
                <a:lnTo>
                  <a:pt x="9055" y="49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15687" y="7101408"/>
            <a:ext cx="1656184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800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延迟符</a:t>
            </a:r>
          </a:p>
        </p:txBody>
      </p:sp>
    </p:spTree>
    <p:extLst>
      <p:ext uri="{BB962C8B-B14F-4D97-AF65-F5344CB8AC3E}">
        <p14:creationId val="19058790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xit" presetID="15" presetSubtype="0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2" nodeType="afterEffect" presetClass="exit" presetID="37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900" id="56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9" nodeType="afterEffect" presetClass="exit" presetID="31" presetSubtype="0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66" nodeType="afterEffect" presetClass="exit" presetID="52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accel="50000" dur="100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 0 C 0.03802 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accel="50000" dur="10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out">
                                      <p:cBhvr>
                                        <p:cTn dur="10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decel="100000" fill="hold" grpId="0" id="7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7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6"/>
      <p:bldP grpId="0" spid="15"/>
      <p:bldP grpId="0" spid="2"/>
      <p:bldP grpId="0" spid="3"/>
      <p:bldP grpId="0" spid="14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00322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95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Calibri</vt:lpstr>
      <vt:lpstr>Calibri Light</vt:lpstr>
      <vt:lpstr>汉仪良品线粗简</vt:lpstr>
      <vt:lpstr>Iskoola Pota</vt:lpstr>
      <vt:lpstr>方正幼线繁体</vt:lpstr>
      <vt:lpstr>郑庆科智雅体</vt:lpstr>
      <vt:lpstr>宋体</vt:lpstr>
      <vt:lpstr>迷你简剪纸</vt:lpstr>
      <vt:lpstr>Ebrima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2021-08-22T12:02:57Z</dcterms:created>
  <cp:lastPrinted>2021-08-22T12:02:57Z</cp:lastPrinted>
  <dcterms:modified xsi:type="dcterms:W3CDTF">2021-08-22T05:45:02Z</dcterms:modified>
  <cp:revision>1</cp:revision>
</cp:coreProperties>
</file>